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6858000" cx="12192000"/>
  <p:notesSz cx="6858000" cy="9144000"/>
  <p:embeddedFontLst>
    <p:embeddedFont>
      <p:font typeface="Lato"/>
      <p:regular r:id="rId55"/>
      <p:bold r:id="rId56"/>
      <p:italic r:id="rId57"/>
      <p:boldItalic r:id="rId58"/>
    </p:embeddedFont>
    <p:embeddedFont>
      <p:font typeface="Inter"/>
      <p:regular r:id="rId59"/>
      <p:bold r:id="rId60"/>
      <p:italic r:id="rId61"/>
      <p:boldItalic r:id="rId62"/>
    </p:embeddedFont>
    <p:embeddedFont>
      <p:font typeface="Lato Black"/>
      <p:bold r:id="rId63"/>
      <p:boldItalic r:id="rId64"/>
    </p:embeddedFont>
    <p:embeddedFont>
      <p:font typeface="Quattrocento Sans"/>
      <p:regular r:id="rId65"/>
      <p:bold r:id="rId66"/>
      <p:italic r:id="rId67"/>
      <p:boldItalic r:id="rId68"/>
    </p:embeddedFont>
    <p:embeddedFont>
      <p:font typeface="Fira Sans"/>
      <p:regular r:id="rId69"/>
      <p:bold r:id="rId70"/>
      <p:italic r:id="rId71"/>
      <p:boldItalic r:id="rId72"/>
    </p:embeddedFont>
    <p:embeddedFont>
      <p:font typeface="Gill Sans"/>
      <p:regular r:id="rId73"/>
      <p:bold r:id="rId74"/>
    </p:embeddedFont>
    <p:embeddedFont>
      <p:font typeface="Century Gothic"/>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40">
          <p15:clr>
            <a:srgbClr val="F26B43"/>
          </p15:clr>
        </p15:guide>
        <p15:guide id="2" pos="816">
          <p15:clr>
            <a:srgbClr val="F26B43"/>
          </p15:clr>
        </p15:guide>
        <p15:guide id="3" pos="6864">
          <p15:clr>
            <a:srgbClr val="F26B43"/>
          </p15:clr>
        </p15:guide>
        <p15:guide id="4" orient="horz" pos="480">
          <p15:clr>
            <a:srgbClr val="F26B43"/>
          </p15:clr>
        </p15:guide>
        <p15:guide id="5" orient="horz" pos="648">
          <p15:clr>
            <a:srgbClr val="5ACBF0"/>
          </p15:clr>
        </p15:guide>
      </p15:sldGuideLst>
    </p:ext>
    <p:ext uri="GoogleSlidesCustomDataVersion2">
      <go:slidesCustomData xmlns:go="http://customooxmlschemas.google.com/" r:id="rId79" roundtripDataSignature="AMtx7miT/ed/9CJS7xP6WP2VPG4b2s0n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orient="horz"/>
        <p:guide pos="816"/>
        <p:guide pos="6864"/>
        <p:guide pos="480" orient="horz"/>
        <p:guide pos="64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GillSans-regular.fntdata"/><Relationship Id="rId72" Type="http://schemas.openxmlformats.org/officeDocument/2006/relationships/font" Target="fonts/FiraSans-boldItalic.fntdata"/><Relationship Id="rId31" Type="http://schemas.openxmlformats.org/officeDocument/2006/relationships/slide" Target="slides/slide25.xml"/><Relationship Id="rId75" Type="http://schemas.openxmlformats.org/officeDocument/2006/relationships/font" Target="fonts/CenturyGothic-regular.fntdata"/><Relationship Id="rId30" Type="http://schemas.openxmlformats.org/officeDocument/2006/relationships/slide" Target="slides/slide24.xml"/><Relationship Id="rId74" Type="http://schemas.openxmlformats.org/officeDocument/2006/relationships/font" Target="fonts/GillSans-bold.fntdata"/><Relationship Id="rId33" Type="http://schemas.openxmlformats.org/officeDocument/2006/relationships/slide" Target="slides/slide27.xml"/><Relationship Id="rId77" Type="http://schemas.openxmlformats.org/officeDocument/2006/relationships/font" Target="fonts/CenturyGothic-italic.fntdata"/><Relationship Id="rId32" Type="http://schemas.openxmlformats.org/officeDocument/2006/relationships/slide" Target="slides/slide26.xml"/><Relationship Id="rId76" Type="http://schemas.openxmlformats.org/officeDocument/2006/relationships/font" Target="fonts/CenturyGothic-bold.fntdata"/><Relationship Id="rId35" Type="http://schemas.openxmlformats.org/officeDocument/2006/relationships/slide" Target="slides/slide29.xml"/><Relationship Id="rId79" Type="http://customschemas.google.com/relationships/presentationmetadata" Target="metadata"/><Relationship Id="rId34" Type="http://schemas.openxmlformats.org/officeDocument/2006/relationships/slide" Target="slides/slide28.xml"/><Relationship Id="rId78" Type="http://schemas.openxmlformats.org/officeDocument/2006/relationships/font" Target="fonts/CenturyGothic-boldItalic.fntdata"/><Relationship Id="rId71" Type="http://schemas.openxmlformats.org/officeDocument/2006/relationships/font" Target="fonts/FiraSans-italic.fntdata"/><Relationship Id="rId70" Type="http://schemas.openxmlformats.org/officeDocument/2006/relationships/font" Target="fonts/FiraSans-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Inter-boldItalic.fntdata"/><Relationship Id="rId61" Type="http://schemas.openxmlformats.org/officeDocument/2006/relationships/font" Target="fonts/Inter-italic.fntdata"/><Relationship Id="rId20" Type="http://schemas.openxmlformats.org/officeDocument/2006/relationships/slide" Target="slides/slide14.xml"/><Relationship Id="rId64" Type="http://schemas.openxmlformats.org/officeDocument/2006/relationships/font" Target="fonts/LatoBlack-boldItalic.fntdata"/><Relationship Id="rId63" Type="http://schemas.openxmlformats.org/officeDocument/2006/relationships/font" Target="fonts/LatoBlack-bold.fntdata"/><Relationship Id="rId22" Type="http://schemas.openxmlformats.org/officeDocument/2006/relationships/slide" Target="slides/slide16.xml"/><Relationship Id="rId66" Type="http://schemas.openxmlformats.org/officeDocument/2006/relationships/font" Target="fonts/QuattrocentoSans-bold.fntdata"/><Relationship Id="rId21" Type="http://schemas.openxmlformats.org/officeDocument/2006/relationships/slide" Target="slides/slide15.xml"/><Relationship Id="rId65" Type="http://schemas.openxmlformats.org/officeDocument/2006/relationships/font" Target="fonts/QuattrocentoSans-regular.fntdata"/><Relationship Id="rId24" Type="http://schemas.openxmlformats.org/officeDocument/2006/relationships/slide" Target="slides/slide18.xml"/><Relationship Id="rId68" Type="http://schemas.openxmlformats.org/officeDocument/2006/relationships/font" Target="fonts/QuattrocentoSans-boldItalic.fntdata"/><Relationship Id="rId23" Type="http://schemas.openxmlformats.org/officeDocument/2006/relationships/slide" Target="slides/slide17.xml"/><Relationship Id="rId67" Type="http://schemas.openxmlformats.org/officeDocument/2006/relationships/font" Target="fonts/QuattrocentoSans-italic.fntdata"/><Relationship Id="rId60" Type="http://schemas.openxmlformats.org/officeDocument/2006/relationships/font" Target="fonts/Inter-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FiraSans-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La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Lato-italic.fntdata"/><Relationship Id="rId12" Type="http://schemas.openxmlformats.org/officeDocument/2006/relationships/slide" Target="slides/slide6.xml"/><Relationship Id="rId56" Type="http://schemas.openxmlformats.org/officeDocument/2006/relationships/font" Target="fonts/Lato-bold.fntdata"/><Relationship Id="rId15" Type="http://schemas.openxmlformats.org/officeDocument/2006/relationships/slide" Target="slides/slide9.xml"/><Relationship Id="rId59" Type="http://schemas.openxmlformats.org/officeDocument/2006/relationships/font" Target="fonts/Inter-regular.fntdata"/><Relationship Id="rId14" Type="http://schemas.openxmlformats.org/officeDocument/2006/relationships/slide" Target="slides/slide8.xml"/><Relationship Id="rId58" Type="http://schemas.openxmlformats.org/officeDocument/2006/relationships/font" Target="fonts/La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vi-V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vi-VN" sz="1200"/>
              <a:t>Mục đích chính của cuộc giao lưu này là học sinh học hỏi, nâng cao hiểu biết về nghề nghiệp thông qua hoạt động giao lưu, chia sẻ kinh nghiệm về chọn ngành nghề, hoạt động nghề nghiệp và thành công trong nghề từ khách mời. Bên cạnh đó, nên chú ý “tạo thương hiệu” cho hoạt động của nhà trường. Nếu khách mời đến hoạt động giao lưu thấy nhà trường tổ chức chuyên nghiệp, thấy vui, có ý nghĩa, thì họ sẽ nói lại với những người khác. Dần dần, trường sẽ nổi tiếng trong hoạt động này. Các khách mới trong tương lai sẽ để dàng nhận lời hơn, và cho đó là vinh dự khi được mời tham dự; </a:t>
            </a:r>
            <a:endParaRPr sz="1200"/>
          </a:p>
          <a:p>
            <a:pPr indent="0" lvl="0" marL="0" rtl="0" algn="l">
              <a:spcBef>
                <a:spcPts val="0"/>
              </a:spcBef>
              <a:spcAft>
                <a:spcPts val="0"/>
              </a:spcAft>
              <a:buNone/>
            </a:pPr>
            <a:r>
              <a:rPr lang="vi-VN" sz="1200"/>
              <a:t>Nếu chúng ta chuẩn bị hoạt động chu đáo, tên tuổi của hoạt động và nhà trường sẽ được biết đến trong vùng. Ngược lại, làm gấp, làm cho có, không chuyên nghiệp sẽ gây ảnh hưởng không tốt cho nhà trường và sẽ làm giảm sự hỗ trợ từ bên ngoài đối với công tác hướng nghiệp trong tương lai; </a:t>
            </a:r>
            <a:endParaRPr/>
          </a:p>
        </p:txBody>
      </p:sp>
      <p:sp>
        <p:nvSpPr>
          <p:cNvPr id="736" name="Google Shape;73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vi-VN" sz="1200">
                <a:solidFill>
                  <a:srgbClr val="081C36"/>
                </a:solidFill>
                <a:latin typeface="Fira Sans"/>
                <a:ea typeface="Fira Sans"/>
                <a:cs typeface="Fira Sans"/>
                <a:sym typeface="Fira Sans"/>
              </a:rPr>
              <a:t>Ví dụ: Đối tượng lao động của người làm nghề Y là những người bệnh, cần được khám, chữa bệnh và phục hồi sức khỏe để mau chóng trở về cuộc sống bình thường. Đối tượng của nghề thợ xây là các vật liệu xây dựng để tạo ra phần vỏ của các công trình nhà ở, nhà máy, xí nghiệp... Đối tượng lao động của người làm nghề nuôi cá là các loài cá nuôi và điều kiện sinh sống, phát triển của chúng như môi trường nước. thức ăn, điều kiện khí hậu, thời tiết... Những thuộc tính của các loài cá nuôi, của môi trường nuôi cá rất đa dạng và phức tạp, thể hiện qua các giai đoạn phát triển của cả, tập tính sống, tập tính ăn, khả năng thích nghỉ của các loài cá nuôi đối với cách thức nuôi dưỡng, quản lí, chăm sóc... </a:t>
            </a:r>
            <a:endParaRPr/>
          </a:p>
        </p:txBody>
      </p:sp>
      <p:sp>
        <p:nvSpPr>
          <p:cNvPr id="895" name="Google Shape;89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vi-VN">
                <a:solidFill>
                  <a:srgbClr val="081C36"/>
                </a:solidFill>
                <a:latin typeface="Quattrocento Sans"/>
                <a:ea typeface="Quattrocento Sans"/>
                <a:cs typeface="Quattrocento Sans"/>
                <a:sym typeface="Quattrocento Sans"/>
              </a:rPr>
              <a:t>Căn cứ vào đối tượng lao động, người ta chia các nghề ra thành 5 kiểu. Đó là: Nghề “Người tiếp xúc với thiên nhiên” (trồng trọt, chăn nuôi, thú y, bảo vệ rừng...). Kiểu nghề này được ký hiệu là Nt. Nghề “Người tiếp xúc với kĩ thuật” (thợ nề, thợ tiện, thợ nguội, lắp ráp với tuyến máy tính, thợ sửa chữa công cụ...). Kiểu nghề này được ký hiệu là Nh. - Nghề “Người tiếp xúc với người" (nhân viên bán hàng, nhân viên phục vụ khách sạn, nhân viên giao dịch ngân hàng, thầy thuốc, thầy giáo, thẩm phán...). Kiểu nghề này được ký hiệu là N2. Nghề “Người tiếp xúc với các dấu hiệu" (chế bàn vi tính, ghi tốc kỳ, lập trình máy tính...). Kiểu nghề này được ký hiệu là Nd. Nghề “Người tiếp xúc với nghệ thuật” (họa sĩ, soạn nhạc, trang trí nội thất, thị sơn...). Kiểu nghề này được ký hiệu là Na.</a:t>
            </a:r>
            <a:endParaRPr/>
          </a:p>
        </p:txBody>
      </p:sp>
      <p:sp>
        <p:nvSpPr>
          <p:cNvPr id="908" name="Google Shape;90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81C36"/>
              </a:buClr>
              <a:buSzPts val="1200"/>
              <a:buFont typeface="Fira Sans"/>
              <a:buNone/>
            </a:pPr>
            <a:r>
              <a:rPr b="0" i="0" lang="vi-VN" sz="1200">
                <a:solidFill>
                  <a:srgbClr val="081C36"/>
                </a:solidFill>
                <a:latin typeface="Fira Sans"/>
                <a:ea typeface="Fira Sans"/>
                <a:cs typeface="Fira Sans"/>
                <a:sym typeface="Fira Sans"/>
              </a:rPr>
              <a:t>Ví dụ: Mục đích, nội dung của nghề làm vườn là gieo trồng, chăm sóc các loại cây rau, hoa, quả để chúng sinh trưởng, phát triển thuận lợi, đem lại rau xanh, quả ngọt hoa thơm cho con người và làm cho môi trường trở nên xinh đẹp. Mục đích nội dung của nghề dạy học là cung cấp kiến thức, hình thành các kĩ năng cần thiết và học văn cho con người, giúp cho con người hình thành và phát triển những phẩm chất, năng lực nhất định. Mục đích, nội dung của nghề thấy thuốc là chăm sóc, bảo vệ sức khỏe cho con người.. </a:t>
            </a:r>
            <a:endParaRPr sz="1200">
              <a:latin typeface="Fira Sans"/>
              <a:ea typeface="Fira Sans"/>
              <a:cs typeface="Fira Sans"/>
              <a:sym typeface="Fira Sans"/>
            </a:endParaRPr>
          </a:p>
          <a:p>
            <a:pPr indent="0" lvl="0" marL="0" rtl="0" algn="l">
              <a:spcBef>
                <a:spcPts val="0"/>
              </a:spcBef>
              <a:spcAft>
                <a:spcPts val="0"/>
              </a:spcAft>
              <a:buNone/>
            </a:pPr>
            <a:r>
              <a:t/>
            </a:r>
            <a:endParaRPr/>
          </a:p>
        </p:txBody>
      </p:sp>
      <p:sp>
        <p:nvSpPr>
          <p:cNvPr id="935" name="Google Shape;93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vi-VN" sz="1200">
                <a:latin typeface="Fira Sans"/>
                <a:ea typeface="Fira Sans"/>
                <a:cs typeface="Fira Sans"/>
                <a:sym typeface="Fira Sans"/>
              </a:rPr>
              <a:t>Ví dụ: Công cụ lao động của nghề dạy học là ngôn ngữ (nói, viết) và các phương tiện, đồ dùng dạy học như bảng, phấn, giấy, mực, thước, đồ dùng trực quan, dụng cụ, vật liệu thực hành, thí nghiệm, máy chiếu, máy vi tính... Công cụ lao động của nghề bác sĩ là máy nghe, máy đo huyết áp, tim mạch, máy phân tích mẫu máu, nước tiểu, máy chụp não, chụp tim, máy chạy thận nhân tạo, máy siêu âm... </a:t>
            </a:r>
            <a:endParaRPr/>
          </a:p>
        </p:txBody>
      </p:sp>
      <p:sp>
        <p:nvSpPr>
          <p:cNvPr id="988" name="Google Shape;98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7" name="Google Shape;112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5" name="Google Shape;116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5" name="Google Shape;117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vi-VN"/>
              <a:t>Giáo viên cũng gợi ý cho học sinh sử dụng các thông tin nghề mà các em đã thu thập được khi thực hiện nhiệm vụ tìm hiểu nghề được giao ở cuối chuyên đề 1 lớp 10. Sau đó, giáo viên chia lớp thành các nhóm, mỗi nhóm 3 – 4 em có cùng sở thích và cùng tìm hiểu về 1 nghề vào một nhóm. Thời gian làm việc nhóm là 30 phút. Sau phần làm việc nhóm, giáo viên tổ chức cho học sinh trình bày “bản mô tả nghệ” sao cho vừa nhẹ nhàng, thoải mái nhưng đạt hiệu quả. Nếu có điều kiện, nên sử dụng phương pháp đóng vai để học sinh trình bày kết quả tìm hiểu thông tin nghề. Khuyến khích, tạo điều kiện cho học sinh đặt câu hỏi phản biện.</a:t>
            </a:r>
            <a:endParaRPr/>
          </a:p>
          <a:p>
            <a:pPr indent="0" lvl="0" marL="0" rtl="0" algn="l">
              <a:spcBef>
                <a:spcPts val="0"/>
              </a:spcBef>
              <a:spcAft>
                <a:spcPts val="0"/>
              </a:spcAft>
              <a:buNone/>
            </a:pPr>
            <a:br>
              <a:rPr b="0" lang="vi-VN"/>
            </a:br>
            <a:endParaRPr/>
          </a:p>
        </p:txBody>
      </p:sp>
      <p:sp>
        <p:nvSpPr>
          <p:cNvPr id="1185" name="Google Shape;118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9" name="Google Shape;121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81C36"/>
              </a:buClr>
              <a:buSzPts val="1200"/>
              <a:buFont typeface="Fira Sans"/>
              <a:buNone/>
            </a:pPr>
            <a:r>
              <a:rPr b="0" i="0" lang="vi-VN" sz="1200">
                <a:solidFill>
                  <a:srgbClr val="081C36"/>
                </a:solidFill>
                <a:latin typeface="Fira Sans"/>
                <a:ea typeface="Fira Sans"/>
                <a:cs typeface="Fira Sans"/>
                <a:sym typeface="Fira Sans"/>
              </a:rPr>
              <a:t>Lưu ý học sinh: Khi trò chuyện tìm hiểu nghề, các em hãy xem đó như là câu chuyện để mình lắng nghe và học hỏi. Các em hãy nghe chăm chú để hiểu được cảm xúc, ước mơ, khát vọng và cả nỗi thất vọng của người đang nói chuyện, từ đó hiểu thêm trong thực tế nghề đó như thế nào. Trong quá trình thu thập thông tin nghề nghiệp, các em hãy tập thói quen suy ngẫm và có sự so sánh giữa câu chuyện nghề nghiệp mình đang nghe với nhận thức của bản thân để đánh giá xem công việc đó có phù hợp với sở thích, khả năng, cá tính và giá trị nghề nghiệp của mình hay không. Qua đó, các th đưa ra quyết định chọn nghề phù hợp với bản thân mình nhất.o</a:t>
            </a:r>
            <a:endParaRPr sz="1200">
              <a:latin typeface="Fira Sans"/>
              <a:ea typeface="Fira Sans"/>
              <a:cs typeface="Fira Sans"/>
              <a:sym typeface="Fira Sans"/>
            </a:endParaRPr>
          </a:p>
          <a:p>
            <a:pPr indent="0" lvl="0" marL="0" rtl="0" algn="l">
              <a:spcBef>
                <a:spcPts val="0"/>
              </a:spcBef>
              <a:spcAft>
                <a:spcPts val="0"/>
              </a:spcAft>
              <a:buNone/>
            </a:pPr>
            <a:r>
              <a:t/>
            </a:r>
            <a:endParaRPr/>
          </a:p>
        </p:txBody>
      </p:sp>
      <p:sp>
        <p:nvSpPr>
          <p:cNvPr id="1260" name="Google Shape;126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5" name="Google Shape;159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0" name="Google Shape;161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3" name="Google Shape;176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1" name="Google Shape;179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700"/>
          </a:p>
          <a:p>
            <a:pPr indent="0" lvl="0" marL="0" rtl="0" algn="l">
              <a:spcBef>
                <a:spcPts val="0"/>
              </a:spcBef>
              <a:spcAft>
                <a:spcPts val="0"/>
              </a:spcAft>
              <a:buNone/>
            </a:pPr>
            <a:r>
              <a:rPr lang="vi-VN" sz="700"/>
              <a:t>Sau đây là gợi ý tổ chức chuyên để 2 theo từng phương án. </a:t>
            </a:r>
            <a:endParaRPr/>
          </a:p>
          <a:p>
            <a:pPr indent="-342900" lvl="0" marL="342900" rtl="0" algn="l">
              <a:spcBef>
                <a:spcPts val="0"/>
              </a:spcBef>
              <a:spcAft>
                <a:spcPts val="0"/>
              </a:spcAft>
              <a:buClr>
                <a:schemeClr val="dk1"/>
              </a:buClr>
              <a:buSzPts val="700"/>
              <a:buFont typeface="Calibri"/>
              <a:buAutoNum type="arabicPeriod"/>
            </a:pPr>
            <a:r>
              <a:rPr lang="vi-VN" sz="700"/>
              <a:t>Phương án 1: Tổ chức giao lưu tìm hiểu nghề nghiệp </a:t>
            </a:r>
            <a:endParaRPr/>
          </a:p>
          <a:p>
            <a:pPr indent="0" lvl="0" marL="0" rtl="0" algn="l">
              <a:spcBef>
                <a:spcPts val="0"/>
              </a:spcBef>
              <a:spcAft>
                <a:spcPts val="0"/>
              </a:spcAft>
              <a:buNone/>
            </a:pPr>
            <a:r>
              <a:rPr lang="vi-VN" sz="700"/>
              <a:t>1.1. Mục tiêu Các vị khách mời chia sẻ về kinh nghiệm nghề nghiệp của mình, đặc biệt về sự tương được những kiến thức thực tế về một nghề nào đó và phương pháp phỏng vấn đề biểu quan giữa sở thích, khả năng, học vẫn với vị trí công việc hiện tại. Từ đó, học sinh học sâu về một nghề. </a:t>
            </a:r>
            <a:endParaRPr/>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sp>
        <p:nvSpPr>
          <p:cNvPr id="331" name="Google Shape;33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6" name="Google Shape;221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7" name="Google Shape;221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5" name="Shape 2225"/>
        <p:cNvGrpSpPr/>
        <p:nvPr/>
      </p:nvGrpSpPr>
      <p:grpSpPr>
        <a:xfrm>
          <a:off x="0" y="0"/>
          <a:ext cx="0" cy="0"/>
          <a:chOff x="0" y="0"/>
          <a:chExt cx="0" cy="0"/>
        </a:xfrm>
      </p:grpSpPr>
      <p:sp>
        <p:nvSpPr>
          <p:cNvPr id="2226" name="Google Shape;222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7" name="Google Shape;222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6" name="Google Shape;224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5" name="Google Shape;226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2" name="Shape 2282"/>
        <p:cNvGrpSpPr/>
        <p:nvPr/>
      </p:nvGrpSpPr>
      <p:grpSpPr>
        <a:xfrm>
          <a:off x="0" y="0"/>
          <a:ext cx="0" cy="0"/>
          <a:chOff x="0" y="0"/>
          <a:chExt cx="0" cy="0"/>
        </a:xfrm>
      </p:grpSpPr>
      <p:sp>
        <p:nvSpPr>
          <p:cNvPr id="2283" name="Google Shape;228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4" name="Google Shape;228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3" name="Google Shape;23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0" name="Shape 2320"/>
        <p:cNvGrpSpPr/>
        <p:nvPr/>
      </p:nvGrpSpPr>
      <p:grpSpPr>
        <a:xfrm>
          <a:off x="0" y="0"/>
          <a:ext cx="0" cy="0"/>
          <a:chOff x="0" y="0"/>
          <a:chExt cx="0" cy="0"/>
        </a:xfrm>
      </p:grpSpPr>
      <p:sp>
        <p:nvSpPr>
          <p:cNvPr id="2321" name="Google Shape;232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2" name="Google Shape;232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1" name="Shape 2341"/>
        <p:cNvGrpSpPr/>
        <p:nvPr/>
      </p:nvGrpSpPr>
      <p:grpSpPr>
        <a:xfrm>
          <a:off x="0" y="0"/>
          <a:ext cx="0" cy="0"/>
          <a:chOff x="0" y="0"/>
          <a:chExt cx="0" cy="0"/>
        </a:xfrm>
      </p:grpSpPr>
      <p:sp>
        <p:nvSpPr>
          <p:cNvPr id="2342" name="Google Shape;234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3" name="Google Shape;234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0" name="Shape 2390"/>
        <p:cNvGrpSpPr/>
        <p:nvPr/>
      </p:nvGrpSpPr>
      <p:grpSpPr>
        <a:xfrm>
          <a:off x="0" y="0"/>
          <a:ext cx="0" cy="0"/>
          <a:chOff x="0" y="0"/>
          <a:chExt cx="0" cy="0"/>
        </a:xfrm>
      </p:grpSpPr>
      <p:sp>
        <p:nvSpPr>
          <p:cNvPr id="2391" name="Google Shape;239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2" name="Google Shape;239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Khách mời có thể là:</a:t>
            </a:r>
            <a:endParaRPr/>
          </a:p>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Bạn bè của hiệu trưởng, hiệu phó, thầy/cô phụ trách hướng nghiệp hay thầy có giải chủ nhiệm trong trường</a:t>
            </a:r>
            <a:endParaRPr/>
          </a:p>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Nhà giáo nhân dân hoặc nhà giáo ưu tú hoặc giáo viên dạy giỏi </a:t>
            </a:r>
            <a:endParaRPr/>
          </a:p>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Phụ huynh học sinh </a:t>
            </a:r>
            <a:endParaRPr/>
          </a:p>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Cựu học sinh của trường</a:t>
            </a:r>
            <a:endParaRPr/>
          </a:p>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Doanh nhân trong vùng</a:t>
            </a:r>
            <a:endParaRPr/>
          </a:p>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Giám đốc, phó Giám đốc, chuyên viên kĩ thuật, người lao động giỏi của các công ty, đơn vị lao động, cơ sở sản xuất trong vùng</a:t>
            </a:r>
            <a:endParaRPr/>
          </a:p>
          <a:p>
            <a:pPr indent="0" lvl="0" marL="0" marR="0" rtl="0" algn="l">
              <a:lnSpc>
                <a:spcPct val="100000"/>
              </a:lnSpc>
              <a:spcBef>
                <a:spcPts val="0"/>
              </a:spcBef>
              <a:spcAft>
                <a:spcPts val="0"/>
              </a:spcAft>
              <a:buClr>
                <a:schemeClr val="dk1"/>
              </a:buClr>
              <a:buSzPts val="1200"/>
              <a:buFont typeface="Fira Sans"/>
              <a:buNone/>
            </a:pPr>
            <a:r>
              <a:rPr lang="vi-VN">
                <a:latin typeface="Fira Sans"/>
                <a:ea typeface="Fira Sans"/>
                <a:cs typeface="Fira Sans"/>
                <a:sym typeface="Fira Sans"/>
              </a:rPr>
              <a:t>Nghệ nhân nghề truyền thống ở địa phương</a:t>
            </a:r>
            <a:endParaRPr/>
          </a:p>
          <a:p>
            <a:pPr indent="0" lvl="0" marL="0" rtl="0" algn="l">
              <a:spcBef>
                <a:spcPts val="0"/>
              </a:spcBef>
              <a:spcAft>
                <a:spcPts val="0"/>
              </a:spcAft>
              <a:buNone/>
            </a:pPr>
            <a:r>
              <a:t/>
            </a:r>
            <a:endParaRPr/>
          </a:p>
        </p:txBody>
      </p:sp>
      <p:sp>
        <p:nvSpPr>
          <p:cNvPr id="381" name="Google Shape;38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vi-VN" sz="1200"/>
              <a:t>Mục đích chính của cuộc giao lưu này là học sinh học hỏi, nâng cao hiểu biết về nghề nghiệp thông qua hoạt động giao lưu, chia sẻ kinh nghiệm về chọn ngành nghề, hoạt động nghề nghiệp và thành công trong nghề từ khách mời. Bên cạnh đó, nên chú ý “tạo thương hiệu” cho hoạt động của nhà trường. Nếu khách mời đến hoạt động giao lưu thấy nhà trường tổ chức chuyên nghiệp, thấy vui, có ý nghĩa, thì họ sẽ nói lại với những người khác. Dần dần, trường sẽ nổi tiếng trong hoạt động này. Các khách mới trong tương lai sẽ để dàng nhận lời hơn, và cho đó là vinh dự khi được mời tham dự; </a:t>
            </a:r>
            <a:endParaRPr sz="1200"/>
          </a:p>
          <a:p>
            <a:pPr indent="0" lvl="0" marL="0" rtl="0" algn="l">
              <a:spcBef>
                <a:spcPts val="0"/>
              </a:spcBef>
              <a:spcAft>
                <a:spcPts val="0"/>
              </a:spcAft>
              <a:buNone/>
            </a:pPr>
            <a:r>
              <a:rPr lang="vi-VN" sz="1200"/>
              <a:t>Nếu chúng ta chuẩn bị hoạt động chu đáo, tên tuổi của hoạt động và nhà trường sẽ được biết đến trong vùng. Ngược lại, làm gấp, làm cho có, không chuyên nghiệp sẽ gây ảnh hưởng không tốt cho nhà trường và sẽ làm giảm sự hỗ trợ từ bên ngoài đối với công tác hướng nghiệp trong tương lai; </a:t>
            </a:r>
            <a:endParaRPr/>
          </a:p>
        </p:txBody>
      </p:sp>
      <p:sp>
        <p:nvSpPr>
          <p:cNvPr id="427" name="Google Shape;42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vi-VN" sz="1200">
                <a:solidFill>
                  <a:srgbClr val="000000"/>
                </a:solidFill>
                <a:latin typeface="Fira Sans"/>
                <a:ea typeface="Fira Sans"/>
                <a:cs typeface="Fira Sans"/>
                <a:sym typeface="Fira Sans"/>
              </a:rPr>
              <a:t>Nếu cả 4 người đều đến thì phải khéo léo trong cách dẫn chương trình để cả bốn người đều có cơ hội chia sẻ. Bước này cần làm trước 4 – 8 tuần, tùy theo điều kiện, cách làm việc của mỗi vùng, mỗi công ty, và mỗi cá nhân. Ví dụ, có người không thể lên lịch trước hai tuần. Có người lại đòi hỏi được mời trước hai tháng hoặc hơn. Hơn nữa, mới sớm để khách mời còn có thời gian chuẩn bị kĩ lưỡng cho buổi giao lưu</a:t>
            </a:r>
            <a:endParaRPr/>
          </a:p>
        </p:txBody>
      </p:sp>
      <p:sp>
        <p:nvSpPr>
          <p:cNvPr id="445" name="Google Shape;44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rrslide.com/price/freebies/" TargetMode="External"/><Relationship Id="rId3" Type="http://schemas.openxmlformats.org/officeDocument/2006/relationships/hyperlink" Target="https://www.rrgraphdesign.com/start-project/" TargetMode="External"/><Relationship Id="rId4" Type="http://schemas.openxmlformats.org/officeDocument/2006/relationships/hyperlink" Target="https://rrslide.com/" TargetMode="External"/><Relationship Id="rId5" Type="http://schemas.openxmlformats.org/officeDocument/2006/relationships/hyperlink" Target="https://rrslide.com/documentation/"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howMasterSp="0">
  <p:cSld name="Introduction">
    <p:spTree>
      <p:nvGrpSpPr>
        <p:cNvPr id="15" name="Shape 15"/>
        <p:cNvGrpSpPr/>
        <p:nvPr/>
      </p:nvGrpSpPr>
      <p:grpSpPr>
        <a:xfrm>
          <a:off x="0" y="0"/>
          <a:ext cx="0" cy="0"/>
          <a:chOff x="0" y="0"/>
          <a:chExt cx="0" cy="0"/>
        </a:xfrm>
      </p:grpSpPr>
      <p:grpSp>
        <p:nvGrpSpPr>
          <p:cNvPr id="16" name="Google Shape;16;p50"/>
          <p:cNvGrpSpPr/>
          <p:nvPr/>
        </p:nvGrpSpPr>
        <p:grpSpPr>
          <a:xfrm rot="-5995849">
            <a:off x="-3527489" y="3744426"/>
            <a:ext cx="6227148" cy="6227144"/>
            <a:chOff x="4572000" y="1875453"/>
            <a:chExt cx="3116425" cy="3116425"/>
          </a:xfrm>
        </p:grpSpPr>
        <p:sp>
          <p:nvSpPr>
            <p:cNvPr id="17" name="Google Shape;17;p50"/>
            <p:cNvSpPr/>
            <p:nvPr/>
          </p:nvSpPr>
          <p:spPr>
            <a:xfrm>
              <a:off x="4572000" y="1875453"/>
              <a:ext cx="3116425" cy="3116425"/>
            </a:xfrm>
            <a:prstGeom prst="arc">
              <a:avLst>
                <a:gd fmla="val 16200000" name="adj1"/>
                <a:gd fmla="val 0" name="adj2"/>
              </a:avLst>
            </a:prstGeom>
            <a:noFill/>
            <a:ln cap="rnd" cmpd="sng" w="762000">
              <a:solidFill>
                <a:schemeClr val="accent3"/>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19" name="Google Shape;19;p50"/>
          <p:cNvGrpSpPr/>
          <p:nvPr/>
        </p:nvGrpSpPr>
        <p:grpSpPr>
          <a:xfrm rot="7471762">
            <a:off x="-7432960" y="-1278644"/>
            <a:ext cx="11396490" cy="11396484"/>
            <a:chOff x="4572000" y="1875453"/>
            <a:chExt cx="3116425" cy="3116425"/>
          </a:xfrm>
        </p:grpSpPr>
        <p:sp>
          <p:nvSpPr>
            <p:cNvPr id="20" name="Google Shape;20;p50"/>
            <p:cNvSpPr/>
            <p:nvPr/>
          </p:nvSpPr>
          <p:spPr>
            <a:xfrm>
              <a:off x="4572000" y="1875453"/>
              <a:ext cx="3116425" cy="3116425"/>
            </a:xfrm>
            <a:prstGeom prst="arc">
              <a:avLst>
                <a:gd fmla="val 16200000" name="adj1"/>
                <a:gd fmla="val 0" name="adj2"/>
              </a:avLst>
            </a:prstGeom>
            <a:noFill/>
            <a:ln cap="rnd" cmpd="sng" w="762000">
              <a:solidFill>
                <a:schemeClr val="accent3"/>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22" name="Google Shape;22;p50"/>
          <p:cNvGrpSpPr/>
          <p:nvPr/>
        </p:nvGrpSpPr>
        <p:grpSpPr>
          <a:xfrm rot="-4316195">
            <a:off x="-9188073" y="-1244284"/>
            <a:ext cx="16204576" cy="16204566"/>
            <a:chOff x="4572000" y="1875453"/>
            <a:chExt cx="3116425" cy="3116425"/>
          </a:xfrm>
        </p:grpSpPr>
        <p:sp>
          <p:nvSpPr>
            <p:cNvPr id="23" name="Google Shape;23;p50"/>
            <p:cNvSpPr/>
            <p:nvPr/>
          </p:nvSpPr>
          <p:spPr>
            <a:xfrm>
              <a:off x="4572000" y="1875453"/>
              <a:ext cx="3116425" cy="3116425"/>
            </a:xfrm>
            <a:prstGeom prst="arc">
              <a:avLst>
                <a:gd fmla="val 16200000" name="adj1"/>
                <a:gd fmla="val 0" name="adj2"/>
              </a:avLst>
            </a:prstGeom>
            <a:noFill/>
            <a:ln cap="rnd" cmpd="sng" w="762000">
              <a:solidFill>
                <a:schemeClr val="accent3"/>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25" name="Google Shape;25;p50"/>
          <p:cNvGrpSpPr/>
          <p:nvPr/>
        </p:nvGrpSpPr>
        <p:grpSpPr>
          <a:xfrm rot="8221654">
            <a:off x="-6993386" y="-7051235"/>
            <a:ext cx="16904674" cy="16904664"/>
            <a:chOff x="4572000" y="1875453"/>
            <a:chExt cx="3116425" cy="3116425"/>
          </a:xfrm>
        </p:grpSpPr>
        <p:sp>
          <p:nvSpPr>
            <p:cNvPr id="26" name="Google Shape;26;p50"/>
            <p:cNvSpPr/>
            <p:nvPr/>
          </p:nvSpPr>
          <p:spPr>
            <a:xfrm>
              <a:off x="4572000" y="1875453"/>
              <a:ext cx="3116425" cy="3116425"/>
            </a:xfrm>
            <a:prstGeom prst="arc">
              <a:avLst>
                <a:gd fmla="val 16200000" name="adj1"/>
                <a:gd fmla="val 0" name="adj2"/>
              </a:avLst>
            </a:prstGeom>
            <a:noFill/>
            <a:ln cap="rnd" cmpd="sng" w="762000">
              <a:solidFill>
                <a:schemeClr val="accent3"/>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28" name="Google Shape;28;p50"/>
          <p:cNvGrpSpPr/>
          <p:nvPr/>
        </p:nvGrpSpPr>
        <p:grpSpPr>
          <a:xfrm rot="-5995849">
            <a:off x="-3527489" y="3744429"/>
            <a:ext cx="6227148" cy="6227144"/>
            <a:chOff x="4572000" y="1875453"/>
            <a:chExt cx="3116425" cy="3116425"/>
          </a:xfrm>
        </p:grpSpPr>
        <p:sp>
          <p:nvSpPr>
            <p:cNvPr id="29" name="Google Shape;29;p50"/>
            <p:cNvSpPr/>
            <p:nvPr/>
          </p:nvSpPr>
          <p:spPr>
            <a:xfrm>
              <a:off x="4572000" y="1875453"/>
              <a:ext cx="3116425" cy="3116425"/>
            </a:xfrm>
            <a:prstGeom prst="arc">
              <a:avLst>
                <a:gd fmla="val 16200000" name="adj1"/>
                <a:gd fmla="val 0" name="adj2"/>
              </a:avLst>
            </a:prstGeom>
            <a:noFill/>
            <a:ln cap="rnd" cmpd="sng" w="762000">
              <a:solidFill>
                <a:schemeClr val="accent2"/>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31" name="Google Shape;31;p50"/>
          <p:cNvGrpSpPr/>
          <p:nvPr/>
        </p:nvGrpSpPr>
        <p:grpSpPr>
          <a:xfrm rot="7471762">
            <a:off x="-7432960" y="-1278641"/>
            <a:ext cx="11396490" cy="11396484"/>
            <a:chOff x="4572000" y="1875453"/>
            <a:chExt cx="3116425" cy="3116425"/>
          </a:xfrm>
        </p:grpSpPr>
        <p:sp>
          <p:nvSpPr>
            <p:cNvPr id="32" name="Google Shape;32;p50"/>
            <p:cNvSpPr/>
            <p:nvPr/>
          </p:nvSpPr>
          <p:spPr>
            <a:xfrm>
              <a:off x="4572000" y="1875453"/>
              <a:ext cx="3116425" cy="3116425"/>
            </a:xfrm>
            <a:prstGeom prst="arc">
              <a:avLst>
                <a:gd fmla="val 16200000" name="adj1"/>
                <a:gd fmla="val 0" name="adj2"/>
              </a:avLst>
            </a:prstGeom>
            <a:noFill/>
            <a:ln cap="rnd" cmpd="sng" w="762000">
              <a:solidFill>
                <a:schemeClr val="accent2"/>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34" name="Google Shape;34;p50"/>
          <p:cNvGrpSpPr/>
          <p:nvPr/>
        </p:nvGrpSpPr>
        <p:grpSpPr>
          <a:xfrm rot="-4316195">
            <a:off x="-9188073" y="-1244281"/>
            <a:ext cx="16204576" cy="16204566"/>
            <a:chOff x="4572000" y="1875453"/>
            <a:chExt cx="3116425" cy="3116425"/>
          </a:xfrm>
        </p:grpSpPr>
        <p:sp>
          <p:nvSpPr>
            <p:cNvPr id="35" name="Google Shape;35;p50"/>
            <p:cNvSpPr/>
            <p:nvPr/>
          </p:nvSpPr>
          <p:spPr>
            <a:xfrm>
              <a:off x="4572000" y="1875453"/>
              <a:ext cx="3116425" cy="3116425"/>
            </a:xfrm>
            <a:prstGeom prst="arc">
              <a:avLst>
                <a:gd fmla="val 16200000" name="adj1"/>
                <a:gd fmla="val 0" name="adj2"/>
              </a:avLst>
            </a:prstGeom>
            <a:noFill/>
            <a:ln cap="rnd" cmpd="sng" w="762000">
              <a:solidFill>
                <a:schemeClr val="accent2"/>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37" name="Google Shape;37;p50"/>
          <p:cNvGrpSpPr/>
          <p:nvPr/>
        </p:nvGrpSpPr>
        <p:grpSpPr>
          <a:xfrm rot="8221654">
            <a:off x="-6993386" y="-7051232"/>
            <a:ext cx="16904674" cy="16904664"/>
            <a:chOff x="4572000" y="1875453"/>
            <a:chExt cx="3116425" cy="3116425"/>
          </a:xfrm>
        </p:grpSpPr>
        <p:sp>
          <p:nvSpPr>
            <p:cNvPr id="38" name="Google Shape;38;p50"/>
            <p:cNvSpPr/>
            <p:nvPr/>
          </p:nvSpPr>
          <p:spPr>
            <a:xfrm>
              <a:off x="4572000" y="1875453"/>
              <a:ext cx="3116425" cy="3116425"/>
            </a:xfrm>
            <a:prstGeom prst="arc">
              <a:avLst>
                <a:gd fmla="val 16200000" name="adj1"/>
                <a:gd fmla="val 0" name="adj2"/>
              </a:avLst>
            </a:prstGeom>
            <a:noFill/>
            <a:ln cap="rnd" cmpd="sng" w="762000">
              <a:solidFill>
                <a:schemeClr val="accent2"/>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 name="Google Shape;39;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40" name="Google Shape;40;p50"/>
          <p:cNvGrpSpPr/>
          <p:nvPr/>
        </p:nvGrpSpPr>
        <p:grpSpPr>
          <a:xfrm rot="-5995849">
            <a:off x="-3527490" y="3744428"/>
            <a:ext cx="6227148" cy="6227144"/>
            <a:chOff x="4572000" y="1875453"/>
            <a:chExt cx="3116425" cy="3116425"/>
          </a:xfrm>
        </p:grpSpPr>
        <p:sp>
          <p:nvSpPr>
            <p:cNvPr id="41" name="Google Shape;41;p50"/>
            <p:cNvSpPr/>
            <p:nvPr/>
          </p:nvSpPr>
          <p:spPr>
            <a:xfrm>
              <a:off x="4572000" y="1875453"/>
              <a:ext cx="3116425" cy="3116425"/>
            </a:xfrm>
            <a:prstGeom prst="arc">
              <a:avLst>
                <a:gd fmla="val 16200000" name="adj1"/>
                <a:gd fmla="val 0" name="adj2"/>
              </a:avLst>
            </a:prstGeom>
            <a:noFill/>
            <a:ln cap="rnd" cmpd="sng" w="762000">
              <a:solidFill>
                <a:schemeClr val="accent1"/>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 name="Google Shape;42;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43" name="Google Shape;43;p50"/>
          <p:cNvGrpSpPr/>
          <p:nvPr/>
        </p:nvGrpSpPr>
        <p:grpSpPr>
          <a:xfrm rot="7471762">
            <a:off x="-7432961" y="-1278642"/>
            <a:ext cx="11396490" cy="11396484"/>
            <a:chOff x="4572000" y="1875453"/>
            <a:chExt cx="3116425" cy="3116425"/>
          </a:xfrm>
        </p:grpSpPr>
        <p:sp>
          <p:nvSpPr>
            <p:cNvPr id="44" name="Google Shape;44;p50"/>
            <p:cNvSpPr/>
            <p:nvPr/>
          </p:nvSpPr>
          <p:spPr>
            <a:xfrm>
              <a:off x="4572000" y="1875453"/>
              <a:ext cx="3116425" cy="3116425"/>
            </a:xfrm>
            <a:prstGeom prst="arc">
              <a:avLst>
                <a:gd fmla="val 16200000" name="adj1"/>
                <a:gd fmla="val 0" name="adj2"/>
              </a:avLst>
            </a:prstGeom>
            <a:noFill/>
            <a:ln cap="rnd" cmpd="sng" w="762000">
              <a:solidFill>
                <a:schemeClr val="accent1"/>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 name="Google Shape;45;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46" name="Google Shape;46;p50"/>
          <p:cNvGrpSpPr/>
          <p:nvPr/>
        </p:nvGrpSpPr>
        <p:grpSpPr>
          <a:xfrm rot="-4316195">
            <a:off x="-9188074" y="-1244282"/>
            <a:ext cx="16204576" cy="16204566"/>
            <a:chOff x="4572000" y="1875453"/>
            <a:chExt cx="3116425" cy="3116425"/>
          </a:xfrm>
        </p:grpSpPr>
        <p:sp>
          <p:nvSpPr>
            <p:cNvPr id="47" name="Google Shape;47;p50"/>
            <p:cNvSpPr/>
            <p:nvPr/>
          </p:nvSpPr>
          <p:spPr>
            <a:xfrm>
              <a:off x="4572000" y="1875453"/>
              <a:ext cx="3116425" cy="3116425"/>
            </a:xfrm>
            <a:prstGeom prst="arc">
              <a:avLst>
                <a:gd fmla="val 16200000" name="adj1"/>
                <a:gd fmla="val 0" name="adj2"/>
              </a:avLst>
            </a:prstGeom>
            <a:noFill/>
            <a:ln cap="rnd" cmpd="sng" w="762000">
              <a:solidFill>
                <a:schemeClr val="accent1"/>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8" name="Google Shape;48;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49" name="Google Shape;49;p50"/>
          <p:cNvGrpSpPr/>
          <p:nvPr/>
        </p:nvGrpSpPr>
        <p:grpSpPr>
          <a:xfrm rot="8221654">
            <a:off x="-6993387" y="-7051233"/>
            <a:ext cx="16904674" cy="16904664"/>
            <a:chOff x="4572000" y="1875453"/>
            <a:chExt cx="3116425" cy="3116425"/>
          </a:xfrm>
        </p:grpSpPr>
        <p:sp>
          <p:nvSpPr>
            <p:cNvPr id="50" name="Google Shape;50;p50"/>
            <p:cNvSpPr/>
            <p:nvPr/>
          </p:nvSpPr>
          <p:spPr>
            <a:xfrm>
              <a:off x="4572000" y="1875453"/>
              <a:ext cx="3116425" cy="3116425"/>
            </a:xfrm>
            <a:prstGeom prst="arc">
              <a:avLst>
                <a:gd fmla="val 16200000" name="adj1"/>
                <a:gd fmla="val 0" name="adj2"/>
              </a:avLst>
            </a:prstGeom>
            <a:noFill/>
            <a:ln cap="rnd" cmpd="sng" w="762000">
              <a:solidFill>
                <a:schemeClr val="accent1"/>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1" name="Google Shape;51;p50"/>
            <p:cNvSpPr/>
            <p:nvPr/>
          </p:nvSpPr>
          <p:spPr>
            <a:xfrm rot="10800000">
              <a:off x="4572000" y="1875453"/>
              <a:ext cx="3116425" cy="3116425"/>
            </a:xfrm>
            <a:prstGeom prst="arc">
              <a:avLst>
                <a:gd fmla="val 16200000" name="adj1"/>
                <a:gd fmla="val 0" name="adj2"/>
              </a:avLst>
            </a:prstGeom>
            <a:noFill/>
            <a:ln cap="rnd" cmpd="sng" w="762000">
              <a:solidFill>
                <a:schemeClr val="accent1">
                  <a:alpha val="0"/>
                </a:schemeClr>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52" name="Google Shape;52;p50"/>
          <p:cNvSpPr/>
          <p:nvPr/>
        </p:nvSpPr>
        <p:spPr>
          <a:xfrm>
            <a:off x="0" y="3048001"/>
            <a:ext cx="1524000" cy="152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 name="Google Shape;53;p50"/>
          <p:cNvSpPr/>
          <p:nvPr/>
        </p:nvSpPr>
        <p:spPr>
          <a:xfrm>
            <a:off x="3048000" y="0"/>
            <a:ext cx="1524000" cy="152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 name="Google Shape;54;p50"/>
          <p:cNvSpPr/>
          <p:nvPr/>
        </p:nvSpPr>
        <p:spPr>
          <a:xfrm>
            <a:off x="10668000" y="3048001"/>
            <a:ext cx="1524000" cy="15240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 name="Google Shape;55;p50"/>
          <p:cNvSpPr/>
          <p:nvPr/>
        </p:nvSpPr>
        <p:spPr>
          <a:xfrm>
            <a:off x="6096000" y="1524000"/>
            <a:ext cx="1524000" cy="1524000"/>
          </a:xfrm>
          <a:prstGeom prst="roundRect">
            <a:avLst>
              <a:gd fmla="val 16667"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 name="Google Shape;56;p50"/>
          <p:cNvSpPr/>
          <p:nvPr/>
        </p:nvSpPr>
        <p:spPr>
          <a:xfrm>
            <a:off x="7620000" y="4572000"/>
            <a:ext cx="1524000" cy="15240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 name="Google Shape;57;p50"/>
          <p:cNvSpPr/>
          <p:nvPr/>
        </p:nvSpPr>
        <p:spPr>
          <a:xfrm>
            <a:off x="4572000" y="3048001"/>
            <a:ext cx="1524000" cy="15240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 name="Google Shape;58;p50"/>
          <p:cNvSpPr/>
          <p:nvPr/>
        </p:nvSpPr>
        <p:spPr>
          <a:xfrm>
            <a:off x="0" y="6096000"/>
            <a:ext cx="1524000" cy="152400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 name="Google Shape;59;p50"/>
          <p:cNvSpPr/>
          <p:nvPr/>
        </p:nvSpPr>
        <p:spPr>
          <a:xfrm>
            <a:off x="3048000" y="6096000"/>
            <a:ext cx="1524000" cy="1524000"/>
          </a:xfrm>
          <a:prstGeom prst="roundRect">
            <a:avLst>
              <a:gd fmla="val 16667"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 name="Google Shape;60;p50"/>
          <p:cNvSpPr/>
          <p:nvPr/>
        </p:nvSpPr>
        <p:spPr>
          <a:xfrm>
            <a:off x="6096000" y="609600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 name="Google Shape;61;p50"/>
          <p:cNvSpPr/>
          <p:nvPr/>
        </p:nvSpPr>
        <p:spPr>
          <a:xfrm>
            <a:off x="10668000" y="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 name="Google Shape;62;p50"/>
          <p:cNvSpPr/>
          <p:nvPr/>
        </p:nvSpPr>
        <p:spPr>
          <a:xfrm>
            <a:off x="9144000" y="457200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 name="Google Shape;63;p50"/>
          <p:cNvSpPr/>
          <p:nvPr/>
        </p:nvSpPr>
        <p:spPr>
          <a:xfrm>
            <a:off x="4572000" y="457200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 name="Google Shape;64;p50"/>
          <p:cNvSpPr/>
          <p:nvPr/>
        </p:nvSpPr>
        <p:spPr>
          <a:xfrm>
            <a:off x="0" y="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 name="Google Shape;65;p50"/>
          <p:cNvSpPr/>
          <p:nvPr/>
        </p:nvSpPr>
        <p:spPr>
          <a:xfrm>
            <a:off x="1524000" y="457200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 name="Google Shape;66;p50"/>
          <p:cNvSpPr/>
          <p:nvPr/>
        </p:nvSpPr>
        <p:spPr>
          <a:xfrm>
            <a:off x="7620000" y="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 name="Google Shape;67;p50"/>
          <p:cNvSpPr/>
          <p:nvPr/>
        </p:nvSpPr>
        <p:spPr>
          <a:xfrm>
            <a:off x="10668000" y="609600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 name="Google Shape;68;p50"/>
          <p:cNvSpPr/>
          <p:nvPr/>
        </p:nvSpPr>
        <p:spPr>
          <a:xfrm>
            <a:off x="6096000" y="3048001"/>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 name="Google Shape;69;p50"/>
          <p:cNvSpPr/>
          <p:nvPr/>
        </p:nvSpPr>
        <p:spPr>
          <a:xfrm>
            <a:off x="1524000" y="152400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50"/>
          <p:cNvSpPr/>
          <p:nvPr/>
        </p:nvSpPr>
        <p:spPr>
          <a:xfrm>
            <a:off x="9144000" y="1524000"/>
            <a:ext cx="1524000" cy="1524000"/>
          </a:xfrm>
          <a:prstGeom prst="roundRect">
            <a:avLst>
              <a:gd fmla="val 16667" name="adj"/>
            </a:avLst>
          </a:prstGeom>
          <a:solidFill>
            <a:srgbClr val="F4F5FD"/>
          </a:solidFill>
          <a:ln>
            <a:noFill/>
          </a:ln>
          <a:effectLst>
            <a:outerShdw blurRad="609600" sx="92000" rotWithShape="0" algn="t" dir="5400000" dist="596900" sy="92000">
              <a:srgbClr val="2F305B">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 name="Google Shape;71;p50"/>
          <p:cNvSpPr/>
          <p:nvPr/>
        </p:nvSpPr>
        <p:spPr>
          <a:xfrm>
            <a:off x="0" y="0"/>
            <a:ext cx="12192000" cy="6858000"/>
          </a:xfrm>
          <a:prstGeom prst="rect">
            <a:avLst/>
          </a:prstGeom>
          <a:solidFill>
            <a:srgbClr val="F4F5FD">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 name="Google Shape;72;p50"/>
          <p:cNvSpPr/>
          <p:nvPr/>
        </p:nvSpPr>
        <p:spPr>
          <a:xfrm>
            <a:off x="0" y="6858000"/>
            <a:ext cx="12192000" cy="1131680"/>
          </a:xfrm>
          <a:prstGeom prst="rect">
            <a:avLst/>
          </a:prstGeom>
          <a:solidFill>
            <a:srgbClr val="1B1C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 name="Google Shape;73;p50"/>
          <p:cNvSpPr/>
          <p:nvPr/>
        </p:nvSpPr>
        <p:spPr>
          <a:xfrm>
            <a:off x="0" y="-1131680"/>
            <a:ext cx="12192000" cy="1131680"/>
          </a:xfrm>
          <a:prstGeom prst="rect">
            <a:avLst/>
          </a:prstGeom>
          <a:solidFill>
            <a:srgbClr val="1B1C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1000"/>
                                        <p:tgtEl>
                                          <p:spTgt spid="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p:tgtEl>
                                          <p:spTgt spid="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p:tgtEl>
                                          <p:spTgt spid="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p:tgtEl>
                                          <p:spTgt spid="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1000"/>
                                        <p:tgtEl>
                                          <p:spTgt spid="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p:tgtEl>
                                          <p:spTgt spid="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1000"/>
                                        <p:tgtEl>
                                          <p:spTgt spid="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5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1000"/>
                                        <p:tgtEl>
                                          <p:spTgt spid="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p:tgtEl>
                                          <p:spTgt spid="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p:tgtEl>
                                          <p:spTgt spid="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1000"/>
                                        <p:tgtEl>
                                          <p:spTgt spid="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60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p:tgtEl>
                                          <p:spTgt spid="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60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p:tgtEl>
                                          <p:spTgt spid="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60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1000"/>
                                        <p:tgtEl>
                                          <p:spTgt spid="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1000"/>
                                        <p:tgtEl>
                                          <p:spTgt spid="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1000"/>
                                        <p:tgtEl>
                                          <p:spTgt spid="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85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1000"/>
                                        <p:tgtEl>
                                          <p:spTgt spid="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85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1000"/>
                                        <p:tgtEl>
                                          <p:spTgt spid="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85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000"/>
                                        <p:tgtEl>
                                          <p:spTgt spid="5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5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par>
                                <p:cTn fill="hold" nodeType="withEffect" presetClass="entr" presetID="10" presetSubtype="0">
                                  <p:stCondLst>
                                    <p:cond delay="0"/>
                                  </p:stCondLst>
                                  <p:childTnLst>
                                    <p:set>
                                      <p:cBhvr>
                                        <p:cTn dur="1" fill="hold">
                                          <p:stCondLst>
                                            <p:cond delay="0"/>
                                          </p:stCondLst>
                                        </p:cTn>
                                        <p:tgtEl>
                                          <p:spTgt spid="40"/>
                                        </p:tgtEl>
                                        <p:attrNameLst>
                                          <p:attrName>style.visibility</p:attrName>
                                        </p:attrNameLst>
                                      </p:cBhvr>
                                      <p:to>
                                        <p:strVal val="visible"/>
                                      </p:to>
                                    </p:set>
                                    <p:animEffect filter="fade" transition="in">
                                      <p:cBhvr>
                                        <p:cTn dur="250"/>
                                        <p:tgtEl>
                                          <p:spTgt spid="40"/>
                                        </p:tgtEl>
                                      </p:cBhvr>
                                    </p:animEffect>
                                  </p:childTnLst>
                                </p:cTn>
                              </p:par>
                              <p:par>
                                <p:cTn fill="hold" nodeType="withEffect" presetClass="emph" presetID="8" presetSubtype="0">
                                  <p:stCondLst>
                                    <p:cond delay="0"/>
                                  </p:stCondLst>
                                  <p:childTnLst>
                                    <p:animRot by="-21600000">
                                      <p:cBhvr>
                                        <p:cTn dur="2250" fill="hold"/>
                                        <p:tgtEl>
                                          <p:spTgt spid="40"/>
                                        </p:tgtEl>
                                        <p:attrNameLst>
                                          <p:attrName>r</p:attrName>
                                        </p:attrNameLst>
                                      </p:cBhvr>
                                    </p:animRot>
                                  </p:childTnLst>
                                </p:cTn>
                              </p:par>
                              <p:par>
                                <p:cTn fill="hold" nodeType="withEffect" presetClass="entr" presetID="10" presetSubtype="0">
                                  <p:stCondLst>
                                    <p:cond delay="250"/>
                                  </p:stCondLst>
                                  <p:childTnLst>
                                    <p:set>
                                      <p:cBhvr>
                                        <p:cTn dur="1" fill="hold">
                                          <p:stCondLst>
                                            <p:cond delay="0"/>
                                          </p:stCondLst>
                                        </p:cTn>
                                        <p:tgtEl>
                                          <p:spTgt spid="43"/>
                                        </p:tgtEl>
                                        <p:attrNameLst>
                                          <p:attrName>style.visibility</p:attrName>
                                        </p:attrNameLst>
                                      </p:cBhvr>
                                      <p:to>
                                        <p:strVal val="visible"/>
                                      </p:to>
                                    </p:set>
                                    <p:animEffect filter="fade" transition="in">
                                      <p:cBhvr>
                                        <p:cTn dur="250"/>
                                        <p:tgtEl>
                                          <p:spTgt spid="43"/>
                                        </p:tgtEl>
                                      </p:cBhvr>
                                    </p:animEffect>
                                  </p:childTnLst>
                                </p:cTn>
                              </p:par>
                              <p:par>
                                <p:cTn fill="hold" nodeType="withEffect" presetClass="emph" presetID="8" presetSubtype="0">
                                  <p:stCondLst>
                                    <p:cond delay="250"/>
                                  </p:stCondLst>
                                  <p:childTnLst>
                                    <p:animRot by="-21600000">
                                      <p:cBhvr>
                                        <p:cTn dur="2500" fill="hold"/>
                                        <p:tgtEl>
                                          <p:spTgt spid="43"/>
                                        </p:tgtEl>
                                        <p:attrNameLst>
                                          <p:attrName>r</p:attrName>
                                        </p:attrNameLst>
                                      </p:cBhvr>
                                    </p:animRot>
                                  </p:childTnLst>
                                </p:cTn>
                              </p:par>
                              <p:par>
                                <p:cTn fill="hold" nodeType="withEffect" presetClass="entr" presetID="10" presetSubtype="0">
                                  <p:stCondLst>
                                    <p:cond delay="500"/>
                                  </p:stCondLst>
                                  <p:childTnLst>
                                    <p:set>
                                      <p:cBhvr>
                                        <p:cTn dur="1" fill="hold">
                                          <p:stCondLst>
                                            <p:cond delay="0"/>
                                          </p:stCondLst>
                                        </p:cTn>
                                        <p:tgtEl>
                                          <p:spTgt spid="46"/>
                                        </p:tgtEl>
                                        <p:attrNameLst>
                                          <p:attrName>style.visibility</p:attrName>
                                        </p:attrNameLst>
                                      </p:cBhvr>
                                      <p:to>
                                        <p:strVal val="visible"/>
                                      </p:to>
                                    </p:set>
                                    <p:animEffect filter="fade" transition="in">
                                      <p:cBhvr>
                                        <p:cTn dur="250"/>
                                        <p:tgtEl>
                                          <p:spTgt spid="46"/>
                                        </p:tgtEl>
                                      </p:cBhvr>
                                    </p:animEffect>
                                  </p:childTnLst>
                                </p:cTn>
                              </p:par>
                              <p:par>
                                <p:cTn fill="hold" nodeType="withEffect" presetClass="emph" presetID="8" presetSubtype="0">
                                  <p:stCondLst>
                                    <p:cond delay="500"/>
                                  </p:stCondLst>
                                  <p:childTnLst>
                                    <p:animRot by="-21600000">
                                      <p:cBhvr>
                                        <p:cTn dur="3250" fill="hold"/>
                                        <p:tgtEl>
                                          <p:spTgt spid="46"/>
                                        </p:tgtEl>
                                        <p:attrNameLst>
                                          <p:attrName>r</p:attrName>
                                        </p:attrNameLst>
                                      </p:cBhvr>
                                    </p:animRot>
                                  </p:childTnLst>
                                </p:cTn>
                              </p:par>
                              <p:par>
                                <p:cTn fill="hold" nodeType="withEffect" presetClass="entr" presetID="10" presetSubtype="0">
                                  <p:stCondLst>
                                    <p:cond delay="750"/>
                                  </p:stCondLst>
                                  <p:childTnLst>
                                    <p:set>
                                      <p:cBhvr>
                                        <p:cTn dur="1" fill="hold">
                                          <p:stCondLst>
                                            <p:cond delay="0"/>
                                          </p:stCondLst>
                                        </p:cTn>
                                        <p:tgtEl>
                                          <p:spTgt spid="49"/>
                                        </p:tgtEl>
                                        <p:attrNameLst>
                                          <p:attrName>style.visibility</p:attrName>
                                        </p:attrNameLst>
                                      </p:cBhvr>
                                      <p:to>
                                        <p:strVal val="visible"/>
                                      </p:to>
                                    </p:set>
                                    <p:animEffect filter="fade" transition="in">
                                      <p:cBhvr>
                                        <p:cTn dur="250"/>
                                        <p:tgtEl>
                                          <p:spTgt spid="49"/>
                                        </p:tgtEl>
                                      </p:cBhvr>
                                    </p:animEffect>
                                  </p:childTnLst>
                                </p:cTn>
                              </p:par>
                              <p:par>
                                <p:cTn fill="hold" nodeType="withEffect" presetClass="emph" presetID="8" presetSubtype="0">
                                  <p:stCondLst>
                                    <p:cond delay="750"/>
                                  </p:stCondLst>
                                  <p:childTnLst>
                                    <p:animRot by="-21600000">
                                      <p:cBhvr>
                                        <p:cTn dur="4500" fill="hold"/>
                                        <p:tgtEl>
                                          <p:spTgt spid="49"/>
                                        </p:tgtEl>
                                        <p:attrNameLst>
                                          <p:attrName>r</p:attrName>
                                        </p:attrNameLst>
                                      </p:cBhvr>
                                    </p:animRot>
                                  </p:childTnLst>
                                </p:cTn>
                              </p:par>
                              <p:par>
                                <p:cTn fill="hold" nodeType="withEffect" presetClass="entr" presetID="10" presetSubtype="0">
                                  <p:stCondLst>
                                    <p:cond delay="100"/>
                                  </p:stCondLst>
                                  <p:childTnLst>
                                    <p:set>
                                      <p:cBhvr>
                                        <p:cTn dur="1" fill="hold">
                                          <p:stCondLst>
                                            <p:cond delay="0"/>
                                          </p:stCondLst>
                                        </p:cTn>
                                        <p:tgtEl>
                                          <p:spTgt spid="28"/>
                                        </p:tgtEl>
                                        <p:attrNameLst>
                                          <p:attrName>style.visibility</p:attrName>
                                        </p:attrNameLst>
                                      </p:cBhvr>
                                      <p:to>
                                        <p:strVal val="visible"/>
                                      </p:to>
                                    </p:set>
                                    <p:animEffect filter="fade" transition="in">
                                      <p:cBhvr>
                                        <p:cTn dur="250"/>
                                        <p:tgtEl>
                                          <p:spTgt spid="28"/>
                                        </p:tgtEl>
                                      </p:cBhvr>
                                    </p:animEffect>
                                  </p:childTnLst>
                                </p:cTn>
                              </p:par>
                              <p:par>
                                <p:cTn fill="hold" nodeType="withEffect" presetClass="emph" presetID="8" presetSubtype="0">
                                  <p:stCondLst>
                                    <p:cond delay="100"/>
                                  </p:stCondLst>
                                  <p:childTnLst>
                                    <p:animRot by="-21600000">
                                      <p:cBhvr>
                                        <p:cTn dur="2250" fill="hold"/>
                                        <p:tgtEl>
                                          <p:spTgt spid="28"/>
                                        </p:tgtEl>
                                        <p:attrNameLst>
                                          <p:attrName>r</p:attrName>
                                        </p:attrNameLst>
                                      </p:cBhvr>
                                    </p:animRot>
                                  </p:childTnLst>
                                </p:cTn>
                              </p:par>
                              <p:par>
                                <p:cTn fill="hold" nodeType="withEffect" presetClass="entr" presetID="10" presetSubtype="0">
                                  <p:stCondLst>
                                    <p:cond delay="350"/>
                                  </p:stCondLst>
                                  <p:childTnLst>
                                    <p:set>
                                      <p:cBhvr>
                                        <p:cTn dur="1" fill="hold">
                                          <p:stCondLst>
                                            <p:cond delay="0"/>
                                          </p:stCondLst>
                                        </p:cTn>
                                        <p:tgtEl>
                                          <p:spTgt spid="31"/>
                                        </p:tgtEl>
                                        <p:attrNameLst>
                                          <p:attrName>style.visibility</p:attrName>
                                        </p:attrNameLst>
                                      </p:cBhvr>
                                      <p:to>
                                        <p:strVal val="visible"/>
                                      </p:to>
                                    </p:set>
                                    <p:animEffect filter="fade" transition="in">
                                      <p:cBhvr>
                                        <p:cTn dur="250"/>
                                        <p:tgtEl>
                                          <p:spTgt spid="31"/>
                                        </p:tgtEl>
                                      </p:cBhvr>
                                    </p:animEffect>
                                  </p:childTnLst>
                                </p:cTn>
                              </p:par>
                              <p:par>
                                <p:cTn fill="hold" nodeType="withEffect" presetClass="emph" presetID="8" presetSubtype="0">
                                  <p:stCondLst>
                                    <p:cond delay="350"/>
                                  </p:stCondLst>
                                  <p:childTnLst>
                                    <p:animRot by="-21600000">
                                      <p:cBhvr>
                                        <p:cTn dur="2500" fill="hold"/>
                                        <p:tgtEl>
                                          <p:spTgt spid="31"/>
                                        </p:tgtEl>
                                        <p:attrNameLst>
                                          <p:attrName>r</p:attrName>
                                        </p:attrNameLst>
                                      </p:cBhvr>
                                    </p:animRot>
                                  </p:childTnLst>
                                </p:cTn>
                              </p:par>
                              <p:par>
                                <p:cTn fill="hold" nodeType="withEffect" presetClass="entr" presetID="10" presetSubtype="0">
                                  <p:stCondLst>
                                    <p:cond delay="600"/>
                                  </p:stCondLst>
                                  <p:childTnLst>
                                    <p:set>
                                      <p:cBhvr>
                                        <p:cTn dur="1" fill="hold">
                                          <p:stCondLst>
                                            <p:cond delay="0"/>
                                          </p:stCondLst>
                                        </p:cTn>
                                        <p:tgtEl>
                                          <p:spTgt spid="34"/>
                                        </p:tgtEl>
                                        <p:attrNameLst>
                                          <p:attrName>style.visibility</p:attrName>
                                        </p:attrNameLst>
                                      </p:cBhvr>
                                      <p:to>
                                        <p:strVal val="visible"/>
                                      </p:to>
                                    </p:set>
                                    <p:animEffect filter="fade" transition="in">
                                      <p:cBhvr>
                                        <p:cTn dur="250"/>
                                        <p:tgtEl>
                                          <p:spTgt spid="34"/>
                                        </p:tgtEl>
                                      </p:cBhvr>
                                    </p:animEffect>
                                  </p:childTnLst>
                                </p:cTn>
                              </p:par>
                              <p:par>
                                <p:cTn fill="hold" nodeType="withEffect" presetClass="emph" presetID="8" presetSubtype="0">
                                  <p:stCondLst>
                                    <p:cond delay="600"/>
                                  </p:stCondLst>
                                  <p:childTnLst>
                                    <p:animRot by="-21600000">
                                      <p:cBhvr>
                                        <p:cTn dur="3250" fill="hold"/>
                                        <p:tgtEl>
                                          <p:spTgt spid="34"/>
                                        </p:tgtEl>
                                        <p:attrNameLst>
                                          <p:attrName>r</p:attrName>
                                        </p:attrNameLst>
                                      </p:cBhvr>
                                    </p:animRot>
                                  </p:childTnLst>
                                </p:cTn>
                              </p:par>
                              <p:par>
                                <p:cTn fill="hold" nodeType="withEffect" presetClass="entr" presetID="10" presetSubtype="0">
                                  <p:stCondLst>
                                    <p:cond delay="850"/>
                                  </p:stCondLst>
                                  <p:childTnLst>
                                    <p:set>
                                      <p:cBhvr>
                                        <p:cTn dur="1" fill="hold">
                                          <p:stCondLst>
                                            <p:cond delay="0"/>
                                          </p:stCondLst>
                                        </p:cTn>
                                        <p:tgtEl>
                                          <p:spTgt spid="37"/>
                                        </p:tgtEl>
                                        <p:attrNameLst>
                                          <p:attrName>style.visibility</p:attrName>
                                        </p:attrNameLst>
                                      </p:cBhvr>
                                      <p:to>
                                        <p:strVal val="visible"/>
                                      </p:to>
                                    </p:set>
                                    <p:animEffect filter="fade" transition="in">
                                      <p:cBhvr>
                                        <p:cTn dur="250"/>
                                        <p:tgtEl>
                                          <p:spTgt spid="37"/>
                                        </p:tgtEl>
                                      </p:cBhvr>
                                    </p:animEffect>
                                  </p:childTnLst>
                                </p:cTn>
                              </p:par>
                              <p:par>
                                <p:cTn fill="hold" nodeType="withEffect" presetClass="emph" presetID="8" presetSubtype="0">
                                  <p:stCondLst>
                                    <p:cond delay="850"/>
                                  </p:stCondLst>
                                  <p:childTnLst>
                                    <p:animRot by="-21600000">
                                      <p:cBhvr>
                                        <p:cTn dur="4500" fill="hold"/>
                                        <p:tgtEl>
                                          <p:spTgt spid="37"/>
                                        </p:tgtEl>
                                        <p:attrNameLst>
                                          <p:attrName>r</p:attrName>
                                        </p:attrNameLst>
                                      </p:cBhvr>
                                    </p:animRot>
                                  </p:childTnLst>
                                </p:cTn>
                              </p:par>
                              <p:par>
                                <p:cTn fill="hold" nodeType="withEffect" presetClass="entr" presetID="10" presetSubtype="0">
                                  <p:stCondLst>
                                    <p:cond delay="200"/>
                                  </p:stCondLst>
                                  <p:childTnLst>
                                    <p:set>
                                      <p:cBhvr>
                                        <p:cTn dur="1" fill="hold">
                                          <p:stCondLst>
                                            <p:cond delay="0"/>
                                          </p:stCondLst>
                                        </p:cTn>
                                        <p:tgtEl>
                                          <p:spTgt spid="16"/>
                                        </p:tgtEl>
                                        <p:attrNameLst>
                                          <p:attrName>style.visibility</p:attrName>
                                        </p:attrNameLst>
                                      </p:cBhvr>
                                      <p:to>
                                        <p:strVal val="visible"/>
                                      </p:to>
                                    </p:set>
                                    <p:animEffect filter="fade" transition="in">
                                      <p:cBhvr>
                                        <p:cTn dur="250"/>
                                        <p:tgtEl>
                                          <p:spTgt spid="16"/>
                                        </p:tgtEl>
                                      </p:cBhvr>
                                    </p:animEffect>
                                  </p:childTnLst>
                                </p:cTn>
                              </p:par>
                              <p:par>
                                <p:cTn fill="hold" nodeType="withEffect" presetClass="emph" presetID="8" presetSubtype="0">
                                  <p:stCondLst>
                                    <p:cond delay="200"/>
                                  </p:stCondLst>
                                  <p:childTnLst>
                                    <p:animRot by="-21600000">
                                      <p:cBhvr>
                                        <p:cTn dur="2250" fill="hold"/>
                                        <p:tgtEl>
                                          <p:spTgt spid="16"/>
                                        </p:tgtEl>
                                        <p:attrNameLst>
                                          <p:attrName>r</p:attrName>
                                        </p:attrNameLst>
                                      </p:cBhvr>
                                    </p:animRot>
                                  </p:childTnLst>
                                </p:cTn>
                              </p:par>
                              <p:par>
                                <p:cTn fill="hold" nodeType="withEffect" presetClass="entr" presetID="10" presetSubtype="0">
                                  <p:stCondLst>
                                    <p:cond delay="450"/>
                                  </p:stCondLst>
                                  <p:childTnLst>
                                    <p:set>
                                      <p:cBhvr>
                                        <p:cTn dur="1" fill="hold">
                                          <p:stCondLst>
                                            <p:cond delay="0"/>
                                          </p:stCondLst>
                                        </p:cTn>
                                        <p:tgtEl>
                                          <p:spTgt spid="19"/>
                                        </p:tgtEl>
                                        <p:attrNameLst>
                                          <p:attrName>style.visibility</p:attrName>
                                        </p:attrNameLst>
                                      </p:cBhvr>
                                      <p:to>
                                        <p:strVal val="visible"/>
                                      </p:to>
                                    </p:set>
                                    <p:animEffect filter="fade" transition="in">
                                      <p:cBhvr>
                                        <p:cTn dur="250"/>
                                        <p:tgtEl>
                                          <p:spTgt spid="19"/>
                                        </p:tgtEl>
                                      </p:cBhvr>
                                    </p:animEffect>
                                  </p:childTnLst>
                                </p:cTn>
                              </p:par>
                              <p:par>
                                <p:cTn fill="hold" nodeType="withEffect" presetClass="emph" presetID="8" presetSubtype="0">
                                  <p:stCondLst>
                                    <p:cond delay="450"/>
                                  </p:stCondLst>
                                  <p:childTnLst>
                                    <p:animRot by="-21600000">
                                      <p:cBhvr>
                                        <p:cTn dur="2500" fill="hold"/>
                                        <p:tgtEl>
                                          <p:spTgt spid="19"/>
                                        </p:tgtEl>
                                        <p:attrNameLst>
                                          <p:attrName>r</p:attrName>
                                        </p:attrNameLst>
                                      </p:cBhvr>
                                    </p:animRot>
                                  </p:childTnLst>
                                </p:cTn>
                              </p:par>
                              <p:par>
                                <p:cTn fill="hold" nodeType="withEffect" presetClass="entr" presetID="10" presetSubtype="0">
                                  <p:stCondLst>
                                    <p:cond delay="700"/>
                                  </p:stCondLst>
                                  <p:childTnLst>
                                    <p:set>
                                      <p:cBhvr>
                                        <p:cTn dur="1" fill="hold">
                                          <p:stCondLst>
                                            <p:cond delay="0"/>
                                          </p:stCondLst>
                                        </p:cTn>
                                        <p:tgtEl>
                                          <p:spTgt spid="22"/>
                                        </p:tgtEl>
                                        <p:attrNameLst>
                                          <p:attrName>style.visibility</p:attrName>
                                        </p:attrNameLst>
                                      </p:cBhvr>
                                      <p:to>
                                        <p:strVal val="visible"/>
                                      </p:to>
                                    </p:set>
                                    <p:animEffect filter="fade" transition="in">
                                      <p:cBhvr>
                                        <p:cTn dur="250"/>
                                        <p:tgtEl>
                                          <p:spTgt spid="22"/>
                                        </p:tgtEl>
                                      </p:cBhvr>
                                    </p:animEffect>
                                  </p:childTnLst>
                                </p:cTn>
                              </p:par>
                              <p:par>
                                <p:cTn fill="hold" nodeType="withEffect" presetClass="emph" presetID="8" presetSubtype="0">
                                  <p:stCondLst>
                                    <p:cond delay="700"/>
                                  </p:stCondLst>
                                  <p:childTnLst>
                                    <p:animRot by="-21600000">
                                      <p:cBhvr>
                                        <p:cTn dur="3250" fill="hold"/>
                                        <p:tgtEl>
                                          <p:spTgt spid="22"/>
                                        </p:tgtEl>
                                        <p:attrNameLst>
                                          <p:attrName>r</p:attrName>
                                        </p:attrNameLst>
                                      </p:cBhvr>
                                    </p:animRot>
                                  </p:childTnLst>
                                </p:cTn>
                              </p:par>
                              <p:par>
                                <p:cTn fill="hold" nodeType="withEffect" presetClass="entr" presetID="10" presetSubtype="0">
                                  <p:stCondLst>
                                    <p:cond delay="950"/>
                                  </p:stCondLst>
                                  <p:childTnLst>
                                    <p:set>
                                      <p:cBhvr>
                                        <p:cTn dur="1" fill="hold">
                                          <p:stCondLst>
                                            <p:cond delay="0"/>
                                          </p:stCondLst>
                                        </p:cTn>
                                        <p:tgtEl>
                                          <p:spTgt spid="25"/>
                                        </p:tgtEl>
                                        <p:attrNameLst>
                                          <p:attrName>style.visibility</p:attrName>
                                        </p:attrNameLst>
                                      </p:cBhvr>
                                      <p:to>
                                        <p:strVal val="visible"/>
                                      </p:to>
                                    </p:set>
                                    <p:animEffect filter="fade" transition="in">
                                      <p:cBhvr>
                                        <p:cTn dur="250"/>
                                        <p:tgtEl>
                                          <p:spTgt spid="25"/>
                                        </p:tgtEl>
                                      </p:cBhvr>
                                    </p:animEffect>
                                  </p:childTnLst>
                                </p:cTn>
                              </p:par>
                              <p:par>
                                <p:cTn fill="hold" nodeType="withEffect" presetClass="emph" presetID="8" presetSubtype="0">
                                  <p:stCondLst>
                                    <p:cond delay="950"/>
                                  </p:stCondLst>
                                  <p:childTnLst>
                                    <p:animRot by="-21600000">
                                      <p:cBhvr>
                                        <p:cTn dur="4500" fill="hold"/>
                                        <p:tgtEl>
                                          <p:spTgt spid="2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14" name="Shape 114"/>
        <p:cNvGrpSpPr/>
        <p:nvPr/>
      </p:nvGrpSpPr>
      <p:grpSpPr>
        <a:xfrm>
          <a:off x="0" y="0"/>
          <a:ext cx="0" cy="0"/>
          <a:chOff x="0" y="0"/>
          <a:chExt cx="0" cy="0"/>
        </a:xfrm>
      </p:grpSpPr>
      <p:sp>
        <p:nvSpPr>
          <p:cNvPr id="115" name="Google Shape;115;p59"/>
          <p:cNvSpPr/>
          <p:nvPr/>
        </p:nvSpPr>
        <p:spPr>
          <a:xfrm>
            <a:off x="4444409" y="-425302"/>
            <a:ext cx="3232298" cy="1318437"/>
          </a:xfrm>
          <a:prstGeom prst="rect">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 name="Google Shape;116;p59"/>
          <p:cNvSpPr/>
          <p:nvPr/>
        </p:nvSpPr>
        <p:spPr>
          <a:xfrm>
            <a:off x="6327175" y="0"/>
            <a:ext cx="5864825" cy="6858000"/>
          </a:xfrm>
          <a:prstGeom prst="rect">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sp>
        <p:nvSpPr>
          <p:cNvPr id="117" name="Google Shape;117;p59"/>
          <p:cNvSpPr/>
          <p:nvPr>
            <p:ph idx="2" type="pic"/>
          </p:nvPr>
        </p:nvSpPr>
        <p:spPr>
          <a:xfrm>
            <a:off x="7363948" y="1"/>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18" name="Google Shape;118;p59"/>
          <p:cNvSpPr/>
          <p:nvPr>
            <p:ph idx="3" type="pic"/>
          </p:nvPr>
        </p:nvSpPr>
        <p:spPr>
          <a:xfrm>
            <a:off x="7363948" y="4255522"/>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19" name="Google Shape;119;p59"/>
          <p:cNvSpPr/>
          <p:nvPr>
            <p:ph idx="4" type="pic"/>
          </p:nvPr>
        </p:nvSpPr>
        <p:spPr>
          <a:xfrm>
            <a:off x="7363948" y="1830507"/>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20" name="Google Shape;120;p59"/>
          <p:cNvSpPr/>
          <p:nvPr>
            <p:ph idx="5" type="pic"/>
          </p:nvPr>
        </p:nvSpPr>
        <p:spPr>
          <a:xfrm>
            <a:off x="9329782" y="2718486"/>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21" name="Google Shape;121;p59"/>
          <p:cNvSpPr/>
          <p:nvPr>
            <p:ph idx="6" type="pic"/>
          </p:nvPr>
        </p:nvSpPr>
        <p:spPr>
          <a:xfrm>
            <a:off x="9329782" y="0"/>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22" name="Google Shape;122;p59"/>
          <p:cNvSpPr/>
          <p:nvPr>
            <p:ph idx="7" type="pic"/>
          </p:nvPr>
        </p:nvSpPr>
        <p:spPr>
          <a:xfrm>
            <a:off x="9329782" y="5143501"/>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5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p:tgtEl>
                                          <p:spTgt spid="1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5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p:tgtEl>
                                          <p:spTgt spid="1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p:tgtEl>
                                          <p:spTgt spid="1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p:tgtEl>
                                          <p:spTgt spid="1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p:tgtEl>
                                          <p:spTgt spid="1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10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p:tgtEl>
                                          <p:spTgt spid="1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Title Slide">
  <p:cSld name="46_Title Slide">
    <p:spTree>
      <p:nvGrpSpPr>
        <p:cNvPr id="123" name="Shape 123"/>
        <p:cNvGrpSpPr/>
        <p:nvPr/>
      </p:nvGrpSpPr>
      <p:grpSpPr>
        <a:xfrm>
          <a:off x="0" y="0"/>
          <a:ext cx="0" cy="0"/>
          <a:chOff x="0" y="0"/>
          <a:chExt cx="0" cy="0"/>
        </a:xfrm>
      </p:grpSpPr>
      <p:sp>
        <p:nvSpPr>
          <p:cNvPr id="124" name="Google Shape;124;p60"/>
          <p:cNvSpPr/>
          <p:nvPr>
            <p:ph idx="2" type="pic"/>
          </p:nvPr>
        </p:nvSpPr>
        <p:spPr>
          <a:xfrm>
            <a:off x="0" y="2656402"/>
            <a:ext cx="3555248" cy="4201598"/>
          </a:xfrm>
          <a:prstGeom prst="rect">
            <a:avLst/>
          </a:prstGeom>
          <a:solidFill>
            <a:srgbClr val="D8D8D8">
              <a:alpha val="9803"/>
            </a:srgbClr>
          </a:solidFill>
          <a:ln>
            <a:noFill/>
          </a:ln>
        </p:spPr>
      </p:sp>
      <p:sp>
        <p:nvSpPr>
          <p:cNvPr id="125" name="Google Shape;125;p60"/>
          <p:cNvSpPr/>
          <p:nvPr>
            <p:ph idx="3" type="pic"/>
          </p:nvPr>
        </p:nvSpPr>
        <p:spPr>
          <a:xfrm>
            <a:off x="0" y="0"/>
            <a:ext cx="3555248" cy="2656402"/>
          </a:xfrm>
          <a:prstGeom prst="rect">
            <a:avLst/>
          </a:prstGeom>
          <a:solidFill>
            <a:srgbClr val="D8D8D8">
              <a:alpha val="9803"/>
            </a:srgbClr>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p:tgtEl>
                                          <p:spTgt spid="1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1000"/>
                                        <p:tgtEl>
                                          <p:spTgt spid="1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showMasterSp="0">
  <p:cSld name="1_Vertical Title and Text">
    <p:spTree>
      <p:nvGrpSpPr>
        <p:cNvPr id="126" name="Shape 126"/>
        <p:cNvGrpSpPr/>
        <p:nvPr/>
      </p:nvGrpSpPr>
      <p:grpSpPr>
        <a:xfrm>
          <a:off x="0" y="0"/>
          <a:ext cx="0" cy="0"/>
          <a:chOff x="0" y="0"/>
          <a:chExt cx="0" cy="0"/>
        </a:xfrm>
      </p:grpSpPr>
      <p:sp>
        <p:nvSpPr>
          <p:cNvPr id="127" name="Google Shape;127;p61"/>
          <p:cNvSpPr/>
          <p:nvPr>
            <p:ph idx="2" type="pic"/>
          </p:nvPr>
        </p:nvSpPr>
        <p:spPr>
          <a:xfrm>
            <a:off x="2951747" y="284747"/>
            <a:ext cx="6288506" cy="6288506"/>
          </a:xfrm>
          <a:prstGeom prst="rect">
            <a:avLst/>
          </a:prstGeom>
          <a:solidFill>
            <a:srgbClr val="D5E5FF"/>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8" name="Shape 128"/>
        <p:cNvGrpSpPr/>
        <p:nvPr/>
      </p:nvGrpSpPr>
      <p:grpSpPr>
        <a:xfrm>
          <a:off x="0" y="0"/>
          <a:ext cx="0" cy="0"/>
          <a:chOff x="0" y="0"/>
          <a:chExt cx="0" cy="0"/>
        </a:xfrm>
      </p:grpSpPr>
      <p:sp>
        <p:nvSpPr>
          <p:cNvPr id="129" name="Google Shape;129;p6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0" name="Google Shape;130;p6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1" name="Google Shape;131;p6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32" name="Shape 132"/>
        <p:cNvGrpSpPr/>
        <p:nvPr/>
      </p:nvGrpSpPr>
      <p:grpSpPr>
        <a:xfrm>
          <a:off x="0" y="0"/>
          <a:ext cx="0" cy="0"/>
          <a:chOff x="0" y="0"/>
          <a:chExt cx="0" cy="0"/>
        </a:xfrm>
      </p:grpSpPr>
      <p:sp>
        <p:nvSpPr>
          <p:cNvPr id="133" name="Google Shape;133;p6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4" name="Google Shape;134;p6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35" name="Google Shape;135;p6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6" name="Google Shape;136;p6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7" name="Google Shape;137;p6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vi-VN"/>
              <a:t>‹#›</a:t>
            </a:fld>
            <a:endParaRPr/>
          </a:p>
        </p:txBody>
      </p:sp>
      <p:sp>
        <p:nvSpPr>
          <p:cNvPr id="138" name="Google Shape;138;p63"/>
          <p:cNvSpPr/>
          <p:nvPr>
            <p:ph idx="2" type="pic"/>
          </p:nvPr>
        </p:nvSpPr>
        <p:spPr>
          <a:xfrm>
            <a:off x="1526895" y="2463666"/>
            <a:ext cx="2136422" cy="2397554"/>
          </a:xfrm>
          <a:prstGeom prst="rect">
            <a:avLst/>
          </a:prstGeom>
          <a:solidFill>
            <a:srgbClr val="F2F2F2"/>
          </a:solidFill>
          <a:ln>
            <a:noFill/>
          </a:ln>
        </p:spPr>
      </p:sp>
      <p:sp>
        <p:nvSpPr>
          <p:cNvPr id="139" name="Google Shape;139;p63"/>
          <p:cNvSpPr/>
          <p:nvPr>
            <p:ph idx="3" type="pic"/>
          </p:nvPr>
        </p:nvSpPr>
        <p:spPr>
          <a:xfrm>
            <a:off x="458684" y="4421863"/>
            <a:ext cx="2136422" cy="2397554"/>
          </a:xfrm>
          <a:prstGeom prst="rect">
            <a:avLst/>
          </a:prstGeom>
          <a:solidFill>
            <a:srgbClr val="F2F2F2"/>
          </a:solidFill>
          <a:ln>
            <a:noFill/>
          </a:ln>
        </p:spPr>
      </p:sp>
      <p:sp>
        <p:nvSpPr>
          <p:cNvPr id="140" name="Google Shape;140;p63"/>
          <p:cNvSpPr/>
          <p:nvPr>
            <p:ph idx="4" type="pic"/>
          </p:nvPr>
        </p:nvSpPr>
        <p:spPr>
          <a:xfrm>
            <a:off x="992790" y="2178551"/>
            <a:ext cx="2136422" cy="2397554"/>
          </a:xfrm>
          <a:prstGeom prst="rect">
            <a:avLst/>
          </a:prstGeom>
          <a:solidFill>
            <a:srgbClr val="F2F2F2"/>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p:tgtEl>
                                          <p:spTgt spid="14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5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p:tgtEl>
                                          <p:spTgt spid="13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p:tgtEl>
                                          <p:spTgt spid="13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41" name="Shape 141"/>
        <p:cNvGrpSpPr/>
        <p:nvPr/>
      </p:nvGrpSpPr>
      <p:grpSpPr>
        <a:xfrm>
          <a:off x="0" y="0"/>
          <a:ext cx="0" cy="0"/>
          <a:chOff x="0" y="0"/>
          <a:chExt cx="0" cy="0"/>
        </a:xfrm>
      </p:grpSpPr>
      <p:sp>
        <p:nvSpPr>
          <p:cNvPr id="142" name="Google Shape;142;p64"/>
          <p:cNvSpPr/>
          <p:nvPr/>
        </p:nvSpPr>
        <p:spPr>
          <a:xfrm>
            <a:off x="10223503" y="0"/>
            <a:ext cx="1905000" cy="723900"/>
          </a:xfrm>
          <a:prstGeom prst="rect">
            <a:avLst/>
          </a:prstGeom>
          <a:solidFill>
            <a:srgbClr val="FDFD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 name="Google Shape;143;p64"/>
          <p:cNvSpPr/>
          <p:nvPr>
            <p:ph idx="2" type="pic"/>
          </p:nvPr>
        </p:nvSpPr>
        <p:spPr>
          <a:xfrm>
            <a:off x="1118421" y="-1"/>
            <a:ext cx="9955161" cy="3429000"/>
          </a:xfrm>
          <a:prstGeom prst="rect">
            <a:avLst/>
          </a:prstGeom>
          <a:solidFill>
            <a:srgbClr val="F2F2F2"/>
          </a:solidFill>
          <a:ln>
            <a:noFill/>
          </a:ln>
        </p:spPr>
      </p:sp>
      <p:sp>
        <p:nvSpPr>
          <p:cNvPr id="144" name="Google Shape;144;p64"/>
          <p:cNvSpPr/>
          <p:nvPr/>
        </p:nvSpPr>
        <p:spPr>
          <a:xfrm>
            <a:off x="-889000" y="1257300"/>
            <a:ext cx="1905000" cy="4279900"/>
          </a:xfrm>
          <a:prstGeom prst="rect">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 name="Google Shape;145;p64"/>
          <p:cNvSpPr/>
          <p:nvPr/>
        </p:nvSpPr>
        <p:spPr>
          <a:xfrm>
            <a:off x="11874500" y="1714499"/>
            <a:ext cx="1905000" cy="4279900"/>
          </a:xfrm>
          <a:prstGeom prst="rect">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Google Shape;146;p64"/>
          <p:cNvSpPr/>
          <p:nvPr/>
        </p:nvSpPr>
        <p:spPr>
          <a:xfrm>
            <a:off x="5245100" y="6280149"/>
            <a:ext cx="1905000" cy="4279900"/>
          </a:xfrm>
          <a:prstGeom prst="rect">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p:tgtEl>
                                          <p:spTgt spid="14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ertical Title and Text">
  <p:cSld name="3_Vertical Title and Text">
    <p:spTree>
      <p:nvGrpSpPr>
        <p:cNvPr id="147" name="Shape 147"/>
        <p:cNvGrpSpPr/>
        <p:nvPr/>
      </p:nvGrpSpPr>
      <p:grpSpPr>
        <a:xfrm>
          <a:off x="0" y="0"/>
          <a:ext cx="0" cy="0"/>
          <a:chOff x="0" y="0"/>
          <a:chExt cx="0" cy="0"/>
        </a:xfrm>
      </p:grpSpPr>
      <p:sp>
        <p:nvSpPr>
          <p:cNvPr id="148" name="Google Shape;148;p65"/>
          <p:cNvSpPr/>
          <p:nvPr/>
        </p:nvSpPr>
        <p:spPr>
          <a:xfrm>
            <a:off x="3126658" y="-2874"/>
            <a:ext cx="9065342" cy="6860874"/>
          </a:xfrm>
          <a:custGeom>
            <a:rect b="b" l="l" r="r" t="t"/>
            <a:pathLst>
              <a:path extrusionOk="0" h="10972800" w="14498472">
                <a:moveTo>
                  <a:pt x="1109705" y="0"/>
                </a:moveTo>
                <a:lnTo>
                  <a:pt x="2791021" y="0"/>
                </a:lnTo>
                <a:lnTo>
                  <a:pt x="12817156" y="0"/>
                </a:lnTo>
                <a:lnTo>
                  <a:pt x="14498472" y="0"/>
                </a:lnTo>
                <a:lnTo>
                  <a:pt x="14498472" y="10972800"/>
                </a:lnTo>
                <a:lnTo>
                  <a:pt x="12817156" y="10972800"/>
                </a:lnTo>
                <a:lnTo>
                  <a:pt x="2791021" y="10972800"/>
                </a:lnTo>
                <a:lnTo>
                  <a:pt x="1109705" y="10972800"/>
                </a:lnTo>
                <a:lnTo>
                  <a:pt x="913963" y="10496770"/>
                </a:lnTo>
                <a:cubicBezTo>
                  <a:pt x="317322" y="8895325"/>
                  <a:pt x="0" y="7216455"/>
                  <a:pt x="0" y="5486400"/>
                </a:cubicBezTo>
                <a:cubicBezTo>
                  <a:pt x="0" y="3756347"/>
                  <a:pt x="317322" y="2077477"/>
                  <a:pt x="913963" y="476032"/>
                </a:cubicBezTo>
                <a:close/>
              </a:path>
            </a:pathLst>
          </a:custGeom>
          <a:gradFill>
            <a:gsLst>
              <a:gs pos="0">
                <a:srgbClr val="CAC2FE"/>
              </a:gs>
              <a:gs pos="100000">
                <a:srgbClr val="E4E0FE"/>
              </a:gs>
            </a:gsLst>
            <a:lin ang="5400000" scaled="0"/>
          </a:gradFill>
          <a:ln>
            <a:noFill/>
          </a:ln>
        </p:spPr>
        <p:txBody>
          <a:bodyPr anchorCtr="0" anchor="ctr" bIns="45700" lIns="91425" spcFirstLastPara="1" rIns="91425" wrap="square" tIns="45700">
            <a:noAutofit/>
          </a:bodyPr>
          <a:lstStyle/>
          <a:p>
            <a:pPr indent="-250889" lvl="0" marL="365189" marR="0" rtl="0" algn="l">
              <a:lnSpc>
                <a:spcPct val="9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49" name="Shape 149"/>
        <p:cNvGrpSpPr/>
        <p:nvPr/>
      </p:nvGrpSpPr>
      <p:grpSpPr>
        <a:xfrm>
          <a:off x="0" y="0"/>
          <a:ext cx="0" cy="0"/>
          <a:chOff x="0" y="0"/>
          <a:chExt cx="0" cy="0"/>
        </a:xfrm>
      </p:grpSpPr>
      <p:sp>
        <p:nvSpPr>
          <p:cNvPr id="150" name="Google Shape;150;p66"/>
          <p:cNvSpPr/>
          <p:nvPr/>
        </p:nvSpPr>
        <p:spPr>
          <a:xfrm>
            <a:off x="4444409" y="-425302"/>
            <a:ext cx="3232298" cy="1318437"/>
          </a:xfrm>
          <a:prstGeom prst="rect">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 name="Google Shape;151;p66"/>
          <p:cNvSpPr/>
          <p:nvPr/>
        </p:nvSpPr>
        <p:spPr>
          <a:xfrm>
            <a:off x="0" y="0"/>
            <a:ext cx="5864825" cy="6858000"/>
          </a:xfrm>
          <a:prstGeom prst="rect">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sp>
        <p:nvSpPr>
          <p:cNvPr id="152" name="Google Shape;152;p66"/>
          <p:cNvSpPr/>
          <p:nvPr>
            <p:ph idx="2" type="pic"/>
          </p:nvPr>
        </p:nvSpPr>
        <p:spPr>
          <a:xfrm>
            <a:off x="972300" y="-31432"/>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53" name="Google Shape;153;p66"/>
          <p:cNvSpPr/>
          <p:nvPr>
            <p:ph idx="3" type="pic"/>
          </p:nvPr>
        </p:nvSpPr>
        <p:spPr>
          <a:xfrm>
            <a:off x="972300" y="4224089"/>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54" name="Google Shape;154;p66"/>
          <p:cNvSpPr/>
          <p:nvPr>
            <p:ph idx="4" type="pic"/>
          </p:nvPr>
        </p:nvSpPr>
        <p:spPr>
          <a:xfrm>
            <a:off x="972300" y="1799074"/>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55" name="Google Shape;155;p66"/>
          <p:cNvSpPr/>
          <p:nvPr>
            <p:ph idx="5" type="pic"/>
          </p:nvPr>
        </p:nvSpPr>
        <p:spPr>
          <a:xfrm>
            <a:off x="2938134" y="2687053"/>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56" name="Google Shape;156;p66"/>
          <p:cNvSpPr/>
          <p:nvPr>
            <p:ph idx="6" type="pic"/>
          </p:nvPr>
        </p:nvSpPr>
        <p:spPr>
          <a:xfrm>
            <a:off x="2938134" y="-31433"/>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
        <p:nvSpPr>
          <p:cNvPr id="157" name="Google Shape;157;p66"/>
          <p:cNvSpPr/>
          <p:nvPr>
            <p:ph idx="7" type="pic"/>
          </p:nvPr>
        </p:nvSpPr>
        <p:spPr>
          <a:xfrm>
            <a:off x="2938134" y="5112068"/>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50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75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50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750"/>
                                        <p:tgtEl>
                                          <p:spTgt spid="1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75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75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750"/>
                                        <p:tgtEl>
                                          <p:spTgt spid="1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p:tgtEl>
                                          <p:spTgt spid="1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10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750"/>
                                        <p:tgtEl>
                                          <p:spTgt spid="1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58" name="Shape 158"/>
        <p:cNvGrpSpPr/>
        <p:nvPr/>
      </p:nvGrpSpPr>
      <p:grpSpPr>
        <a:xfrm>
          <a:off x="0" y="0"/>
          <a:ext cx="0" cy="0"/>
          <a:chOff x="0" y="0"/>
          <a:chExt cx="0" cy="0"/>
        </a:xfrm>
      </p:grpSpPr>
      <p:sp>
        <p:nvSpPr>
          <p:cNvPr id="159" name="Google Shape;159;p69"/>
          <p:cNvSpPr/>
          <p:nvPr>
            <p:ph idx="2" type="pic"/>
          </p:nvPr>
        </p:nvSpPr>
        <p:spPr>
          <a:xfrm>
            <a:off x="0" y="1"/>
            <a:ext cx="6892470" cy="5717832"/>
          </a:xfrm>
          <a:prstGeom prst="rect">
            <a:avLst/>
          </a:prstGeom>
          <a:solidFill>
            <a:srgbClr val="F2F2F2">
              <a:alpha val="49803"/>
            </a:srgbClr>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750"/>
                                        <p:tgtEl>
                                          <p:spTgt spid="1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showMasterSp="0">
  <p:cSld name="3_Custom Layout">
    <p:bg>
      <p:bgPr>
        <a:solidFill>
          <a:srgbClr val="262626"/>
        </a:solidFill>
      </p:bgPr>
    </p:bg>
    <p:spTree>
      <p:nvGrpSpPr>
        <p:cNvPr id="160" name="Shape 160"/>
        <p:cNvGrpSpPr/>
        <p:nvPr/>
      </p:nvGrpSpPr>
      <p:grpSpPr>
        <a:xfrm>
          <a:off x="0" y="0"/>
          <a:ext cx="0" cy="0"/>
          <a:chOff x="0" y="0"/>
          <a:chExt cx="0" cy="0"/>
        </a:xfrm>
      </p:grpSpPr>
      <p:grpSp>
        <p:nvGrpSpPr>
          <p:cNvPr id="161" name="Google Shape;161;p70"/>
          <p:cNvGrpSpPr/>
          <p:nvPr/>
        </p:nvGrpSpPr>
        <p:grpSpPr>
          <a:xfrm>
            <a:off x="6926686" y="853706"/>
            <a:ext cx="6427728" cy="6433349"/>
            <a:chOff x="1812925" y="2333625"/>
            <a:chExt cx="1816100" cy="1817688"/>
          </a:xfrm>
        </p:grpSpPr>
        <p:sp>
          <p:nvSpPr>
            <p:cNvPr id="162" name="Google Shape;162;p70"/>
            <p:cNvSpPr/>
            <p:nvPr/>
          </p:nvSpPr>
          <p:spPr>
            <a:xfrm>
              <a:off x="1812925" y="2333625"/>
              <a:ext cx="908050" cy="908050"/>
            </a:xfrm>
            <a:custGeom>
              <a:rect b="b" l="l" r="r" t="t"/>
              <a:pathLst>
                <a:path extrusionOk="0" h="1717" w="1716">
                  <a:moveTo>
                    <a:pt x="54" y="635"/>
                  </a:moveTo>
                  <a:lnTo>
                    <a:pt x="55" y="635"/>
                  </a:lnTo>
                  <a:lnTo>
                    <a:pt x="58" y="635"/>
                  </a:lnTo>
                  <a:lnTo>
                    <a:pt x="61" y="635"/>
                  </a:lnTo>
                  <a:lnTo>
                    <a:pt x="61" y="635"/>
                  </a:lnTo>
                  <a:lnTo>
                    <a:pt x="112" y="639"/>
                  </a:lnTo>
                  <a:lnTo>
                    <a:pt x="162" y="646"/>
                  </a:lnTo>
                  <a:lnTo>
                    <a:pt x="211" y="654"/>
                  </a:lnTo>
                  <a:lnTo>
                    <a:pt x="260" y="666"/>
                  </a:lnTo>
                  <a:lnTo>
                    <a:pt x="309" y="679"/>
                  </a:lnTo>
                  <a:lnTo>
                    <a:pt x="355" y="694"/>
                  </a:lnTo>
                  <a:lnTo>
                    <a:pt x="401" y="711"/>
                  </a:lnTo>
                  <a:lnTo>
                    <a:pt x="446" y="730"/>
                  </a:lnTo>
                  <a:lnTo>
                    <a:pt x="490" y="751"/>
                  </a:lnTo>
                  <a:lnTo>
                    <a:pt x="533" y="774"/>
                  </a:lnTo>
                  <a:lnTo>
                    <a:pt x="575" y="799"/>
                  </a:lnTo>
                  <a:lnTo>
                    <a:pt x="615" y="826"/>
                  </a:lnTo>
                  <a:lnTo>
                    <a:pt x="654" y="854"/>
                  </a:lnTo>
                  <a:lnTo>
                    <a:pt x="692" y="884"/>
                  </a:lnTo>
                  <a:lnTo>
                    <a:pt x="727" y="916"/>
                  </a:lnTo>
                  <a:lnTo>
                    <a:pt x="763" y="949"/>
                  </a:lnTo>
                  <a:lnTo>
                    <a:pt x="796" y="984"/>
                  </a:lnTo>
                  <a:lnTo>
                    <a:pt x="828" y="1020"/>
                  </a:lnTo>
                  <a:lnTo>
                    <a:pt x="858" y="1058"/>
                  </a:lnTo>
                  <a:lnTo>
                    <a:pt x="887" y="1096"/>
                  </a:lnTo>
                  <a:lnTo>
                    <a:pt x="914" y="1137"/>
                  </a:lnTo>
                  <a:lnTo>
                    <a:pt x="939" y="1178"/>
                  </a:lnTo>
                  <a:lnTo>
                    <a:pt x="962" y="1221"/>
                  </a:lnTo>
                  <a:lnTo>
                    <a:pt x="983" y="1264"/>
                  </a:lnTo>
                  <a:lnTo>
                    <a:pt x="1003" y="1310"/>
                  </a:lnTo>
                  <a:lnTo>
                    <a:pt x="1021" y="1355"/>
                  </a:lnTo>
                  <a:lnTo>
                    <a:pt x="1036" y="1402"/>
                  </a:lnTo>
                  <a:lnTo>
                    <a:pt x="1049" y="1450"/>
                  </a:lnTo>
                  <a:lnTo>
                    <a:pt x="1060" y="1498"/>
                  </a:lnTo>
                  <a:lnTo>
                    <a:pt x="1069" y="1548"/>
                  </a:lnTo>
                  <a:lnTo>
                    <a:pt x="1075" y="1598"/>
                  </a:lnTo>
                  <a:lnTo>
                    <a:pt x="1081" y="1649"/>
                  </a:lnTo>
                  <a:lnTo>
                    <a:pt x="1080" y="1653"/>
                  </a:lnTo>
                  <a:lnTo>
                    <a:pt x="1080" y="1656"/>
                  </a:lnTo>
                  <a:lnTo>
                    <a:pt x="1081" y="1663"/>
                  </a:lnTo>
                  <a:lnTo>
                    <a:pt x="1082" y="1670"/>
                  </a:lnTo>
                  <a:lnTo>
                    <a:pt x="1085" y="1681"/>
                  </a:lnTo>
                  <a:lnTo>
                    <a:pt x="1090" y="1690"/>
                  </a:lnTo>
                  <a:lnTo>
                    <a:pt x="1096" y="1697"/>
                  </a:lnTo>
                  <a:lnTo>
                    <a:pt x="1103" y="1704"/>
                  </a:lnTo>
                  <a:lnTo>
                    <a:pt x="1111" y="1710"/>
                  </a:lnTo>
                  <a:lnTo>
                    <a:pt x="1120" y="1714"/>
                  </a:lnTo>
                  <a:lnTo>
                    <a:pt x="1130" y="1716"/>
                  </a:lnTo>
                  <a:lnTo>
                    <a:pt x="1140" y="1717"/>
                  </a:lnTo>
                  <a:lnTo>
                    <a:pt x="1655" y="1717"/>
                  </a:lnTo>
                  <a:lnTo>
                    <a:pt x="1665" y="1716"/>
                  </a:lnTo>
                  <a:lnTo>
                    <a:pt x="1676" y="1713"/>
                  </a:lnTo>
                  <a:lnTo>
                    <a:pt x="1686" y="1709"/>
                  </a:lnTo>
                  <a:lnTo>
                    <a:pt x="1695" y="1703"/>
                  </a:lnTo>
                  <a:lnTo>
                    <a:pt x="1702" y="1696"/>
                  </a:lnTo>
                  <a:lnTo>
                    <a:pt x="1708" y="1687"/>
                  </a:lnTo>
                  <a:lnTo>
                    <a:pt x="1712" y="1676"/>
                  </a:lnTo>
                  <a:lnTo>
                    <a:pt x="1715" y="1666"/>
                  </a:lnTo>
                  <a:lnTo>
                    <a:pt x="1715" y="1666"/>
                  </a:lnTo>
                  <a:lnTo>
                    <a:pt x="1715" y="1666"/>
                  </a:lnTo>
                  <a:lnTo>
                    <a:pt x="1715" y="1661"/>
                  </a:lnTo>
                  <a:lnTo>
                    <a:pt x="1716" y="1656"/>
                  </a:lnTo>
                  <a:lnTo>
                    <a:pt x="1715" y="1649"/>
                  </a:lnTo>
                  <a:lnTo>
                    <a:pt x="1714" y="1643"/>
                  </a:lnTo>
                  <a:lnTo>
                    <a:pt x="1714" y="1642"/>
                  </a:lnTo>
                  <a:lnTo>
                    <a:pt x="1714" y="1642"/>
                  </a:lnTo>
                  <a:lnTo>
                    <a:pt x="1709" y="1560"/>
                  </a:lnTo>
                  <a:lnTo>
                    <a:pt x="1699" y="1478"/>
                  </a:lnTo>
                  <a:lnTo>
                    <a:pt x="1686" y="1398"/>
                  </a:lnTo>
                  <a:lnTo>
                    <a:pt x="1669" y="1318"/>
                  </a:lnTo>
                  <a:lnTo>
                    <a:pt x="1648" y="1241"/>
                  </a:lnTo>
                  <a:lnTo>
                    <a:pt x="1625" y="1164"/>
                  </a:lnTo>
                  <a:lnTo>
                    <a:pt x="1598" y="1089"/>
                  </a:lnTo>
                  <a:lnTo>
                    <a:pt x="1566" y="1016"/>
                  </a:lnTo>
                  <a:lnTo>
                    <a:pt x="1533" y="945"/>
                  </a:lnTo>
                  <a:lnTo>
                    <a:pt x="1495" y="875"/>
                  </a:lnTo>
                  <a:lnTo>
                    <a:pt x="1456" y="808"/>
                  </a:lnTo>
                  <a:lnTo>
                    <a:pt x="1412" y="743"/>
                  </a:lnTo>
                  <a:lnTo>
                    <a:pt x="1367" y="680"/>
                  </a:lnTo>
                  <a:lnTo>
                    <a:pt x="1318" y="618"/>
                  </a:lnTo>
                  <a:lnTo>
                    <a:pt x="1267" y="559"/>
                  </a:lnTo>
                  <a:lnTo>
                    <a:pt x="1213" y="502"/>
                  </a:lnTo>
                  <a:lnTo>
                    <a:pt x="1156" y="449"/>
                  </a:lnTo>
                  <a:lnTo>
                    <a:pt x="1098" y="397"/>
                  </a:lnTo>
                  <a:lnTo>
                    <a:pt x="1037" y="348"/>
                  </a:lnTo>
                  <a:lnTo>
                    <a:pt x="973" y="303"/>
                  </a:lnTo>
                  <a:lnTo>
                    <a:pt x="908" y="260"/>
                  </a:lnTo>
                  <a:lnTo>
                    <a:pt x="841" y="220"/>
                  </a:lnTo>
                  <a:lnTo>
                    <a:pt x="771" y="183"/>
                  </a:lnTo>
                  <a:lnTo>
                    <a:pt x="700" y="149"/>
                  </a:lnTo>
                  <a:lnTo>
                    <a:pt x="627" y="119"/>
                  </a:lnTo>
                  <a:lnTo>
                    <a:pt x="552" y="91"/>
                  </a:lnTo>
                  <a:lnTo>
                    <a:pt x="477" y="67"/>
                  </a:lnTo>
                  <a:lnTo>
                    <a:pt x="399" y="47"/>
                  </a:lnTo>
                  <a:lnTo>
                    <a:pt x="320" y="29"/>
                  </a:lnTo>
                  <a:lnTo>
                    <a:pt x="239" y="16"/>
                  </a:lnTo>
                  <a:lnTo>
                    <a:pt x="157" y="7"/>
                  </a:lnTo>
                  <a:lnTo>
                    <a:pt x="75" y="2"/>
                  </a:lnTo>
                  <a:lnTo>
                    <a:pt x="68" y="0"/>
                  </a:lnTo>
                  <a:lnTo>
                    <a:pt x="61" y="0"/>
                  </a:lnTo>
                  <a:lnTo>
                    <a:pt x="56" y="0"/>
                  </a:lnTo>
                  <a:lnTo>
                    <a:pt x="52" y="1"/>
                  </a:lnTo>
                  <a:lnTo>
                    <a:pt x="40" y="3"/>
                  </a:lnTo>
                  <a:lnTo>
                    <a:pt x="31" y="8"/>
                  </a:lnTo>
                  <a:lnTo>
                    <a:pt x="22" y="14"/>
                  </a:lnTo>
                  <a:lnTo>
                    <a:pt x="15" y="21"/>
                  </a:lnTo>
                  <a:lnTo>
                    <a:pt x="8" y="29"/>
                  </a:lnTo>
                  <a:lnTo>
                    <a:pt x="4" y="40"/>
                  </a:lnTo>
                  <a:lnTo>
                    <a:pt x="1" y="50"/>
                  </a:lnTo>
                  <a:lnTo>
                    <a:pt x="0" y="61"/>
                  </a:lnTo>
                  <a:lnTo>
                    <a:pt x="0" y="574"/>
                  </a:lnTo>
                  <a:lnTo>
                    <a:pt x="0" y="580"/>
                  </a:lnTo>
                  <a:lnTo>
                    <a:pt x="1" y="587"/>
                  </a:lnTo>
                  <a:lnTo>
                    <a:pt x="2" y="592"/>
                  </a:lnTo>
                  <a:lnTo>
                    <a:pt x="4" y="597"/>
                  </a:lnTo>
                  <a:lnTo>
                    <a:pt x="9" y="607"/>
                  </a:lnTo>
                  <a:lnTo>
                    <a:pt x="15" y="616"/>
                  </a:lnTo>
                  <a:lnTo>
                    <a:pt x="23" y="623"/>
                  </a:lnTo>
                  <a:lnTo>
                    <a:pt x="32" y="629"/>
                  </a:lnTo>
                  <a:lnTo>
                    <a:pt x="37" y="631"/>
                  </a:lnTo>
                  <a:lnTo>
                    <a:pt x="42" y="633"/>
                  </a:lnTo>
                  <a:lnTo>
                    <a:pt x="49" y="634"/>
                  </a:lnTo>
                  <a:lnTo>
                    <a:pt x="54" y="635"/>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3" name="Google Shape;163;p70"/>
            <p:cNvSpPr/>
            <p:nvPr/>
          </p:nvSpPr>
          <p:spPr>
            <a:xfrm>
              <a:off x="2720975" y="2333625"/>
              <a:ext cx="908050" cy="908050"/>
            </a:xfrm>
            <a:custGeom>
              <a:rect b="b" l="l" r="r" t="t"/>
              <a:pathLst>
                <a:path extrusionOk="0" h="1717" w="1716">
                  <a:moveTo>
                    <a:pt x="55" y="635"/>
                  </a:moveTo>
                  <a:lnTo>
                    <a:pt x="58" y="635"/>
                  </a:lnTo>
                  <a:lnTo>
                    <a:pt x="61" y="635"/>
                  </a:lnTo>
                  <a:lnTo>
                    <a:pt x="62" y="635"/>
                  </a:lnTo>
                  <a:lnTo>
                    <a:pt x="112" y="639"/>
                  </a:lnTo>
                  <a:lnTo>
                    <a:pt x="163" y="646"/>
                  </a:lnTo>
                  <a:lnTo>
                    <a:pt x="212" y="654"/>
                  </a:lnTo>
                  <a:lnTo>
                    <a:pt x="261" y="666"/>
                  </a:lnTo>
                  <a:lnTo>
                    <a:pt x="309" y="679"/>
                  </a:lnTo>
                  <a:lnTo>
                    <a:pt x="355" y="694"/>
                  </a:lnTo>
                  <a:lnTo>
                    <a:pt x="402" y="711"/>
                  </a:lnTo>
                  <a:lnTo>
                    <a:pt x="446" y="730"/>
                  </a:lnTo>
                  <a:lnTo>
                    <a:pt x="491" y="751"/>
                  </a:lnTo>
                  <a:lnTo>
                    <a:pt x="533" y="774"/>
                  </a:lnTo>
                  <a:lnTo>
                    <a:pt x="575" y="799"/>
                  </a:lnTo>
                  <a:lnTo>
                    <a:pt x="615" y="826"/>
                  </a:lnTo>
                  <a:lnTo>
                    <a:pt x="655" y="854"/>
                  </a:lnTo>
                  <a:lnTo>
                    <a:pt x="692" y="884"/>
                  </a:lnTo>
                  <a:lnTo>
                    <a:pt x="728" y="916"/>
                  </a:lnTo>
                  <a:lnTo>
                    <a:pt x="763" y="949"/>
                  </a:lnTo>
                  <a:lnTo>
                    <a:pt x="796" y="984"/>
                  </a:lnTo>
                  <a:lnTo>
                    <a:pt x="829" y="1020"/>
                  </a:lnTo>
                  <a:lnTo>
                    <a:pt x="859" y="1058"/>
                  </a:lnTo>
                  <a:lnTo>
                    <a:pt x="887" y="1096"/>
                  </a:lnTo>
                  <a:lnTo>
                    <a:pt x="915" y="1137"/>
                  </a:lnTo>
                  <a:lnTo>
                    <a:pt x="939" y="1178"/>
                  </a:lnTo>
                  <a:lnTo>
                    <a:pt x="962" y="1221"/>
                  </a:lnTo>
                  <a:lnTo>
                    <a:pt x="984" y="1264"/>
                  </a:lnTo>
                  <a:lnTo>
                    <a:pt x="1004" y="1310"/>
                  </a:lnTo>
                  <a:lnTo>
                    <a:pt x="1021" y="1355"/>
                  </a:lnTo>
                  <a:lnTo>
                    <a:pt x="1036" y="1402"/>
                  </a:lnTo>
                  <a:lnTo>
                    <a:pt x="1049" y="1450"/>
                  </a:lnTo>
                  <a:lnTo>
                    <a:pt x="1060" y="1498"/>
                  </a:lnTo>
                  <a:lnTo>
                    <a:pt x="1069" y="1548"/>
                  </a:lnTo>
                  <a:lnTo>
                    <a:pt x="1076" y="1598"/>
                  </a:lnTo>
                  <a:lnTo>
                    <a:pt x="1080" y="1649"/>
                  </a:lnTo>
                  <a:lnTo>
                    <a:pt x="1080" y="1653"/>
                  </a:lnTo>
                  <a:lnTo>
                    <a:pt x="1079" y="1656"/>
                  </a:lnTo>
                  <a:lnTo>
                    <a:pt x="1080" y="1663"/>
                  </a:lnTo>
                  <a:lnTo>
                    <a:pt x="1081" y="1670"/>
                  </a:lnTo>
                  <a:lnTo>
                    <a:pt x="1085" y="1681"/>
                  </a:lnTo>
                  <a:lnTo>
                    <a:pt x="1090" y="1690"/>
                  </a:lnTo>
                  <a:lnTo>
                    <a:pt x="1096" y="1697"/>
                  </a:lnTo>
                  <a:lnTo>
                    <a:pt x="1103" y="1704"/>
                  </a:lnTo>
                  <a:lnTo>
                    <a:pt x="1111" y="1710"/>
                  </a:lnTo>
                  <a:lnTo>
                    <a:pt x="1120" y="1714"/>
                  </a:lnTo>
                  <a:lnTo>
                    <a:pt x="1130" y="1716"/>
                  </a:lnTo>
                  <a:lnTo>
                    <a:pt x="1141" y="1717"/>
                  </a:lnTo>
                  <a:lnTo>
                    <a:pt x="1655" y="1717"/>
                  </a:lnTo>
                  <a:lnTo>
                    <a:pt x="1666" y="1716"/>
                  </a:lnTo>
                  <a:lnTo>
                    <a:pt x="1676" y="1713"/>
                  </a:lnTo>
                  <a:lnTo>
                    <a:pt x="1685" y="1709"/>
                  </a:lnTo>
                  <a:lnTo>
                    <a:pt x="1695" y="1703"/>
                  </a:lnTo>
                  <a:lnTo>
                    <a:pt x="1702" y="1696"/>
                  </a:lnTo>
                  <a:lnTo>
                    <a:pt x="1708" y="1687"/>
                  </a:lnTo>
                  <a:lnTo>
                    <a:pt x="1712" y="1676"/>
                  </a:lnTo>
                  <a:lnTo>
                    <a:pt x="1715" y="1666"/>
                  </a:lnTo>
                  <a:lnTo>
                    <a:pt x="1715" y="1666"/>
                  </a:lnTo>
                  <a:lnTo>
                    <a:pt x="1715" y="1666"/>
                  </a:lnTo>
                  <a:lnTo>
                    <a:pt x="1716" y="1661"/>
                  </a:lnTo>
                  <a:lnTo>
                    <a:pt x="1716" y="1656"/>
                  </a:lnTo>
                  <a:lnTo>
                    <a:pt x="1716" y="1649"/>
                  </a:lnTo>
                  <a:lnTo>
                    <a:pt x="1714" y="1643"/>
                  </a:lnTo>
                  <a:lnTo>
                    <a:pt x="1714" y="1642"/>
                  </a:lnTo>
                  <a:lnTo>
                    <a:pt x="1714" y="1642"/>
                  </a:lnTo>
                  <a:lnTo>
                    <a:pt x="1709" y="1560"/>
                  </a:lnTo>
                  <a:lnTo>
                    <a:pt x="1700" y="1478"/>
                  </a:lnTo>
                  <a:lnTo>
                    <a:pt x="1687" y="1398"/>
                  </a:lnTo>
                  <a:lnTo>
                    <a:pt x="1669" y="1318"/>
                  </a:lnTo>
                  <a:lnTo>
                    <a:pt x="1649" y="1241"/>
                  </a:lnTo>
                  <a:lnTo>
                    <a:pt x="1625" y="1164"/>
                  </a:lnTo>
                  <a:lnTo>
                    <a:pt x="1597" y="1089"/>
                  </a:lnTo>
                  <a:lnTo>
                    <a:pt x="1567" y="1016"/>
                  </a:lnTo>
                  <a:lnTo>
                    <a:pt x="1533" y="945"/>
                  </a:lnTo>
                  <a:lnTo>
                    <a:pt x="1496" y="875"/>
                  </a:lnTo>
                  <a:lnTo>
                    <a:pt x="1456" y="808"/>
                  </a:lnTo>
                  <a:lnTo>
                    <a:pt x="1413" y="743"/>
                  </a:lnTo>
                  <a:lnTo>
                    <a:pt x="1367" y="680"/>
                  </a:lnTo>
                  <a:lnTo>
                    <a:pt x="1318" y="618"/>
                  </a:lnTo>
                  <a:lnTo>
                    <a:pt x="1267" y="559"/>
                  </a:lnTo>
                  <a:lnTo>
                    <a:pt x="1213" y="502"/>
                  </a:lnTo>
                  <a:lnTo>
                    <a:pt x="1156" y="449"/>
                  </a:lnTo>
                  <a:lnTo>
                    <a:pt x="1098" y="397"/>
                  </a:lnTo>
                  <a:lnTo>
                    <a:pt x="1037" y="348"/>
                  </a:lnTo>
                  <a:lnTo>
                    <a:pt x="973" y="303"/>
                  </a:lnTo>
                  <a:lnTo>
                    <a:pt x="908" y="260"/>
                  </a:lnTo>
                  <a:lnTo>
                    <a:pt x="841" y="220"/>
                  </a:lnTo>
                  <a:lnTo>
                    <a:pt x="772" y="183"/>
                  </a:lnTo>
                  <a:lnTo>
                    <a:pt x="700" y="149"/>
                  </a:lnTo>
                  <a:lnTo>
                    <a:pt x="627" y="119"/>
                  </a:lnTo>
                  <a:lnTo>
                    <a:pt x="552" y="91"/>
                  </a:lnTo>
                  <a:lnTo>
                    <a:pt x="476" y="67"/>
                  </a:lnTo>
                  <a:lnTo>
                    <a:pt x="399" y="47"/>
                  </a:lnTo>
                  <a:lnTo>
                    <a:pt x="320" y="29"/>
                  </a:lnTo>
                  <a:lnTo>
                    <a:pt x="240" y="16"/>
                  </a:lnTo>
                  <a:lnTo>
                    <a:pt x="158" y="7"/>
                  </a:lnTo>
                  <a:lnTo>
                    <a:pt x="75" y="2"/>
                  </a:lnTo>
                  <a:lnTo>
                    <a:pt x="68" y="0"/>
                  </a:lnTo>
                  <a:lnTo>
                    <a:pt x="61" y="0"/>
                  </a:lnTo>
                  <a:lnTo>
                    <a:pt x="57" y="0"/>
                  </a:lnTo>
                  <a:lnTo>
                    <a:pt x="52" y="1"/>
                  </a:lnTo>
                  <a:lnTo>
                    <a:pt x="41" y="3"/>
                  </a:lnTo>
                  <a:lnTo>
                    <a:pt x="31" y="8"/>
                  </a:lnTo>
                  <a:lnTo>
                    <a:pt x="22" y="14"/>
                  </a:lnTo>
                  <a:lnTo>
                    <a:pt x="15" y="21"/>
                  </a:lnTo>
                  <a:lnTo>
                    <a:pt x="9" y="29"/>
                  </a:lnTo>
                  <a:lnTo>
                    <a:pt x="4" y="40"/>
                  </a:lnTo>
                  <a:lnTo>
                    <a:pt x="1" y="50"/>
                  </a:lnTo>
                  <a:lnTo>
                    <a:pt x="0" y="61"/>
                  </a:lnTo>
                  <a:lnTo>
                    <a:pt x="0" y="574"/>
                  </a:lnTo>
                  <a:lnTo>
                    <a:pt x="1" y="580"/>
                  </a:lnTo>
                  <a:lnTo>
                    <a:pt x="2" y="587"/>
                  </a:lnTo>
                  <a:lnTo>
                    <a:pt x="3" y="592"/>
                  </a:lnTo>
                  <a:lnTo>
                    <a:pt x="5" y="597"/>
                  </a:lnTo>
                  <a:lnTo>
                    <a:pt x="9" y="607"/>
                  </a:lnTo>
                  <a:lnTo>
                    <a:pt x="16" y="616"/>
                  </a:lnTo>
                  <a:lnTo>
                    <a:pt x="24" y="623"/>
                  </a:lnTo>
                  <a:lnTo>
                    <a:pt x="33" y="629"/>
                  </a:lnTo>
                  <a:lnTo>
                    <a:pt x="38" y="631"/>
                  </a:lnTo>
                  <a:lnTo>
                    <a:pt x="43" y="633"/>
                  </a:lnTo>
                  <a:lnTo>
                    <a:pt x="48" y="634"/>
                  </a:lnTo>
                  <a:lnTo>
                    <a:pt x="55" y="635"/>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4" name="Google Shape;164;p70"/>
            <p:cNvSpPr/>
            <p:nvPr/>
          </p:nvSpPr>
          <p:spPr>
            <a:xfrm>
              <a:off x="1812925" y="3241675"/>
              <a:ext cx="908050" cy="909638"/>
            </a:xfrm>
            <a:custGeom>
              <a:rect b="b" l="l" r="r" t="t"/>
              <a:pathLst>
                <a:path extrusionOk="0" h="1718" w="1716">
                  <a:moveTo>
                    <a:pt x="1641" y="1716"/>
                  </a:moveTo>
                  <a:lnTo>
                    <a:pt x="1558" y="1711"/>
                  </a:lnTo>
                  <a:lnTo>
                    <a:pt x="1476" y="1702"/>
                  </a:lnTo>
                  <a:lnTo>
                    <a:pt x="1396" y="1688"/>
                  </a:lnTo>
                  <a:lnTo>
                    <a:pt x="1317" y="1671"/>
                  </a:lnTo>
                  <a:lnTo>
                    <a:pt x="1239" y="1651"/>
                  </a:lnTo>
                  <a:lnTo>
                    <a:pt x="1163" y="1627"/>
                  </a:lnTo>
                  <a:lnTo>
                    <a:pt x="1089" y="1599"/>
                  </a:lnTo>
                  <a:lnTo>
                    <a:pt x="1016" y="1569"/>
                  </a:lnTo>
                  <a:lnTo>
                    <a:pt x="944" y="1535"/>
                  </a:lnTo>
                  <a:lnTo>
                    <a:pt x="875" y="1498"/>
                  </a:lnTo>
                  <a:lnTo>
                    <a:pt x="807" y="1458"/>
                  </a:lnTo>
                  <a:lnTo>
                    <a:pt x="742" y="1414"/>
                  </a:lnTo>
                  <a:lnTo>
                    <a:pt x="679" y="1369"/>
                  </a:lnTo>
                  <a:lnTo>
                    <a:pt x="617" y="1320"/>
                  </a:lnTo>
                  <a:lnTo>
                    <a:pt x="558" y="1268"/>
                  </a:lnTo>
                  <a:lnTo>
                    <a:pt x="503" y="1215"/>
                  </a:lnTo>
                  <a:lnTo>
                    <a:pt x="448" y="1158"/>
                  </a:lnTo>
                  <a:lnTo>
                    <a:pt x="398" y="1099"/>
                  </a:lnTo>
                  <a:lnTo>
                    <a:pt x="349" y="1038"/>
                  </a:lnTo>
                  <a:lnTo>
                    <a:pt x="303" y="974"/>
                  </a:lnTo>
                  <a:lnTo>
                    <a:pt x="260" y="910"/>
                  </a:lnTo>
                  <a:lnTo>
                    <a:pt x="220" y="842"/>
                  </a:lnTo>
                  <a:lnTo>
                    <a:pt x="183" y="773"/>
                  </a:lnTo>
                  <a:lnTo>
                    <a:pt x="149" y="701"/>
                  </a:lnTo>
                  <a:lnTo>
                    <a:pt x="118" y="628"/>
                  </a:lnTo>
                  <a:lnTo>
                    <a:pt x="91" y="553"/>
                  </a:lnTo>
                  <a:lnTo>
                    <a:pt x="67" y="477"/>
                  </a:lnTo>
                  <a:lnTo>
                    <a:pt x="47" y="399"/>
                  </a:lnTo>
                  <a:lnTo>
                    <a:pt x="29" y="320"/>
                  </a:lnTo>
                  <a:lnTo>
                    <a:pt x="16" y="239"/>
                  </a:lnTo>
                  <a:lnTo>
                    <a:pt x="7" y="158"/>
                  </a:lnTo>
                  <a:lnTo>
                    <a:pt x="2" y="75"/>
                  </a:lnTo>
                  <a:lnTo>
                    <a:pt x="0" y="68"/>
                  </a:lnTo>
                  <a:lnTo>
                    <a:pt x="0" y="61"/>
                  </a:lnTo>
                  <a:lnTo>
                    <a:pt x="0" y="57"/>
                  </a:lnTo>
                  <a:lnTo>
                    <a:pt x="1" y="52"/>
                  </a:lnTo>
                  <a:lnTo>
                    <a:pt x="4" y="40"/>
                  </a:lnTo>
                  <a:lnTo>
                    <a:pt x="8" y="31"/>
                  </a:lnTo>
                  <a:lnTo>
                    <a:pt x="14" y="22"/>
                  </a:lnTo>
                  <a:lnTo>
                    <a:pt x="21" y="15"/>
                  </a:lnTo>
                  <a:lnTo>
                    <a:pt x="29" y="9"/>
                  </a:lnTo>
                  <a:lnTo>
                    <a:pt x="39" y="4"/>
                  </a:lnTo>
                  <a:lnTo>
                    <a:pt x="50" y="1"/>
                  </a:lnTo>
                  <a:lnTo>
                    <a:pt x="61" y="0"/>
                  </a:lnTo>
                  <a:lnTo>
                    <a:pt x="575" y="0"/>
                  </a:lnTo>
                  <a:lnTo>
                    <a:pt x="580" y="1"/>
                  </a:lnTo>
                  <a:lnTo>
                    <a:pt x="586" y="1"/>
                  </a:lnTo>
                  <a:lnTo>
                    <a:pt x="591" y="3"/>
                  </a:lnTo>
                  <a:lnTo>
                    <a:pt x="597" y="4"/>
                  </a:lnTo>
                  <a:lnTo>
                    <a:pt x="606" y="9"/>
                  </a:lnTo>
                  <a:lnTo>
                    <a:pt x="615" y="16"/>
                  </a:lnTo>
                  <a:lnTo>
                    <a:pt x="622" y="24"/>
                  </a:lnTo>
                  <a:lnTo>
                    <a:pt x="628" y="33"/>
                  </a:lnTo>
                  <a:lnTo>
                    <a:pt x="630" y="38"/>
                  </a:lnTo>
                  <a:lnTo>
                    <a:pt x="632" y="44"/>
                  </a:lnTo>
                  <a:lnTo>
                    <a:pt x="633" y="49"/>
                  </a:lnTo>
                  <a:lnTo>
                    <a:pt x="634" y="55"/>
                  </a:lnTo>
                  <a:lnTo>
                    <a:pt x="634" y="55"/>
                  </a:lnTo>
                  <a:lnTo>
                    <a:pt x="634" y="58"/>
                  </a:lnTo>
                  <a:lnTo>
                    <a:pt x="635" y="61"/>
                  </a:lnTo>
                  <a:lnTo>
                    <a:pt x="635" y="62"/>
                  </a:lnTo>
                  <a:lnTo>
                    <a:pt x="639" y="112"/>
                  </a:lnTo>
                  <a:lnTo>
                    <a:pt x="645" y="163"/>
                  </a:lnTo>
                  <a:lnTo>
                    <a:pt x="654" y="212"/>
                  </a:lnTo>
                  <a:lnTo>
                    <a:pt x="665" y="261"/>
                  </a:lnTo>
                  <a:lnTo>
                    <a:pt x="678" y="309"/>
                  </a:lnTo>
                  <a:lnTo>
                    <a:pt x="693" y="356"/>
                  </a:lnTo>
                  <a:lnTo>
                    <a:pt x="710" y="402"/>
                  </a:lnTo>
                  <a:lnTo>
                    <a:pt x="729" y="447"/>
                  </a:lnTo>
                  <a:lnTo>
                    <a:pt x="750" y="491"/>
                  </a:lnTo>
                  <a:lnTo>
                    <a:pt x="773" y="534"/>
                  </a:lnTo>
                  <a:lnTo>
                    <a:pt x="798" y="575"/>
                  </a:lnTo>
                  <a:lnTo>
                    <a:pt x="825" y="616"/>
                  </a:lnTo>
                  <a:lnTo>
                    <a:pt x="853" y="655"/>
                  </a:lnTo>
                  <a:lnTo>
                    <a:pt x="883" y="693"/>
                  </a:lnTo>
                  <a:lnTo>
                    <a:pt x="915" y="729"/>
                  </a:lnTo>
                  <a:lnTo>
                    <a:pt x="948" y="764"/>
                  </a:lnTo>
                  <a:lnTo>
                    <a:pt x="982" y="797"/>
                  </a:lnTo>
                  <a:lnTo>
                    <a:pt x="1019" y="830"/>
                  </a:lnTo>
                  <a:lnTo>
                    <a:pt x="1056" y="860"/>
                  </a:lnTo>
                  <a:lnTo>
                    <a:pt x="1095" y="888"/>
                  </a:lnTo>
                  <a:lnTo>
                    <a:pt x="1135" y="915"/>
                  </a:lnTo>
                  <a:lnTo>
                    <a:pt x="1177" y="940"/>
                  </a:lnTo>
                  <a:lnTo>
                    <a:pt x="1219" y="963"/>
                  </a:lnTo>
                  <a:lnTo>
                    <a:pt x="1263" y="985"/>
                  </a:lnTo>
                  <a:lnTo>
                    <a:pt x="1308" y="1005"/>
                  </a:lnTo>
                  <a:lnTo>
                    <a:pt x="1354" y="1022"/>
                  </a:lnTo>
                  <a:lnTo>
                    <a:pt x="1400" y="1037"/>
                  </a:lnTo>
                  <a:lnTo>
                    <a:pt x="1449" y="1050"/>
                  </a:lnTo>
                  <a:lnTo>
                    <a:pt x="1497" y="1062"/>
                  </a:lnTo>
                  <a:lnTo>
                    <a:pt x="1546" y="1071"/>
                  </a:lnTo>
                  <a:lnTo>
                    <a:pt x="1597" y="1078"/>
                  </a:lnTo>
                  <a:lnTo>
                    <a:pt x="1647" y="1082"/>
                  </a:lnTo>
                  <a:lnTo>
                    <a:pt x="1651" y="1081"/>
                  </a:lnTo>
                  <a:lnTo>
                    <a:pt x="1655" y="1081"/>
                  </a:lnTo>
                  <a:lnTo>
                    <a:pt x="1662" y="1082"/>
                  </a:lnTo>
                  <a:lnTo>
                    <a:pt x="1668" y="1083"/>
                  </a:lnTo>
                  <a:lnTo>
                    <a:pt x="1678" y="1086"/>
                  </a:lnTo>
                  <a:lnTo>
                    <a:pt x="1688" y="1091"/>
                  </a:lnTo>
                  <a:lnTo>
                    <a:pt x="1696" y="1097"/>
                  </a:lnTo>
                  <a:lnTo>
                    <a:pt x="1702" y="1104"/>
                  </a:lnTo>
                  <a:lnTo>
                    <a:pt x="1708" y="1112"/>
                  </a:lnTo>
                  <a:lnTo>
                    <a:pt x="1712" y="1121"/>
                  </a:lnTo>
                  <a:lnTo>
                    <a:pt x="1715" y="1131"/>
                  </a:lnTo>
                  <a:lnTo>
                    <a:pt x="1716" y="1143"/>
                  </a:lnTo>
                  <a:lnTo>
                    <a:pt x="1716" y="1657"/>
                  </a:lnTo>
                  <a:lnTo>
                    <a:pt x="1715" y="1668"/>
                  </a:lnTo>
                  <a:lnTo>
                    <a:pt x="1712" y="1678"/>
                  </a:lnTo>
                  <a:lnTo>
                    <a:pt x="1707" y="1688"/>
                  </a:lnTo>
                  <a:lnTo>
                    <a:pt x="1701" y="1697"/>
                  </a:lnTo>
                  <a:lnTo>
                    <a:pt x="1694" y="1704"/>
                  </a:lnTo>
                  <a:lnTo>
                    <a:pt x="1685" y="1710"/>
                  </a:lnTo>
                  <a:lnTo>
                    <a:pt x="1675" y="1714"/>
                  </a:lnTo>
                  <a:lnTo>
                    <a:pt x="1664" y="1717"/>
                  </a:lnTo>
                  <a:lnTo>
                    <a:pt x="1664" y="1717"/>
                  </a:lnTo>
                  <a:lnTo>
                    <a:pt x="1664" y="1717"/>
                  </a:lnTo>
                  <a:lnTo>
                    <a:pt x="1659" y="1718"/>
                  </a:lnTo>
                  <a:lnTo>
                    <a:pt x="1655" y="1718"/>
                  </a:lnTo>
                  <a:lnTo>
                    <a:pt x="1648" y="1717"/>
                  </a:lnTo>
                  <a:lnTo>
                    <a:pt x="1641" y="1716"/>
                  </a:lnTo>
                  <a:lnTo>
                    <a:pt x="1641" y="1716"/>
                  </a:lnTo>
                  <a:lnTo>
                    <a:pt x="1641" y="1716"/>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 name="Google Shape;165;p70"/>
            <p:cNvSpPr/>
            <p:nvPr/>
          </p:nvSpPr>
          <p:spPr>
            <a:xfrm>
              <a:off x="2720975" y="3241675"/>
              <a:ext cx="908050" cy="909638"/>
            </a:xfrm>
            <a:custGeom>
              <a:rect b="b" l="l" r="r" t="t"/>
              <a:pathLst>
                <a:path extrusionOk="0" h="1718" w="1716">
                  <a:moveTo>
                    <a:pt x="1714" y="1643"/>
                  </a:moveTo>
                  <a:lnTo>
                    <a:pt x="1714" y="1643"/>
                  </a:lnTo>
                  <a:lnTo>
                    <a:pt x="1714" y="1643"/>
                  </a:lnTo>
                  <a:lnTo>
                    <a:pt x="1709" y="1560"/>
                  </a:lnTo>
                  <a:lnTo>
                    <a:pt x="1700" y="1479"/>
                  </a:lnTo>
                  <a:lnTo>
                    <a:pt x="1687" y="1398"/>
                  </a:lnTo>
                  <a:lnTo>
                    <a:pt x="1669" y="1319"/>
                  </a:lnTo>
                  <a:lnTo>
                    <a:pt x="1649" y="1241"/>
                  </a:lnTo>
                  <a:lnTo>
                    <a:pt x="1625" y="1165"/>
                  </a:lnTo>
                  <a:lnTo>
                    <a:pt x="1597" y="1090"/>
                  </a:lnTo>
                  <a:lnTo>
                    <a:pt x="1567" y="1017"/>
                  </a:lnTo>
                  <a:lnTo>
                    <a:pt x="1533" y="945"/>
                  </a:lnTo>
                  <a:lnTo>
                    <a:pt x="1496" y="876"/>
                  </a:lnTo>
                  <a:lnTo>
                    <a:pt x="1456" y="808"/>
                  </a:lnTo>
                  <a:lnTo>
                    <a:pt x="1413" y="743"/>
                  </a:lnTo>
                  <a:lnTo>
                    <a:pt x="1367" y="680"/>
                  </a:lnTo>
                  <a:lnTo>
                    <a:pt x="1318" y="619"/>
                  </a:lnTo>
                  <a:lnTo>
                    <a:pt x="1267" y="560"/>
                  </a:lnTo>
                  <a:lnTo>
                    <a:pt x="1213" y="503"/>
                  </a:lnTo>
                  <a:lnTo>
                    <a:pt x="1156" y="450"/>
                  </a:lnTo>
                  <a:lnTo>
                    <a:pt x="1098" y="398"/>
                  </a:lnTo>
                  <a:lnTo>
                    <a:pt x="1037" y="349"/>
                  </a:lnTo>
                  <a:lnTo>
                    <a:pt x="973" y="304"/>
                  </a:lnTo>
                  <a:lnTo>
                    <a:pt x="908" y="260"/>
                  </a:lnTo>
                  <a:lnTo>
                    <a:pt x="841" y="221"/>
                  </a:lnTo>
                  <a:lnTo>
                    <a:pt x="772" y="183"/>
                  </a:lnTo>
                  <a:lnTo>
                    <a:pt x="700" y="149"/>
                  </a:lnTo>
                  <a:lnTo>
                    <a:pt x="627" y="118"/>
                  </a:lnTo>
                  <a:lnTo>
                    <a:pt x="552" y="91"/>
                  </a:lnTo>
                  <a:lnTo>
                    <a:pt x="476" y="68"/>
                  </a:lnTo>
                  <a:lnTo>
                    <a:pt x="399" y="47"/>
                  </a:lnTo>
                  <a:lnTo>
                    <a:pt x="320" y="30"/>
                  </a:lnTo>
                  <a:lnTo>
                    <a:pt x="240" y="17"/>
                  </a:lnTo>
                  <a:lnTo>
                    <a:pt x="158" y="7"/>
                  </a:lnTo>
                  <a:lnTo>
                    <a:pt x="75" y="2"/>
                  </a:lnTo>
                  <a:lnTo>
                    <a:pt x="68" y="1"/>
                  </a:lnTo>
                  <a:lnTo>
                    <a:pt x="61" y="0"/>
                  </a:lnTo>
                  <a:lnTo>
                    <a:pt x="57" y="1"/>
                  </a:lnTo>
                  <a:lnTo>
                    <a:pt x="52" y="1"/>
                  </a:lnTo>
                  <a:lnTo>
                    <a:pt x="41" y="4"/>
                  </a:lnTo>
                  <a:lnTo>
                    <a:pt x="31" y="8"/>
                  </a:lnTo>
                  <a:lnTo>
                    <a:pt x="22" y="14"/>
                  </a:lnTo>
                  <a:lnTo>
                    <a:pt x="15" y="21"/>
                  </a:lnTo>
                  <a:lnTo>
                    <a:pt x="9" y="30"/>
                  </a:lnTo>
                  <a:lnTo>
                    <a:pt x="4" y="39"/>
                  </a:lnTo>
                  <a:lnTo>
                    <a:pt x="1" y="51"/>
                  </a:lnTo>
                  <a:lnTo>
                    <a:pt x="0" y="62"/>
                  </a:lnTo>
                  <a:lnTo>
                    <a:pt x="0" y="575"/>
                  </a:lnTo>
                  <a:lnTo>
                    <a:pt x="1" y="581"/>
                  </a:lnTo>
                  <a:lnTo>
                    <a:pt x="2" y="586"/>
                  </a:lnTo>
                  <a:lnTo>
                    <a:pt x="3" y="593"/>
                  </a:lnTo>
                  <a:lnTo>
                    <a:pt x="5" y="598"/>
                  </a:lnTo>
                  <a:lnTo>
                    <a:pt x="9" y="607"/>
                  </a:lnTo>
                  <a:lnTo>
                    <a:pt x="16" y="616"/>
                  </a:lnTo>
                  <a:lnTo>
                    <a:pt x="24" y="623"/>
                  </a:lnTo>
                  <a:lnTo>
                    <a:pt x="33" y="629"/>
                  </a:lnTo>
                  <a:lnTo>
                    <a:pt x="38" y="631"/>
                  </a:lnTo>
                  <a:lnTo>
                    <a:pt x="43" y="633"/>
                  </a:lnTo>
                  <a:lnTo>
                    <a:pt x="48" y="634"/>
                  </a:lnTo>
                  <a:lnTo>
                    <a:pt x="55" y="635"/>
                  </a:lnTo>
                  <a:lnTo>
                    <a:pt x="58" y="636"/>
                  </a:lnTo>
                  <a:lnTo>
                    <a:pt x="61" y="636"/>
                  </a:lnTo>
                  <a:lnTo>
                    <a:pt x="62" y="636"/>
                  </a:lnTo>
                  <a:lnTo>
                    <a:pt x="112" y="640"/>
                  </a:lnTo>
                  <a:lnTo>
                    <a:pt x="163" y="646"/>
                  </a:lnTo>
                  <a:lnTo>
                    <a:pt x="212" y="655"/>
                  </a:lnTo>
                  <a:lnTo>
                    <a:pt x="261" y="666"/>
                  </a:lnTo>
                  <a:lnTo>
                    <a:pt x="309" y="679"/>
                  </a:lnTo>
                  <a:lnTo>
                    <a:pt x="355" y="694"/>
                  </a:lnTo>
                  <a:lnTo>
                    <a:pt x="402" y="711"/>
                  </a:lnTo>
                  <a:lnTo>
                    <a:pt x="446" y="730"/>
                  </a:lnTo>
                  <a:lnTo>
                    <a:pt x="491" y="752"/>
                  </a:lnTo>
                  <a:lnTo>
                    <a:pt x="533" y="774"/>
                  </a:lnTo>
                  <a:lnTo>
                    <a:pt x="575" y="799"/>
                  </a:lnTo>
                  <a:lnTo>
                    <a:pt x="615" y="826"/>
                  </a:lnTo>
                  <a:lnTo>
                    <a:pt x="655" y="854"/>
                  </a:lnTo>
                  <a:lnTo>
                    <a:pt x="692" y="884"/>
                  </a:lnTo>
                  <a:lnTo>
                    <a:pt x="728" y="916"/>
                  </a:lnTo>
                  <a:lnTo>
                    <a:pt x="763" y="949"/>
                  </a:lnTo>
                  <a:lnTo>
                    <a:pt x="796" y="984"/>
                  </a:lnTo>
                  <a:lnTo>
                    <a:pt x="829" y="1020"/>
                  </a:lnTo>
                  <a:lnTo>
                    <a:pt x="859" y="1058"/>
                  </a:lnTo>
                  <a:lnTo>
                    <a:pt x="887" y="1097"/>
                  </a:lnTo>
                  <a:lnTo>
                    <a:pt x="915" y="1137"/>
                  </a:lnTo>
                  <a:lnTo>
                    <a:pt x="939" y="1178"/>
                  </a:lnTo>
                  <a:lnTo>
                    <a:pt x="962" y="1221"/>
                  </a:lnTo>
                  <a:lnTo>
                    <a:pt x="984" y="1265"/>
                  </a:lnTo>
                  <a:lnTo>
                    <a:pt x="1004" y="1310"/>
                  </a:lnTo>
                  <a:lnTo>
                    <a:pt x="1021" y="1355"/>
                  </a:lnTo>
                  <a:lnTo>
                    <a:pt x="1036" y="1403"/>
                  </a:lnTo>
                  <a:lnTo>
                    <a:pt x="1049" y="1451"/>
                  </a:lnTo>
                  <a:lnTo>
                    <a:pt x="1060" y="1499"/>
                  </a:lnTo>
                  <a:lnTo>
                    <a:pt x="1069" y="1549"/>
                  </a:lnTo>
                  <a:lnTo>
                    <a:pt x="1076" y="1598"/>
                  </a:lnTo>
                  <a:lnTo>
                    <a:pt x="1080" y="1649"/>
                  </a:lnTo>
                  <a:lnTo>
                    <a:pt x="1080" y="1653"/>
                  </a:lnTo>
                  <a:lnTo>
                    <a:pt x="1079" y="1657"/>
                  </a:lnTo>
                  <a:lnTo>
                    <a:pt x="1080" y="1664"/>
                  </a:lnTo>
                  <a:lnTo>
                    <a:pt x="1081" y="1671"/>
                  </a:lnTo>
                  <a:lnTo>
                    <a:pt x="1081" y="1671"/>
                  </a:lnTo>
                  <a:lnTo>
                    <a:pt x="1081" y="1671"/>
                  </a:lnTo>
                  <a:lnTo>
                    <a:pt x="1085" y="1680"/>
                  </a:lnTo>
                  <a:lnTo>
                    <a:pt x="1090" y="1690"/>
                  </a:lnTo>
                  <a:lnTo>
                    <a:pt x="1096" y="1698"/>
                  </a:lnTo>
                  <a:lnTo>
                    <a:pt x="1103" y="1705"/>
                  </a:lnTo>
                  <a:lnTo>
                    <a:pt x="1111" y="1710"/>
                  </a:lnTo>
                  <a:lnTo>
                    <a:pt x="1120" y="1714"/>
                  </a:lnTo>
                  <a:lnTo>
                    <a:pt x="1130" y="1717"/>
                  </a:lnTo>
                  <a:lnTo>
                    <a:pt x="1141" y="1718"/>
                  </a:lnTo>
                  <a:lnTo>
                    <a:pt x="1655" y="1718"/>
                  </a:lnTo>
                  <a:lnTo>
                    <a:pt x="1666" y="1717"/>
                  </a:lnTo>
                  <a:lnTo>
                    <a:pt x="1676" y="1714"/>
                  </a:lnTo>
                  <a:lnTo>
                    <a:pt x="1685" y="1709"/>
                  </a:lnTo>
                  <a:lnTo>
                    <a:pt x="1695" y="1703"/>
                  </a:lnTo>
                  <a:lnTo>
                    <a:pt x="1702" y="1696"/>
                  </a:lnTo>
                  <a:lnTo>
                    <a:pt x="1708" y="1687"/>
                  </a:lnTo>
                  <a:lnTo>
                    <a:pt x="1712" y="1677"/>
                  </a:lnTo>
                  <a:lnTo>
                    <a:pt x="1715" y="1666"/>
                  </a:lnTo>
                  <a:lnTo>
                    <a:pt x="1715" y="1666"/>
                  </a:lnTo>
                  <a:lnTo>
                    <a:pt x="1715" y="1666"/>
                  </a:lnTo>
                  <a:lnTo>
                    <a:pt x="1715" y="1665"/>
                  </a:lnTo>
                  <a:lnTo>
                    <a:pt x="1715" y="1664"/>
                  </a:lnTo>
                  <a:lnTo>
                    <a:pt x="1716" y="1661"/>
                  </a:lnTo>
                  <a:lnTo>
                    <a:pt x="1716" y="1657"/>
                  </a:lnTo>
                  <a:lnTo>
                    <a:pt x="1716" y="1650"/>
                  </a:lnTo>
                  <a:lnTo>
                    <a:pt x="1714" y="1643"/>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66" name="Google Shape;166;p70"/>
          <p:cNvSpPr txBox="1"/>
          <p:nvPr/>
        </p:nvSpPr>
        <p:spPr>
          <a:xfrm>
            <a:off x="2486944" y="1984781"/>
            <a:ext cx="6824325"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4400">
                <a:solidFill>
                  <a:schemeClr val="lt1"/>
                </a:solidFill>
                <a:latin typeface="Arial"/>
                <a:ea typeface="Arial"/>
                <a:cs typeface="Arial"/>
                <a:sym typeface="Arial"/>
              </a:rPr>
              <a:t>More Free Powerpoint Templates?</a:t>
            </a:r>
            <a:endParaRPr/>
          </a:p>
        </p:txBody>
      </p:sp>
      <p:sp>
        <p:nvSpPr>
          <p:cNvPr id="167" name="Google Shape;167;p70">
            <a:hlinkClick r:id="rId2"/>
          </p:cNvPr>
          <p:cNvSpPr/>
          <p:nvPr/>
        </p:nvSpPr>
        <p:spPr>
          <a:xfrm>
            <a:off x="5337978" y="3638659"/>
            <a:ext cx="1053993" cy="253916"/>
          </a:xfrm>
          <a:prstGeom prst="roundRect">
            <a:avLst>
              <a:gd fmla="val 39588" name="adj"/>
            </a:avLst>
          </a:prstGeom>
          <a:solidFill>
            <a:srgbClr val="FFB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050"/>
              <a:buFont typeface="Arial"/>
              <a:buNone/>
            </a:pPr>
            <a:r>
              <a:rPr b="0" i="0" lang="vi-VN" sz="1050" u="none" cap="none" strike="noStrike">
                <a:solidFill>
                  <a:srgbClr val="FFFFFF"/>
                </a:solidFill>
                <a:latin typeface="Arial"/>
                <a:ea typeface="Arial"/>
                <a:cs typeface="Arial"/>
                <a:sym typeface="Arial"/>
              </a:rPr>
              <a:t>Click Here</a:t>
            </a:r>
            <a:endParaRPr/>
          </a:p>
        </p:txBody>
      </p:sp>
      <p:sp>
        <p:nvSpPr>
          <p:cNvPr id="168" name="Google Shape;168;p70"/>
          <p:cNvSpPr txBox="1"/>
          <p:nvPr/>
        </p:nvSpPr>
        <p:spPr>
          <a:xfrm>
            <a:off x="6721293" y="5550010"/>
            <a:ext cx="118013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050">
                <a:solidFill>
                  <a:schemeClr val="lt1"/>
                </a:solidFill>
                <a:latin typeface="Lato"/>
                <a:ea typeface="Lato"/>
                <a:cs typeface="Lato"/>
                <a:sym typeface="Lato"/>
              </a:rPr>
              <a:t>ppt basic </a:t>
            </a:r>
            <a:r>
              <a:rPr lang="vi-VN" sz="1050">
                <a:solidFill>
                  <a:srgbClr val="FFC023"/>
                </a:solidFill>
                <a:latin typeface="Lato"/>
                <a:ea typeface="Lato"/>
                <a:cs typeface="Lato"/>
                <a:sym typeface="Lato"/>
              </a:rPr>
              <a:t>tutorial</a:t>
            </a:r>
            <a:endParaRPr/>
          </a:p>
        </p:txBody>
      </p:sp>
      <p:sp>
        <p:nvSpPr>
          <p:cNvPr id="169" name="Google Shape;169;p70"/>
          <p:cNvSpPr txBox="1"/>
          <p:nvPr/>
        </p:nvSpPr>
        <p:spPr>
          <a:xfrm>
            <a:off x="5171985" y="5550009"/>
            <a:ext cx="1454244"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050">
                <a:solidFill>
                  <a:srgbClr val="FFC023"/>
                </a:solidFill>
                <a:latin typeface="Lato"/>
                <a:ea typeface="Lato"/>
                <a:cs typeface="Lato"/>
                <a:sym typeface="Lato"/>
              </a:rPr>
              <a:t>template</a:t>
            </a:r>
            <a:r>
              <a:rPr lang="vi-VN" sz="1050">
                <a:solidFill>
                  <a:schemeClr val="lt1"/>
                </a:solidFill>
                <a:latin typeface="Lato"/>
                <a:ea typeface="Lato"/>
                <a:cs typeface="Lato"/>
                <a:sym typeface="Lato"/>
              </a:rPr>
              <a:t> collection</a:t>
            </a:r>
            <a:endParaRPr/>
          </a:p>
        </p:txBody>
      </p:sp>
      <p:sp>
        <p:nvSpPr>
          <p:cNvPr id="170" name="Google Shape;170;p70"/>
          <p:cNvSpPr txBox="1"/>
          <p:nvPr/>
        </p:nvSpPr>
        <p:spPr>
          <a:xfrm>
            <a:off x="3675966" y="5550010"/>
            <a:ext cx="1338828"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050">
                <a:solidFill>
                  <a:srgbClr val="FFC023"/>
                </a:solidFill>
                <a:latin typeface="Lato"/>
                <a:ea typeface="Lato"/>
                <a:cs typeface="Lato"/>
                <a:sym typeface="Lato"/>
              </a:rPr>
              <a:t>custom</a:t>
            </a:r>
            <a:r>
              <a:rPr lang="vi-VN" sz="1050">
                <a:solidFill>
                  <a:schemeClr val="lt1"/>
                </a:solidFill>
                <a:latin typeface="Lato"/>
                <a:ea typeface="Lato"/>
                <a:cs typeface="Lato"/>
                <a:sym typeface="Lato"/>
              </a:rPr>
              <a:t> powerpoint</a:t>
            </a:r>
            <a:endParaRPr sz="1050">
              <a:solidFill>
                <a:schemeClr val="lt1"/>
              </a:solidFill>
              <a:latin typeface="Lato"/>
              <a:ea typeface="Lato"/>
              <a:cs typeface="Lato"/>
              <a:sym typeface="Lato"/>
            </a:endParaRPr>
          </a:p>
        </p:txBody>
      </p:sp>
      <p:cxnSp>
        <p:nvCxnSpPr>
          <p:cNvPr id="171" name="Google Shape;171;p70"/>
          <p:cNvCxnSpPr/>
          <p:nvPr/>
        </p:nvCxnSpPr>
        <p:spPr>
          <a:xfrm>
            <a:off x="5098941" y="5566839"/>
            <a:ext cx="0" cy="215650"/>
          </a:xfrm>
          <a:prstGeom prst="straightConnector1">
            <a:avLst/>
          </a:prstGeom>
          <a:noFill/>
          <a:ln cap="flat" cmpd="sng" w="9525">
            <a:solidFill>
              <a:schemeClr val="lt1"/>
            </a:solidFill>
            <a:prstDash val="solid"/>
            <a:miter lim="800000"/>
            <a:headEnd len="sm" w="sm" type="none"/>
            <a:tailEnd len="sm" w="sm" type="none"/>
          </a:ln>
        </p:spPr>
      </p:cxnSp>
      <p:cxnSp>
        <p:nvCxnSpPr>
          <p:cNvPr id="172" name="Google Shape;172;p70"/>
          <p:cNvCxnSpPr/>
          <p:nvPr/>
        </p:nvCxnSpPr>
        <p:spPr>
          <a:xfrm>
            <a:off x="6621838" y="5566839"/>
            <a:ext cx="0" cy="215650"/>
          </a:xfrm>
          <a:prstGeom prst="straightConnector1">
            <a:avLst/>
          </a:prstGeom>
          <a:noFill/>
          <a:ln cap="flat" cmpd="sng" w="9525">
            <a:solidFill>
              <a:schemeClr val="lt1"/>
            </a:solidFill>
            <a:prstDash val="solid"/>
            <a:miter lim="800000"/>
            <a:headEnd len="sm" w="sm" type="none"/>
            <a:tailEnd len="sm" w="sm" type="none"/>
          </a:ln>
        </p:spPr>
      </p:cxnSp>
      <p:sp>
        <p:nvSpPr>
          <p:cNvPr id="173" name="Google Shape;173;p70">
            <a:hlinkClick r:id="rId3"/>
          </p:cNvPr>
          <p:cNvSpPr/>
          <p:nvPr/>
        </p:nvSpPr>
        <p:spPr>
          <a:xfrm>
            <a:off x="3471655" y="5498175"/>
            <a:ext cx="1605266" cy="386918"/>
          </a:xfrm>
          <a:prstGeom prst="roundRect">
            <a:avLst>
              <a:gd fmla="val 16667" name="adj"/>
            </a:avLst>
          </a:prstGeom>
          <a:solidFill>
            <a:srgbClr val="231F20">
              <a:alpha val="0"/>
            </a:srgbClr>
          </a:solidFill>
          <a:ln cap="flat" cmpd="sng" w="12700">
            <a:solidFill>
              <a:srgbClr val="5C4EB7">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 name="Google Shape;174;p70">
            <a:hlinkClick r:id="rId4"/>
          </p:cNvPr>
          <p:cNvSpPr/>
          <p:nvPr/>
        </p:nvSpPr>
        <p:spPr>
          <a:xfrm>
            <a:off x="5137854" y="5498175"/>
            <a:ext cx="1454243" cy="386918"/>
          </a:xfrm>
          <a:prstGeom prst="roundRect">
            <a:avLst>
              <a:gd fmla="val 16667" name="adj"/>
            </a:avLst>
          </a:prstGeom>
          <a:solidFill>
            <a:srgbClr val="231F20">
              <a:alpha val="0"/>
            </a:srgbClr>
          </a:solidFill>
          <a:ln cap="flat" cmpd="sng" w="12700">
            <a:solidFill>
              <a:srgbClr val="5C4EB7">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 name="Google Shape;175;p70">
            <a:hlinkClick r:id="rId5"/>
          </p:cNvPr>
          <p:cNvSpPr/>
          <p:nvPr/>
        </p:nvSpPr>
        <p:spPr>
          <a:xfrm>
            <a:off x="6660361" y="5498175"/>
            <a:ext cx="1241064" cy="386918"/>
          </a:xfrm>
          <a:prstGeom prst="roundRect">
            <a:avLst>
              <a:gd fmla="val 16667" name="adj"/>
            </a:avLst>
          </a:prstGeom>
          <a:solidFill>
            <a:srgbClr val="231F20">
              <a:alpha val="0"/>
            </a:srgbClr>
          </a:solidFill>
          <a:ln cap="flat" cmpd="sng" w="12700">
            <a:solidFill>
              <a:srgbClr val="5C4EB7">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4" name="Shape 74"/>
        <p:cNvGrpSpPr/>
        <p:nvPr/>
      </p:nvGrpSpPr>
      <p:grpSpPr>
        <a:xfrm>
          <a:off x="0" y="0"/>
          <a:ext cx="0" cy="0"/>
          <a:chOff x="0" y="0"/>
          <a:chExt cx="0" cy="0"/>
        </a:xfrm>
      </p:grpSpPr>
      <p:grpSp>
        <p:nvGrpSpPr>
          <p:cNvPr id="75" name="Google Shape;75;p51"/>
          <p:cNvGrpSpPr/>
          <p:nvPr/>
        </p:nvGrpSpPr>
        <p:grpSpPr>
          <a:xfrm>
            <a:off x="5057777" y="-1"/>
            <a:ext cx="2076449" cy="390549"/>
            <a:chOff x="5104209" y="-1"/>
            <a:chExt cx="1983584" cy="354808"/>
          </a:xfrm>
        </p:grpSpPr>
        <p:sp>
          <p:nvSpPr>
            <p:cNvPr id="76" name="Google Shape;76;p51"/>
            <p:cNvSpPr/>
            <p:nvPr/>
          </p:nvSpPr>
          <p:spPr>
            <a:xfrm>
              <a:off x="5353051" y="-1"/>
              <a:ext cx="1485900" cy="354807"/>
            </a:xfrm>
            <a:prstGeom prst="round2SameRect">
              <a:avLst>
                <a:gd fmla="val 0" name="adj1"/>
                <a:gd fmla="val 50000" name="adj2"/>
              </a:avLst>
            </a:pr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 name="Google Shape;77;p51"/>
            <p:cNvSpPr/>
            <p:nvPr/>
          </p:nvSpPr>
          <p:spPr>
            <a:xfrm rot="5400000">
              <a:off x="6856809" y="-21431"/>
              <a:ext cx="209554"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 name="Google Shape;78;p51"/>
            <p:cNvSpPr/>
            <p:nvPr/>
          </p:nvSpPr>
          <p:spPr>
            <a:xfrm flipH="1" rot="-5400000">
              <a:off x="5125639" y="-21431"/>
              <a:ext cx="209553"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9" name="Google Shape;79;p51"/>
          <p:cNvSpPr txBox="1"/>
          <p:nvPr/>
        </p:nvSpPr>
        <p:spPr>
          <a:xfrm>
            <a:off x="5349479" y="76150"/>
            <a:ext cx="18024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100">
                <a:solidFill>
                  <a:schemeClr val="lt1"/>
                </a:solidFill>
                <a:latin typeface="Arial"/>
                <a:ea typeface="Arial"/>
                <a:cs typeface="Arial"/>
                <a:sym typeface="Arial"/>
              </a:rPr>
              <a:t>TÌM HIỂU NGHỀ NGHIỆP</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showMasterSp="0">
  <p:cSld name="4_Custom Layout">
    <p:bg>
      <p:bgPr>
        <a:solidFill>
          <a:srgbClr val="262626"/>
        </a:solidFill>
      </p:bgPr>
    </p:bg>
    <p:spTree>
      <p:nvGrpSpPr>
        <p:cNvPr id="176" name="Shape 176"/>
        <p:cNvGrpSpPr/>
        <p:nvPr/>
      </p:nvGrpSpPr>
      <p:grpSpPr>
        <a:xfrm>
          <a:off x="0" y="0"/>
          <a:ext cx="0" cy="0"/>
          <a:chOff x="0" y="0"/>
          <a:chExt cx="0" cy="0"/>
        </a:xfrm>
      </p:grpSpPr>
      <p:pic>
        <p:nvPicPr>
          <p:cNvPr id="177" name="Google Shape;177;p71"/>
          <p:cNvPicPr preferRelativeResize="0"/>
          <p:nvPr/>
        </p:nvPicPr>
        <p:blipFill rotWithShape="1">
          <a:blip r:embed="rId2">
            <a:alphaModFix/>
          </a:blip>
          <a:srcRect b="0" l="0" r="0" t="0"/>
          <a:stretch/>
        </p:blipFill>
        <p:spPr>
          <a:xfrm>
            <a:off x="1404558" y="3197953"/>
            <a:ext cx="1868744" cy="462093"/>
          </a:xfrm>
          <a:prstGeom prst="rect">
            <a:avLst/>
          </a:prstGeom>
          <a:noFill/>
          <a:ln>
            <a:noFill/>
          </a:ln>
        </p:spPr>
      </p:pic>
      <p:sp>
        <p:nvSpPr>
          <p:cNvPr id="178" name="Google Shape;178;p71"/>
          <p:cNvSpPr txBox="1"/>
          <p:nvPr/>
        </p:nvSpPr>
        <p:spPr>
          <a:xfrm>
            <a:off x="1770184" y="3803448"/>
            <a:ext cx="249701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800">
                <a:solidFill>
                  <a:schemeClr val="lt1"/>
                </a:solidFill>
                <a:latin typeface="Lato"/>
                <a:ea typeface="Lato"/>
                <a:cs typeface="Lato"/>
                <a:sym typeface="Lato"/>
              </a:rPr>
              <a:t>Thankyou For Using Our Template</a:t>
            </a:r>
            <a:endParaRPr sz="1800">
              <a:solidFill>
                <a:schemeClr val="lt1"/>
              </a:solidFill>
              <a:latin typeface="Lato"/>
              <a:ea typeface="Lato"/>
              <a:cs typeface="Lato"/>
              <a:sym typeface="Lato"/>
            </a:endParaRPr>
          </a:p>
        </p:txBody>
      </p:sp>
      <p:grpSp>
        <p:nvGrpSpPr>
          <p:cNvPr id="179" name="Google Shape;179;p71"/>
          <p:cNvGrpSpPr/>
          <p:nvPr/>
        </p:nvGrpSpPr>
        <p:grpSpPr>
          <a:xfrm>
            <a:off x="6926686" y="853706"/>
            <a:ext cx="6427728" cy="6433349"/>
            <a:chOff x="1812925" y="2333625"/>
            <a:chExt cx="1816100" cy="1817688"/>
          </a:xfrm>
        </p:grpSpPr>
        <p:sp>
          <p:nvSpPr>
            <p:cNvPr id="180" name="Google Shape;180;p71"/>
            <p:cNvSpPr/>
            <p:nvPr/>
          </p:nvSpPr>
          <p:spPr>
            <a:xfrm>
              <a:off x="1812925" y="2333625"/>
              <a:ext cx="908050" cy="908050"/>
            </a:xfrm>
            <a:custGeom>
              <a:rect b="b" l="l" r="r" t="t"/>
              <a:pathLst>
                <a:path extrusionOk="0" h="1717" w="1716">
                  <a:moveTo>
                    <a:pt x="54" y="635"/>
                  </a:moveTo>
                  <a:lnTo>
                    <a:pt x="55" y="635"/>
                  </a:lnTo>
                  <a:lnTo>
                    <a:pt x="58" y="635"/>
                  </a:lnTo>
                  <a:lnTo>
                    <a:pt x="61" y="635"/>
                  </a:lnTo>
                  <a:lnTo>
                    <a:pt x="61" y="635"/>
                  </a:lnTo>
                  <a:lnTo>
                    <a:pt x="112" y="639"/>
                  </a:lnTo>
                  <a:lnTo>
                    <a:pt x="162" y="646"/>
                  </a:lnTo>
                  <a:lnTo>
                    <a:pt x="211" y="654"/>
                  </a:lnTo>
                  <a:lnTo>
                    <a:pt x="260" y="666"/>
                  </a:lnTo>
                  <a:lnTo>
                    <a:pt x="309" y="679"/>
                  </a:lnTo>
                  <a:lnTo>
                    <a:pt x="355" y="694"/>
                  </a:lnTo>
                  <a:lnTo>
                    <a:pt x="401" y="711"/>
                  </a:lnTo>
                  <a:lnTo>
                    <a:pt x="446" y="730"/>
                  </a:lnTo>
                  <a:lnTo>
                    <a:pt x="490" y="751"/>
                  </a:lnTo>
                  <a:lnTo>
                    <a:pt x="533" y="774"/>
                  </a:lnTo>
                  <a:lnTo>
                    <a:pt x="575" y="799"/>
                  </a:lnTo>
                  <a:lnTo>
                    <a:pt x="615" y="826"/>
                  </a:lnTo>
                  <a:lnTo>
                    <a:pt x="654" y="854"/>
                  </a:lnTo>
                  <a:lnTo>
                    <a:pt x="692" y="884"/>
                  </a:lnTo>
                  <a:lnTo>
                    <a:pt x="727" y="916"/>
                  </a:lnTo>
                  <a:lnTo>
                    <a:pt x="763" y="949"/>
                  </a:lnTo>
                  <a:lnTo>
                    <a:pt x="796" y="984"/>
                  </a:lnTo>
                  <a:lnTo>
                    <a:pt x="828" y="1020"/>
                  </a:lnTo>
                  <a:lnTo>
                    <a:pt x="858" y="1058"/>
                  </a:lnTo>
                  <a:lnTo>
                    <a:pt x="887" y="1096"/>
                  </a:lnTo>
                  <a:lnTo>
                    <a:pt x="914" y="1137"/>
                  </a:lnTo>
                  <a:lnTo>
                    <a:pt x="939" y="1178"/>
                  </a:lnTo>
                  <a:lnTo>
                    <a:pt x="962" y="1221"/>
                  </a:lnTo>
                  <a:lnTo>
                    <a:pt x="983" y="1264"/>
                  </a:lnTo>
                  <a:lnTo>
                    <a:pt x="1003" y="1310"/>
                  </a:lnTo>
                  <a:lnTo>
                    <a:pt x="1021" y="1355"/>
                  </a:lnTo>
                  <a:lnTo>
                    <a:pt x="1036" y="1402"/>
                  </a:lnTo>
                  <a:lnTo>
                    <a:pt x="1049" y="1450"/>
                  </a:lnTo>
                  <a:lnTo>
                    <a:pt x="1060" y="1498"/>
                  </a:lnTo>
                  <a:lnTo>
                    <a:pt x="1069" y="1548"/>
                  </a:lnTo>
                  <a:lnTo>
                    <a:pt x="1075" y="1598"/>
                  </a:lnTo>
                  <a:lnTo>
                    <a:pt x="1081" y="1649"/>
                  </a:lnTo>
                  <a:lnTo>
                    <a:pt x="1080" y="1653"/>
                  </a:lnTo>
                  <a:lnTo>
                    <a:pt x="1080" y="1656"/>
                  </a:lnTo>
                  <a:lnTo>
                    <a:pt x="1081" y="1663"/>
                  </a:lnTo>
                  <a:lnTo>
                    <a:pt x="1082" y="1670"/>
                  </a:lnTo>
                  <a:lnTo>
                    <a:pt x="1085" y="1681"/>
                  </a:lnTo>
                  <a:lnTo>
                    <a:pt x="1090" y="1690"/>
                  </a:lnTo>
                  <a:lnTo>
                    <a:pt x="1096" y="1697"/>
                  </a:lnTo>
                  <a:lnTo>
                    <a:pt x="1103" y="1704"/>
                  </a:lnTo>
                  <a:lnTo>
                    <a:pt x="1111" y="1710"/>
                  </a:lnTo>
                  <a:lnTo>
                    <a:pt x="1120" y="1714"/>
                  </a:lnTo>
                  <a:lnTo>
                    <a:pt x="1130" y="1716"/>
                  </a:lnTo>
                  <a:lnTo>
                    <a:pt x="1140" y="1717"/>
                  </a:lnTo>
                  <a:lnTo>
                    <a:pt x="1655" y="1717"/>
                  </a:lnTo>
                  <a:lnTo>
                    <a:pt x="1665" y="1716"/>
                  </a:lnTo>
                  <a:lnTo>
                    <a:pt x="1676" y="1713"/>
                  </a:lnTo>
                  <a:lnTo>
                    <a:pt x="1686" y="1709"/>
                  </a:lnTo>
                  <a:lnTo>
                    <a:pt x="1695" y="1703"/>
                  </a:lnTo>
                  <a:lnTo>
                    <a:pt x="1702" y="1696"/>
                  </a:lnTo>
                  <a:lnTo>
                    <a:pt x="1708" y="1687"/>
                  </a:lnTo>
                  <a:lnTo>
                    <a:pt x="1712" y="1676"/>
                  </a:lnTo>
                  <a:lnTo>
                    <a:pt x="1715" y="1666"/>
                  </a:lnTo>
                  <a:lnTo>
                    <a:pt x="1715" y="1666"/>
                  </a:lnTo>
                  <a:lnTo>
                    <a:pt x="1715" y="1666"/>
                  </a:lnTo>
                  <a:lnTo>
                    <a:pt x="1715" y="1661"/>
                  </a:lnTo>
                  <a:lnTo>
                    <a:pt x="1716" y="1656"/>
                  </a:lnTo>
                  <a:lnTo>
                    <a:pt x="1715" y="1649"/>
                  </a:lnTo>
                  <a:lnTo>
                    <a:pt x="1714" y="1643"/>
                  </a:lnTo>
                  <a:lnTo>
                    <a:pt x="1714" y="1642"/>
                  </a:lnTo>
                  <a:lnTo>
                    <a:pt x="1714" y="1642"/>
                  </a:lnTo>
                  <a:lnTo>
                    <a:pt x="1709" y="1560"/>
                  </a:lnTo>
                  <a:lnTo>
                    <a:pt x="1699" y="1478"/>
                  </a:lnTo>
                  <a:lnTo>
                    <a:pt x="1686" y="1398"/>
                  </a:lnTo>
                  <a:lnTo>
                    <a:pt x="1669" y="1318"/>
                  </a:lnTo>
                  <a:lnTo>
                    <a:pt x="1648" y="1241"/>
                  </a:lnTo>
                  <a:lnTo>
                    <a:pt x="1625" y="1164"/>
                  </a:lnTo>
                  <a:lnTo>
                    <a:pt x="1598" y="1089"/>
                  </a:lnTo>
                  <a:lnTo>
                    <a:pt x="1566" y="1016"/>
                  </a:lnTo>
                  <a:lnTo>
                    <a:pt x="1533" y="945"/>
                  </a:lnTo>
                  <a:lnTo>
                    <a:pt x="1495" y="875"/>
                  </a:lnTo>
                  <a:lnTo>
                    <a:pt x="1456" y="808"/>
                  </a:lnTo>
                  <a:lnTo>
                    <a:pt x="1412" y="743"/>
                  </a:lnTo>
                  <a:lnTo>
                    <a:pt x="1367" y="680"/>
                  </a:lnTo>
                  <a:lnTo>
                    <a:pt x="1318" y="618"/>
                  </a:lnTo>
                  <a:lnTo>
                    <a:pt x="1267" y="559"/>
                  </a:lnTo>
                  <a:lnTo>
                    <a:pt x="1213" y="502"/>
                  </a:lnTo>
                  <a:lnTo>
                    <a:pt x="1156" y="449"/>
                  </a:lnTo>
                  <a:lnTo>
                    <a:pt x="1098" y="397"/>
                  </a:lnTo>
                  <a:lnTo>
                    <a:pt x="1037" y="348"/>
                  </a:lnTo>
                  <a:lnTo>
                    <a:pt x="973" y="303"/>
                  </a:lnTo>
                  <a:lnTo>
                    <a:pt x="908" y="260"/>
                  </a:lnTo>
                  <a:lnTo>
                    <a:pt x="841" y="220"/>
                  </a:lnTo>
                  <a:lnTo>
                    <a:pt x="771" y="183"/>
                  </a:lnTo>
                  <a:lnTo>
                    <a:pt x="700" y="149"/>
                  </a:lnTo>
                  <a:lnTo>
                    <a:pt x="627" y="119"/>
                  </a:lnTo>
                  <a:lnTo>
                    <a:pt x="552" y="91"/>
                  </a:lnTo>
                  <a:lnTo>
                    <a:pt x="477" y="67"/>
                  </a:lnTo>
                  <a:lnTo>
                    <a:pt x="399" y="47"/>
                  </a:lnTo>
                  <a:lnTo>
                    <a:pt x="320" y="29"/>
                  </a:lnTo>
                  <a:lnTo>
                    <a:pt x="239" y="16"/>
                  </a:lnTo>
                  <a:lnTo>
                    <a:pt x="157" y="7"/>
                  </a:lnTo>
                  <a:lnTo>
                    <a:pt x="75" y="2"/>
                  </a:lnTo>
                  <a:lnTo>
                    <a:pt x="68" y="0"/>
                  </a:lnTo>
                  <a:lnTo>
                    <a:pt x="61" y="0"/>
                  </a:lnTo>
                  <a:lnTo>
                    <a:pt x="56" y="0"/>
                  </a:lnTo>
                  <a:lnTo>
                    <a:pt x="52" y="1"/>
                  </a:lnTo>
                  <a:lnTo>
                    <a:pt x="40" y="3"/>
                  </a:lnTo>
                  <a:lnTo>
                    <a:pt x="31" y="8"/>
                  </a:lnTo>
                  <a:lnTo>
                    <a:pt x="22" y="14"/>
                  </a:lnTo>
                  <a:lnTo>
                    <a:pt x="15" y="21"/>
                  </a:lnTo>
                  <a:lnTo>
                    <a:pt x="8" y="29"/>
                  </a:lnTo>
                  <a:lnTo>
                    <a:pt x="4" y="40"/>
                  </a:lnTo>
                  <a:lnTo>
                    <a:pt x="1" y="50"/>
                  </a:lnTo>
                  <a:lnTo>
                    <a:pt x="0" y="61"/>
                  </a:lnTo>
                  <a:lnTo>
                    <a:pt x="0" y="574"/>
                  </a:lnTo>
                  <a:lnTo>
                    <a:pt x="0" y="580"/>
                  </a:lnTo>
                  <a:lnTo>
                    <a:pt x="1" y="587"/>
                  </a:lnTo>
                  <a:lnTo>
                    <a:pt x="2" y="592"/>
                  </a:lnTo>
                  <a:lnTo>
                    <a:pt x="4" y="597"/>
                  </a:lnTo>
                  <a:lnTo>
                    <a:pt x="9" y="607"/>
                  </a:lnTo>
                  <a:lnTo>
                    <a:pt x="15" y="616"/>
                  </a:lnTo>
                  <a:lnTo>
                    <a:pt x="23" y="623"/>
                  </a:lnTo>
                  <a:lnTo>
                    <a:pt x="32" y="629"/>
                  </a:lnTo>
                  <a:lnTo>
                    <a:pt x="37" y="631"/>
                  </a:lnTo>
                  <a:lnTo>
                    <a:pt x="42" y="633"/>
                  </a:lnTo>
                  <a:lnTo>
                    <a:pt x="49" y="634"/>
                  </a:lnTo>
                  <a:lnTo>
                    <a:pt x="54" y="635"/>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1" name="Google Shape;181;p71"/>
            <p:cNvSpPr/>
            <p:nvPr/>
          </p:nvSpPr>
          <p:spPr>
            <a:xfrm>
              <a:off x="2720975" y="2333625"/>
              <a:ext cx="908050" cy="908050"/>
            </a:xfrm>
            <a:custGeom>
              <a:rect b="b" l="l" r="r" t="t"/>
              <a:pathLst>
                <a:path extrusionOk="0" h="1717" w="1716">
                  <a:moveTo>
                    <a:pt x="55" y="635"/>
                  </a:moveTo>
                  <a:lnTo>
                    <a:pt x="58" y="635"/>
                  </a:lnTo>
                  <a:lnTo>
                    <a:pt x="61" y="635"/>
                  </a:lnTo>
                  <a:lnTo>
                    <a:pt x="62" y="635"/>
                  </a:lnTo>
                  <a:lnTo>
                    <a:pt x="112" y="639"/>
                  </a:lnTo>
                  <a:lnTo>
                    <a:pt x="163" y="646"/>
                  </a:lnTo>
                  <a:lnTo>
                    <a:pt x="212" y="654"/>
                  </a:lnTo>
                  <a:lnTo>
                    <a:pt x="261" y="666"/>
                  </a:lnTo>
                  <a:lnTo>
                    <a:pt x="309" y="679"/>
                  </a:lnTo>
                  <a:lnTo>
                    <a:pt x="355" y="694"/>
                  </a:lnTo>
                  <a:lnTo>
                    <a:pt x="402" y="711"/>
                  </a:lnTo>
                  <a:lnTo>
                    <a:pt x="446" y="730"/>
                  </a:lnTo>
                  <a:lnTo>
                    <a:pt x="491" y="751"/>
                  </a:lnTo>
                  <a:lnTo>
                    <a:pt x="533" y="774"/>
                  </a:lnTo>
                  <a:lnTo>
                    <a:pt x="575" y="799"/>
                  </a:lnTo>
                  <a:lnTo>
                    <a:pt x="615" y="826"/>
                  </a:lnTo>
                  <a:lnTo>
                    <a:pt x="655" y="854"/>
                  </a:lnTo>
                  <a:lnTo>
                    <a:pt x="692" y="884"/>
                  </a:lnTo>
                  <a:lnTo>
                    <a:pt x="728" y="916"/>
                  </a:lnTo>
                  <a:lnTo>
                    <a:pt x="763" y="949"/>
                  </a:lnTo>
                  <a:lnTo>
                    <a:pt x="796" y="984"/>
                  </a:lnTo>
                  <a:lnTo>
                    <a:pt x="829" y="1020"/>
                  </a:lnTo>
                  <a:lnTo>
                    <a:pt x="859" y="1058"/>
                  </a:lnTo>
                  <a:lnTo>
                    <a:pt x="887" y="1096"/>
                  </a:lnTo>
                  <a:lnTo>
                    <a:pt x="915" y="1137"/>
                  </a:lnTo>
                  <a:lnTo>
                    <a:pt x="939" y="1178"/>
                  </a:lnTo>
                  <a:lnTo>
                    <a:pt x="962" y="1221"/>
                  </a:lnTo>
                  <a:lnTo>
                    <a:pt x="984" y="1264"/>
                  </a:lnTo>
                  <a:lnTo>
                    <a:pt x="1004" y="1310"/>
                  </a:lnTo>
                  <a:lnTo>
                    <a:pt x="1021" y="1355"/>
                  </a:lnTo>
                  <a:lnTo>
                    <a:pt x="1036" y="1402"/>
                  </a:lnTo>
                  <a:lnTo>
                    <a:pt x="1049" y="1450"/>
                  </a:lnTo>
                  <a:lnTo>
                    <a:pt x="1060" y="1498"/>
                  </a:lnTo>
                  <a:lnTo>
                    <a:pt x="1069" y="1548"/>
                  </a:lnTo>
                  <a:lnTo>
                    <a:pt x="1076" y="1598"/>
                  </a:lnTo>
                  <a:lnTo>
                    <a:pt x="1080" y="1649"/>
                  </a:lnTo>
                  <a:lnTo>
                    <a:pt x="1080" y="1653"/>
                  </a:lnTo>
                  <a:lnTo>
                    <a:pt x="1079" y="1656"/>
                  </a:lnTo>
                  <a:lnTo>
                    <a:pt x="1080" y="1663"/>
                  </a:lnTo>
                  <a:lnTo>
                    <a:pt x="1081" y="1670"/>
                  </a:lnTo>
                  <a:lnTo>
                    <a:pt x="1085" y="1681"/>
                  </a:lnTo>
                  <a:lnTo>
                    <a:pt x="1090" y="1690"/>
                  </a:lnTo>
                  <a:lnTo>
                    <a:pt x="1096" y="1697"/>
                  </a:lnTo>
                  <a:lnTo>
                    <a:pt x="1103" y="1704"/>
                  </a:lnTo>
                  <a:lnTo>
                    <a:pt x="1111" y="1710"/>
                  </a:lnTo>
                  <a:lnTo>
                    <a:pt x="1120" y="1714"/>
                  </a:lnTo>
                  <a:lnTo>
                    <a:pt x="1130" y="1716"/>
                  </a:lnTo>
                  <a:lnTo>
                    <a:pt x="1141" y="1717"/>
                  </a:lnTo>
                  <a:lnTo>
                    <a:pt x="1655" y="1717"/>
                  </a:lnTo>
                  <a:lnTo>
                    <a:pt x="1666" y="1716"/>
                  </a:lnTo>
                  <a:lnTo>
                    <a:pt x="1676" y="1713"/>
                  </a:lnTo>
                  <a:lnTo>
                    <a:pt x="1685" y="1709"/>
                  </a:lnTo>
                  <a:lnTo>
                    <a:pt x="1695" y="1703"/>
                  </a:lnTo>
                  <a:lnTo>
                    <a:pt x="1702" y="1696"/>
                  </a:lnTo>
                  <a:lnTo>
                    <a:pt x="1708" y="1687"/>
                  </a:lnTo>
                  <a:lnTo>
                    <a:pt x="1712" y="1676"/>
                  </a:lnTo>
                  <a:lnTo>
                    <a:pt x="1715" y="1666"/>
                  </a:lnTo>
                  <a:lnTo>
                    <a:pt x="1715" y="1666"/>
                  </a:lnTo>
                  <a:lnTo>
                    <a:pt x="1715" y="1666"/>
                  </a:lnTo>
                  <a:lnTo>
                    <a:pt x="1716" y="1661"/>
                  </a:lnTo>
                  <a:lnTo>
                    <a:pt x="1716" y="1656"/>
                  </a:lnTo>
                  <a:lnTo>
                    <a:pt x="1716" y="1649"/>
                  </a:lnTo>
                  <a:lnTo>
                    <a:pt x="1714" y="1643"/>
                  </a:lnTo>
                  <a:lnTo>
                    <a:pt x="1714" y="1642"/>
                  </a:lnTo>
                  <a:lnTo>
                    <a:pt x="1714" y="1642"/>
                  </a:lnTo>
                  <a:lnTo>
                    <a:pt x="1709" y="1560"/>
                  </a:lnTo>
                  <a:lnTo>
                    <a:pt x="1700" y="1478"/>
                  </a:lnTo>
                  <a:lnTo>
                    <a:pt x="1687" y="1398"/>
                  </a:lnTo>
                  <a:lnTo>
                    <a:pt x="1669" y="1318"/>
                  </a:lnTo>
                  <a:lnTo>
                    <a:pt x="1649" y="1241"/>
                  </a:lnTo>
                  <a:lnTo>
                    <a:pt x="1625" y="1164"/>
                  </a:lnTo>
                  <a:lnTo>
                    <a:pt x="1597" y="1089"/>
                  </a:lnTo>
                  <a:lnTo>
                    <a:pt x="1567" y="1016"/>
                  </a:lnTo>
                  <a:lnTo>
                    <a:pt x="1533" y="945"/>
                  </a:lnTo>
                  <a:lnTo>
                    <a:pt x="1496" y="875"/>
                  </a:lnTo>
                  <a:lnTo>
                    <a:pt x="1456" y="808"/>
                  </a:lnTo>
                  <a:lnTo>
                    <a:pt x="1413" y="743"/>
                  </a:lnTo>
                  <a:lnTo>
                    <a:pt x="1367" y="680"/>
                  </a:lnTo>
                  <a:lnTo>
                    <a:pt x="1318" y="618"/>
                  </a:lnTo>
                  <a:lnTo>
                    <a:pt x="1267" y="559"/>
                  </a:lnTo>
                  <a:lnTo>
                    <a:pt x="1213" y="502"/>
                  </a:lnTo>
                  <a:lnTo>
                    <a:pt x="1156" y="449"/>
                  </a:lnTo>
                  <a:lnTo>
                    <a:pt x="1098" y="397"/>
                  </a:lnTo>
                  <a:lnTo>
                    <a:pt x="1037" y="348"/>
                  </a:lnTo>
                  <a:lnTo>
                    <a:pt x="973" y="303"/>
                  </a:lnTo>
                  <a:lnTo>
                    <a:pt x="908" y="260"/>
                  </a:lnTo>
                  <a:lnTo>
                    <a:pt x="841" y="220"/>
                  </a:lnTo>
                  <a:lnTo>
                    <a:pt x="772" y="183"/>
                  </a:lnTo>
                  <a:lnTo>
                    <a:pt x="700" y="149"/>
                  </a:lnTo>
                  <a:lnTo>
                    <a:pt x="627" y="119"/>
                  </a:lnTo>
                  <a:lnTo>
                    <a:pt x="552" y="91"/>
                  </a:lnTo>
                  <a:lnTo>
                    <a:pt x="476" y="67"/>
                  </a:lnTo>
                  <a:lnTo>
                    <a:pt x="399" y="47"/>
                  </a:lnTo>
                  <a:lnTo>
                    <a:pt x="320" y="29"/>
                  </a:lnTo>
                  <a:lnTo>
                    <a:pt x="240" y="16"/>
                  </a:lnTo>
                  <a:lnTo>
                    <a:pt x="158" y="7"/>
                  </a:lnTo>
                  <a:lnTo>
                    <a:pt x="75" y="2"/>
                  </a:lnTo>
                  <a:lnTo>
                    <a:pt x="68" y="0"/>
                  </a:lnTo>
                  <a:lnTo>
                    <a:pt x="61" y="0"/>
                  </a:lnTo>
                  <a:lnTo>
                    <a:pt x="57" y="0"/>
                  </a:lnTo>
                  <a:lnTo>
                    <a:pt x="52" y="1"/>
                  </a:lnTo>
                  <a:lnTo>
                    <a:pt x="41" y="3"/>
                  </a:lnTo>
                  <a:lnTo>
                    <a:pt x="31" y="8"/>
                  </a:lnTo>
                  <a:lnTo>
                    <a:pt x="22" y="14"/>
                  </a:lnTo>
                  <a:lnTo>
                    <a:pt x="15" y="21"/>
                  </a:lnTo>
                  <a:lnTo>
                    <a:pt x="9" y="29"/>
                  </a:lnTo>
                  <a:lnTo>
                    <a:pt x="4" y="40"/>
                  </a:lnTo>
                  <a:lnTo>
                    <a:pt x="1" y="50"/>
                  </a:lnTo>
                  <a:lnTo>
                    <a:pt x="0" y="61"/>
                  </a:lnTo>
                  <a:lnTo>
                    <a:pt x="0" y="574"/>
                  </a:lnTo>
                  <a:lnTo>
                    <a:pt x="1" y="580"/>
                  </a:lnTo>
                  <a:lnTo>
                    <a:pt x="2" y="587"/>
                  </a:lnTo>
                  <a:lnTo>
                    <a:pt x="3" y="592"/>
                  </a:lnTo>
                  <a:lnTo>
                    <a:pt x="5" y="597"/>
                  </a:lnTo>
                  <a:lnTo>
                    <a:pt x="9" y="607"/>
                  </a:lnTo>
                  <a:lnTo>
                    <a:pt x="16" y="616"/>
                  </a:lnTo>
                  <a:lnTo>
                    <a:pt x="24" y="623"/>
                  </a:lnTo>
                  <a:lnTo>
                    <a:pt x="33" y="629"/>
                  </a:lnTo>
                  <a:lnTo>
                    <a:pt x="38" y="631"/>
                  </a:lnTo>
                  <a:lnTo>
                    <a:pt x="43" y="633"/>
                  </a:lnTo>
                  <a:lnTo>
                    <a:pt x="48" y="634"/>
                  </a:lnTo>
                  <a:lnTo>
                    <a:pt x="55" y="635"/>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 name="Google Shape;182;p71"/>
            <p:cNvSpPr/>
            <p:nvPr/>
          </p:nvSpPr>
          <p:spPr>
            <a:xfrm>
              <a:off x="1812925" y="3241675"/>
              <a:ext cx="908050" cy="909638"/>
            </a:xfrm>
            <a:custGeom>
              <a:rect b="b" l="l" r="r" t="t"/>
              <a:pathLst>
                <a:path extrusionOk="0" h="1718" w="1716">
                  <a:moveTo>
                    <a:pt x="1641" y="1716"/>
                  </a:moveTo>
                  <a:lnTo>
                    <a:pt x="1558" y="1711"/>
                  </a:lnTo>
                  <a:lnTo>
                    <a:pt x="1476" y="1702"/>
                  </a:lnTo>
                  <a:lnTo>
                    <a:pt x="1396" y="1688"/>
                  </a:lnTo>
                  <a:lnTo>
                    <a:pt x="1317" y="1671"/>
                  </a:lnTo>
                  <a:lnTo>
                    <a:pt x="1239" y="1651"/>
                  </a:lnTo>
                  <a:lnTo>
                    <a:pt x="1163" y="1627"/>
                  </a:lnTo>
                  <a:lnTo>
                    <a:pt x="1089" y="1599"/>
                  </a:lnTo>
                  <a:lnTo>
                    <a:pt x="1016" y="1569"/>
                  </a:lnTo>
                  <a:lnTo>
                    <a:pt x="944" y="1535"/>
                  </a:lnTo>
                  <a:lnTo>
                    <a:pt x="875" y="1498"/>
                  </a:lnTo>
                  <a:lnTo>
                    <a:pt x="807" y="1458"/>
                  </a:lnTo>
                  <a:lnTo>
                    <a:pt x="742" y="1414"/>
                  </a:lnTo>
                  <a:lnTo>
                    <a:pt x="679" y="1369"/>
                  </a:lnTo>
                  <a:lnTo>
                    <a:pt x="617" y="1320"/>
                  </a:lnTo>
                  <a:lnTo>
                    <a:pt x="558" y="1268"/>
                  </a:lnTo>
                  <a:lnTo>
                    <a:pt x="503" y="1215"/>
                  </a:lnTo>
                  <a:lnTo>
                    <a:pt x="448" y="1158"/>
                  </a:lnTo>
                  <a:lnTo>
                    <a:pt x="398" y="1099"/>
                  </a:lnTo>
                  <a:lnTo>
                    <a:pt x="349" y="1038"/>
                  </a:lnTo>
                  <a:lnTo>
                    <a:pt x="303" y="974"/>
                  </a:lnTo>
                  <a:lnTo>
                    <a:pt x="260" y="910"/>
                  </a:lnTo>
                  <a:lnTo>
                    <a:pt x="220" y="842"/>
                  </a:lnTo>
                  <a:lnTo>
                    <a:pt x="183" y="773"/>
                  </a:lnTo>
                  <a:lnTo>
                    <a:pt x="149" y="701"/>
                  </a:lnTo>
                  <a:lnTo>
                    <a:pt x="118" y="628"/>
                  </a:lnTo>
                  <a:lnTo>
                    <a:pt x="91" y="553"/>
                  </a:lnTo>
                  <a:lnTo>
                    <a:pt x="67" y="477"/>
                  </a:lnTo>
                  <a:lnTo>
                    <a:pt x="47" y="399"/>
                  </a:lnTo>
                  <a:lnTo>
                    <a:pt x="29" y="320"/>
                  </a:lnTo>
                  <a:lnTo>
                    <a:pt x="16" y="239"/>
                  </a:lnTo>
                  <a:lnTo>
                    <a:pt x="7" y="158"/>
                  </a:lnTo>
                  <a:lnTo>
                    <a:pt x="2" y="75"/>
                  </a:lnTo>
                  <a:lnTo>
                    <a:pt x="0" y="68"/>
                  </a:lnTo>
                  <a:lnTo>
                    <a:pt x="0" y="61"/>
                  </a:lnTo>
                  <a:lnTo>
                    <a:pt x="0" y="57"/>
                  </a:lnTo>
                  <a:lnTo>
                    <a:pt x="1" y="52"/>
                  </a:lnTo>
                  <a:lnTo>
                    <a:pt x="4" y="40"/>
                  </a:lnTo>
                  <a:lnTo>
                    <a:pt x="8" y="31"/>
                  </a:lnTo>
                  <a:lnTo>
                    <a:pt x="14" y="22"/>
                  </a:lnTo>
                  <a:lnTo>
                    <a:pt x="21" y="15"/>
                  </a:lnTo>
                  <a:lnTo>
                    <a:pt x="29" y="9"/>
                  </a:lnTo>
                  <a:lnTo>
                    <a:pt x="39" y="4"/>
                  </a:lnTo>
                  <a:lnTo>
                    <a:pt x="50" y="1"/>
                  </a:lnTo>
                  <a:lnTo>
                    <a:pt x="61" y="0"/>
                  </a:lnTo>
                  <a:lnTo>
                    <a:pt x="575" y="0"/>
                  </a:lnTo>
                  <a:lnTo>
                    <a:pt x="580" y="1"/>
                  </a:lnTo>
                  <a:lnTo>
                    <a:pt x="586" y="1"/>
                  </a:lnTo>
                  <a:lnTo>
                    <a:pt x="591" y="3"/>
                  </a:lnTo>
                  <a:lnTo>
                    <a:pt x="597" y="4"/>
                  </a:lnTo>
                  <a:lnTo>
                    <a:pt x="606" y="9"/>
                  </a:lnTo>
                  <a:lnTo>
                    <a:pt x="615" y="16"/>
                  </a:lnTo>
                  <a:lnTo>
                    <a:pt x="622" y="24"/>
                  </a:lnTo>
                  <a:lnTo>
                    <a:pt x="628" y="33"/>
                  </a:lnTo>
                  <a:lnTo>
                    <a:pt x="630" y="38"/>
                  </a:lnTo>
                  <a:lnTo>
                    <a:pt x="632" y="44"/>
                  </a:lnTo>
                  <a:lnTo>
                    <a:pt x="633" y="49"/>
                  </a:lnTo>
                  <a:lnTo>
                    <a:pt x="634" y="55"/>
                  </a:lnTo>
                  <a:lnTo>
                    <a:pt x="634" y="55"/>
                  </a:lnTo>
                  <a:lnTo>
                    <a:pt x="634" y="58"/>
                  </a:lnTo>
                  <a:lnTo>
                    <a:pt x="635" y="61"/>
                  </a:lnTo>
                  <a:lnTo>
                    <a:pt x="635" y="62"/>
                  </a:lnTo>
                  <a:lnTo>
                    <a:pt x="639" y="112"/>
                  </a:lnTo>
                  <a:lnTo>
                    <a:pt x="645" y="163"/>
                  </a:lnTo>
                  <a:lnTo>
                    <a:pt x="654" y="212"/>
                  </a:lnTo>
                  <a:lnTo>
                    <a:pt x="665" y="261"/>
                  </a:lnTo>
                  <a:lnTo>
                    <a:pt x="678" y="309"/>
                  </a:lnTo>
                  <a:lnTo>
                    <a:pt x="693" y="356"/>
                  </a:lnTo>
                  <a:lnTo>
                    <a:pt x="710" y="402"/>
                  </a:lnTo>
                  <a:lnTo>
                    <a:pt x="729" y="447"/>
                  </a:lnTo>
                  <a:lnTo>
                    <a:pt x="750" y="491"/>
                  </a:lnTo>
                  <a:lnTo>
                    <a:pt x="773" y="534"/>
                  </a:lnTo>
                  <a:lnTo>
                    <a:pt x="798" y="575"/>
                  </a:lnTo>
                  <a:lnTo>
                    <a:pt x="825" y="616"/>
                  </a:lnTo>
                  <a:lnTo>
                    <a:pt x="853" y="655"/>
                  </a:lnTo>
                  <a:lnTo>
                    <a:pt x="883" y="693"/>
                  </a:lnTo>
                  <a:lnTo>
                    <a:pt x="915" y="729"/>
                  </a:lnTo>
                  <a:lnTo>
                    <a:pt x="948" y="764"/>
                  </a:lnTo>
                  <a:lnTo>
                    <a:pt x="982" y="797"/>
                  </a:lnTo>
                  <a:lnTo>
                    <a:pt x="1019" y="830"/>
                  </a:lnTo>
                  <a:lnTo>
                    <a:pt x="1056" y="860"/>
                  </a:lnTo>
                  <a:lnTo>
                    <a:pt x="1095" y="888"/>
                  </a:lnTo>
                  <a:lnTo>
                    <a:pt x="1135" y="915"/>
                  </a:lnTo>
                  <a:lnTo>
                    <a:pt x="1177" y="940"/>
                  </a:lnTo>
                  <a:lnTo>
                    <a:pt x="1219" y="963"/>
                  </a:lnTo>
                  <a:lnTo>
                    <a:pt x="1263" y="985"/>
                  </a:lnTo>
                  <a:lnTo>
                    <a:pt x="1308" y="1005"/>
                  </a:lnTo>
                  <a:lnTo>
                    <a:pt x="1354" y="1022"/>
                  </a:lnTo>
                  <a:lnTo>
                    <a:pt x="1400" y="1037"/>
                  </a:lnTo>
                  <a:lnTo>
                    <a:pt x="1449" y="1050"/>
                  </a:lnTo>
                  <a:lnTo>
                    <a:pt x="1497" y="1062"/>
                  </a:lnTo>
                  <a:lnTo>
                    <a:pt x="1546" y="1071"/>
                  </a:lnTo>
                  <a:lnTo>
                    <a:pt x="1597" y="1078"/>
                  </a:lnTo>
                  <a:lnTo>
                    <a:pt x="1647" y="1082"/>
                  </a:lnTo>
                  <a:lnTo>
                    <a:pt x="1651" y="1081"/>
                  </a:lnTo>
                  <a:lnTo>
                    <a:pt x="1655" y="1081"/>
                  </a:lnTo>
                  <a:lnTo>
                    <a:pt x="1662" y="1082"/>
                  </a:lnTo>
                  <a:lnTo>
                    <a:pt x="1668" y="1083"/>
                  </a:lnTo>
                  <a:lnTo>
                    <a:pt x="1678" y="1086"/>
                  </a:lnTo>
                  <a:lnTo>
                    <a:pt x="1688" y="1091"/>
                  </a:lnTo>
                  <a:lnTo>
                    <a:pt x="1696" y="1097"/>
                  </a:lnTo>
                  <a:lnTo>
                    <a:pt x="1702" y="1104"/>
                  </a:lnTo>
                  <a:lnTo>
                    <a:pt x="1708" y="1112"/>
                  </a:lnTo>
                  <a:lnTo>
                    <a:pt x="1712" y="1121"/>
                  </a:lnTo>
                  <a:lnTo>
                    <a:pt x="1715" y="1131"/>
                  </a:lnTo>
                  <a:lnTo>
                    <a:pt x="1716" y="1143"/>
                  </a:lnTo>
                  <a:lnTo>
                    <a:pt x="1716" y="1657"/>
                  </a:lnTo>
                  <a:lnTo>
                    <a:pt x="1715" y="1668"/>
                  </a:lnTo>
                  <a:lnTo>
                    <a:pt x="1712" y="1678"/>
                  </a:lnTo>
                  <a:lnTo>
                    <a:pt x="1707" y="1688"/>
                  </a:lnTo>
                  <a:lnTo>
                    <a:pt x="1701" y="1697"/>
                  </a:lnTo>
                  <a:lnTo>
                    <a:pt x="1694" y="1704"/>
                  </a:lnTo>
                  <a:lnTo>
                    <a:pt x="1685" y="1710"/>
                  </a:lnTo>
                  <a:lnTo>
                    <a:pt x="1675" y="1714"/>
                  </a:lnTo>
                  <a:lnTo>
                    <a:pt x="1664" y="1717"/>
                  </a:lnTo>
                  <a:lnTo>
                    <a:pt x="1664" y="1717"/>
                  </a:lnTo>
                  <a:lnTo>
                    <a:pt x="1664" y="1717"/>
                  </a:lnTo>
                  <a:lnTo>
                    <a:pt x="1659" y="1718"/>
                  </a:lnTo>
                  <a:lnTo>
                    <a:pt x="1655" y="1718"/>
                  </a:lnTo>
                  <a:lnTo>
                    <a:pt x="1648" y="1717"/>
                  </a:lnTo>
                  <a:lnTo>
                    <a:pt x="1641" y="1716"/>
                  </a:lnTo>
                  <a:lnTo>
                    <a:pt x="1641" y="1716"/>
                  </a:lnTo>
                  <a:lnTo>
                    <a:pt x="1641" y="1716"/>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3" name="Google Shape;183;p71"/>
            <p:cNvSpPr/>
            <p:nvPr/>
          </p:nvSpPr>
          <p:spPr>
            <a:xfrm>
              <a:off x="2720975" y="3241675"/>
              <a:ext cx="908050" cy="909638"/>
            </a:xfrm>
            <a:custGeom>
              <a:rect b="b" l="l" r="r" t="t"/>
              <a:pathLst>
                <a:path extrusionOk="0" h="1718" w="1716">
                  <a:moveTo>
                    <a:pt x="1714" y="1643"/>
                  </a:moveTo>
                  <a:lnTo>
                    <a:pt x="1714" y="1643"/>
                  </a:lnTo>
                  <a:lnTo>
                    <a:pt x="1714" y="1643"/>
                  </a:lnTo>
                  <a:lnTo>
                    <a:pt x="1709" y="1560"/>
                  </a:lnTo>
                  <a:lnTo>
                    <a:pt x="1700" y="1479"/>
                  </a:lnTo>
                  <a:lnTo>
                    <a:pt x="1687" y="1398"/>
                  </a:lnTo>
                  <a:lnTo>
                    <a:pt x="1669" y="1319"/>
                  </a:lnTo>
                  <a:lnTo>
                    <a:pt x="1649" y="1241"/>
                  </a:lnTo>
                  <a:lnTo>
                    <a:pt x="1625" y="1165"/>
                  </a:lnTo>
                  <a:lnTo>
                    <a:pt x="1597" y="1090"/>
                  </a:lnTo>
                  <a:lnTo>
                    <a:pt x="1567" y="1017"/>
                  </a:lnTo>
                  <a:lnTo>
                    <a:pt x="1533" y="945"/>
                  </a:lnTo>
                  <a:lnTo>
                    <a:pt x="1496" y="876"/>
                  </a:lnTo>
                  <a:lnTo>
                    <a:pt x="1456" y="808"/>
                  </a:lnTo>
                  <a:lnTo>
                    <a:pt x="1413" y="743"/>
                  </a:lnTo>
                  <a:lnTo>
                    <a:pt x="1367" y="680"/>
                  </a:lnTo>
                  <a:lnTo>
                    <a:pt x="1318" y="619"/>
                  </a:lnTo>
                  <a:lnTo>
                    <a:pt x="1267" y="560"/>
                  </a:lnTo>
                  <a:lnTo>
                    <a:pt x="1213" y="503"/>
                  </a:lnTo>
                  <a:lnTo>
                    <a:pt x="1156" y="450"/>
                  </a:lnTo>
                  <a:lnTo>
                    <a:pt x="1098" y="398"/>
                  </a:lnTo>
                  <a:lnTo>
                    <a:pt x="1037" y="349"/>
                  </a:lnTo>
                  <a:lnTo>
                    <a:pt x="973" y="304"/>
                  </a:lnTo>
                  <a:lnTo>
                    <a:pt x="908" y="260"/>
                  </a:lnTo>
                  <a:lnTo>
                    <a:pt x="841" y="221"/>
                  </a:lnTo>
                  <a:lnTo>
                    <a:pt x="772" y="183"/>
                  </a:lnTo>
                  <a:lnTo>
                    <a:pt x="700" y="149"/>
                  </a:lnTo>
                  <a:lnTo>
                    <a:pt x="627" y="118"/>
                  </a:lnTo>
                  <a:lnTo>
                    <a:pt x="552" y="91"/>
                  </a:lnTo>
                  <a:lnTo>
                    <a:pt x="476" y="68"/>
                  </a:lnTo>
                  <a:lnTo>
                    <a:pt x="399" y="47"/>
                  </a:lnTo>
                  <a:lnTo>
                    <a:pt x="320" y="30"/>
                  </a:lnTo>
                  <a:lnTo>
                    <a:pt x="240" y="17"/>
                  </a:lnTo>
                  <a:lnTo>
                    <a:pt x="158" y="7"/>
                  </a:lnTo>
                  <a:lnTo>
                    <a:pt x="75" y="2"/>
                  </a:lnTo>
                  <a:lnTo>
                    <a:pt x="68" y="1"/>
                  </a:lnTo>
                  <a:lnTo>
                    <a:pt x="61" y="0"/>
                  </a:lnTo>
                  <a:lnTo>
                    <a:pt x="57" y="1"/>
                  </a:lnTo>
                  <a:lnTo>
                    <a:pt x="52" y="1"/>
                  </a:lnTo>
                  <a:lnTo>
                    <a:pt x="41" y="4"/>
                  </a:lnTo>
                  <a:lnTo>
                    <a:pt x="31" y="8"/>
                  </a:lnTo>
                  <a:lnTo>
                    <a:pt x="22" y="14"/>
                  </a:lnTo>
                  <a:lnTo>
                    <a:pt x="15" y="21"/>
                  </a:lnTo>
                  <a:lnTo>
                    <a:pt x="9" y="30"/>
                  </a:lnTo>
                  <a:lnTo>
                    <a:pt x="4" y="39"/>
                  </a:lnTo>
                  <a:lnTo>
                    <a:pt x="1" y="51"/>
                  </a:lnTo>
                  <a:lnTo>
                    <a:pt x="0" y="62"/>
                  </a:lnTo>
                  <a:lnTo>
                    <a:pt x="0" y="575"/>
                  </a:lnTo>
                  <a:lnTo>
                    <a:pt x="1" y="581"/>
                  </a:lnTo>
                  <a:lnTo>
                    <a:pt x="2" y="586"/>
                  </a:lnTo>
                  <a:lnTo>
                    <a:pt x="3" y="593"/>
                  </a:lnTo>
                  <a:lnTo>
                    <a:pt x="5" y="598"/>
                  </a:lnTo>
                  <a:lnTo>
                    <a:pt x="9" y="607"/>
                  </a:lnTo>
                  <a:lnTo>
                    <a:pt x="16" y="616"/>
                  </a:lnTo>
                  <a:lnTo>
                    <a:pt x="24" y="623"/>
                  </a:lnTo>
                  <a:lnTo>
                    <a:pt x="33" y="629"/>
                  </a:lnTo>
                  <a:lnTo>
                    <a:pt x="38" y="631"/>
                  </a:lnTo>
                  <a:lnTo>
                    <a:pt x="43" y="633"/>
                  </a:lnTo>
                  <a:lnTo>
                    <a:pt x="48" y="634"/>
                  </a:lnTo>
                  <a:lnTo>
                    <a:pt x="55" y="635"/>
                  </a:lnTo>
                  <a:lnTo>
                    <a:pt x="58" y="636"/>
                  </a:lnTo>
                  <a:lnTo>
                    <a:pt x="61" y="636"/>
                  </a:lnTo>
                  <a:lnTo>
                    <a:pt x="62" y="636"/>
                  </a:lnTo>
                  <a:lnTo>
                    <a:pt x="112" y="640"/>
                  </a:lnTo>
                  <a:lnTo>
                    <a:pt x="163" y="646"/>
                  </a:lnTo>
                  <a:lnTo>
                    <a:pt x="212" y="655"/>
                  </a:lnTo>
                  <a:lnTo>
                    <a:pt x="261" y="666"/>
                  </a:lnTo>
                  <a:lnTo>
                    <a:pt x="309" y="679"/>
                  </a:lnTo>
                  <a:lnTo>
                    <a:pt x="355" y="694"/>
                  </a:lnTo>
                  <a:lnTo>
                    <a:pt x="402" y="711"/>
                  </a:lnTo>
                  <a:lnTo>
                    <a:pt x="446" y="730"/>
                  </a:lnTo>
                  <a:lnTo>
                    <a:pt x="491" y="752"/>
                  </a:lnTo>
                  <a:lnTo>
                    <a:pt x="533" y="774"/>
                  </a:lnTo>
                  <a:lnTo>
                    <a:pt x="575" y="799"/>
                  </a:lnTo>
                  <a:lnTo>
                    <a:pt x="615" y="826"/>
                  </a:lnTo>
                  <a:lnTo>
                    <a:pt x="655" y="854"/>
                  </a:lnTo>
                  <a:lnTo>
                    <a:pt x="692" y="884"/>
                  </a:lnTo>
                  <a:lnTo>
                    <a:pt x="728" y="916"/>
                  </a:lnTo>
                  <a:lnTo>
                    <a:pt x="763" y="949"/>
                  </a:lnTo>
                  <a:lnTo>
                    <a:pt x="796" y="984"/>
                  </a:lnTo>
                  <a:lnTo>
                    <a:pt x="829" y="1020"/>
                  </a:lnTo>
                  <a:lnTo>
                    <a:pt x="859" y="1058"/>
                  </a:lnTo>
                  <a:lnTo>
                    <a:pt x="887" y="1097"/>
                  </a:lnTo>
                  <a:lnTo>
                    <a:pt x="915" y="1137"/>
                  </a:lnTo>
                  <a:lnTo>
                    <a:pt x="939" y="1178"/>
                  </a:lnTo>
                  <a:lnTo>
                    <a:pt x="962" y="1221"/>
                  </a:lnTo>
                  <a:lnTo>
                    <a:pt x="984" y="1265"/>
                  </a:lnTo>
                  <a:lnTo>
                    <a:pt x="1004" y="1310"/>
                  </a:lnTo>
                  <a:lnTo>
                    <a:pt x="1021" y="1355"/>
                  </a:lnTo>
                  <a:lnTo>
                    <a:pt x="1036" y="1403"/>
                  </a:lnTo>
                  <a:lnTo>
                    <a:pt x="1049" y="1451"/>
                  </a:lnTo>
                  <a:lnTo>
                    <a:pt x="1060" y="1499"/>
                  </a:lnTo>
                  <a:lnTo>
                    <a:pt x="1069" y="1549"/>
                  </a:lnTo>
                  <a:lnTo>
                    <a:pt x="1076" y="1598"/>
                  </a:lnTo>
                  <a:lnTo>
                    <a:pt x="1080" y="1649"/>
                  </a:lnTo>
                  <a:lnTo>
                    <a:pt x="1080" y="1653"/>
                  </a:lnTo>
                  <a:lnTo>
                    <a:pt x="1079" y="1657"/>
                  </a:lnTo>
                  <a:lnTo>
                    <a:pt x="1080" y="1664"/>
                  </a:lnTo>
                  <a:lnTo>
                    <a:pt x="1081" y="1671"/>
                  </a:lnTo>
                  <a:lnTo>
                    <a:pt x="1081" y="1671"/>
                  </a:lnTo>
                  <a:lnTo>
                    <a:pt x="1081" y="1671"/>
                  </a:lnTo>
                  <a:lnTo>
                    <a:pt x="1085" y="1680"/>
                  </a:lnTo>
                  <a:lnTo>
                    <a:pt x="1090" y="1690"/>
                  </a:lnTo>
                  <a:lnTo>
                    <a:pt x="1096" y="1698"/>
                  </a:lnTo>
                  <a:lnTo>
                    <a:pt x="1103" y="1705"/>
                  </a:lnTo>
                  <a:lnTo>
                    <a:pt x="1111" y="1710"/>
                  </a:lnTo>
                  <a:lnTo>
                    <a:pt x="1120" y="1714"/>
                  </a:lnTo>
                  <a:lnTo>
                    <a:pt x="1130" y="1717"/>
                  </a:lnTo>
                  <a:lnTo>
                    <a:pt x="1141" y="1718"/>
                  </a:lnTo>
                  <a:lnTo>
                    <a:pt x="1655" y="1718"/>
                  </a:lnTo>
                  <a:lnTo>
                    <a:pt x="1666" y="1717"/>
                  </a:lnTo>
                  <a:lnTo>
                    <a:pt x="1676" y="1714"/>
                  </a:lnTo>
                  <a:lnTo>
                    <a:pt x="1685" y="1709"/>
                  </a:lnTo>
                  <a:lnTo>
                    <a:pt x="1695" y="1703"/>
                  </a:lnTo>
                  <a:lnTo>
                    <a:pt x="1702" y="1696"/>
                  </a:lnTo>
                  <a:lnTo>
                    <a:pt x="1708" y="1687"/>
                  </a:lnTo>
                  <a:lnTo>
                    <a:pt x="1712" y="1677"/>
                  </a:lnTo>
                  <a:lnTo>
                    <a:pt x="1715" y="1666"/>
                  </a:lnTo>
                  <a:lnTo>
                    <a:pt x="1715" y="1666"/>
                  </a:lnTo>
                  <a:lnTo>
                    <a:pt x="1715" y="1666"/>
                  </a:lnTo>
                  <a:lnTo>
                    <a:pt x="1715" y="1665"/>
                  </a:lnTo>
                  <a:lnTo>
                    <a:pt x="1715" y="1664"/>
                  </a:lnTo>
                  <a:lnTo>
                    <a:pt x="1716" y="1661"/>
                  </a:lnTo>
                  <a:lnTo>
                    <a:pt x="1716" y="1657"/>
                  </a:lnTo>
                  <a:lnTo>
                    <a:pt x="1716" y="1650"/>
                  </a:lnTo>
                  <a:lnTo>
                    <a:pt x="1714" y="1643"/>
                  </a:lnTo>
                  <a:close/>
                </a:path>
              </a:pathLst>
            </a:custGeom>
            <a:solidFill>
              <a:schemeClr val="lt1">
                <a:alpha val="4705"/>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tical Title and Text">
  <p:cSld name="2_Vertical Title and Text">
    <p:bg>
      <p:bgPr>
        <a:gradFill>
          <a:gsLst>
            <a:gs pos="0">
              <a:srgbClr val="B1A5FD"/>
            </a:gs>
            <a:gs pos="80000">
              <a:schemeClr val="accent1"/>
            </a:gs>
            <a:gs pos="100000">
              <a:schemeClr val="accent1"/>
            </a:gs>
          </a:gsLst>
          <a:path path="circle">
            <a:fillToRect r="100%" t="100%"/>
          </a:path>
          <a:tileRect b="-100%" l="-100%"/>
        </a:gradFill>
      </p:bgPr>
    </p:bg>
    <p:spTree>
      <p:nvGrpSpPr>
        <p:cNvPr id="184" name="Shape 184"/>
        <p:cNvGrpSpPr/>
        <p:nvPr/>
      </p:nvGrpSpPr>
      <p:grpSpPr>
        <a:xfrm>
          <a:off x="0" y="0"/>
          <a:ext cx="0" cy="0"/>
          <a:chOff x="0" y="0"/>
          <a:chExt cx="0" cy="0"/>
        </a:xfrm>
      </p:grpSpPr>
      <p:sp>
        <p:nvSpPr>
          <p:cNvPr id="185" name="Google Shape;185;p72"/>
          <p:cNvSpPr/>
          <p:nvPr>
            <p:ph idx="2" type="pic"/>
          </p:nvPr>
        </p:nvSpPr>
        <p:spPr>
          <a:xfrm>
            <a:off x="571500" y="0"/>
            <a:ext cx="8412782" cy="6858000"/>
          </a:xfrm>
          <a:prstGeom prst="rect">
            <a:avLst/>
          </a:prstGeom>
          <a:solidFill>
            <a:srgbClr val="E4E0FE"/>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bg>
      <p:bgPr>
        <a:solidFill>
          <a:srgbClr val="F4F5FD"/>
        </a:solidFill>
      </p:bgPr>
    </p:bg>
    <p:spTree>
      <p:nvGrpSpPr>
        <p:cNvPr id="188" name="Shape 188"/>
        <p:cNvGrpSpPr/>
        <p:nvPr/>
      </p:nvGrpSpPr>
      <p:grpSpPr>
        <a:xfrm>
          <a:off x="0" y="0"/>
          <a:ext cx="0" cy="0"/>
          <a:chOff x="0" y="0"/>
          <a:chExt cx="0" cy="0"/>
        </a:xfrm>
      </p:grpSpPr>
      <p:sp>
        <p:nvSpPr>
          <p:cNvPr id="189" name="Google Shape;189;p68"/>
          <p:cNvSpPr/>
          <p:nvPr/>
        </p:nvSpPr>
        <p:spPr>
          <a:xfrm flipH="1" rot="10800000">
            <a:off x="0" y="0"/>
            <a:ext cx="3117850" cy="6858000"/>
          </a:xfrm>
          <a:prstGeom prst="round1Rect">
            <a:avLst>
              <a:gd fmla="val 16667" name="adj"/>
            </a:avLst>
          </a:prstGeom>
          <a:gradFill>
            <a:gsLst>
              <a:gs pos="0">
                <a:srgbClr val="A08DE1"/>
              </a:gs>
              <a:gs pos="100000">
                <a:srgbClr val="D9D2F1"/>
              </a:gs>
            </a:gsLst>
            <a:lin ang="5400000" scaled="0"/>
          </a:gradFill>
          <a:ln>
            <a:noFill/>
          </a:ln>
        </p:spPr>
        <p:txBody>
          <a:bodyPr anchorCtr="0" anchor="ctr" bIns="45700" lIns="91425" spcFirstLastPara="1" rIns="91425" wrap="square" tIns="45700">
            <a:noAutofit/>
          </a:bodyPr>
          <a:lstStyle/>
          <a:p>
            <a:pPr indent="-250889" lvl="0" marL="365189" marR="0" rtl="0" algn="l">
              <a:lnSpc>
                <a:spcPct val="9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90" name="Google Shape;190;p68"/>
          <p:cNvSpPr/>
          <p:nvPr/>
        </p:nvSpPr>
        <p:spPr>
          <a:xfrm>
            <a:off x="10685721" y="202019"/>
            <a:ext cx="1360967" cy="1127051"/>
          </a:xfrm>
          <a:prstGeom prst="rect">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1" name="Shape 191"/>
        <p:cNvGrpSpPr/>
        <p:nvPr/>
      </p:nvGrpSpPr>
      <p:grpSpPr>
        <a:xfrm>
          <a:off x="0" y="0"/>
          <a:ext cx="0" cy="0"/>
          <a:chOff x="0" y="0"/>
          <a:chExt cx="0" cy="0"/>
        </a:xfrm>
      </p:grpSpPr>
      <p:sp>
        <p:nvSpPr>
          <p:cNvPr id="192" name="Google Shape;192;p73"/>
          <p:cNvSpPr/>
          <p:nvPr>
            <p:ph idx="2" type="pic"/>
          </p:nvPr>
        </p:nvSpPr>
        <p:spPr>
          <a:xfrm>
            <a:off x="0" y="0"/>
            <a:ext cx="12192000" cy="6858000"/>
          </a:xfrm>
          <a:prstGeom prst="rect">
            <a:avLst/>
          </a:prstGeom>
          <a:solidFill>
            <a:srgbClr val="D2E6FD"/>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93" name="Shape 193"/>
        <p:cNvGrpSpPr/>
        <p:nvPr/>
      </p:nvGrpSpPr>
      <p:grpSpPr>
        <a:xfrm>
          <a:off x="0" y="0"/>
          <a:ext cx="0" cy="0"/>
          <a:chOff x="0" y="0"/>
          <a:chExt cx="0" cy="0"/>
        </a:xfrm>
      </p:grpSpPr>
      <p:sp>
        <p:nvSpPr>
          <p:cNvPr id="194" name="Google Shape;194;p74"/>
          <p:cNvSpPr/>
          <p:nvPr>
            <p:ph idx="2" type="pic"/>
          </p:nvPr>
        </p:nvSpPr>
        <p:spPr>
          <a:xfrm>
            <a:off x="0" y="0"/>
            <a:ext cx="7937500" cy="6858000"/>
          </a:xfrm>
          <a:prstGeom prst="rect">
            <a:avLst/>
          </a:prstGeom>
          <a:solidFill>
            <a:srgbClr val="D2E6FD"/>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195" name="Shape 195"/>
        <p:cNvGrpSpPr/>
        <p:nvPr/>
      </p:nvGrpSpPr>
      <p:grpSpPr>
        <a:xfrm>
          <a:off x="0" y="0"/>
          <a:ext cx="0" cy="0"/>
          <a:chOff x="0" y="0"/>
          <a:chExt cx="0" cy="0"/>
        </a:xfrm>
      </p:grpSpPr>
      <p:sp>
        <p:nvSpPr>
          <p:cNvPr id="196" name="Google Shape;196;p75"/>
          <p:cNvSpPr/>
          <p:nvPr/>
        </p:nvSpPr>
        <p:spPr>
          <a:xfrm>
            <a:off x="-1" y="4124324"/>
            <a:ext cx="8084457" cy="2733675"/>
          </a:xfrm>
          <a:prstGeom prst="round1Rect">
            <a:avLst>
              <a:gd fmla="val 8831" name="adj"/>
            </a:avLst>
          </a:prstGeom>
          <a:gradFill>
            <a:gsLst>
              <a:gs pos="0">
                <a:srgbClr val="A6CEFB"/>
              </a:gs>
              <a:gs pos="100000">
                <a:srgbClr val="D2E6FD"/>
              </a:gs>
            </a:gsLst>
            <a:lin ang="5400000" scaled="0"/>
          </a:gradFill>
          <a:ln>
            <a:noFill/>
          </a:ln>
        </p:spPr>
        <p:txBody>
          <a:bodyPr anchorCtr="0" anchor="ctr" bIns="45700" lIns="91425" spcFirstLastPara="1" rIns="91425" wrap="square" tIns="45700">
            <a:noAutofit/>
          </a:bodyPr>
          <a:lstStyle/>
          <a:p>
            <a:pPr indent="-250889" lvl="0" marL="365189" marR="0" rtl="0" algn="l">
              <a:lnSpc>
                <a:spcPct val="9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97" name="Shape 19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98" name="Shape 198"/>
        <p:cNvGrpSpPr/>
        <p:nvPr/>
      </p:nvGrpSpPr>
      <p:grpSpPr>
        <a:xfrm>
          <a:off x="0" y="0"/>
          <a:ext cx="0" cy="0"/>
          <a:chOff x="0" y="0"/>
          <a:chExt cx="0" cy="0"/>
        </a:xfrm>
      </p:grpSpPr>
      <p:sp>
        <p:nvSpPr>
          <p:cNvPr id="199" name="Google Shape;199;p77"/>
          <p:cNvSpPr/>
          <p:nvPr/>
        </p:nvSpPr>
        <p:spPr>
          <a:xfrm flipH="1" rot="10800000">
            <a:off x="3656022" y="-1"/>
            <a:ext cx="5486399" cy="3563558"/>
          </a:xfrm>
          <a:prstGeom prst="round1Rect">
            <a:avLst>
              <a:gd fmla="val 12048" name="adj"/>
            </a:avLst>
          </a:prstGeom>
          <a:gradFill>
            <a:gsLst>
              <a:gs pos="0">
                <a:srgbClr val="79B6FA"/>
              </a:gs>
              <a:gs pos="80000">
                <a:schemeClr val="accent1"/>
              </a:gs>
              <a:gs pos="100000">
                <a:schemeClr val="accent1"/>
              </a:gs>
            </a:gsLst>
            <a:path path="circle">
              <a:fillToRect r="100%" t="100%"/>
            </a:path>
            <a:tileRect b="-100%" l="-100%"/>
          </a:gradFill>
          <a:ln>
            <a:noFill/>
          </a:ln>
          <a:effectLst>
            <a:outerShdw blurRad="965200" rotWithShape="0" algn="bl" dir="12540000" dist="26670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
        <p:nvSpPr>
          <p:cNvPr id="200" name="Google Shape;200;p77"/>
          <p:cNvSpPr/>
          <p:nvPr/>
        </p:nvSpPr>
        <p:spPr>
          <a:xfrm flipH="1" rot="10800000">
            <a:off x="8330148" y="-1"/>
            <a:ext cx="3861852" cy="3563558"/>
          </a:xfrm>
          <a:prstGeom prst="round1Rect">
            <a:avLst>
              <a:gd fmla="val 11792" name="adj"/>
            </a:avLst>
          </a:prstGeom>
          <a:gradFill>
            <a:gsLst>
              <a:gs pos="0">
                <a:srgbClr val="FAD48D"/>
              </a:gs>
              <a:gs pos="80000">
                <a:schemeClr val="accent4"/>
              </a:gs>
              <a:gs pos="100000">
                <a:schemeClr val="accent4"/>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 name="Google Shape;201;p77"/>
          <p:cNvSpPr/>
          <p:nvPr>
            <p:ph idx="2" type="pic"/>
          </p:nvPr>
        </p:nvSpPr>
        <p:spPr>
          <a:xfrm>
            <a:off x="1" y="0"/>
            <a:ext cx="4468295" cy="6858000"/>
          </a:xfrm>
          <a:prstGeom prst="rect">
            <a:avLst/>
          </a:prstGeom>
          <a:solidFill>
            <a:srgbClr val="D2E6FD"/>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02" name="Shape 202"/>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203" name="Shape 203"/>
        <p:cNvGrpSpPr/>
        <p:nvPr/>
      </p:nvGrpSpPr>
      <p:grpSpPr>
        <a:xfrm>
          <a:off x="0" y="0"/>
          <a:ext cx="0" cy="0"/>
          <a:chOff x="0" y="0"/>
          <a:chExt cx="0" cy="0"/>
        </a:xfrm>
      </p:grpSpPr>
      <p:sp>
        <p:nvSpPr>
          <p:cNvPr id="204" name="Google Shape;204;p79"/>
          <p:cNvSpPr/>
          <p:nvPr/>
        </p:nvSpPr>
        <p:spPr>
          <a:xfrm flipH="1">
            <a:off x="-2" y="-2874"/>
            <a:ext cx="5051484" cy="6860874"/>
          </a:xfrm>
          <a:custGeom>
            <a:rect b="b" l="l" r="r" t="t"/>
            <a:pathLst>
              <a:path extrusionOk="0" h="6860874" w="5051484">
                <a:moveTo>
                  <a:pt x="5051484" y="0"/>
                </a:moveTo>
                <a:lnTo>
                  <a:pt x="1745119" y="0"/>
                </a:lnTo>
                <a:lnTo>
                  <a:pt x="693856" y="0"/>
                </a:lnTo>
                <a:lnTo>
                  <a:pt x="571466" y="297645"/>
                </a:lnTo>
                <a:cubicBezTo>
                  <a:pt x="198410" y="1298967"/>
                  <a:pt x="0" y="2348701"/>
                  <a:pt x="0" y="3430437"/>
                </a:cubicBezTo>
                <a:cubicBezTo>
                  <a:pt x="0" y="4512175"/>
                  <a:pt x="198410" y="5561908"/>
                  <a:pt x="571466" y="6563231"/>
                </a:cubicBezTo>
                <a:lnTo>
                  <a:pt x="693856" y="6860874"/>
                </a:lnTo>
                <a:lnTo>
                  <a:pt x="1745119" y="6860874"/>
                </a:lnTo>
                <a:lnTo>
                  <a:pt x="5051484" y="6860874"/>
                </a:lnTo>
                <a:close/>
              </a:path>
            </a:pathLst>
          </a:custGeom>
          <a:gradFill>
            <a:gsLst>
              <a:gs pos="0">
                <a:srgbClr val="A6CEFB"/>
              </a:gs>
              <a:gs pos="100000">
                <a:srgbClr val="D2E6FD"/>
              </a:gs>
            </a:gsLst>
            <a:lin ang="5400000" scaled="0"/>
          </a:gradFill>
          <a:ln>
            <a:noFill/>
          </a:ln>
        </p:spPr>
        <p:txBody>
          <a:bodyPr anchorCtr="0" anchor="ctr" bIns="45700" lIns="91425" spcFirstLastPara="1" rIns="91425" wrap="square" tIns="45700">
            <a:noAutofit/>
          </a:bodyPr>
          <a:lstStyle/>
          <a:p>
            <a:pPr indent="-250889" lvl="0" marL="365189" marR="0" rtl="0" algn="l">
              <a:lnSpc>
                <a:spcPct val="9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Title Slide">
  <p:cSld name="50_Title Slide">
    <p:spTree>
      <p:nvGrpSpPr>
        <p:cNvPr id="80" name="Shape 80"/>
        <p:cNvGrpSpPr/>
        <p:nvPr/>
      </p:nvGrpSpPr>
      <p:grpSpPr>
        <a:xfrm>
          <a:off x="0" y="0"/>
          <a:ext cx="0" cy="0"/>
          <a:chOff x="0" y="0"/>
          <a:chExt cx="0" cy="0"/>
        </a:xfrm>
      </p:grpSpPr>
      <p:sp>
        <p:nvSpPr>
          <p:cNvPr id="81" name="Google Shape;81;p52"/>
          <p:cNvSpPr/>
          <p:nvPr>
            <p:ph idx="2" type="pic"/>
          </p:nvPr>
        </p:nvSpPr>
        <p:spPr>
          <a:xfrm>
            <a:off x="0" y="3922274"/>
            <a:ext cx="12192000" cy="2935726"/>
          </a:xfrm>
          <a:prstGeom prst="round2SameRect">
            <a:avLst>
              <a:gd fmla="val 34187" name="adj1"/>
              <a:gd fmla="val 0" name="adj2"/>
            </a:avLst>
          </a:prstGeom>
          <a:solidFill>
            <a:srgbClr val="D8D8D8">
              <a:alpha val="9803"/>
            </a:srgbClr>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750"/>
                                        <p:tgtEl>
                                          <p:spTgt spid="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05" name="Shape 205"/>
        <p:cNvGrpSpPr/>
        <p:nvPr/>
      </p:nvGrpSpPr>
      <p:grpSpPr>
        <a:xfrm>
          <a:off x="0" y="0"/>
          <a:ext cx="0" cy="0"/>
          <a:chOff x="0" y="0"/>
          <a:chExt cx="0" cy="0"/>
        </a:xfrm>
      </p:grpSpPr>
      <p:sp>
        <p:nvSpPr>
          <p:cNvPr id="206" name="Google Shape;206;p80"/>
          <p:cNvSpPr/>
          <p:nvPr>
            <p:ph idx="2" type="pic"/>
          </p:nvPr>
        </p:nvSpPr>
        <p:spPr>
          <a:xfrm>
            <a:off x="4224340" y="3429000"/>
            <a:ext cx="7967661" cy="3429000"/>
          </a:xfrm>
          <a:prstGeom prst="rect">
            <a:avLst/>
          </a:prstGeom>
          <a:solidFill>
            <a:srgbClr val="D2E6FD"/>
          </a:solidFill>
          <a:ln>
            <a:noFill/>
          </a:ln>
        </p:spPr>
      </p:sp>
      <p:sp>
        <p:nvSpPr>
          <p:cNvPr id="207" name="Google Shape;207;p80"/>
          <p:cNvSpPr/>
          <p:nvPr/>
        </p:nvSpPr>
        <p:spPr>
          <a:xfrm flipH="1" rot="10800000">
            <a:off x="0" y="0"/>
            <a:ext cx="4224528" cy="3429000"/>
          </a:xfrm>
          <a:prstGeom prst="round1Rect">
            <a:avLst>
              <a:gd fmla="val 16667" name="adj"/>
            </a:avLst>
          </a:prstGeom>
          <a:gradFill>
            <a:gsLst>
              <a:gs pos="0">
                <a:srgbClr val="79B6FA"/>
              </a:gs>
              <a:gs pos="80000">
                <a:schemeClr val="accent1"/>
              </a:gs>
              <a:gs pos="100000">
                <a:schemeClr val="accent1"/>
              </a:gs>
            </a:gsLst>
            <a:path path="circle">
              <a:fillToRect r="100%" t="100%"/>
            </a:path>
            <a:tileRect b="-100%" l="-100%"/>
          </a:gradFill>
          <a:ln>
            <a:noFill/>
          </a:ln>
          <a:effectLst>
            <a:outerShdw blurRad="965200" rotWithShape="0" algn="bl" dir="12540000" dist="26670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08" name="Shape 208"/>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ertical Title and Text">
  <p:cSld name="3_Vertical Title and Text">
    <p:spTree>
      <p:nvGrpSpPr>
        <p:cNvPr id="209" name="Shape 209"/>
        <p:cNvGrpSpPr/>
        <p:nvPr/>
      </p:nvGrpSpPr>
      <p:grpSpPr>
        <a:xfrm>
          <a:off x="0" y="0"/>
          <a:ext cx="0" cy="0"/>
          <a:chOff x="0" y="0"/>
          <a:chExt cx="0" cy="0"/>
        </a:xfrm>
      </p:grpSpPr>
      <p:sp>
        <p:nvSpPr>
          <p:cNvPr id="210" name="Google Shape;210;p82"/>
          <p:cNvSpPr/>
          <p:nvPr/>
        </p:nvSpPr>
        <p:spPr>
          <a:xfrm>
            <a:off x="3126658" y="-2874"/>
            <a:ext cx="9065342" cy="6860874"/>
          </a:xfrm>
          <a:custGeom>
            <a:rect b="b" l="l" r="r" t="t"/>
            <a:pathLst>
              <a:path extrusionOk="0" h="10972800" w="14498472">
                <a:moveTo>
                  <a:pt x="1109705" y="0"/>
                </a:moveTo>
                <a:lnTo>
                  <a:pt x="2791021" y="0"/>
                </a:lnTo>
                <a:lnTo>
                  <a:pt x="12817156" y="0"/>
                </a:lnTo>
                <a:lnTo>
                  <a:pt x="14498472" y="0"/>
                </a:lnTo>
                <a:lnTo>
                  <a:pt x="14498472" y="10972800"/>
                </a:lnTo>
                <a:lnTo>
                  <a:pt x="12817156" y="10972800"/>
                </a:lnTo>
                <a:lnTo>
                  <a:pt x="2791021" y="10972800"/>
                </a:lnTo>
                <a:lnTo>
                  <a:pt x="1109705" y="10972800"/>
                </a:lnTo>
                <a:lnTo>
                  <a:pt x="913963" y="10496770"/>
                </a:lnTo>
                <a:cubicBezTo>
                  <a:pt x="317322" y="8895325"/>
                  <a:pt x="0" y="7216455"/>
                  <a:pt x="0" y="5486400"/>
                </a:cubicBezTo>
                <a:cubicBezTo>
                  <a:pt x="0" y="3756347"/>
                  <a:pt x="317322" y="2077477"/>
                  <a:pt x="913963" y="476032"/>
                </a:cubicBezTo>
                <a:close/>
              </a:path>
            </a:pathLst>
          </a:custGeom>
          <a:gradFill>
            <a:gsLst>
              <a:gs pos="0">
                <a:srgbClr val="A6CEFB"/>
              </a:gs>
              <a:gs pos="100000">
                <a:srgbClr val="D2E6FD"/>
              </a:gs>
            </a:gsLst>
            <a:lin ang="5400000" scaled="0"/>
          </a:gradFill>
          <a:ln>
            <a:noFill/>
          </a:ln>
        </p:spPr>
        <p:txBody>
          <a:bodyPr anchorCtr="0" anchor="ctr" bIns="45700" lIns="91425" spcFirstLastPara="1" rIns="91425" wrap="square" tIns="45700">
            <a:noAutofit/>
          </a:bodyPr>
          <a:lstStyle/>
          <a:p>
            <a:pPr indent="-250889" lvl="0" marL="365189" marR="0" rtl="0" algn="l">
              <a:lnSpc>
                <a:spcPct val="9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11" name="Google Shape;211;p82"/>
          <p:cNvSpPr txBox="1"/>
          <p:nvPr/>
        </p:nvSpPr>
        <p:spPr>
          <a:xfrm>
            <a:off x="10624457" y="356670"/>
            <a:ext cx="1146615"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b="1" i="0" lang="vi-VN" sz="4800" strike="noStrike">
                <a:solidFill>
                  <a:schemeClr val="lt1"/>
                </a:solidFill>
                <a:latin typeface="Arial"/>
                <a:ea typeface="Arial"/>
                <a:cs typeface="Arial"/>
                <a:sym typeface="Arial"/>
              </a:rPr>
              <a:t>‹#›</a:t>
            </a:fld>
            <a:endParaRPr b="1" i="0" sz="49600" strike="noStrike">
              <a:solidFill>
                <a:schemeClr val="l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tical Title and Text">
  <p:cSld name="2_Vertical Title and Text">
    <p:bg>
      <p:bgPr>
        <a:gradFill>
          <a:gsLst>
            <a:gs pos="0">
              <a:srgbClr val="79B6FA"/>
            </a:gs>
            <a:gs pos="80000">
              <a:schemeClr val="accent1"/>
            </a:gs>
            <a:gs pos="100000">
              <a:schemeClr val="accent1"/>
            </a:gs>
          </a:gsLst>
          <a:path path="circle">
            <a:fillToRect r="100%" t="100%"/>
          </a:path>
          <a:tileRect b="-100%" l="-100%"/>
        </a:gradFill>
      </p:bgPr>
    </p:bg>
    <p:spTree>
      <p:nvGrpSpPr>
        <p:cNvPr id="212" name="Shape 212"/>
        <p:cNvGrpSpPr/>
        <p:nvPr/>
      </p:nvGrpSpPr>
      <p:grpSpPr>
        <a:xfrm>
          <a:off x="0" y="0"/>
          <a:ext cx="0" cy="0"/>
          <a:chOff x="0" y="0"/>
          <a:chExt cx="0" cy="0"/>
        </a:xfrm>
      </p:grpSpPr>
      <p:sp>
        <p:nvSpPr>
          <p:cNvPr id="213" name="Google Shape;213;p83"/>
          <p:cNvSpPr/>
          <p:nvPr>
            <p:ph idx="2" type="pic"/>
          </p:nvPr>
        </p:nvSpPr>
        <p:spPr>
          <a:xfrm>
            <a:off x="571500" y="0"/>
            <a:ext cx="8412782" cy="6858000"/>
          </a:xfrm>
          <a:prstGeom prst="rect">
            <a:avLst/>
          </a:prstGeom>
          <a:solidFill>
            <a:srgbClr val="D2E6FD"/>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bg>
      <p:bgPr>
        <a:gradFill>
          <a:gsLst>
            <a:gs pos="0">
              <a:srgbClr val="A6CEFB"/>
            </a:gs>
            <a:gs pos="100000">
              <a:srgbClr val="D2E6FD"/>
            </a:gs>
          </a:gsLst>
          <a:lin ang="5400000" scaled="0"/>
        </a:gradFill>
      </p:bgPr>
    </p:bg>
    <p:spTree>
      <p:nvGrpSpPr>
        <p:cNvPr id="214" name="Shape 214"/>
        <p:cNvGrpSpPr/>
        <p:nvPr/>
      </p:nvGrpSpPr>
      <p:grpSpPr>
        <a:xfrm>
          <a:off x="0" y="0"/>
          <a:ext cx="0" cy="0"/>
          <a:chOff x="0" y="0"/>
          <a:chExt cx="0" cy="0"/>
        </a:xfrm>
      </p:grpSpPr>
      <p:sp>
        <p:nvSpPr>
          <p:cNvPr id="215" name="Google Shape;215;p84"/>
          <p:cNvSpPr/>
          <p:nvPr>
            <p:ph idx="2" type="pic"/>
          </p:nvPr>
        </p:nvSpPr>
        <p:spPr>
          <a:xfrm>
            <a:off x="1893883" y="2620384"/>
            <a:ext cx="1993906" cy="1993900"/>
          </a:xfrm>
          <a:prstGeom prst="rect">
            <a:avLst/>
          </a:prstGeom>
          <a:solidFill>
            <a:srgbClr val="D2E6FD"/>
          </a:solidFill>
          <a:ln>
            <a:noFill/>
          </a:ln>
        </p:spPr>
      </p:sp>
      <p:sp>
        <p:nvSpPr>
          <p:cNvPr id="216" name="Google Shape;216;p84"/>
          <p:cNvSpPr/>
          <p:nvPr>
            <p:ph idx="3" type="pic"/>
          </p:nvPr>
        </p:nvSpPr>
        <p:spPr>
          <a:xfrm>
            <a:off x="5099045" y="2620384"/>
            <a:ext cx="1993906" cy="1993900"/>
          </a:xfrm>
          <a:prstGeom prst="rect">
            <a:avLst/>
          </a:prstGeom>
          <a:solidFill>
            <a:srgbClr val="D2E6FD"/>
          </a:solidFill>
          <a:ln>
            <a:noFill/>
          </a:ln>
        </p:spPr>
      </p:sp>
      <p:sp>
        <p:nvSpPr>
          <p:cNvPr id="217" name="Google Shape;217;p84"/>
          <p:cNvSpPr/>
          <p:nvPr>
            <p:ph idx="4" type="pic"/>
          </p:nvPr>
        </p:nvSpPr>
        <p:spPr>
          <a:xfrm>
            <a:off x="8328522" y="2620384"/>
            <a:ext cx="1993906" cy="1993900"/>
          </a:xfrm>
          <a:prstGeom prst="rect">
            <a:avLst/>
          </a:prstGeom>
          <a:solidFill>
            <a:srgbClr val="D2E6FD"/>
          </a:solidFill>
          <a:ln>
            <a:noFill/>
          </a:ln>
        </p:spPr>
      </p:sp>
      <p:sp>
        <p:nvSpPr>
          <p:cNvPr id="218" name="Google Shape;218;p84"/>
          <p:cNvSpPr txBox="1"/>
          <p:nvPr/>
        </p:nvSpPr>
        <p:spPr>
          <a:xfrm>
            <a:off x="10624457" y="356670"/>
            <a:ext cx="1146615"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b="1" i="0" lang="vi-VN" sz="4800" strike="noStrike">
                <a:solidFill>
                  <a:schemeClr val="lt1"/>
                </a:solidFill>
                <a:latin typeface="Arial"/>
                <a:ea typeface="Arial"/>
                <a:cs typeface="Arial"/>
                <a:sym typeface="Arial"/>
              </a:rPr>
              <a:t>‹#›</a:t>
            </a:fld>
            <a:endParaRPr b="1" i="0" sz="49600"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82" name="Shape 82"/>
        <p:cNvGrpSpPr/>
        <p:nvPr/>
      </p:nvGrpSpPr>
      <p:grpSpPr>
        <a:xfrm>
          <a:off x="0" y="0"/>
          <a:ext cx="0" cy="0"/>
          <a:chOff x="0" y="0"/>
          <a:chExt cx="0" cy="0"/>
        </a:xfrm>
      </p:grpSpPr>
      <p:sp>
        <p:nvSpPr>
          <p:cNvPr id="83" name="Google Shape;83;p53"/>
          <p:cNvSpPr/>
          <p:nvPr>
            <p:ph idx="2" type="pic"/>
          </p:nvPr>
        </p:nvSpPr>
        <p:spPr>
          <a:xfrm>
            <a:off x="7467601" y="1"/>
            <a:ext cx="4724401" cy="3428999"/>
          </a:xfrm>
          <a:prstGeom prst="rect">
            <a:avLst/>
          </a:prstGeom>
          <a:solidFill>
            <a:srgbClr val="D8D8D8">
              <a:alpha val="9803"/>
            </a:srgbClr>
          </a:solidFill>
          <a:ln>
            <a:noFill/>
          </a:ln>
        </p:spPr>
      </p:sp>
      <p:sp>
        <p:nvSpPr>
          <p:cNvPr id="84" name="Google Shape;84;p53"/>
          <p:cNvSpPr/>
          <p:nvPr>
            <p:ph idx="3" type="pic"/>
          </p:nvPr>
        </p:nvSpPr>
        <p:spPr>
          <a:xfrm>
            <a:off x="7467599" y="3429001"/>
            <a:ext cx="4724401" cy="3428999"/>
          </a:xfrm>
          <a:prstGeom prst="rect">
            <a:avLst/>
          </a:prstGeom>
          <a:solidFill>
            <a:srgbClr val="D8D8D8">
              <a:alpha val="9803"/>
            </a:srgbClr>
          </a:solidFill>
          <a:ln>
            <a:noFill/>
          </a:ln>
        </p:spPr>
      </p:sp>
      <p:sp>
        <p:nvSpPr>
          <p:cNvPr id="85" name="Google Shape;85;p53"/>
          <p:cNvSpPr/>
          <p:nvPr/>
        </p:nvSpPr>
        <p:spPr>
          <a:xfrm>
            <a:off x="4231758" y="-425302"/>
            <a:ext cx="3125972" cy="1860697"/>
          </a:xfrm>
          <a:prstGeom prst="rect">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000"/>
                                        <p:tgtEl>
                                          <p:spTgt spid="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bg>
      <p:bgPr>
        <a:solidFill>
          <a:srgbClr val="8774FC"/>
        </a:solidFill>
      </p:bgPr>
    </p:bg>
    <p:spTree>
      <p:nvGrpSpPr>
        <p:cNvPr id="86" name="Shape 86"/>
        <p:cNvGrpSpPr/>
        <p:nvPr/>
      </p:nvGrpSpPr>
      <p:grpSpPr>
        <a:xfrm>
          <a:off x="0" y="0"/>
          <a:ext cx="0" cy="0"/>
          <a:chOff x="0" y="0"/>
          <a:chExt cx="0" cy="0"/>
        </a:xfrm>
      </p:grpSpPr>
      <p:sp>
        <p:nvSpPr>
          <p:cNvPr id="87" name="Google Shape;87;p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90" name="Shape 90"/>
        <p:cNvGrpSpPr/>
        <p:nvPr/>
      </p:nvGrpSpPr>
      <p:grpSpPr>
        <a:xfrm>
          <a:off x="0" y="0"/>
          <a:ext cx="0" cy="0"/>
          <a:chOff x="0" y="0"/>
          <a:chExt cx="0" cy="0"/>
        </a:xfrm>
      </p:grpSpPr>
      <p:grpSp>
        <p:nvGrpSpPr>
          <p:cNvPr id="91" name="Google Shape;91;p55"/>
          <p:cNvGrpSpPr/>
          <p:nvPr/>
        </p:nvGrpSpPr>
        <p:grpSpPr>
          <a:xfrm>
            <a:off x="-1" y="0"/>
            <a:ext cx="8683383" cy="6858000"/>
            <a:chOff x="-1" y="0"/>
            <a:chExt cx="8683383" cy="6858000"/>
          </a:xfrm>
        </p:grpSpPr>
        <p:sp>
          <p:nvSpPr>
            <p:cNvPr id="92" name="Google Shape;92;p55"/>
            <p:cNvSpPr/>
            <p:nvPr/>
          </p:nvSpPr>
          <p:spPr>
            <a:xfrm>
              <a:off x="-1" y="0"/>
              <a:ext cx="8683383" cy="6858000"/>
            </a:xfrm>
            <a:custGeom>
              <a:rect b="b" l="l" r="r" t="t"/>
              <a:pathLst>
                <a:path extrusionOk="0" h="6858000" w="8683383">
                  <a:moveTo>
                    <a:pt x="0" y="0"/>
                  </a:moveTo>
                  <a:lnTo>
                    <a:pt x="8683383" y="0"/>
                  </a:lnTo>
                  <a:lnTo>
                    <a:pt x="8679916" y="21502"/>
                  </a:lnTo>
                  <a:cubicBezTo>
                    <a:pt x="8676530" y="49869"/>
                    <a:pt x="8674240" y="74658"/>
                    <a:pt x="8671861" y="90780"/>
                  </a:cubicBezTo>
                  <a:cubicBezTo>
                    <a:pt x="8613364" y="482818"/>
                    <a:pt x="8652127" y="887895"/>
                    <a:pt x="8579534" y="1278876"/>
                  </a:cubicBezTo>
                  <a:cubicBezTo>
                    <a:pt x="8509408" y="1656289"/>
                    <a:pt x="8269956" y="1948776"/>
                    <a:pt x="7901352" y="2068238"/>
                  </a:cubicBezTo>
                  <a:cubicBezTo>
                    <a:pt x="7292768" y="2265403"/>
                    <a:pt x="6625863" y="1997935"/>
                    <a:pt x="6094982" y="1711616"/>
                  </a:cubicBezTo>
                  <a:cubicBezTo>
                    <a:pt x="5801615" y="1553390"/>
                    <a:pt x="5491331" y="1399219"/>
                    <a:pt x="5158144" y="1390762"/>
                  </a:cubicBezTo>
                  <a:cubicBezTo>
                    <a:pt x="4629904" y="1377371"/>
                    <a:pt x="4211085" y="1793723"/>
                    <a:pt x="4440141" y="2317380"/>
                  </a:cubicBezTo>
                  <a:cubicBezTo>
                    <a:pt x="4606295" y="2697085"/>
                    <a:pt x="4988465" y="2924907"/>
                    <a:pt x="5121670" y="3325226"/>
                  </a:cubicBezTo>
                  <a:cubicBezTo>
                    <a:pt x="5202192" y="3566968"/>
                    <a:pt x="5180168" y="3855404"/>
                    <a:pt x="5012075" y="4046929"/>
                  </a:cubicBezTo>
                  <a:cubicBezTo>
                    <a:pt x="4550617" y="4572524"/>
                    <a:pt x="3637212" y="4240569"/>
                    <a:pt x="3130645" y="4700971"/>
                  </a:cubicBezTo>
                  <a:cubicBezTo>
                    <a:pt x="2819481" y="4983769"/>
                    <a:pt x="2789528" y="5407698"/>
                    <a:pt x="2653329" y="5782469"/>
                  </a:cubicBezTo>
                  <a:cubicBezTo>
                    <a:pt x="2506247" y="6186864"/>
                    <a:pt x="2296438" y="6548359"/>
                    <a:pt x="1940093" y="6782441"/>
                  </a:cubicBezTo>
                  <a:lnTo>
                    <a:pt x="1807490" y="6858000"/>
                  </a:lnTo>
                  <a:lnTo>
                    <a:pt x="0" y="6858000"/>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 name="Google Shape;93;p55"/>
            <p:cNvSpPr/>
            <p:nvPr/>
          </p:nvSpPr>
          <p:spPr>
            <a:xfrm rot="-5400000">
              <a:off x="-2525316" y="2525317"/>
              <a:ext cx="6857999" cy="1807365"/>
            </a:xfrm>
            <a:custGeom>
              <a:rect b="b" l="l" r="r" t="t"/>
              <a:pathLst>
                <a:path extrusionOk="0" h="1807365" w="6857999">
                  <a:moveTo>
                    <a:pt x="6857999" y="0"/>
                  </a:moveTo>
                  <a:lnTo>
                    <a:pt x="6857999" y="797535"/>
                  </a:lnTo>
                  <a:lnTo>
                    <a:pt x="6761298" y="759532"/>
                  </a:lnTo>
                  <a:cubicBezTo>
                    <a:pt x="6506538" y="641188"/>
                    <a:pt x="6272661" y="454151"/>
                    <a:pt x="5996200" y="386925"/>
                  </a:cubicBezTo>
                  <a:cubicBezTo>
                    <a:pt x="5079272" y="163903"/>
                    <a:pt x="4303448" y="719606"/>
                    <a:pt x="3563909" y="1188390"/>
                  </a:cubicBezTo>
                  <a:cubicBezTo>
                    <a:pt x="3000707" y="1545481"/>
                    <a:pt x="2381064" y="1808525"/>
                    <a:pt x="1754508" y="1807362"/>
                  </a:cubicBezTo>
                  <a:cubicBezTo>
                    <a:pt x="1378574" y="1806665"/>
                    <a:pt x="1000152" y="1710854"/>
                    <a:pt x="629938" y="1483174"/>
                  </a:cubicBezTo>
                  <a:cubicBezTo>
                    <a:pt x="356360" y="1314878"/>
                    <a:pt x="167640" y="1103973"/>
                    <a:pt x="38606" y="863825"/>
                  </a:cubicBezTo>
                  <a:lnTo>
                    <a:pt x="0" y="780581"/>
                  </a:lnTo>
                  <a:lnTo>
                    <a:pt x="0" y="0"/>
                  </a:lnTo>
                  <a:close/>
                </a:path>
              </a:pathLst>
            </a:custGeom>
            <a:gradFill>
              <a:gsLst>
                <a:gs pos="0">
                  <a:srgbClr val="B1A5FD">
                    <a:alpha val="0"/>
                  </a:srgbClr>
                </a:gs>
                <a:gs pos="80000">
                  <a:srgbClr val="7F6CFC">
                    <a:alpha val="29803"/>
                  </a:srgbClr>
                </a:gs>
                <a:gs pos="100000">
                  <a:srgbClr val="7F6CFC">
                    <a:alpha val="29803"/>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4" name="Google Shape;94;p55"/>
          <p:cNvGrpSpPr/>
          <p:nvPr/>
        </p:nvGrpSpPr>
        <p:grpSpPr>
          <a:xfrm>
            <a:off x="5057777" y="-1"/>
            <a:ext cx="2076449" cy="390549"/>
            <a:chOff x="5104209" y="-1"/>
            <a:chExt cx="1983584" cy="354808"/>
          </a:xfrm>
        </p:grpSpPr>
        <p:sp>
          <p:nvSpPr>
            <p:cNvPr id="95" name="Google Shape;95;p55"/>
            <p:cNvSpPr/>
            <p:nvPr/>
          </p:nvSpPr>
          <p:spPr>
            <a:xfrm>
              <a:off x="5353051" y="-1"/>
              <a:ext cx="1485900" cy="354807"/>
            </a:xfrm>
            <a:prstGeom prst="round2SameRect">
              <a:avLst>
                <a:gd fmla="val 0" name="adj1"/>
                <a:gd fmla="val 50000" name="adj2"/>
              </a:avLst>
            </a:prstGeom>
            <a:solidFill>
              <a:schemeClr val="lt1"/>
            </a:solidFill>
            <a:ln>
              <a:noFill/>
            </a:ln>
            <a:effectLst>
              <a:outerShdw blurRad="342900" sx="98000" rotWithShape="0" algn="tr" dir="8100000" dist="114300" sy="98000">
                <a:schemeClr val="dk1">
                  <a:alpha val="5882"/>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 name="Google Shape;96;p55"/>
            <p:cNvSpPr/>
            <p:nvPr/>
          </p:nvSpPr>
          <p:spPr>
            <a:xfrm rot="5400000">
              <a:off x="6856809" y="-21431"/>
              <a:ext cx="209554"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lt1"/>
            </a:solidFill>
            <a:ln>
              <a:noFill/>
            </a:ln>
            <a:effectLst>
              <a:outerShdw blurRad="342900" sx="98000" rotWithShape="0" algn="tr" dir="8100000" dist="114300" sy="98000">
                <a:schemeClr val="dk1">
                  <a:alpha val="5882"/>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 name="Google Shape;97;p55"/>
            <p:cNvSpPr/>
            <p:nvPr/>
          </p:nvSpPr>
          <p:spPr>
            <a:xfrm flipH="1" rot="-5400000">
              <a:off x="5125639" y="-21431"/>
              <a:ext cx="209553"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lt1"/>
            </a:solidFill>
            <a:ln>
              <a:noFill/>
            </a:ln>
            <a:effectLst>
              <a:outerShdw blurRad="342900" sx="98000" rotWithShape="0" algn="tr" dir="8100000" dist="114300" sy="98000">
                <a:schemeClr val="dk1">
                  <a:alpha val="5882"/>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98" name="Google Shape;98;p55"/>
          <p:cNvSpPr txBox="1"/>
          <p:nvPr/>
        </p:nvSpPr>
        <p:spPr>
          <a:xfrm>
            <a:off x="5349000" y="64469"/>
            <a:ext cx="1706536"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100">
                <a:solidFill>
                  <a:srgbClr val="595959"/>
                </a:solidFill>
                <a:latin typeface="Arial"/>
                <a:ea typeface="Arial"/>
                <a:cs typeface="Arial"/>
                <a:sym typeface="Arial"/>
              </a:rPr>
              <a:t>TÌM HIỂU NGHỀ NGHIỆP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1000"/>
                                        <p:tgtEl>
                                          <p:spTgt spid="9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750"/>
                                        <p:tgtEl>
                                          <p:spTgt spid="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750"/>
                                        <p:tgtEl>
                                          <p:spTgt spid="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99" name="Shape 99"/>
        <p:cNvGrpSpPr/>
        <p:nvPr/>
      </p:nvGrpSpPr>
      <p:grpSpPr>
        <a:xfrm>
          <a:off x="0" y="0"/>
          <a:ext cx="0" cy="0"/>
          <a:chOff x="0" y="0"/>
          <a:chExt cx="0" cy="0"/>
        </a:xfrm>
      </p:grpSpPr>
      <p:sp>
        <p:nvSpPr>
          <p:cNvPr id="100" name="Google Shape;100;p56"/>
          <p:cNvSpPr/>
          <p:nvPr>
            <p:ph idx="2" type="pic"/>
          </p:nvPr>
        </p:nvSpPr>
        <p:spPr>
          <a:xfrm>
            <a:off x="0" y="3797257"/>
            <a:ext cx="4064000" cy="3060743"/>
          </a:xfrm>
          <a:prstGeom prst="rect">
            <a:avLst/>
          </a:prstGeom>
          <a:solidFill>
            <a:srgbClr val="D8D8D8">
              <a:alpha val="9803"/>
            </a:srgbClr>
          </a:solidFill>
          <a:ln>
            <a:noFill/>
          </a:ln>
        </p:spPr>
      </p:sp>
      <p:sp>
        <p:nvSpPr>
          <p:cNvPr id="101" name="Google Shape;101;p56"/>
          <p:cNvSpPr/>
          <p:nvPr>
            <p:ph idx="3" type="pic"/>
          </p:nvPr>
        </p:nvSpPr>
        <p:spPr>
          <a:xfrm>
            <a:off x="4064000" y="3797257"/>
            <a:ext cx="4064000" cy="3060743"/>
          </a:xfrm>
          <a:prstGeom prst="rect">
            <a:avLst/>
          </a:prstGeom>
          <a:solidFill>
            <a:srgbClr val="D8D8D8">
              <a:alpha val="9803"/>
            </a:srgbClr>
          </a:solidFill>
          <a:ln>
            <a:noFill/>
          </a:ln>
        </p:spPr>
      </p:sp>
      <p:sp>
        <p:nvSpPr>
          <p:cNvPr id="102" name="Google Shape;102;p56"/>
          <p:cNvSpPr/>
          <p:nvPr>
            <p:ph idx="4" type="pic"/>
          </p:nvPr>
        </p:nvSpPr>
        <p:spPr>
          <a:xfrm>
            <a:off x="8128000" y="3797257"/>
            <a:ext cx="4064000" cy="3060743"/>
          </a:xfrm>
          <a:prstGeom prst="rect">
            <a:avLst/>
          </a:prstGeom>
          <a:solidFill>
            <a:srgbClr val="D8D8D8">
              <a:alpha val="9803"/>
            </a:srgbClr>
          </a:solidFill>
          <a:ln>
            <a:noFill/>
          </a:ln>
        </p:spPr>
      </p:sp>
      <p:grpSp>
        <p:nvGrpSpPr>
          <p:cNvPr id="103" name="Google Shape;103;p56"/>
          <p:cNvGrpSpPr/>
          <p:nvPr/>
        </p:nvGrpSpPr>
        <p:grpSpPr>
          <a:xfrm>
            <a:off x="5057777" y="-1"/>
            <a:ext cx="2076449" cy="390549"/>
            <a:chOff x="5104209" y="-1"/>
            <a:chExt cx="1983584" cy="354808"/>
          </a:xfrm>
        </p:grpSpPr>
        <p:sp>
          <p:nvSpPr>
            <p:cNvPr id="104" name="Google Shape;104;p56"/>
            <p:cNvSpPr/>
            <p:nvPr/>
          </p:nvSpPr>
          <p:spPr>
            <a:xfrm>
              <a:off x="5353051" y="-1"/>
              <a:ext cx="1485900" cy="354807"/>
            </a:xfrm>
            <a:prstGeom prst="round2SameRect">
              <a:avLst>
                <a:gd fmla="val 0" name="adj1"/>
                <a:gd fmla="val 50000" name="adj2"/>
              </a:avLst>
            </a:pr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 name="Google Shape;105;p56"/>
            <p:cNvSpPr/>
            <p:nvPr/>
          </p:nvSpPr>
          <p:spPr>
            <a:xfrm rot="5400000">
              <a:off x="6856809" y="-21431"/>
              <a:ext cx="209554"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56"/>
            <p:cNvSpPr/>
            <p:nvPr/>
          </p:nvSpPr>
          <p:spPr>
            <a:xfrm flipH="1" rot="-5400000">
              <a:off x="5125639" y="-21431"/>
              <a:ext cx="209553"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07" name="Google Shape;107;p56"/>
          <p:cNvSpPr txBox="1"/>
          <p:nvPr/>
        </p:nvSpPr>
        <p:spPr>
          <a:xfrm>
            <a:off x="5349479" y="76150"/>
            <a:ext cx="18024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100">
                <a:solidFill>
                  <a:schemeClr val="lt1"/>
                </a:solidFill>
                <a:latin typeface="Arial"/>
                <a:ea typeface="Arial"/>
                <a:cs typeface="Arial"/>
                <a:sym typeface="Arial"/>
              </a:rPr>
              <a:t>TÌM HIỂU NGHỀ NGHIỆP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750"/>
                                        <p:tgtEl>
                                          <p:spTgt spid="1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750"/>
                                        <p:tgtEl>
                                          <p:spTgt spid="1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750"/>
                                        <p:tgtEl>
                                          <p:spTgt spid="10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08" name="Shape 108"/>
        <p:cNvGrpSpPr/>
        <p:nvPr/>
      </p:nvGrpSpPr>
      <p:grpSpPr>
        <a:xfrm>
          <a:off x="0" y="0"/>
          <a:ext cx="0" cy="0"/>
          <a:chOff x="0" y="0"/>
          <a:chExt cx="0" cy="0"/>
        </a:xfrm>
      </p:grpSpPr>
      <p:sp>
        <p:nvSpPr>
          <p:cNvPr id="109" name="Google Shape;109;p57"/>
          <p:cNvSpPr/>
          <p:nvPr>
            <p:ph idx="2" type="pic"/>
          </p:nvPr>
        </p:nvSpPr>
        <p:spPr>
          <a:xfrm>
            <a:off x="6124575" y="1323974"/>
            <a:ext cx="4772026" cy="4772026"/>
          </a:xfrm>
          <a:prstGeom prst="rect">
            <a:avLst/>
          </a:prstGeom>
          <a:solidFill>
            <a:srgbClr val="D8D8D8">
              <a:alpha val="9803"/>
            </a:srgbClr>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p:tgtEl>
                                          <p:spTgt spid="1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Title Slide">
  <p:cSld name="61_Title Slide">
    <p:spTree>
      <p:nvGrpSpPr>
        <p:cNvPr id="110" name="Shape 110"/>
        <p:cNvGrpSpPr/>
        <p:nvPr/>
      </p:nvGrpSpPr>
      <p:grpSpPr>
        <a:xfrm>
          <a:off x="0" y="0"/>
          <a:ext cx="0" cy="0"/>
          <a:chOff x="0" y="0"/>
          <a:chExt cx="0" cy="0"/>
        </a:xfrm>
      </p:grpSpPr>
      <p:sp>
        <p:nvSpPr>
          <p:cNvPr id="111" name="Google Shape;111;p58"/>
          <p:cNvSpPr/>
          <p:nvPr>
            <p:ph idx="2" type="pic"/>
          </p:nvPr>
        </p:nvSpPr>
        <p:spPr>
          <a:xfrm>
            <a:off x="1295400" y="762000"/>
            <a:ext cx="2446404" cy="3142107"/>
          </a:xfrm>
          <a:prstGeom prst="rect">
            <a:avLst/>
          </a:prstGeom>
          <a:solidFill>
            <a:srgbClr val="D8D8D8">
              <a:alpha val="9803"/>
            </a:srgbClr>
          </a:solidFill>
          <a:ln cap="flat" cmpd="sng" w="165100">
            <a:solidFill>
              <a:schemeClr val="lt1">
                <a:alpha val="49803"/>
              </a:schemeClr>
            </a:solidFill>
            <a:prstDash val="solid"/>
            <a:round/>
            <a:headEnd len="sm" w="sm" type="none"/>
            <a:tailEnd len="sm" w="sm" type="none"/>
          </a:ln>
          <a:effectLst>
            <a:outerShdw blurRad="939800" sx="91000" rotWithShape="0" algn="br" dir="13500000" dist="850900" sy="91000">
              <a:srgbClr val="000000">
                <a:alpha val="11764"/>
              </a:srgbClr>
            </a:outerShdw>
          </a:effectLst>
        </p:spPr>
      </p:sp>
      <p:sp>
        <p:nvSpPr>
          <p:cNvPr id="112" name="Google Shape;112;p58"/>
          <p:cNvSpPr/>
          <p:nvPr>
            <p:ph idx="3" type="pic"/>
          </p:nvPr>
        </p:nvSpPr>
        <p:spPr>
          <a:xfrm>
            <a:off x="2638869" y="1857946"/>
            <a:ext cx="2446404" cy="3142107"/>
          </a:xfrm>
          <a:prstGeom prst="rect">
            <a:avLst/>
          </a:prstGeom>
          <a:solidFill>
            <a:srgbClr val="D8D8D8">
              <a:alpha val="9803"/>
            </a:srgbClr>
          </a:solidFill>
          <a:ln cap="flat" cmpd="sng" w="165100">
            <a:solidFill>
              <a:schemeClr val="lt1">
                <a:alpha val="49803"/>
              </a:schemeClr>
            </a:solidFill>
            <a:prstDash val="solid"/>
            <a:round/>
            <a:headEnd len="sm" w="sm" type="none"/>
            <a:tailEnd len="sm" w="sm" type="none"/>
          </a:ln>
          <a:effectLst>
            <a:outerShdw blurRad="939800" sx="91000" rotWithShape="0" algn="br" dir="13500000" dist="850900" sy="91000">
              <a:srgbClr val="000000">
                <a:alpha val="11764"/>
              </a:srgbClr>
            </a:outerShdw>
          </a:effectLst>
        </p:spPr>
      </p:sp>
      <p:sp>
        <p:nvSpPr>
          <p:cNvPr id="113" name="Google Shape;113;p58"/>
          <p:cNvSpPr/>
          <p:nvPr>
            <p:ph idx="4" type="pic"/>
          </p:nvPr>
        </p:nvSpPr>
        <p:spPr>
          <a:xfrm>
            <a:off x="3982339" y="2953892"/>
            <a:ext cx="2446404" cy="3142107"/>
          </a:xfrm>
          <a:prstGeom prst="rect">
            <a:avLst/>
          </a:prstGeom>
          <a:solidFill>
            <a:srgbClr val="D8D8D8">
              <a:alpha val="9803"/>
            </a:srgbClr>
          </a:solidFill>
          <a:ln cap="flat" cmpd="sng" w="165100">
            <a:solidFill>
              <a:schemeClr val="lt1">
                <a:alpha val="49803"/>
              </a:schemeClr>
            </a:solidFill>
            <a:prstDash val="solid"/>
            <a:round/>
            <a:headEnd len="sm" w="sm" type="none"/>
            <a:tailEnd len="sm" w="sm" type="none"/>
          </a:ln>
          <a:effectLst>
            <a:outerShdw blurRad="939800" sx="91000" rotWithShape="0" algn="br" dir="13500000" dist="850900" sy="91000">
              <a:srgbClr val="000000">
                <a:alpha val="11764"/>
              </a:srgbClr>
            </a:outerShdw>
          </a:effectLst>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75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1250"/>
                                        <p:tgtEl>
                                          <p:spTgt spid="1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1.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5FD"/>
        </a:solidFill>
      </p:bgPr>
    </p:bg>
    <p:spTree>
      <p:nvGrpSpPr>
        <p:cNvPr id="9" name="Shape 9"/>
        <p:cNvGrpSpPr/>
        <p:nvPr/>
      </p:nvGrpSpPr>
      <p:grpSpPr>
        <a:xfrm>
          <a:off x="0" y="0"/>
          <a:ext cx="0" cy="0"/>
          <a:chOff x="0" y="0"/>
          <a:chExt cx="0" cy="0"/>
        </a:xfrm>
      </p:grpSpPr>
      <p:grpSp>
        <p:nvGrpSpPr>
          <p:cNvPr id="10" name="Google Shape;10;p49"/>
          <p:cNvGrpSpPr/>
          <p:nvPr/>
        </p:nvGrpSpPr>
        <p:grpSpPr>
          <a:xfrm>
            <a:off x="5057777" y="-1"/>
            <a:ext cx="2076449" cy="390549"/>
            <a:chOff x="5104209" y="-1"/>
            <a:chExt cx="1983584" cy="354808"/>
          </a:xfrm>
        </p:grpSpPr>
        <p:sp>
          <p:nvSpPr>
            <p:cNvPr id="11" name="Google Shape;11;p49"/>
            <p:cNvSpPr/>
            <p:nvPr/>
          </p:nvSpPr>
          <p:spPr>
            <a:xfrm>
              <a:off x="5353051" y="-1"/>
              <a:ext cx="1485900" cy="354807"/>
            </a:xfrm>
            <a:prstGeom prst="round2SameRect">
              <a:avLst>
                <a:gd fmla="val 0" name="adj1"/>
                <a:gd fmla="val 50000" name="adj2"/>
              </a:avLst>
            </a:pr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 name="Google Shape;12;p49"/>
            <p:cNvSpPr/>
            <p:nvPr/>
          </p:nvSpPr>
          <p:spPr>
            <a:xfrm rot="5400000">
              <a:off x="6856809" y="-21431"/>
              <a:ext cx="209554"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 name="Google Shape;13;p49"/>
            <p:cNvSpPr/>
            <p:nvPr/>
          </p:nvSpPr>
          <p:spPr>
            <a:xfrm flipH="1" rot="-5400000">
              <a:off x="5125639" y="-21431"/>
              <a:ext cx="209553" cy="252413"/>
            </a:xfrm>
            <a:custGeom>
              <a:rect b="b" l="l" r="r" t="t"/>
              <a:pathLst>
                <a:path extrusionOk="0" h="242890" w="211032">
                  <a:moveTo>
                    <a:pt x="0" y="242890"/>
                  </a:moveTo>
                  <a:lnTo>
                    <a:pt x="0" y="0"/>
                  </a:lnTo>
                  <a:lnTo>
                    <a:pt x="614" y="0"/>
                  </a:lnTo>
                  <a:lnTo>
                    <a:pt x="5058" y="44089"/>
                  </a:lnTo>
                  <a:cubicBezTo>
                    <a:pt x="25373" y="143362"/>
                    <a:pt x="104770" y="221115"/>
                    <a:pt x="204907" y="239001"/>
                  </a:cubicBezTo>
                  <a:lnTo>
                    <a:pt x="209074" y="239369"/>
                  </a:lnTo>
                  <a:lnTo>
                    <a:pt x="211032" y="242890"/>
                  </a:lnTo>
                  <a:close/>
                </a:path>
              </a:pathLst>
            </a:custGeom>
            <a:solidFill>
              <a:schemeClr val="accent1"/>
            </a:solidFill>
            <a:ln>
              <a:noFill/>
            </a:ln>
            <a:effectLst>
              <a:outerShdw blurRad="342900" sx="98000" rotWithShape="0" algn="tr" dir="8100000" dist="114300" sy="98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14" name="Google Shape;14;p49"/>
          <p:cNvSpPr txBox="1"/>
          <p:nvPr/>
        </p:nvSpPr>
        <p:spPr>
          <a:xfrm>
            <a:off x="5349479" y="76150"/>
            <a:ext cx="18024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vi-VN" sz="1100" u="none" cap="none" strike="noStrike">
                <a:solidFill>
                  <a:schemeClr val="lt1"/>
                </a:solidFill>
                <a:latin typeface="Arial"/>
                <a:ea typeface="Arial"/>
                <a:cs typeface="Arial"/>
                <a:sym typeface="Arial"/>
              </a:rPr>
              <a:t>TÌM HIỂU NGHỀ NGHIỆP</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6FF"/>
        </a:solidFill>
      </p:bgPr>
    </p:bg>
    <p:spTree>
      <p:nvGrpSpPr>
        <p:cNvPr id="186" name="Shape 186"/>
        <p:cNvGrpSpPr/>
        <p:nvPr/>
      </p:nvGrpSpPr>
      <p:grpSpPr>
        <a:xfrm>
          <a:off x="0" y="0"/>
          <a:ext cx="0" cy="0"/>
          <a:chOff x="0" y="0"/>
          <a:chExt cx="0" cy="0"/>
        </a:xfrm>
      </p:grpSpPr>
      <p:sp>
        <p:nvSpPr>
          <p:cNvPr id="187" name="Google Shape;187;p67"/>
          <p:cNvSpPr txBox="1"/>
          <p:nvPr/>
        </p:nvSpPr>
        <p:spPr>
          <a:xfrm>
            <a:off x="10624457" y="356670"/>
            <a:ext cx="1146615"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b="1" i="0" lang="vi-VN" sz="4800" strike="noStrike">
                <a:solidFill>
                  <a:srgbClr val="A6CEFB"/>
                </a:solidFill>
                <a:latin typeface="Arial"/>
                <a:ea typeface="Arial"/>
                <a:cs typeface="Arial"/>
                <a:sym typeface="Arial"/>
              </a:rPr>
              <a:t>‹#›</a:t>
            </a:fld>
            <a:endParaRPr b="1" i="0" sz="49600" strike="noStrike">
              <a:solidFill>
                <a:srgbClr val="A6CEFB"/>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60">
          <p15:clr>
            <a:srgbClr val="F26B43"/>
          </p15:clr>
        </p15:guide>
        <p15:guide id="2" pos="7320">
          <p15:clr>
            <a:srgbClr val="F26B43"/>
          </p15:clr>
        </p15:guide>
        <p15:guide id="3" orient="horz" pos="360">
          <p15:clr>
            <a:srgbClr val="F26B43"/>
          </p15:clr>
        </p15:guide>
        <p15:guide id="4" orient="horz" pos="39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34.png"/><Relationship Id="rId5" Type="http://schemas.openxmlformats.org/officeDocument/2006/relationships/image" Target="../media/image18.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34.png"/><Relationship Id="rId5" Type="http://schemas.openxmlformats.org/officeDocument/2006/relationships/image" Target="../media/image18.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37.jpg"/><Relationship Id="rId5"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9.jpg"/><Relationship Id="rId6"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4.jpg"/><Relationship Id="rId5"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50.jpg"/><Relationship Id="rId5" Type="http://schemas.openxmlformats.org/officeDocument/2006/relationships/image" Target="../media/image37.jpg"/><Relationship Id="rId6" Type="http://schemas.openxmlformats.org/officeDocument/2006/relationships/image" Target="../media/image39.jpg"/><Relationship Id="rId7" Type="http://schemas.openxmlformats.org/officeDocument/2006/relationships/image" Target="../media/image45.jpg"/><Relationship Id="rId8"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7.jp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48.jpg"/><Relationship Id="rId5" Type="http://schemas.openxmlformats.org/officeDocument/2006/relationships/image" Target="../media/image62.jpg"/><Relationship Id="rId6"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8.jpg"/><Relationship Id="rId4" Type="http://schemas.openxmlformats.org/officeDocument/2006/relationships/image" Target="../media/image63.jpg"/><Relationship Id="rId5" Type="http://schemas.openxmlformats.org/officeDocument/2006/relationships/image" Target="../media/image6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67.jpg"/><Relationship Id="rId5" Type="http://schemas.openxmlformats.org/officeDocument/2006/relationships/image" Target="../media/image57.jpg"/><Relationship Id="rId6" Type="http://schemas.openxmlformats.org/officeDocument/2006/relationships/image" Target="../media/image68.jpg"/><Relationship Id="rId7" Type="http://schemas.openxmlformats.org/officeDocument/2006/relationships/image" Target="../media/image61.jpg"/><Relationship Id="rId8" Type="http://schemas.openxmlformats.org/officeDocument/2006/relationships/image" Target="../media/image8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3.jpg"/><Relationship Id="rId4" Type="http://schemas.openxmlformats.org/officeDocument/2006/relationships/image" Target="../media/image91.png"/><Relationship Id="rId5" Type="http://schemas.openxmlformats.org/officeDocument/2006/relationships/image" Target="../media/image5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4.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image" Target="../media/image80.png"/><Relationship Id="rId5"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7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9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79.jpg"/><Relationship Id="rId4" Type="http://schemas.openxmlformats.org/officeDocument/2006/relationships/image" Target="../media/image75.jpg"/><Relationship Id="rId5" Type="http://schemas.openxmlformats.org/officeDocument/2006/relationships/image" Target="../media/image85.jpg"/><Relationship Id="rId6" Type="http://schemas.openxmlformats.org/officeDocument/2006/relationships/image" Target="../media/image86.jpg"/><Relationship Id="rId7" Type="http://schemas.openxmlformats.org/officeDocument/2006/relationships/image" Target="../media/image76.jpg"/><Relationship Id="rId8" Type="http://schemas.openxmlformats.org/officeDocument/2006/relationships/image" Target="../media/image8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84.jpg"/><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81.png"/><Relationship Id="rId4" Type="http://schemas.openxmlformats.org/officeDocument/2006/relationships/hyperlink" Target="https://www.google.com.vn/imgres?imgurl=https%3A%2F%2Ftalentbold.com%2FUpload%2Fnews%2F20210412%2F110850846_Mau-mail-hoi-ket-qua-sau-phong-van-kheo-leo-05.jpg&amp;tbnid=yGesFJyd78sWJM&amp;vet=12ahUKEwi0-pzV4Pv9AhVHAIgKHTMMB_YQMygBegUIARDEAQ..i&amp;imgrefurl=https%3A%2F%2Ftalentbold.com%2Fmau-mail-hoi-ket-qua-sau-phong-van-kheo-leo-891-ns&amp;docid=kRym_xE_ziDp_M&amp;w=1920&amp;h=1200&amp;q=k%E1%BA%BFt%20qu%E1%BA%A3&amp;ved=2ahUKEwi0-pzV4Pv9AhVHAIgKHTMMB_YQMygBegUIARDEAQ"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8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8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8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8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8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8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8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2.jpg"/><Relationship Id="rId5" Type="http://schemas.openxmlformats.org/officeDocument/2006/relationships/image" Target="../media/image16.jpg"/><Relationship Id="rId6" Type="http://schemas.openxmlformats.org/officeDocument/2006/relationships/image" Target="../media/image14.jpg"/><Relationship Id="rId7"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24.jpg"/><Relationship Id="rId5" Type="http://schemas.openxmlformats.org/officeDocument/2006/relationships/image" Target="../media/image20.jpg"/><Relationship Id="rId6" Type="http://schemas.openxmlformats.org/officeDocument/2006/relationships/image" Target="../media/image5.png"/><Relationship Id="rId7"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
          <p:cNvSpPr txBox="1"/>
          <p:nvPr/>
        </p:nvSpPr>
        <p:spPr>
          <a:xfrm>
            <a:off x="443023" y="2592352"/>
            <a:ext cx="11305954" cy="137986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vi-VN" sz="8000">
                <a:solidFill>
                  <a:schemeClr val="accent1"/>
                </a:solidFill>
                <a:latin typeface="Fira Sans"/>
                <a:ea typeface="Fira Sans"/>
                <a:cs typeface="Fira Sans"/>
                <a:sym typeface="Fira Sans"/>
              </a:rPr>
              <a:t>TÌM HIỂU NGHỀ NGHIỆP</a:t>
            </a:r>
            <a:endParaRPr b="1" sz="8000">
              <a:solidFill>
                <a:srgbClr val="2F305B"/>
              </a:solidFill>
              <a:latin typeface="Fira Sans"/>
              <a:ea typeface="Fira Sans"/>
              <a:cs typeface="Fira Sans"/>
              <a:sym typeface="Fira Sans"/>
            </a:endParaRPr>
          </a:p>
        </p:txBody>
      </p:sp>
      <p:sp>
        <p:nvSpPr>
          <p:cNvPr id="224" name="Google Shape;224;p1"/>
          <p:cNvSpPr txBox="1"/>
          <p:nvPr/>
        </p:nvSpPr>
        <p:spPr>
          <a:xfrm>
            <a:off x="2371725" y="4176415"/>
            <a:ext cx="7448550" cy="606961"/>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vi-VN" sz="3200">
                <a:solidFill>
                  <a:srgbClr val="2F305B"/>
                </a:solidFill>
                <a:latin typeface="Arial"/>
                <a:ea typeface="Arial"/>
                <a:cs typeface="Arial"/>
                <a:sym typeface="Arial"/>
              </a:rPr>
              <a:t>( 3 tiết )</a:t>
            </a:r>
            <a:endParaRPr b="1" sz="3200">
              <a:solidFill>
                <a:srgbClr val="2F305B"/>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1000"/>
                                        <p:tgtEl>
                                          <p:spTgt spid="22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500"/>
                                  </p:stCondLst>
                                  <p:childTnLst>
                                    <p:set>
                                      <p:cBhvr>
                                        <p:cTn dur="1" fill="hold">
                                          <p:stCondLst>
                                            <p:cond delay="0"/>
                                          </p:stCondLst>
                                        </p:cTn>
                                        <p:tgtEl>
                                          <p:spTgt spid="224"/>
                                        </p:tgtEl>
                                        <p:attrNameLst>
                                          <p:attrName>style.visibility</p:attrName>
                                        </p:attrNameLst>
                                      </p:cBhvr>
                                      <p:to>
                                        <p:strVal val="visible"/>
                                      </p:to>
                                    </p:set>
                                    <p:animEffect filter="fade" transition="in">
                                      <p:cBhvr>
                                        <p:cTn dur="75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grpSp>
        <p:nvGrpSpPr>
          <p:cNvPr id="469" name="Google Shape;469;p10"/>
          <p:cNvGrpSpPr/>
          <p:nvPr/>
        </p:nvGrpSpPr>
        <p:grpSpPr>
          <a:xfrm>
            <a:off x="195854" y="2892990"/>
            <a:ext cx="6707113" cy="1026691"/>
            <a:chOff x="1483900" y="3755501"/>
            <a:chExt cx="8639240" cy="1026691"/>
          </a:xfrm>
        </p:grpSpPr>
        <p:sp>
          <p:nvSpPr>
            <p:cNvPr id="470" name="Google Shape;470;p10"/>
            <p:cNvSpPr txBox="1"/>
            <p:nvPr/>
          </p:nvSpPr>
          <p:spPr>
            <a:xfrm>
              <a:off x="1594690" y="3755501"/>
              <a:ext cx="8528450" cy="1026691"/>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lang="vi-VN" sz="1600">
                  <a:solidFill>
                    <a:srgbClr val="2F305B"/>
                  </a:solidFill>
                  <a:latin typeface="Arial"/>
                  <a:ea typeface="Arial"/>
                  <a:cs typeface="Arial"/>
                  <a:sym typeface="Arial"/>
                </a:rPr>
                <a:t>Liên lạc những khách mời đã nhận lời, đặt cuộc hẹn và yêu cầu họ dành cho khoảng 30 -40 phút để phỏng vấn trước. Thực hiện công việc này trước khi sự kiện xảy ra 2 tuần </a:t>
              </a:r>
              <a:endParaRPr/>
            </a:p>
          </p:txBody>
        </p:sp>
        <p:sp>
          <p:nvSpPr>
            <p:cNvPr id="471" name="Google Shape;471;p10"/>
            <p:cNvSpPr/>
            <p:nvPr/>
          </p:nvSpPr>
          <p:spPr>
            <a:xfrm>
              <a:off x="1483900" y="3837465"/>
              <a:ext cx="45719" cy="232243"/>
            </a:xfrm>
            <a:prstGeom prst="roundRect">
              <a:avLst>
                <a:gd fmla="val 50000" name="adj"/>
              </a:avLst>
            </a:prstGeom>
            <a:solidFill>
              <a:schemeClr val="accent1"/>
            </a:solidFill>
            <a:ln>
              <a:noFill/>
            </a:ln>
            <a:effectLst>
              <a:outerShdw blurRad="114300" rotWithShape="0" algn="tr" dir="8100000" dist="38100">
                <a:schemeClr val="accent1">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72" name="Google Shape;472;p10"/>
          <p:cNvGrpSpPr/>
          <p:nvPr/>
        </p:nvGrpSpPr>
        <p:grpSpPr>
          <a:xfrm>
            <a:off x="180477" y="3941995"/>
            <a:ext cx="7198927" cy="706604"/>
            <a:chOff x="1483900" y="4195789"/>
            <a:chExt cx="9282642" cy="706604"/>
          </a:xfrm>
        </p:grpSpPr>
        <p:sp>
          <p:nvSpPr>
            <p:cNvPr id="473" name="Google Shape;473;p10"/>
            <p:cNvSpPr txBox="1"/>
            <p:nvPr/>
          </p:nvSpPr>
          <p:spPr>
            <a:xfrm>
              <a:off x="1594691" y="4195789"/>
              <a:ext cx="9171851" cy="706604"/>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lang="vi-VN" sz="1600">
                  <a:solidFill>
                    <a:srgbClr val="2F305B"/>
                  </a:solidFill>
                  <a:latin typeface="Arial"/>
                  <a:ea typeface="Arial"/>
                  <a:cs typeface="Arial"/>
                  <a:sym typeface="Arial"/>
                </a:rPr>
                <a:t>Phỏng vấn tất cả khách mời sẽ đến. MC có thể sử dụng phiếu câu hỏi ở phụ lục V chuyên để 2, lớp 10 đề phỏng vấn. </a:t>
              </a:r>
              <a:endParaRPr sz="1600">
                <a:solidFill>
                  <a:srgbClr val="2F305B"/>
                </a:solidFill>
                <a:latin typeface="Arial"/>
                <a:ea typeface="Arial"/>
                <a:cs typeface="Arial"/>
                <a:sym typeface="Arial"/>
              </a:endParaRPr>
            </a:p>
          </p:txBody>
        </p:sp>
        <p:sp>
          <p:nvSpPr>
            <p:cNvPr id="474" name="Google Shape;474;p10"/>
            <p:cNvSpPr/>
            <p:nvPr/>
          </p:nvSpPr>
          <p:spPr>
            <a:xfrm>
              <a:off x="1483900" y="4277753"/>
              <a:ext cx="45719" cy="232243"/>
            </a:xfrm>
            <a:prstGeom prst="roundRect">
              <a:avLst>
                <a:gd fmla="val 50000" name="adj"/>
              </a:avLst>
            </a:prstGeom>
            <a:solidFill>
              <a:schemeClr val="accent1"/>
            </a:solidFill>
            <a:ln>
              <a:noFill/>
            </a:ln>
            <a:effectLst>
              <a:outerShdw blurRad="114300" rotWithShape="0" algn="tr" dir="8100000" dist="38100">
                <a:schemeClr val="accent1">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75" name="Google Shape;475;p10"/>
          <p:cNvGrpSpPr/>
          <p:nvPr/>
        </p:nvGrpSpPr>
        <p:grpSpPr>
          <a:xfrm>
            <a:off x="180477" y="4733777"/>
            <a:ext cx="7733633" cy="1026691"/>
            <a:chOff x="1483900" y="4636077"/>
            <a:chExt cx="11496845" cy="1026691"/>
          </a:xfrm>
        </p:grpSpPr>
        <p:sp>
          <p:nvSpPr>
            <p:cNvPr id="476" name="Google Shape;476;p10"/>
            <p:cNvSpPr txBox="1"/>
            <p:nvPr/>
          </p:nvSpPr>
          <p:spPr>
            <a:xfrm>
              <a:off x="1594692" y="4636077"/>
              <a:ext cx="11386053" cy="1026691"/>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lang="vi-VN" sz="1600">
                  <a:solidFill>
                    <a:srgbClr val="2F305B"/>
                  </a:solidFill>
                  <a:latin typeface="Arial"/>
                  <a:ea typeface="Arial"/>
                  <a:cs typeface="Arial"/>
                  <a:sym typeface="Arial"/>
                </a:rPr>
                <a:t>Ghi lại tất cả nội dung của cuộc phỏng vấn, tìm ra đề tài xuyên suốt qua các câu chuyện của các vị khách mời, tìm ra những điểm giống và khác nhau giữa họ. Dựa vào đó, MC chuẩn bị các câu hỏi phỏng vấn cho ngày tổ chức sự kiện giao lưu tìm hiểu nghề nghiệp.</a:t>
              </a:r>
              <a:endParaRPr sz="1600">
                <a:solidFill>
                  <a:srgbClr val="2F305B"/>
                </a:solidFill>
                <a:latin typeface="Arial"/>
                <a:ea typeface="Arial"/>
                <a:cs typeface="Arial"/>
                <a:sym typeface="Arial"/>
              </a:endParaRPr>
            </a:p>
          </p:txBody>
        </p:sp>
        <p:sp>
          <p:nvSpPr>
            <p:cNvPr id="477" name="Google Shape;477;p10"/>
            <p:cNvSpPr/>
            <p:nvPr/>
          </p:nvSpPr>
          <p:spPr>
            <a:xfrm>
              <a:off x="1483900" y="4718041"/>
              <a:ext cx="45719" cy="232243"/>
            </a:xfrm>
            <a:prstGeom prst="roundRect">
              <a:avLst>
                <a:gd fmla="val 50000" name="adj"/>
              </a:avLst>
            </a:prstGeom>
            <a:solidFill>
              <a:schemeClr val="accent1"/>
            </a:solidFill>
            <a:ln>
              <a:noFill/>
            </a:ln>
            <a:effectLst>
              <a:outerShdw blurRad="114300" rotWithShape="0" algn="tr" dir="8100000" dist="38100">
                <a:schemeClr val="accent1">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78" name="Google Shape;478;p10"/>
          <p:cNvGrpSpPr/>
          <p:nvPr/>
        </p:nvGrpSpPr>
        <p:grpSpPr>
          <a:xfrm>
            <a:off x="180477" y="5833752"/>
            <a:ext cx="7832221" cy="706604"/>
            <a:chOff x="1483900" y="5076365"/>
            <a:chExt cx="10525960" cy="706604"/>
          </a:xfrm>
        </p:grpSpPr>
        <p:sp>
          <p:nvSpPr>
            <p:cNvPr id="479" name="Google Shape;479;p10"/>
            <p:cNvSpPr txBox="1"/>
            <p:nvPr/>
          </p:nvSpPr>
          <p:spPr>
            <a:xfrm>
              <a:off x="1594691" y="5076365"/>
              <a:ext cx="10415169" cy="706604"/>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lang="vi-VN" sz="1600">
                  <a:solidFill>
                    <a:srgbClr val="2F305B"/>
                  </a:solidFill>
                  <a:latin typeface="Arial"/>
                  <a:ea typeface="Arial"/>
                  <a:cs typeface="Arial"/>
                  <a:sym typeface="Arial"/>
                </a:rPr>
                <a:t>Gửi các câu hỏi phỏng vấn cho các khách mời bằng email/gửi thư hoặc đưa trực tiếp để họ biết trước nội dung. Hỏi họ có muốn thêm bớt gì không để bổ sung trước.</a:t>
              </a:r>
              <a:endParaRPr/>
            </a:p>
          </p:txBody>
        </p:sp>
        <p:sp>
          <p:nvSpPr>
            <p:cNvPr id="480" name="Google Shape;480;p10"/>
            <p:cNvSpPr/>
            <p:nvPr/>
          </p:nvSpPr>
          <p:spPr>
            <a:xfrm>
              <a:off x="1483900" y="5158329"/>
              <a:ext cx="45719" cy="232243"/>
            </a:xfrm>
            <a:prstGeom prst="roundRect">
              <a:avLst>
                <a:gd fmla="val 50000" name="adj"/>
              </a:avLst>
            </a:prstGeom>
            <a:solidFill>
              <a:schemeClr val="accent1"/>
            </a:solidFill>
            <a:ln>
              <a:noFill/>
            </a:ln>
            <a:effectLst>
              <a:outerShdw blurRad="114300" rotWithShape="0" algn="tr" dir="8100000" dist="38100">
                <a:schemeClr val="accent1">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81" name="Google Shape;481;p10"/>
          <p:cNvGrpSpPr/>
          <p:nvPr/>
        </p:nvGrpSpPr>
        <p:grpSpPr>
          <a:xfrm>
            <a:off x="292496" y="723662"/>
            <a:ext cx="6371209" cy="673786"/>
            <a:chOff x="323864" y="1068570"/>
            <a:chExt cx="6371209" cy="673786"/>
          </a:xfrm>
        </p:grpSpPr>
        <p:sp>
          <p:nvSpPr>
            <p:cNvPr id="482" name="Google Shape;482;p10"/>
            <p:cNvSpPr txBox="1"/>
            <p:nvPr/>
          </p:nvSpPr>
          <p:spPr>
            <a:xfrm>
              <a:off x="599074" y="1068570"/>
              <a:ext cx="6095999" cy="39549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vi-VN" sz="2400">
                  <a:solidFill>
                    <a:srgbClr val="2F305B"/>
                  </a:solidFill>
                  <a:latin typeface="Fira Sans"/>
                  <a:ea typeface="Fira Sans"/>
                  <a:cs typeface="Fira Sans"/>
                  <a:sym typeface="Fira Sans"/>
                </a:rPr>
                <a:t>3. Trước khi tổ chức sự kiện 2 – 4 tuần </a:t>
              </a:r>
              <a:endParaRPr b="1" sz="2400">
                <a:solidFill>
                  <a:schemeClr val="accent1"/>
                </a:solidFill>
                <a:latin typeface="Fira Sans"/>
                <a:ea typeface="Fira Sans"/>
                <a:cs typeface="Fira Sans"/>
                <a:sym typeface="Fira Sans"/>
              </a:endParaRPr>
            </a:p>
          </p:txBody>
        </p:sp>
        <p:grpSp>
          <p:nvGrpSpPr>
            <p:cNvPr id="483" name="Google Shape;483;p10"/>
            <p:cNvGrpSpPr/>
            <p:nvPr/>
          </p:nvGrpSpPr>
          <p:grpSpPr>
            <a:xfrm>
              <a:off x="323864" y="1124721"/>
              <a:ext cx="3886667" cy="617635"/>
              <a:chOff x="323864" y="1558531"/>
              <a:chExt cx="3886667" cy="617635"/>
            </a:xfrm>
          </p:grpSpPr>
          <p:sp>
            <p:nvSpPr>
              <p:cNvPr id="484" name="Google Shape;484;p10"/>
              <p:cNvSpPr txBox="1"/>
              <p:nvPr/>
            </p:nvSpPr>
            <p:spPr>
              <a:xfrm>
                <a:off x="1594692" y="1868389"/>
                <a:ext cx="26158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595959"/>
                  </a:solidFill>
                  <a:latin typeface="Arial"/>
                  <a:ea typeface="Arial"/>
                  <a:cs typeface="Arial"/>
                  <a:sym typeface="Arial"/>
                </a:endParaRPr>
              </a:p>
            </p:txBody>
          </p:sp>
          <p:sp>
            <p:nvSpPr>
              <p:cNvPr id="485" name="Google Shape;485;p10"/>
              <p:cNvSpPr/>
              <p:nvPr/>
            </p:nvSpPr>
            <p:spPr>
              <a:xfrm>
                <a:off x="323864" y="1558531"/>
                <a:ext cx="169906" cy="169906"/>
              </a:xfrm>
              <a:prstGeom prst="roundRect">
                <a:avLst>
                  <a:gd fmla="val 3161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165100" sx="92000" rotWithShape="0" algn="tr" dir="8100000" dist="101600" sy="92000">
                  <a:schemeClr val="accent2">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pic>
        <p:nvPicPr>
          <p:cNvPr id="486" name="Google Shape;486;p10"/>
          <p:cNvPicPr preferRelativeResize="0"/>
          <p:nvPr>
            <p:ph idx="2" type="pic"/>
          </p:nvPr>
        </p:nvPicPr>
        <p:blipFill rotWithShape="1">
          <a:blip r:embed="rId3">
            <a:alphaModFix/>
          </a:blip>
          <a:srcRect b="0" l="21374" r="21375" t="0"/>
          <a:stretch/>
        </p:blipFill>
        <p:spPr>
          <a:xfrm>
            <a:off x="7520036" y="670946"/>
            <a:ext cx="4772026" cy="4772026"/>
          </a:xfrm>
          <a:prstGeom prst="rect">
            <a:avLst/>
          </a:prstGeom>
          <a:solidFill>
            <a:srgbClr val="D8D8D8">
              <a:alpha val="9803"/>
            </a:srgbClr>
          </a:solidFill>
          <a:ln>
            <a:noFill/>
          </a:ln>
        </p:spPr>
      </p:pic>
      <p:grpSp>
        <p:nvGrpSpPr>
          <p:cNvPr id="487" name="Google Shape;487;p10"/>
          <p:cNvGrpSpPr/>
          <p:nvPr/>
        </p:nvGrpSpPr>
        <p:grpSpPr>
          <a:xfrm>
            <a:off x="7125963" y="2112168"/>
            <a:ext cx="788146" cy="788146"/>
            <a:chOff x="5498354" y="1121097"/>
            <a:chExt cx="788146" cy="788146"/>
          </a:xfrm>
        </p:grpSpPr>
        <p:sp>
          <p:nvSpPr>
            <p:cNvPr id="488" name="Google Shape;488;p10"/>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9" name="Google Shape;489;p10"/>
            <p:cNvSpPr/>
            <p:nvPr/>
          </p:nvSpPr>
          <p:spPr>
            <a:xfrm>
              <a:off x="5674047" y="1296790"/>
              <a:ext cx="436760" cy="436760"/>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0" name="Google Shape;490;p10"/>
            <p:cNvSpPr/>
            <p:nvPr/>
          </p:nvSpPr>
          <p:spPr>
            <a:xfrm>
              <a:off x="5798095" y="1420838"/>
              <a:ext cx="188664" cy="188664"/>
            </a:xfrm>
            <a:prstGeom prst="roundRect">
              <a:avLst>
                <a:gd fmla="val 16667" name="adj"/>
              </a:avLst>
            </a:prstGeom>
            <a:blipFill rotWithShape="1">
              <a:blip r:embed="rId4">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91" name="Google Shape;491;p10"/>
          <p:cNvGrpSpPr/>
          <p:nvPr/>
        </p:nvGrpSpPr>
        <p:grpSpPr>
          <a:xfrm>
            <a:off x="7125963" y="3106595"/>
            <a:ext cx="788146" cy="788146"/>
            <a:chOff x="5498354" y="1121097"/>
            <a:chExt cx="788146" cy="788146"/>
          </a:xfrm>
        </p:grpSpPr>
        <p:sp>
          <p:nvSpPr>
            <p:cNvPr id="492" name="Google Shape;492;p10"/>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3" name="Google Shape;493;p10"/>
            <p:cNvSpPr/>
            <p:nvPr/>
          </p:nvSpPr>
          <p:spPr>
            <a:xfrm>
              <a:off x="5674047" y="1296790"/>
              <a:ext cx="436760" cy="436760"/>
            </a:xfrm>
            <a:prstGeom prst="ellipse">
              <a:avLst/>
            </a:prstGeom>
            <a:gradFill>
              <a:gsLst>
                <a:gs pos="0">
                  <a:srgbClr val="74EDE0"/>
                </a:gs>
                <a:gs pos="80000">
                  <a:schemeClr val="accent3"/>
                </a:gs>
                <a:gs pos="100000">
                  <a:schemeClr val="accent3"/>
                </a:gs>
              </a:gsLst>
              <a:path path="circle">
                <a:fillToRect r="100%" t="100%"/>
              </a:path>
              <a:tileRect b="-100%" l="-100%"/>
            </a:gradFill>
            <a:ln>
              <a:noFill/>
            </a:ln>
            <a:effectLst>
              <a:outerShdw blurRad="330200" sx="92000" rotWithShape="0" algn="tr" dir="8100000" dist="152400" sy="92000">
                <a:schemeClr val="accent3">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4" name="Google Shape;494;p10"/>
            <p:cNvSpPr/>
            <p:nvPr/>
          </p:nvSpPr>
          <p:spPr>
            <a:xfrm>
              <a:off x="5798095" y="1420838"/>
              <a:ext cx="188664" cy="188664"/>
            </a:xfrm>
            <a:prstGeom prst="roundRect">
              <a:avLst>
                <a:gd fmla="val 16667" name="adj"/>
              </a:avLst>
            </a:prstGeom>
            <a:blipFill rotWithShape="1">
              <a:blip r:embed="rId5">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95" name="Google Shape;495;p10"/>
          <p:cNvGrpSpPr/>
          <p:nvPr/>
        </p:nvGrpSpPr>
        <p:grpSpPr>
          <a:xfrm>
            <a:off x="7027374" y="1049740"/>
            <a:ext cx="985324" cy="985324"/>
            <a:chOff x="5498354" y="1121097"/>
            <a:chExt cx="788146" cy="788146"/>
          </a:xfrm>
        </p:grpSpPr>
        <p:sp>
          <p:nvSpPr>
            <p:cNvPr id="496" name="Google Shape;496;p10"/>
            <p:cNvSpPr/>
            <p:nvPr/>
          </p:nvSpPr>
          <p:spPr>
            <a:xfrm>
              <a:off x="5498354" y="1121097"/>
              <a:ext cx="788146" cy="788146"/>
            </a:xfrm>
            <a:prstGeom prst="roundRect">
              <a:avLst>
                <a:gd fmla="val 24171" name="adj"/>
              </a:avLst>
            </a:prstGeom>
            <a:solidFill>
              <a:schemeClr val="accent1">
                <a:alpha val="84705"/>
              </a:schemeClr>
            </a:solidFill>
            <a:ln>
              <a:noFill/>
            </a:ln>
            <a:effectLst>
              <a:outerShdw blurRad="698500" sx="92000" rotWithShape="0" algn="tr" dir="8100000" dist="292100" sy="92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7" name="Google Shape;497;p10"/>
            <p:cNvSpPr/>
            <p:nvPr/>
          </p:nvSpPr>
          <p:spPr>
            <a:xfrm>
              <a:off x="5674047" y="1296790"/>
              <a:ext cx="436760" cy="436760"/>
            </a:xfrm>
            <a:prstGeom prst="ellipse">
              <a:avLst/>
            </a:prstGeom>
            <a:solidFill>
              <a:schemeClr val="lt1"/>
            </a:soli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8" name="Google Shape;498;p10"/>
            <p:cNvSpPr/>
            <p:nvPr/>
          </p:nvSpPr>
          <p:spPr>
            <a:xfrm>
              <a:off x="5798095" y="1420838"/>
              <a:ext cx="188664" cy="188664"/>
            </a:xfrm>
            <a:prstGeom prst="roundRect">
              <a:avLst>
                <a:gd fmla="val 16667" name="adj"/>
              </a:avLst>
            </a:prstGeom>
            <a:blipFill rotWithShape="1">
              <a:blip r:embed="rId6">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99" name="Google Shape;499;p10"/>
          <p:cNvSpPr txBox="1"/>
          <p:nvPr/>
        </p:nvSpPr>
        <p:spPr>
          <a:xfrm>
            <a:off x="195854" y="1281097"/>
            <a:ext cx="6271109" cy="135178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rgbClr val="081C36"/>
                </a:solidFill>
                <a:latin typeface="Fira Sans"/>
                <a:ea typeface="Fira Sans"/>
                <a:cs typeface="Fira Sans"/>
                <a:sym typeface="Fira Sans"/>
              </a:rPr>
              <a:t>Chọn một giáo viên vào vai trò MC (dẫn chương trình). Người tổ chức sự kiện không nên giữ vai trò MC vì khó có thể chu toàn cả hai vai trò cùng lúc. Vai trò MC rất quan trọng, gần như là quan trọng nhất để tổ chức thảo luận toàn trường hay toàn khối thành công MC có những nhiệm vụ sau: </a:t>
            </a:r>
            <a:endParaRPr b="0" i="0" sz="1400">
              <a:solidFill>
                <a:srgbClr val="081C36"/>
              </a:solidFill>
              <a:latin typeface="Fira Sans"/>
              <a:ea typeface="Fira Sans"/>
              <a:cs typeface="Fira Sans"/>
              <a:sym typeface="Fira Sans"/>
            </a:endParaRPr>
          </a:p>
        </p:txBody>
      </p:sp>
      <p:sp>
        <p:nvSpPr>
          <p:cNvPr id="500" name="Google Shape;500;p10"/>
          <p:cNvSpPr txBox="1"/>
          <p:nvPr/>
        </p:nvSpPr>
        <p:spPr>
          <a:xfrm>
            <a:off x="180452" y="4648607"/>
            <a:ext cx="8502300" cy="22596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i="1" lang="vi-VN" sz="1600">
                <a:solidFill>
                  <a:schemeClr val="dk1"/>
                </a:solidFill>
                <a:latin typeface="Arial"/>
                <a:ea typeface="Arial"/>
                <a:cs typeface="Arial"/>
                <a:sym typeface="Arial"/>
              </a:rPr>
              <a:t>+ Sở thích và khả năng của khách mời là gì? Sự phù hợp giữa sở thích, khả năng với công việc hiện tại của họ ở mức nào? </a:t>
            </a:r>
            <a:endParaRPr i="1" sz="1600">
              <a:solidFill>
                <a:schemeClr val="dk1"/>
              </a:solidFill>
              <a:latin typeface="Arial"/>
              <a:ea typeface="Arial"/>
              <a:cs typeface="Arial"/>
              <a:sym typeface="Arial"/>
            </a:endParaRPr>
          </a:p>
          <a:p>
            <a:pPr indent="0" lvl="0" marL="0" marR="0" rtl="0" algn="l">
              <a:lnSpc>
                <a:spcPct val="130000"/>
              </a:lnSpc>
              <a:spcBef>
                <a:spcPts val="0"/>
              </a:spcBef>
              <a:spcAft>
                <a:spcPts val="0"/>
              </a:spcAft>
              <a:buNone/>
            </a:pPr>
            <a:r>
              <a:rPr i="1" lang="vi-VN" sz="1600">
                <a:solidFill>
                  <a:schemeClr val="dk1"/>
                </a:solidFill>
                <a:latin typeface="Arial"/>
                <a:ea typeface="Arial"/>
                <a:cs typeface="Arial"/>
                <a:sym typeface="Arial"/>
              </a:rPr>
              <a:t>+ Cuộc hành trình phát triển nghề nghiệp từ lúc rời ghế nhà trường của khách mới đến hiện tại như thế nào? Những điểm nhấn nào trong câu chuyện nghề nghiệp của họ mà MC nghĩ rằng sẽ giúp cho các học sinh học hỏi nhiều?</a:t>
            </a:r>
            <a:endParaRPr i="1" sz="1600">
              <a:solidFill>
                <a:schemeClr val="dk1"/>
              </a:solidFill>
              <a:latin typeface="Arial"/>
              <a:ea typeface="Arial"/>
              <a:cs typeface="Arial"/>
              <a:sym typeface="Arial"/>
            </a:endParaRPr>
          </a:p>
          <a:p>
            <a:pPr indent="0" lvl="0" marL="0" marR="0" rtl="0" algn="l">
              <a:lnSpc>
                <a:spcPct val="130000"/>
              </a:lnSpc>
              <a:spcBef>
                <a:spcPts val="0"/>
              </a:spcBef>
              <a:spcAft>
                <a:spcPts val="0"/>
              </a:spcAft>
              <a:buNone/>
            </a:pPr>
            <a:r>
              <a:rPr i="1" lang="vi-VN" sz="1600">
                <a:solidFill>
                  <a:schemeClr val="dk1"/>
                </a:solidFill>
                <a:latin typeface="Arial"/>
                <a:ea typeface="Arial"/>
                <a:cs typeface="Arial"/>
                <a:sym typeface="Arial"/>
              </a:rPr>
              <a:t>+ Lời khuyên của khách mời đối với các em học sinh cấp THPT trong việc chọn ngành học, chọn nghề?</a:t>
            </a:r>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par>
                                <p:cTn fill="hold" nodeType="withEffect" presetClass="entr" presetID="10" presetSubtype="0">
                                  <p:stCondLst>
                                    <p:cond delay="25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par>
                                <p:cTn fill="hold" nodeType="withEffect" presetClass="entr" presetID="10" presetSubtype="0">
                                  <p:stCondLst>
                                    <p:cond delay="50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00"/>
                                        </p:tgtEl>
                                      </p:cBhvr>
                                    </p:animEffect>
                                    <p:set>
                                      <p:cBhvr>
                                        <p:cTn dur="1" fill="hold">
                                          <p:stCondLst>
                                            <p:cond delay="500"/>
                                          </p:stCondLst>
                                        </p:cTn>
                                        <p:tgtEl>
                                          <p:spTgt spid="500"/>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pSp>
        <p:nvGrpSpPr>
          <p:cNvPr id="505" name="Google Shape;505;p11"/>
          <p:cNvGrpSpPr/>
          <p:nvPr/>
        </p:nvGrpSpPr>
        <p:grpSpPr>
          <a:xfrm>
            <a:off x="5727331" y="1240657"/>
            <a:ext cx="6371209" cy="673786"/>
            <a:chOff x="323864" y="1068570"/>
            <a:chExt cx="6371209" cy="673786"/>
          </a:xfrm>
        </p:grpSpPr>
        <p:sp>
          <p:nvSpPr>
            <p:cNvPr id="506" name="Google Shape;506;p11"/>
            <p:cNvSpPr txBox="1"/>
            <p:nvPr/>
          </p:nvSpPr>
          <p:spPr>
            <a:xfrm>
              <a:off x="599074" y="1068570"/>
              <a:ext cx="6095999" cy="39549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vi-VN" sz="2400">
                  <a:solidFill>
                    <a:srgbClr val="2F305B"/>
                  </a:solidFill>
                  <a:latin typeface="Fira Sans"/>
                  <a:ea typeface="Fira Sans"/>
                  <a:cs typeface="Fira Sans"/>
                  <a:sym typeface="Fira Sans"/>
                </a:rPr>
                <a:t>3. Trước khi tổ chức sự kiện 2 – 4 tuần </a:t>
              </a:r>
              <a:endParaRPr b="1" sz="2400">
                <a:solidFill>
                  <a:schemeClr val="accent1"/>
                </a:solidFill>
                <a:latin typeface="Fira Sans"/>
                <a:ea typeface="Fira Sans"/>
                <a:cs typeface="Fira Sans"/>
                <a:sym typeface="Fira Sans"/>
              </a:endParaRPr>
            </a:p>
          </p:txBody>
        </p:sp>
        <p:grpSp>
          <p:nvGrpSpPr>
            <p:cNvPr id="507" name="Google Shape;507;p11"/>
            <p:cNvGrpSpPr/>
            <p:nvPr/>
          </p:nvGrpSpPr>
          <p:grpSpPr>
            <a:xfrm>
              <a:off x="323864" y="1124721"/>
              <a:ext cx="3886667" cy="617635"/>
              <a:chOff x="323864" y="1558531"/>
              <a:chExt cx="3886667" cy="617635"/>
            </a:xfrm>
          </p:grpSpPr>
          <p:sp>
            <p:nvSpPr>
              <p:cNvPr id="508" name="Google Shape;508;p11"/>
              <p:cNvSpPr txBox="1"/>
              <p:nvPr/>
            </p:nvSpPr>
            <p:spPr>
              <a:xfrm>
                <a:off x="1594692" y="1868389"/>
                <a:ext cx="26158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595959"/>
                  </a:solidFill>
                  <a:latin typeface="Arial"/>
                  <a:ea typeface="Arial"/>
                  <a:cs typeface="Arial"/>
                  <a:sym typeface="Arial"/>
                </a:endParaRPr>
              </a:p>
            </p:txBody>
          </p:sp>
          <p:sp>
            <p:nvSpPr>
              <p:cNvPr id="509" name="Google Shape;509;p11"/>
              <p:cNvSpPr/>
              <p:nvPr/>
            </p:nvSpPr>
            <p:spPr>
              <a:xfrm>
                <a:off x="323864" y="1558531"/>
                <a:ext cx="169906" cy="169906"/>
              </a:xfrm>
              <a:prstGeom prst="roundRect">
                <a:avLst>
                  <a:gd fmla="val 3161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165100" sx="92000" rotWithShape="0" algn="tr" dir="8100000" dist="101600" sy="92000">
                  <a:schemeClr val="accent2">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pic>
        <p:nvPicPr>
          <p:cNvPr id="510" name="Google Shape;510;p11"/>
          <p:cNvPicPr preferRelativeResize="0"/>
          <p:nvPr>
            <p:ph idx="2" type="pic"/>
          </p:nvPr>
        </p:nvPicPr>
        <p:blipFill rotWithShape="1">
          <a:blip r:embed="rId3">
            <a:alphaModFix/>
          </a:blip>
          <a:srcRect b="0" l="16396" r="16395" t="0"/>
          <a:stretch/>
        </p:blipFill>
        <p:spPr>
          <a:xfrm>
            <a:off x="462402" y="1042987"/>
            <a:ext cx="4772026" cy="4772026"/>
          </a:xfrm>
          <a:prstGeom prst="rect">
            <a:avLst/>
          </a:prstGeom>
          <a:solidFill>
            <a:srgbClr val="D8D8D8">
              <a:alpha val="9803"/>
            </a:srgbClr>
          </a:solidFill>
          <a:ln>
            <a:noFill/>
          </a:ln>
        </p:spPr>
      </p:pic>
      <p:grpSp>
        <p:nvGrpSpPr>
          <p:cNvPr id="511" name="Google Shape;511;p11"/>
          <p:cNvGrpSpPr/>
          <p:nvPr/>
        </p:nvGrpSpPr>
        <p:grpSpPr>
          <a:xfrm>
            <a:off x="68329" y="2484209"/>
            <a:ext cx="788146" cy="788146"/>
            <a:chOff x="5498354" y="1121097"/>
            <a:chExt cx="788146" cy="788146"/>
          </a:xfrm>
        </p:grpSpPr>
        <p:sp>
          <p:nvSpPr>
            <p:cNvPr id="512" name="Google Shape;512;p11"/>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3" name="Google Shape;513;p11"/>
            <p:cNvSpPr/>
            <p:nvPr/>
          </p:nvSpPr>
          <p:spPr>
            <a:xfrm>
              <a:off x="5674047" y="1296790"/>
              <a:ext cx="436760" cy="436760"/>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4" name="Google Shape;514;p11"/>
            <p:cNvSpPr/>
            <p:nvPr/>
          </p:nvSpPr>
          <p:spPr>
            <a:xfrm>
              <a:off x="5798095" y="1420838"/>
              <a:ext cx="188664" cy="188664"/>
            </a:xfrm>
            <a:prstGeom prst="roundRect">
              <a:avLst>
                <a:gd fmla="val 16667" name="adj"/>
              </a:avLst>
            </a:prstGeom>
            <a:blipFill rotWithShape="1">
              <a:blip r:embed="rId4">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515" name="Google Shape;515;p11"/>
          <p:cNvGrpSpPr/>
          <p:nvPr/>
        </p:nvGrpSpPr>
        <p:grpSpPr>
          <a:xfrm>
            <a:off x="68329" y="3478636"/>
            <a:ext cx="788146" cy="788146"/>
            <a:chOff x="5498354" y="1121097"/>
            <a:chExt cx="788146" cy="788146"/>
          </a:xfrm>
        </p:grpSpPr>
        <p:sp>
          <p:nvSpPr>
            <p:cNvPr id="516" name="Google Shape;516;p11"/>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7" name="Google Shape;517;p11"/>
            <p:cNvSpPr/>
            <p:nvPr/>
          </p:nvSpPr>
          <p:spPr>
            <a:xfrm>
              <a:off x="5674047" y="1296790"/>
              <a:ext cx="436760" cy="436760"/>
            </a:xfrm>
            <a:prstGeom prst="ellipse">
              <a:avLst/>
            </a:prstGeom>
            <a:gradFill>
              <a:gsLst>
                <a:gs pos="0">
                  <a:srgbClr val="74EDE0"/>
                </a:gs>
                <a:gs pos="80000">
                  <a:schemeClr val="accent3"/>
                </a:gs>
                <a:gs pos="100000">
                  <a:schemeClr val="accent3"/>
                </a:gs>
              </a:gsLst>
              <a:path path="circle">
                <a:fillToRect r="100%" t="100%"/>
              </a:path>
              <a:tileRect b="-100%" l="-100%"/>
            </a:gradFill>
            <a:ln>
              <a:noFill/>
            </a:ln>
            <a:effectLst>
              <a:outerShdw blurRad="330200" sx="92000" rotWithShape="0" algn="tr" dir="8100000" dist="152400" sy="92000">
                <a:schemeClr val="accent3">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8" name="Google Shape;518;p11"/>
            <p:cNvSpPr/>
            <p:nvPr/>
          </p:nvSpPr>
          <p:spPr>
            <a:xfrm>
              <a:off x="5798095" y="1420838"/>
              <a:ext cx="188664" cy="188664"/>
            </a:xfrm>
            <a:prstGeom prst="roundRect">
              <a:avLst>
                <a:gd fmla="val 16667" name="adj"/>
              </a:avLst>
            </a:prstGeom>
            <a:blipFill rotWithShape="1">
              <a:blip r:embed="rId5">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519" name="Google Shape;519;p11"/>
          <p:cNvGrpSpPr/>
          <p:nvPr/>
        </p:nvGrpSpPr>
        <p:grpSpPr>
          <a:xfrm>
            <a:off x="-30260" y="1421781"/>
            <a:ext cx="985324" cy="985324"/>
            <a:chOff x="5498354" y="1121097"/>
            <a:chExt cx="788146" cy="788146"/>
          </a:xfrm>
        </p:grpSpPr>
        <p:sp>
          <p:nvSpPr>
            <p:cNvPr id="520" name="Google Shape;520;p11"/>
            <p:cNvSpPr/>
            <p:nvPr/>
          </p:nvSpPr>
          <p:spPr>
            <a:xfrm>
              <a:off x="5498354" y="1121097"/>
              <a:ext cx="788146" cy="788146"/>
            </a:xfrm>
            <a:prstGeom prst="roundRect">
              <a:avLst>
                <a:gd fmla="val 24171" name="adj"/>
              </a:avLst>
            </a:prstGeom>
            <a:solidFill>
              <a:schemeClr val="accent1">
                <a:alpha val="84705"/>
              </a:schemeClr>
            </a:solidFill>
            <a:ln>
              <a:noFill/>
            </a:ln>
            <a:effectLst>
              <a:outerShdw blurRad="698500" sx="92000" rotWithShape="0" algn="tr" dir="8100000" dist="292100" sy="92000">
                <a:schemeClr val="accent1">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1" name="Google Shape;521;p11"/>
            <p:cNvSpPr/>
            <p:nvPr/>
          </p:nvSpPr>
          <p:spPr>
            <a:xfrm>
              <a:off x="5674047" y="1296790"/>
              <a:ext cx="436760" cy="436760"/>
            </a:xfrm>
            <a:prstGeom prst="ellipse">
              <a:avLst/>
            </a:prstGeom>
            <a:solidFill>
              <a:schemeClr val="lt1"/>
            </a:soli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2" name="Google Shape;522;p11"/>
            <p:cNvSpPr/>
            <p:nvPr/>
          </p:nvSpPr>
          <p:spPr>
            <a:xfrm>
              <a:off x="5798095" y="1420838"/>
              <a:ext cx="188664" cy="188664"/>
            </a:xfrm>
            <a:prstGeom prst="roundRect">
              <a:avLst>
                <a:gd fmla="val 16667" name="adj"/>
              </a:avLst>
            </a:prstGeom>
            <a:blipFill rotWithShape="1">
              <a:blip r:embed="rId6">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523" name="Google Shape;523;p11"/>
          <p:cNvSpPr txBox="1"/>
          <p:nvPr/>
        </p:nvSpPr>
        <p:spPr>
          <a:xfrm>
            <a:off x="5352360" y="1920559"/>
            <a:ext cx="6746180" cy="434106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400">
                <a:solidFill>
                  <a:srgbClr val="081C36"/>
                </a:solidFill>
                <a:latin typeface="Fira Sans"/>
                <a:ea typeface="Fira Sans"/>
                <a:cs typeface="Fira Sans"/>
                <a:sym typeface="Fira Sans"/>
              </a:rPr>
              <a:t>Chúng tôi muốn nhấn mạnh rằng, phần nói chuyện riêng, phỏng vấn các khách mới trước khi sự kiện xảy ra là mấu chốt của việc tạo nên thành công của hoạt động giao lưu, tọa đàm toàn trường/ khối/ lớp, v</a:t>
            </a:r>
            <a:r>
              <a:rPr lang="vi-VN" sz="1400">
                <a:solidFill>
                  <a:srgbClr val="081C36"/>
                </a:solidFill>
                <a:latin typeface="Fira Sans"/>
                <a:ea typeface="Fira Sans"/>
                <a:cs typeface="Fira Sans"/>
                <a:sym typeface="Fira Sans"/>
              </a:rPr>
              <a:t>ì:</a:t>
            </a:r>
            <a:endParaRPr/>
          </a:p>
          <a:p>
            <a:pPr indent="-285750" lvl="0" marL="285750" marR="0" rtl="0" algn="l">
              <a:lnSpc>
                <a:spcPct val="200000"/>
              </a:lnSpc>
              <a:spcBef>
                <a:spcPts val="0"/>
              </a:spcBef>
              <a:spcAft>
                <a:spcPts val="0"/>
              </a:spcAft>
              <a:buClr>
                <a:srgbClr val="081C36"/>
              </a:buClr>
              <a:buSzPts val="1400"/>
              <a:buFont typeface="Arial"/>
              <a:buChar char="•"/>
            </a:pPr>
            <a:r>
              <a:rPr b="0" i="0" lang="vi-VN" sz="1400">
                <a:solidFill>
                  <a:srgbClr val="081C36"/>
                </a:solidFill>
                <a:latin typeface="Fira Sans"/>
                <a:ea typeface="Fira Sans"/>
                <a:cs typeface="Fira Sans"/>
                <a:sym typeface="Fira Sans"/>
              </a:rPr>
              <a:t>Cuộc phỏng vấn/ trò chuyện này giúp MC tạo lập mối quan hệ thần thiết với khách mời, điều này giúp họ chia sẻ tự nhiên khi chính thức tham dự hoạt động. </a:t>
            </a:r>
            <a:endParaRPr b="0" i="0" sz="1400">
              <a:solidFill>
                <a:srgbClr val="081C36"/>
              </a:solidFill>
              <a:latin typeface="Fira Sans"/>
              <a:ea typeface="Fira Sans"/>
              <a:cs typeface="Fira Sans"/>
              <a:sym typeface="Fira Sans"/>
            </a:endParaRPr>
          </a:p>
          <a:p>
            <a:pPr indent="-285750" lvl="0" marL="285750" marR="0" rtl="0" algn="l">
              <a:lnSpc>
                <a:spcPct val="200000"/>
              </a:lnSpc>
              <a:spcBef>
                <a:spcPts val="0"/>
              </a:spcBef>
              <a:spcAft>
                <a:spcPts val="0"/>
              </a:spcAft>
              <a:buClr>
                <a:srgbClr val="081C36"/>
              </a:buClr>
              <a:buSzPts val="1400"/>
              <a:buFont typeface="Arial"/>
              <a:buChar char="•"/>
            </a:pPr>
            <a:r>
              <a:rPr b="0" i="0" lang="vi-VN" sz="1400">
                <a:solidFill>
                  <a:srgbClr val="081C36"/>
                </a:solidFill>
                <a:latin typeface="Fira Sans"/>
                <a:ea typeface="Fira Sans"/>
                <a:cs typeface="Fira Sans"/>
                <a:sym typeface="Fira Sans"/>
              </a:rPr>
              <a:t>Cuộc phỏng vấn/ trò chuyện này giúp MC hiểu rõ câu chuyện của mỗi khách mời, nhờ đó đặt câu hỏi khéo léo vào trọng tâm vấn đề, làm nổi lên những ý tưởng mà MC muốn các học sinh nghe được, và giảm bớt thời gian chết trong buổi giao lưu toàn trường/ khối/ lớp.</a:t>
            </a:r>
            <a:endParaRPr sz="1400">
              <a:solidFill>
                <a:schemeClr val="dk1"/>
              </a:solidFill>
              <a:latin typeface="Fira Sans"/>
              <a:ea typeface="Fira Sans"/>
              <a:cs typeface="Fira Sans"/>
              <a:sym typeface="Fira Sans"/>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par>
                                <p:cTn fill="hold" nodeType="withEffect" presetClass="entr" presetID="10" presetSubtype="0">
                                  <p:stCondLst>
                                    <p:cond delay="25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par>
                                <p:cTn fill="hold" nodeType="withEffect" presetClass="entr" presetID="10" presetSubtype="0">
                                  <p:stCondLst>
                                    <p:cond delay="50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5"/>
                                        </p:tgtEl>
                                        <p:attrNameLst>
                                          <p:attrName>style.visibility</p:attrName>
                                        </p:attrNameLst>
                                      </p:cBhvr>
                                      <p:to>
                                        <p:strVal val="visible"/>
                                      </p:to>
                                    </p:set>
                                    <p:anim calcmode="lin" valueType="num">
                                      <p:cBhvr additive="base">
                                        <p:cTn dur="500"/>
                                        <p:tgtEl>
                                          <p:spTgt spid="505"/>
                                        </p:tgtEl>
                                        <p:attrNameLst>
                                          <p:attrName>ppt_w</p:attrName>
                                        </p:attrNameLst>
                                      </p:cBhvr>
                                      <p:tavLst>
                                        <p:tav fmla="" tm="0">
                                          <p:val>
                                            <p:strVal val="0"/>
                                          </p:val>
                                        </p:tav>
                                        <p:tav fmla="" tm="100000">
                                          <p:val>
                                            <p:strVal val="#ppt_w"/>
                                          </p:val>
                                        </p:tav>
                                      </p:tavLst>
                                    </p:anim>
                                    <p:anim calcmode="lin" valueType="num">
                                      <p:cBhvr additive="base">
                                        <p:cTn dur="500"/>
                                        <p:tgtEl>
                                          <p:spTgt spid="50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3"/>
                                        </p:tgtEl>
                                        <p:attrNameLst>
                                          <p:attrName>style.visibility</p:attrName>
                                        </p:attrNameLst>
                                      </p:cBhvr>
                                      <p:to>
                                        <p:strVal val="visible"/>
                                      </p:to>
                                    </p:set>
                                    <p:anim calcmode="lin" valueType="num">
                                      <p:cBhvr additive="base">
                                        <p:cTn dur="500"/>
                                        <p:tgtEl>
                                          <p:spTgt spid="523"/>
                                        </p:tgtEl>
                                        <p:attrNameLst>
                                          <p:attrName>ppt_w</p:attrName>
                                        </p:attrNameLst>
                                      </p:cBhvr>
                                      <p:tavLst>
                                        <p:tav fmla="" tm="0">
                                          <p:val>
                                            <p:strVal val="0"/>
                                          </p:val>
                                        </p:tav>
                                        <p:tav fmla="" tm="100000">
                                          <p:val>
                                            <p:strVal val="#ppt_w"/>
                                          </p:val>
                                        </p:tav>
                                      </p:tavLst>
                                    </p:anim>
                                    <p:anim calcmode="lin" valueType="num">
                                      <p:cBhvr additive="base">
                                        <p:cTn dur="500"/>
                                        <p:tgtEl>
                                          <p:spTgt spid="5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grpSp>
        <p:nvGrpSpPr>
          <p:cNvPr id="529" name="Google Shape;529;p12"/>
          <p:cNvGrpSpPr/>
          <p:nvPr/>
        </p:nvGrpSpPr>
        <p:grpSpPr>
          <a:xfrm>
            <a:off x="6020567" y="883963"/>
            <a:ext cx="6171433" cy="395493"/>
            <a:chOff x="6178564" y="1177802"/>
            <a:chExt cx="6171433" cy="395493"/>
          </a:xfrm>
        </p:grpSpPr>
        <p:sp>
          <p:nvSpPr>
            <p:cNvPr id="530" name="Google Shape;530;p12"/>
            <p:cNvSpPr txBox="1"/>
            <p:nvPr/>
          </p:nvSpPr>
          <p:spPr>
            <a:xfrm>
              <a:off x="6419653" y="1177802"/>
              <a:ext cx="5930344" cy="39549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vi-VN" sz="2400">
                  <a:solidFill>
                    <a:srgbClr val="2F305B"/>
                  </a:solidFill>
                  <a:latin typeface="Fira Sans"/>
                  <a:ea typeface="Fira Sans"/>
                  <a:cs typeface="Fira Sans"/>
                  <a:sym typeface="Fira Sans"/>
                </a:rPr>
                <a:t>4. Trước khi tổ chức sự kiện 1 – 2 tuần </a:t>
              </a:r>
              <a:endParaRPr b="1" sz="2400">
                <a:solidFill>
                  <a:srgbClr val="2F305B"/>
                </a:solidFill>
                <a:latin typeface="Fira Sans"/>
                <a:ea typeface="Fira Sans"/>
                <a:cs typeface="Fira Sans"/>
                <a:sym typeface="Fira Sans"/>
              </a:endParaRPr>
            </a:p>
          </p:txBody>
        </p:sp>
        <p:grpSp>
          <p:nvGrpSpPr>
            <p:cNvPr id="531" name="Google Shape;531;p12"/>
            <p:cNvGrpSpPr/>
            <p:nvPr/>
          </p:nvGrpSpPr>
          <p:grpSpPr>
            <a:xfrm>
              <a:off x="6178564" y="1177802"/>
              <a:ext cx="2820139" cy="307777"/>
              <a:chOff x="1377964" y="1828801"/>
              <a:chExt cx="2820139" cy="307777"/>
            </a:xfrm>
          </p:grpSpPr>
          <p:sp>
            <p:nvSpPr>
              <p:cNvPr id="532" name="Google Shape;532;p12"/>
              <p:cNvSpPr txBox="1"/>
              <p:nvPr/>
            </p:nvSpPr>
            <p:spPr>
              <a:xfrm>
                <a:off x="1582264" y="1828801"/>
                <a:ext cx="26158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595959"/>
                  </a:solidFill>
                  <a:latin typeface="Arial"/>
                  <a:ea typeface="Arial"/>
                  <a:cs typeface="Arial"/>
                  <a:sym typeface="Arial"/>
                </a:endParaRPr>
              </a:p>
            </p:txBody>
          </p:sp>
          <p:sp>
            <p:nvSpPr>
              <p:cNvPr id="533" name="Google Shape;533;p12"/>
              <p:cNvSpPr/>
              <p:nvPr/>
            </p:nvSpPr>
            <p:spPr>
              <a:xfrm>
                <a:off x="1377964" y="1900195"/>
                <a:ext cx="169906" cy="169906"/>
              </a:xfrm>
              <a:prstGeom prst="roundRect">
                <a:avLst>
                  <a:gd fmla="val 3161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165100" sx="92000" rotWithShape="0" algn="tr" dir="8100000" dist="101600" sy="92000">
                  <a:schemeClr val="accent2">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pic>
        <p:nvPicPr>
          <p:cNvPr id="534" name="Google Shape;534;p12"/>
          <p:cNvPicPr preferRelativeResize="0"/>
          <p:nvPr>
            <p:ph idx="4" type="pic"/>
          </p:nvPr>
        </p:nvPicPr>
        <p:blipFill rotWithShape="1">
          <a:blip r:embed="rId3">
            <a:alphaModFix/>
          </a:blip>
          <a:srcRect b="0" l="22144" r="22143" t="0"/>
          <a:stretch/>
        </p:blipFill>
        <p:spPr>
          <a:xfrm>
            <a:off x="2949006" y="2885800"/>
            <a:ext cx="2447925" cy="3141663"/>
          </a:xfrm>
          <a:prstGeom prst="rect">
            <a:avLst/>
          </a:prstGeom>
          <a:solidFill>
            <a:srgbClr val="D8D8D8">
              <a:alpha val="9803"/>
            </a:srgbClr>
          </a:solidFill>
          <a:ln cap="flat" cmpd="sng" w="165100">
            <a:solidFill>
              <a:schemeClr val="lt1">
                <a:alpha val="49803"/>
              </a:schemeClr>
            </a:solidFill>
            <a:prstDash val="solid"/>
            <a:round/>
            <a:headEnd len="sm" w="sm" type="none"/>
            <a:tailEnd len="sm" w="sm" type="none"/>
          </a:ln>
          <a:effectLst>
            <a:outerShdw blurRad="939800" sx="91000" rotWithShape="0" algn="br" dir="13500000" dist="850900" sy="91000">
              <a:srgbClr val="000000">
                <a:alpha val="11764"/>
              </a:srgbClr>
            </a:outerShdw>
          </a:effectLst>
        </p:spPr>
      </p:pic>
      <p:pic>
        <p:nvPicPr>
          <p:cNvPr id="535" name="Google Shape;535;p12"/>
          <p:cNvPicPr preferRelativeResize="0"/>
          <p:nvPr>
            <p:ph idx="3" type="pic"/>
          </p:nvPr>
        </p:nvPicPr>
        <p:blipFill rotWithShape="1">
          <a:blip r:embed="rId4">
            <a:alphaModFix/>
          </a:blip>
          <a:srcRect b="0" l="22600" r="22599" t="0"/>
          <a:stretch/>
        </p:blipFill>
        <p:spPr>
          <a:xfrm>
            <a:off x="1605981" y="1790425"/>
            <a:ext cx="2446337" cy="3141663"/>
          </a:xfrm>
          <a:prstGeom prst="rect">
            <a:avLst/>
          </a:prstGeom>
          <a:solidFill>
            <a:srgbClr val="D8D8D8">
              <a:alpha val="9803"/>
            </a:srgbClr>
          </a:solidFill>
          <a:ln cap="flat" cmpd="sng" w="165100">
            <a:solidFill>
              <a:schemeClr val="lt1">
                <a:alpha val="49803"/>
              </a:schemeClr>
            </a:solidFill>
            <a:prstDash val="solid"/>
            <a:round/>
            <a:headEnd len="sm" w="sm" type="none"/>
            <a:tailEnd len="sm" w="sm" type="none"/>
          </a:ln>
          <a:effectLst>
            <a:outerShdw blurRad="939800" sx="91000" rotWithShape="0" algn="br" dir="13500000" dist="850900" sy="91000">
              <a:srgbClr val="000000">
                <a:alpha val="11764"/>
              </a:srgbClr>
            </a:outerShdw>
          </a:effectLst>
        </p:spPr>
      </p:pic>
      <p:pic>
        <p:nvPicPr>
          <p:cNvPr id="536" name="Google Shape;536;p12"/>
          <p:cNvPicPr preferRelativeResize="0"/>
          <p:nvPr>
            <p:ph idx="2" type="pic"/>
          </p:nvPr>
        </p:nvPicPr>
        <p:blipFill rotWithShape="1">
          <a:blip r:embed="rId5">
            <a:alphaModFix/>
          </a:blip>
          <a:srcRect b="0" l="24072" r="24073" t="0"/>
          <a:stretch/>
        </p:blipFill>
        <p:spPr>
          <a:xfrm>
            <a:off x="262956" y="693463"/>
            <a:ext cx="2446337" cy="3143250"/>
          </a:xfrm>
          <a:prstGeom prst="rect">
            <a:avLst/>
          </a:prstGeom>
          <a:solidFill>
            <a:srgbClr val="D8D8D8">
              <a:alpha val="9803"/>
            </a:srgbClr>
          </a:solidFill>
          <a:ln cap="flat" cmpd="sng" w="165100">
            <a:solidFill>
              <a:schemeClr val="lt1">
                <a:alpha val="49803"/>
              </a:schemeClr>
            </a:solidFill>
            <a:prstDash val="solid"/>
            <a:round/>
            <a:headEnd len="sm" w="sm" type="none"/>
            <a:tailEnd len="sm" w="sm" type="none"/>
          </a:ln>
          <a:effectLst>
            <a:outerShdw blurRad="939800" sx="91000" rotWithShape="0" algn="br" dir="13500000" dist="850900" sy="91000">
              <a:srgbClr val="000000">
                <a:alpha val="11764"/>
              </a:srgbClr>
            </a:outerShdw>
          </a:effectLst>
        </p:spPr>
      </p:pic>
      <p:sp>
        <p:nvSpPr>
          <p:cNvPr id="537" name="Google Shape;537;p12"/>
          <p:cNvSpPr txBox="1"/>
          <p:nvPr/>
        </p:nvSpPr>
        <p:spPr>
          <a:xfrm>
            <a:off x="5803900" y="1541188"/>
            <a:ext cx="6125144" cy="4770345"/>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rgbClr val="081C36"/>
              </a:buClr>
              <a:buSzPts val="1400"/>
              <a:buFont typeface="Arial"/>
              <a:buChar char="•"/>
            </a:pPr>
            <a:r>
              <a:rPr b="0" i="0" lang="vi-VN" sz="1400">
                <a:solidFill>
                  <a:srgbClr val="081C36"/>
                </a:solidFill>
                <a:latin typeface="Quattrocento Sans"/>
                <a:ea typeface="Quattrocento Sans"/>
                <a:cs typeface="Quattrocento Sans"/>
                <a:sym typeface="Quattrocento Sans"/>
              </a:rPr>
              <a:t>Phổ biến mục đích, yêu cầu, nội dung chủ yếu của hoạt động giao lưu đến các thầy cô và học sinh sẽ tham gia chương trình. </a:t>
            </a:r>
            <a:endParaRPr b="0" i="0" sz="1400">
              <a:solidFill>
                <a:srgbClr val="081C36"/>
              </a:solidFill>
              <a:latin typeface="Quattrocento Sans"/>
              <a:ea typeface="Quattrocento Sans"/>
              <a:cs typeface="Quattrocento Sans"/>
              <a:sym typeface="Quattrocento Sans"/>
            </a:endParaRPr>
          </a:p>
          <a:p>
            <a:pPr indent="-285750" lvl="0" marL="285750" marR="0" rtl="0" algn="l">
              <a:lnSpc>
                <a:spcPct val="200000"/>
              </a:lnSpc>
              <a:spcBef>
                <a:spcPts val="0"/>
              </a:spcBef>
              <a:spcAft>
                <a:spcPts val="0"/>
              </a:spcAft>
              <a:buClr>
                <a:srgbClr val="081C36"/>
              </a:buClr>
              <a:buSzPts val="1400"/>
              <a:buFont typeface="Arial"/>
              <a:buChar char="•"/>
            </a:pPr>
            <a:r>
              <a:rPr b="0" i="0" lang="vi-VN" sz="1400">
                <a:solidFill>
                  <a:srgbClr val="081C36"/>
                </a:solidFill>
                <a:latin typeface="Quattrocento Sans"/>
                <a:ea typeface="Quattrocento Sans"/>
                <a:cs typeface="Quattrocento Sans"/>
                <a:sym typeface="Quattrocento Sans"/>
              </a:rPr>
              <a:t>Kiểm tra sự chuẩn bị cho buổi giao lưu như địa điểm, kĩ thuật âm thanh, ánh sáng.... </a:t>
            </a:r>
            <a:endParaRPr b="0" i="0" sz="1400">
              <a:solidFill>
                <a:srgbClr val="081C36"/>
              </a:solidFill>
              <a:latin typeface="Quattrocento Sans"/>
              <a:ea typeface="Quattrocento Sans"/>
              <a:cs typeface="Quattrocento Sans"/>
              <a:sym typeface="Quattrocento Sans"/>
            </a:endParaRPr>
          </a:p>
          <a:p>
            <a:pPr indent="-285750" lvl="0" marL="285750" marR="0" rtl="0" algn="l">
              <a:lnSpc>
                <a:spcPct val="200000"/>
              </a:lnSpc>
              <a:spcBef>
                <a:spcPts val="0"/>
              </a:spcBef>
              <a:spcAft>
                <a:spcPts val="0"/>
              </a:spcAft>
              <a:buClr>
                <a:srgbClr val="081C36"/>
              </a:buClr>
              <a:buSzPts val="1400"/>
              <a:buFont typeface="Arial"/>
              <a:buChar char="•"/>
            </a:pPr>
            <a:r>
              <a:rPr b="0" i="0" lang="vi-VN" sz="1400">
                <a:solidFill>
                  <a:srgbClr val="081C36"/>
                </a:solidFill>
                <a:latin typeface="Quattrocento Sans"/>
                <a:ea typeface="Quattrocento Sans"/>
                <a:cs typeface="Quattrocento Sans"/>
                <a:sym typeface="Quattrocento Sans"/>
              </a:rPr>
              <a:t>Người tổ chức cùng với MC xác định lại với khách mời về sự tham gia của họ vào chương trình. Xác nhận rằng khách mời đã có số điện thoại liên lạc của người tổ chức và MC, biết địa chỉ và cách đến trường. Luôn mời khách đến sớm hơn 15 phút trước khi bắt đầu sự kiện. Nhấn mạnh với họ giờ đến, và giờ sự kiện xảy ra để họ không đến trẻ. </a:t>
            </a:r>
            <a:endParaRPr b="0" i="0" sz="1400">
              <a:solidFill>
                <a:srgbClr val="081C36"/>
              </a:solidFill>
              <a:latin typeface="Quattrocento Sans"/>
              <a:ea typeface="Quattrocento Sans"/>
              <a:cs typeface="Quattrocento Sans"/>
              <a:sym typeface="Quattrocento Sans"/>
            </a:endParaRPr>
          </a:p>
          <a:p>
            <a:pPr indent="-285750" lvl="0" marL="285750" marR="0" rtl="0" algn="l">
              <a:lnSpc>
                <a:spcPct val="200000"/>
              </a:lnSpc>
              <a:spcBef>
                <a:spcPts val="0"/>
              </a:spcBef>
              <a:spcAft>
                <a:spcPts val="0"/>
              </a:spcAft>
              <a:buClr>
                <a:srgbClr val="081C36"/>
              </a:buClr>
              <a:buSzPts val="1400"/>
              <a:buFont typeface="Arial"/>
              <a:buChar char="•"/>
            </a:pPr>
            <a:r>
              <a:rPr b="0" i="0" lang="vi-VN" sz="1400">
                <a:solidFill>
                  <a:srgbClr val="081C36"/>
                </a:solidFill>
                <a:latin typeface="Quattrocento Sans"/>
                <a:ea typeface="Quattrocento Sans"/>
                <a:cs typeface="Quattrocento Sans"/>
                <a:sym typeface="Quattrocento Sans"/>
              </a:rPr>
              <a:t>Chuẩn bị danh sách tất cả các vị khách mời.</a:t>
            </a:r>
            <a:endParaRPr b="0" i="0" sz="1400">
              <a:solidFill>
                <a:srgbClr val="081C36"/>
              </a:solidFill>
              <a:latin typeface="Quattrocento Sans"/>
              <a:ea typeface="Quattrocento Sans"/>
              <a:cs typeface="Quattrocento Sans"/>
              <a:sym typeface="Quattrocento Sans"/>
            </a:endParaRPr>
          </a:p>
          <a:p>
            <a:pPr indent="-285750" lvl="0" marL="285750" marR="0" rtl="0" algn="l">
              <a:lnSpc>
                <a:spcPct val="200000"/>
              </a:lnSpc>
              <a:spcBef>
                <a:spcPts val="0"/>
              </a:spcBef>
              <a:spcAft>
                <a:spcPts val="0"/>
              </a:spcAft>
              <a:buClr>
                <a:srgbClr val="081C36"/>
              </a:buClr>
              <a:buSzPts val="1400"/>
              <a:buFont typeface="Arial"/>
              <a:buChar char="•"/>
            </a:pPr>
            <a:r>
              <a:rPr b="0" i="0" lang="vi-VN" sz="1400">
                <a:solidFill>
                  <a:srgbClr val="081C36"/>
                </a:solidFill>
                <a:latin typeface="Quattrocento Sans"/>
                <a:ea typeface="Quattrocento Sans"/>
                <a:cs typeface="Quattrocento Sans"/>
                <a:sym typeface="Quattrocento Sans"/>
              </a:rPr>
              <a:t>Chuẩn bị quà cho khách mới (nếu có). </a:t>
            </a:r>
            <a:endParaRPr sz="1400">
              <a:solidFill>
                <a:schemeClr val="dk1"/>
              </a:solidFill>
              <a:latin typeface="Arial"/>
              <a:ea typeface="Arial"/>
              <a:cs typeface="Arial"/>
              <a:sym typeface="Arial"/>
            </a:endParaRPr>
          </a:p>
        </p:txBody>
      </p:sp>
    </p:spTree>
  </p:cSld>
  <p:clrMapOvr>
    <a:masterClrMapping/>
  </p:clrMapOvr>
  <mc:AlternateContent>
    <mc:Choice Requires="p14">
      <p:transition spd="med">
        <p14:pan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grpSp>
        <p:nvGrpSpPr>
          <p:cNvPr id="543" name="Google Shape;543;p13"/>
          <p:cNvGrpSpPr/>
          <p:nvPr/>
        </p:nvGrpSpPr>
        <p:grpSpPr>
          <a:xfrm>
            <a:off x="3972734" y="721308"/>
            <a:ext cx="6171433" cy="395493"/>
            <a:chOff x="6178564" y="1177802"/>
            <a:chExt cx="6171433" cy="395493"/>
          </a:xfrm>
        </p:grpSpPr>
        <p:sp>
          <p:nvSpPr>
            <p:cNvPr id="544" name="Google Shape;544;p13"/>
            <p:cNvSpPr txBox="1"/>
            <p:nvPr/>
          </p:nvSpPr>
          <p:spPr>
            <a:xfrm>
              <a:off x="6419653" y="1177802"/>
              <a:ext cx="5930344" cy="39549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vi-VN" sz="2400">
                  <a:solidFill>
                    <a:srgbClr val="2F305B"/>
                  </a:solidFill>
                  <a:latin typeface="Fira Sans"/>
                  <a:ea typeface="Fira Sans"/>
                  <a:cs typeface="Fira Sans"/>
                  <a:sym typeface="Fira Sans"/>
                </a:rPr>
                <a:t>5. Trong ngày diễn ra sự kiện</a:t>
              </a:r>
              <a:endParaRPr b="1" sz="2400">
                <a:solidFill>
                  <a:srgbClr val="2F305B"/>
                </a:solidFill>
                <a:latin typeface="Fira Sans"/>
                <a:ea typeface="Fira Sans"/>
                <a:cs typeface="Fira Sans"/>
                <a:sym typeface="Fira Sans"/>
              </a:endParaRPr>
            </a:p>
          </p:txBody>
        </p:sp>
        <p:grpSp>
          <p:nvGrpSpPr>
            <p:cNvPr id="545" name="Google Shape;545;p13"/>
            <p:cNvGrpSpPr/>
            <p:nvPr/>
          </p:nvGrpSpPr>
          <p:grpSpPr>
            <a:xfrm>
              <a:off x="6178564" y="1177802"/>
              <a:ext cx="2820139" cy="307777"/>
              <a:chOff x="1377964" y="1828801"/>
              <a:chExt cx="2820139" cy="307777"/>
            </a:xfrm>
          </p:grpSpPr>
          <p:sp>
            <p:nvSpPr>
              <p:cNvPr id="546" name="Google Shape;546;p13"/>
              <p:cNvSpPr txBox="1"/>
              <p:nvPr/>
            </p:nvSpPr>
            <p:spPr>
              <a:xfrm>
                <a:off x="1582264" y="1828801"/>
                <a:ext cx="26158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595959"/>
                  </a:solidFill>
                  <a:latin typeface="Arial"/>
                  <a:ea typeface="Arial"/>
                  <a:cs typeface="Arial"/>
                  <a:sym typeface="Arial"/>
                </a:endParaRPr>
              </a:p>
            </p:txBody>
          </p:sp>
          <p:sp>
            <p:nvSpPr>
              <p:cNvPr id="547" name="Google Shape;547;p13"/>
              <p:cNvSpPr/>
              <p:nvPr/>
            </p:nvSpPr>
            <p:spPr>
              <a:xfrm>
                <a:off x="1377964" y="1900195"/>
                <a:ext cx="169906" cy="169906"/>
              </a:xfrm>
              <a:prstGeom prst="roundRect">
                <a:avLst>
                  <a:gd fmla="val 3161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165100" sx="92000" rotWithShape="0" algn="tr" dir="8100000" dist="101600" sy="92000">
                  <a:schemeClr val="accent2">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pic>
        <p:nvPicPr>
          <p:cNvPr id="548" name="Google Shape;548;p13"/>
          <p:cNvPicPr preferRelativeResize="0"/>
          <p:nvPr/>
        </p:nvPicPr>
        <p:blipFill rotWithShape="1">
          <a:blip r:embed="rId3">
            <a:alphaModFix/>
          </a:blip>
          <a:srcRect b="0" l="18186" r="18186" t="0"/>
          <a:stretch/>
        </p:blipFill>
        <p:spPr>
          <a:xfrm>
            <a:off x="10003382" y="2316002"/>
            <a:ext cx="1964502" cy="2204618"/>
          </a:xfrm>
          <a:custGeom>
            <a:rect b="b" l="l" r="r" t="t"/>
            <a:pathLst>
              <a:path extrusionOk="0" h="3836087" w="3412990">
                <a:moveTo>
                  <a:pt x="1706731" y="0"/>
                </a:moveTo>
                <a:lnTo>
                  <a:pt x="1739167" y="1673"/>
                </a:lnTo>
                <a:lnTo>
                  <a:pt x="1772546" y="6933"/>
                </a:lnTo>
                <a:lnTo>
                  <a:pt x="1806863" y="15299"/>
                </a:lnTo>
                <a:lnTo>
                  <a:pt x="1842356" y="27250"/>
                </a:lnTo>
                <a:lnTo>
                  <a:pt x="1879966" y="42788"/>
                </a:lnTo>
                <a:lnTo>
                  <a:pt x="1919924" y="61433"/>
                </a:lnTo>
                <a:lnTo>
                  <a:pt x="1962704" y="83664"/>
                </a:lnTo>
                <a:lnTo>
                  <a:pt x="2008776" y="109001"/>
                </a:lnTo>
                <a:lnTo>
                  <a:pt x="2058606" y="138165"/>
                </a:lnTo>
                <a:lnTo>
                  <a:pt x="2112904" y="170435"/>
                </a:lnTo>
                <a:lnTo>
                  <a:pt x="2171903" y="206529"/>
                </a:lnTo>
                <a:lnTo>
                  <a:pt x="2236308" y="245493"/>
                </a:lnTo>
                <a:lnTo>
                  <a:pt x="2306354" y="288280"/>
                </a:lnTo>
                <a:lnTo>
                  <a:pt x="2382511" y="334176"/>
                </a:lnTo>
                <a:lnTo>
                  <a:pt x="2465485" y="383896"/>
                </a:lnTo>
                <a:lnTo>
                  <a:pt x="2555747" y="436484"/>
                </a:lnTo>
                <a:lnTo>
                  <a:pt x="2646008" y="488834"/>
                </a:lnTo>
                <a:lnTo>
                  <a:pt x="2730156" y="536402"/>
                </a:lnTo>
                <a:lnTo>
                  <a:pt x="2807725" y="579907"/>
                </a:lnTo>
                <a:lnTo>
                  <a:pt x="2879652" y="619826"/>
                </a:lnTo>
                <a:lnTo>
                  <a:pt x="2945232" y="656161"/>
                </a:lnTo>
                <a:lnTo>
                  <a:pt x="3005641" y="689865"/>
                </a:lnTo>
                <a:lnTo>
                  <a:pt x="3060644" y="720939"/>
                </a:lnTo>
                <a:lnTo>
                  <a:pt x="3110475" y="749864"/>
                </a:lnTo>
                <a:lnTo>
                  <a:pt x="3155606" y="777592"/>
                </a:lnTo>
                <a:lnTo>
                  <a:pt x="3196270" y="803647"/>
                </a:lnTo>
                <a:lnTo>
                  <a:pt x="3231998" y="828985"/>
                </a:lnTo>
                <a:lnTo>
                  <a:pt x="3264201" y="854323"/>
                </a:lnTo>
                <a:lnTo>
                  <a:pt x="3292407" y="879183"/>
                </a:lnTo>
                <a:lnTo>
                  <a:pt x="3316618" y="904760"/>
                </a:lnTo>
                <a:lnTo>
                  <a:pt x="3337773" y="931293"/>
                </a:lnTo>
                <a:lnTo>
                  <a:pt x="3355637" y="959022"/>
                </a:lnTo>
                <a:lnTo>
                  <a:pt x="3370445" y="988424"/>
                </a:lnTo>
                <a:lnTo>
                  <a:pt x="3382668" y="1019977"/>
                </a:lnTo>
                <a:lnTo>
                  <a:pt x="3392541" y="1054160"/>
                </a:lnTo>
                <a:lnTo>
                  <a:pt x="3399827" y="1091210"/>
                </a:lnTo>
                <a:lnTo>
                  <a:pt x="3405703" y="1131607"/>
                </a:lnTo>
                <a:lnTo>
                  <a:pt x="3409464" y="1175830"/>
                </a:lnTo>
                <a:lnTo>
                  <a:pt x="3411815" y="1224115"/>
                </a:lnTo>
                <a:lnTo>
                  <a:pt x="3412755" y="1277182"/>
                </a:lnTo>
                <a:lnTo>
                  <a:pt x="3412990" y="1335507"/>
                </a:lnTo>
                <a:lnTo>
                  <a:pt x="3412285" y="1399092"/>
                </a:lnTo>
                <a:lnTo>
                  <a:pt x="3410874" y="1468174"/>
                </a:lnTo>
                <a:lnTo>
                  <a:pt x="3409464" y="1543948"/>
                </a:lnTo>
                <a:lnTo>
                  <a:pt x="3407819" y="1626417"/>
                </a:lnTo>
                <a:lnTo>
                  <a:pt x="3406408" y="1715818"/>
                </a:lnTo>
                <a:lnTo>
                  <a:pt x="3405233" y="1813106"/>
                </a:lnTo>
                <a:lnTo>
                  <a:pt x="3404764" y="1918044"/>
                </a:lnTo>
                <a:lnTo>
                  <a:pt x="3405233" y="2022982"/>
                </a:lnTo>
                <a:lnTo>
                  <a:pt x="3406408" y="2120271"/>
                </a:lnTo>
                <a:lnTo>
                  <a:pt x="3407819" y="2209671"/>
                </a:lnTo>
                <a:lnTo>
                  <a:pt x="3409464" y="2292139"/>
                </a:lnTo>
                <a:lnTo>
                  <a:pt x="3410874" y="2367914"/>
                </a:lnTo>
                <a:lnTo>
                  <a:pt x="3412285" y="2436997"/>
                </a:lnTo>
                <a:lnTo>
                  <a:pt x="3412990" y="2500580"/>
                </a:lnTo>
                <a:lnTo>
                  <a:pt x="3412755" y="2558905"/>
                </a:lnTo>
                <a:lnTo>
                  <a:pt x="3411815" y="2611972"/>
                </a:lnTo>
                <a:lnTo>
                  <a:pt x="3409464" y="2660257"/>
                </a:lnTo>
                <a:lnTo>
                  <a:pt x="3405703" y="2704480"/>
                </a:lnTo>
                <a:lnTo>
                  <a:pt x="3400062" y="2744877"/>
                </a:lnTo>
                <a:lnTo>
                  <a:pt x="3392541" y="2781929"/>
                </a:lnTo>
                <a:lnTo>
                  <a:pt x="3382668" y="2816111"/>
                </a:lnTo>
                <a:lnTo>
                  <a:pt x="3370445" y="2847663"/>
                </a:lnTo>
                <a:lnTo>
                  <a:pt x="3355637" y="2877066"/>
                </a:lnTo>
                <a:lnTo>
                  <a:pt x="3337773" y="2904794"/>
                </a:lnTo>
                <a:lnTo>
                  <a:pt x="3316618" y="2931327"/>
                </a:lnTo>
                <a:lnTo>
                  <a:pt x="3292407" y="2956904"/>
                </a:lnTo>
                <a:lnTo>
                  <a:pt x="3264201" y="2981765"/>
                </a:lnTo>
                <a:lnTo>
                  <a:pt x="3232233" y="3007102"/>
                </a:lnTo>
                <a:lnTo>
                  <a:pt x="3196270" y="3032440"/>
                </a:lnTo>
                <a:lnTo>
                  <a:pt x="3155606" y="3058734"/>
                </a:lnTo>
                <a:lnTo>
                  <a:pt x="3110710" y="3086224"/>
                </a:lnTo>
                <a:lnTo>
                  <a:pt x="3060644" y="3115148"/>
                </a:lnTo>
                <a:lnTo>
                  <a:pt x="3005641" y="3146223"/>
                </a:lnTo>
                <a:lnTo>
                  <a:pt x="2945232" y="3179927"/>
                </a:lnTo>
                <a:lnTo>
                  <a:pt x="2879652" y="3216500"/>
                </a:lnTo>
                <a:lnTo>
                  <a:pt x="2807725" y="3256419"/>
                </a:lnTo>
                <a:lnTo>
                  <a:pt x="2730156" y="3299685"/>
                </a:lnTo>
                <a:lnTo>
                  <a:pt x="2646008" y="3347254"/>
                </a:lnTo>
                <a:lnTo>
                  <a:pt x="2555747" y="3399604"/>
                </a:lnTo>
                <a:lnTo>
                  <a:pt x="2465485" y="3452192"/>
                </a:lnTo>
                <a:lnTo>
                  <a:pt x="2382511" y="3501912"/>
                </a:lnTo>
                <a:lnTo>
                  <a:pt x="2306354" y="3547807"/>
                </a:lnTo>
                <a:lnTo>
                  <a:pt x="2236308" y="3590595"/>
                </a:lnTo>
                <a:lnTo>
                  <a:pt x="2171903" y="3629558"/>
                </a:lnTo>
                <a:lnTo>
                  <a:pt x="2112904" y="3665654"/>
                </a:lnTo>
                <a:lnTo>
                  <a:pt x="2058606" y="3697924"/>
                </a:lnTo>
                <a:lnTo>
                  <a:pt x="2008776" y="3727086"/>
                </a:lnTo>
                <a:lnTo>
                  <a:pt x="1962704" y="3752423"/>
                </a:lnTo>
                <a:lnTo>
                  <a:pt x="1919924" y="3774655"/>
                </a:lnTo>
                <a:lnTo>
                  <a:pt x="1879966" y="3793299"/>
                </a:lnTo>
                <a:lnTo>
                  <a:pt x="1842356" y="3808837"/>
                </a:lnTo>
                <a:lnTo>
                  <a:pt x="1806863" y="3820789"/>
                </a:lnTo>
                <a:lnTo>
                  <a:pt x="1772546" y="3829156"/>
                </a:lnTo>
                <a:lnTo>
                  <a:pt x="1739167" y="3834414"/>
                </a:lnTo>
                <a:lnTo>
                  <a:pt x="1706731" y="3836087"/>
                </a:lnTo>
                <a:lnTo>
                  <a:pt x="1673822" y="3834414"/>
                </a:lnTo>
                <a:lnTo>
                  <a:pt x="1640445" y="3829156"/>
                </a:lnTo>
                <a:lnTo>
                  <a:pt x="1606128" y="3820789"/>
                </a:lnTo>
                <a:lnTo>
                  <a:pt x="1570633" y="3808837"/>
                </a:lnTo>
                <a:lnTo>
                  <a:pt x="1533026" y="3793299"/>
                </a:lnTo>
                <a:lnTo>
                  <a:pt x="1493066" y="3774655"/>
                </a:lnTo>
                <a:lnTo>
                  <a:pt x="1450286" y="3752423"/>
                </a:lnTo>
                <a:lnTo>
                  <a:pt x="1404215" y="3727086"/>
                </a:lnTo>
                <a:lnTo>
                  <a:pt x="1354383" y="3697924"/>
                </a:lnTo>
                <a:lnTo>
                  <a:pt x="1300086" y="3665654"/>
                </a:lnTo>
                <a:lnTo>
                  <a:pt x="1241088" y="3629558"/>
                </a:lnTo>
                <a:lnTo>
                  <a:pt x="1176683" y="3590595"/>
                </a:lnTo>
                <a:lnTo>
                  <a:pt x="1106636" y="3547807"/>
                </a:lnTo>
                <a:lnTo>
                  <a:pt x="1030479" y="3501912"/>
                </a:lnTo>
                <a:lnTo>
                  <a:pt x="947505" y="3452192"/>
                </a:lnTo>
                <a:lnTo>
                  <a:pt x="857244" y="3399604"/>
                </a:lnTo>
                <a:lnTo>
                  <a:pt x="766983" y="3347254"/>
                </a:lnTo>
                <a:lnTo>
                  <a:pt x="682833" y="3299685"/>
                </a:lnTo>
                <a:lnTo>
                  <a:pt x="605266" y="3256180"/>
                </a:lnTo>
                <a:lnTo>
                  <a:pt x="533338" y="3216261"/>
                </a:lnTo>
                <a:lnTo>
                  <a:pt x="467758" y="3179927"/>
                </a:lnTo>
                <a:lnTo>
                  <a:pt x="407350" y="3146223"/>
                </a:lnTo>
                <a:lnTo>
                  <a:pt x="352347" y="3115148"/>
                </a:lnTo>
                <a:lnTo>
                  <a:pt x="302515" y="3086224"/>
                </a:lnTo>
                <a:lnTo>
                  <a:pt x="257384" y="3058496"/>
                </a:lnTo>
                <a:lnTo>
                  <a:pt x="216720" y="3032440"/>
                </a:lnTo>
                <a:lnTo>
                  <a:pt x="180992" y="3007102"/>
                </a:lnTo>
                <a:lnTo>
                  <a:pt x="148789" y="2981765"/>
                </a:lnTo>
                <a:lnTo>
                  <a:pt x="120583" y="2956904"/>
                </a:lnTo>
                <a:lnTo>
                  <a:pt x="96372" y="2931327"/>
                </a:lnTo>
                <a:lnTo>
                  <a:pt x="75218" y="2904794"/>
                </a:lnTo>
                <a:lnTo>
                  <a:pt x="57354" y="2877066"/>
                </a:lnTo>
                <a:lnTo>
                  <a:pt x="42545" y="2847663"/>
                </a:lnTo>
                <a:lnTo>
                  <a:pt x="30322" y="2816111"/>
                </a:lnTo>
                <a:lnTo>
                  <a:pt x="20450" y="2781929"/>
                </a:lnTo>
                <a:lnTo>
                  <a:pt x="13163" y="2744877"/>
                </a:lnTo>
                <a:lnTo>
                  <a:pt x="7287" y="2704480"/>
                </a:lnTo>
                <a:lnTo>
                  <a:pt x="3526" y="2660257"/>
                </a:lnTo>
                <a:lnTo>
                  <a:pt x="1175" y="2611972"/>
                </a:lnTo>
                <a:lnTo>
                  <a:pt x="235" y="2558905"/>
                </a:lnTo>
                <a:lnTo>
                  <a:pt x="0" y="2500580"/>
                </a:lnTo>
                <a:lnTo>
                  <a:pt x="705" y="2436997"/>
                </a:lnTo>
                <a:lnTo>
                  <a:pt x="2116" y="2367914"/>
                </a:lnTo>
                <a:lnTo>
                  <a:pt x="3526" y="2292139"/>
                </a:lnTo>
                <a:lnTo>
                  <a:pt x="5171" y="2209671"/>
                </a:lnTo>
                <a:lnTo>
                  <a:pt x="6582" y="2120271"/>
                </a:lnTo>
                <a:lnTo>
                  <a:pt x="7757" y="2022982"/>
                </a:lnTo>
                <a:lnTo>
                  <a:pt x="8227" y="1918044"/>
                </a:lnTo>
                <a:lnTo>
                  <a:pt x="7757" y="1813106"/>
                </a:lnTo>
                <a:lnTo>
                  <a:pt x="6582" y="1715818"/>
                </a:lnTo>
                <a:lnTo>
                  <a:pt x="5171" y="1626417"/>
                </a:lnTo>
                <a:lnTo>
                  <a:pt x="3526" y="1543948"/>
                </a:lnTo>
                <a:lnTo>
                  <a:pt x="2116" y="1468174"/>
                </a:lnTo>
                <a:lnTo>
                  <a:pt x="705" y="1399092"/>
                </a:lnTo>
                <a:lnTo>
                  <a:pt x="0" y="1335507"/>
                </a:lnTo>
                <a:lnTo>
                  <a:pt x="235" y="1277182"/>
                </a:lnTo>
                <a:lnTo>
                  <a:pt x="1175" y="1224115"/>
                </a:lnTo>
                <a:lnTo>
                  <a:pt x="3526" y="1175830"/>
                </a:lnTo>
                <a:lnTo>
                  <a:pt x="7287" y="1131607"/>
                </a:lnTo>
                <a:lnTo>
                  <a:pt x="12928" y="1091210"/>
                </a:lnTo>
                <a:lnTo>
                  <a:pt x="20450" y="1054160"/>
                </a:lnTo>
                <a:lnTo>
                  <a:pt x="30322" y="1019977"/>
                </a:lnTo>
                <a:lnTo>
                  <a:pt x="42545" y="988424"/>
                </a:lnTo>
                <a:lnTo>
                  <a:pt x="57354" y="959022"/>
                </a:lnTo>
                <a:lnTo>
                  <a:pt x="75218" y="931293"/>
                </a:lnTo>
                <a:lnTo>
                  <a:pt x="96372" y="904760"/>
                </a:lnTo>
                <a:lnTo>
                  <a:pt x="120583" y="879183"/>
                </a:lnTo>
                <a:lnTo>
                  <a:pt x="148789" y="854323"/>
                </a:lnTo>
                <a:lnTo>
                  <a:pt x="180757" y="828985"/>
                </a:lnTo>
                <a:lnTo>
                  <a:pt x="216720" y="803647"/>
                </a:lnTo>
                <a:lnTo>
                  <a:pt x="257384" y="777353"/>
                </a:lnTo>
                <a:lnTo>
                  <a:pt x="302280" y="749864"/>
                </a:lnTo>
                <a:lnTo>
                  <a:pt x="352347" y="720939"/>
                </a:lnTo>
                <a:lnTo>
                  <a:pt x="407350" y="689865"/>
                </a:lnTo>
                <a:lnTo>
                  <a:pt x="467758" y="656161"/>
                </a:lnTo>
                <a:lnTo>
                  <a:pt x="533338" y="619588"/>
                </a:lnTo>
                <a:lnTo>
                  <a:pt x="605266" y="579668"/>
                </a:lnTo>
                <a:lnTo>
                  <a:pt x="682833" y="536402"/>
                </a:lnTo>
                <a:lnTo>
                  <a:pt x="766983" y="488834"/>
                </a:lnTo>
                <a:lnTo>
                  <a:pt x="857244" y="436484"/>
                </a:lnTo>
                <a:lnTo>
                  <a:pt x="947505" y="383896"/>
                </a:lnTo>
                <a:lnTo>
                  <a:pt x="1030479" y="334176"/>
                </a:lnTo>
                <a:lnTo>
                  <a:pt x="1106636" y="288280"/>
                </a:lnTo>
                <a:lnTo>
                  <a:pt x="1176683" y="245493"/>
                </a:lnTo>
                <a:lnTo>
                  <a:pt x="1241088" y="206529"/>
                </a:lnTo>
                <a:lnTo>
                  <a:pt x="1300086" y="170435"/>
                </a:lnTo>
                <a:lnTo>
                  <a:pt x="1354383" y="138165"/>
                </a:lnTo>
                <a:lnTo>
                  <a:pt x="1404215" y="109001"/>
                </a:lnTo>
                <a:lnTo>
                  <a:pt x="1450286" y="83664"/>
                </a:lnTo>
                <a:lnTo>
                  <a:pt x="1493066" y="61433"/>
                </a:lnTo>
                <a:lnTo>
                  <a:pt x="1533026" y="42788"/>
                </a:lnTo>
                <a:lnTo>
                  <a:pt x="1570633" y="27250"/>
                </a:lnTo>
                <a:lnTo>
                  <a:pt x="1606128" y="15299"/>
                </a:lnTo>
                <a:lnTo>
                  <a:pt x="1640445" y="6933"/>
                </a:lnTo>
                <a:lnTo>
                  <a:pt x="1673822" y="1673"/>
                </a:lnTo>
                <a:close/>
              </a:path>
            </a:pathLst>
          </a:custGeom>
          <a:solidFill>
            <a:srgbClr val="F2F2F2"/>
          </a:solidFill>
          <a:ln>
            <a:noFill/>
          </a:ln>
        </p:spPr>
      </p:pic>
      <p:pic>
        <p:nvPicPr>
          <p:cNvPr id="549" name="Google Shape;549;p13"/>
          <p:cNvPicPr preferRelativeResize="0"/>
          <p:nvPr/>
        </p:nvPicPr>
        <p:blipFill rotWithShape="1">
          <a:blip r:embed="rId4">
            <a:alphaModFix/>
          </a:blip>
          <a:srcRect b="0" l="20340" r="20340" t="0"/>
          <a:stretch/>
        </p:blipFill>
        <p:spPr>
          <a:xfrm>
            <a:off x="8965212" y="482630"/>
            <a:ext cx="1964502" cy="2204618"/>
          </a:xfrm>
          <a:custGeom>
            <a:rect b="b" l="l" r="r" t="t"/>
            <a:pathLst>
              <a:path extrusionOk="0" h="3836087" w="3412990">
                <a:moveTo>
                  <a:pt x="1706731" y="0"/>
                </a:moveTo>
                <a:lnTo>
                  <a:pt x="1739167" y="1673"/>
                </a:lnTo>
                <a:lnTo>
                  <a:pt x="1772546" y="6933"/>
                </a:lnTo>
                <a:lnTo>
                  <a:pt x="1806863" y="15299"/>
                </a:lnTo>
                <a:lnTo>
                  <a:pt x="1842356" y="27250"/>
                </a:lnTo>
                <a:lnTo>
                  <a:pt x="1879966" y="42788"/>
                </a:lnTo>
                <a:lnTo>
                  <a:pt x="1919924" y="61433"/>
                </a:lnTo>
                <a:lnTo>
                  <a:pt x="1962704" y="83664"/>
                </a:lnTo>
                <a:lnTo>
                  <a:pt x="2008776" y="109001"/>
                </a:lnTo>
                <a:lnTo>
                  <a:pt x="2058606" y="138165"/>
                </a:lnTo>
                <a:lnTo>
                  <a:pt x="2112904" y="170435"/>
                </a:lnTo>
                <a:lnTo>
                  <a:pt x="2171903" y="206529"/>
                </a:lnTo>
                <a:lnTo>
                  <a:pt x="2236308" y="245493"/>
                </a:lnTo>
                <a:lnTo>
                  <a:pt x="2306354" y="288280"/>
                </a:lnTo>
                <a:lnTo>
                  <a:pt x="2382511" y="334176"/>
                </a:lnTo>
                <a:lnTo>
                  <a:pt x="2465485" y="383896"/>
                </a:lnTo>
                <a:lnTo>
                  <a:pt x="2555747" y="436484"/>
                </a:lnTo>
                <a:lnTo>
                  <a:pt x="2646008" y="488834"/>
                </a:lnTo>
                <a:lnTo>
                  <a:pt x="2730156" y="536402"/>
                </a:lnTo>
                <a:lnTo>
                  <a:pt x="2807725" y="579907"/>
                </a:lnTo>
                <a:lnTo>
                  <a:pt x="2879652" y="619826"/>
                </a:lnTo>
                <a:lnTo>
                  <a:pt x="2945232" y="656161"/>
                </a:lnTo>
                <a:lnTo>
                  <a:pt x="3005641" y="689865"/>
                </a:lnTo>
                <a:lnTo>
                  <a:pt x="3060644" y="720939"/>
                </a:lnTo>
                <a:lnTo>
                  <a:pt x="3110475" y="749864"/>
                </a:lnTo>
                <a:lnTo>
                  <a:pt x="3155606" y="777592"/>
                </a:lnTo>
                <a:lnTo>
                  <a:pt x="3196270" y="803647"/>
                </a:lnTo>
                <a:lnTo>
                  <a:pt x="3231998" y="828985"/>
                </a:lnTo>
                <a:lnTo>
                  <a:pt x="3264201" y="854323"/>
                </a:lnTo>
                <a:lnTo>
                  <a:pt x="3292407" y="879183"/>
                </a:lnTo>
                <a:lnTo>
                  <a:pt x="3316618" y="904760"/>
                </a:lnTo>
                <a:lnTo>
                  <a:pt x="3337773" y="931293"/>
                </a:lnTo>
                <a:lnTo>
                  <a:pt x="3355637" y="959022"/>
                </a:lnTo>
                <a:lnTo>
                  <a:pt x="3370445" y="988424"/>
                </a:lnTo>
                <a:lnTo>
                  <a:pt x="3382668" y="1019977"/>
                </a:lnTo>
                <a:lnTo>
                  <a:pt x="3392541" y="1054160"/>
                </a:lnTo>
                <a:lnTo>
                  <a:pt x="3399827" y="1091210"/>
                </a:lnTo>
                <a:lnTo>
                  <a:pt x="3405703" y="1131607"/>
                </a:lnTo>
                <a:lnTo>
                  <a:pt x="3409464" y="1175830"/>
                </a:lnTo>
                <a:lnTo>
                  <a:pt x="3411815" y="1224115"/>
                </a:lnTo>
                <a:lnTo>
                  <a:pt x="3412755" y="1277182"/>
                </a:lnTo>
                <a:lnTo>
                  <a:pt x="3412990" y="1335507"/>
                </a:lnTo>
                <a:lnTo>
                  <a:pt x="3412285" y="1399092"/>
                </a:lnTo>
                <a:lnTo>
                  <a:pt x="3410874" y="1468174"/>
                </a:lnTo>
                <a:lnTo>
                  <a:pt x="3409464" y="1543948"/>
                </a:lnTo>
                <a:lnTo>
                  <a:pt x="3407819" y="1626417"/>
                </a:lnTo>
                <a:lnTo>
                  <a:pt x="3406408" y="1715818"/>
                </a:lnTo>
                <a:lnTo>
                  <a:pt x="3405233" y="1813106"/>
                </a:lnTo>
                <a:lnTo>
                  <a:pt x="3404764" y="1918044"/>
                </a:lnTo>
                <a:lnTo>
                  <a:pt x="3405233" y="2022982"/>
                </a:lnTo>
                <a:lnTo>
                  <a:pt x="3406408" y="2120271"/>
                </a:lnTo>
                <a:lnTo>
                  <a:pt x="3407819" y="2209671"/>
                </a:lnTo>
                <a:lnTo>
                  <a:pt x="3409464" y="2292139"/>
                </a:lnTo>
                <a:lnTo>
                  <a:pt x="3410874" y="2367914"/>
                </a:lnTo>
                <a:lnTo>
                  <a:pt x="3412285" y="2436997"/>
                </a:lnTo>
                <a:lnTo>
                  <a:pt x="3412990" y="2500580"/>
                </a:lnTo>
                <a:lnTo>
                  <a:pt x="3412755" y="2558905"/>
                </a:lnTo>
                <a:lnTo>
                  <a:pt x="3411815" y="2611972"/>
                </a:lnTo>
                <a:lnTo>
                  <a:pt x="3409464" y="2660257"/>
                </a:lnTo>
                <a:lnTo>
                  <a:pt x="3405703" y="2704480"/>
                </a:lnTo>
                <a:lnTo>
                  <a:pt x="3400062" y="2744877"/>
                </a:lnTo>
                <a:lnTo>
                  <a:pt x="3392541" y="2781929"/>
                </a:lnTo>
                <a:lnTo>
                  <a:pt x="3382668" y="2816111"/>
                </a:lnTo>
                <a:lnTo>
                  <a:pt x="3370445" y="2847663"/>
                </a:lnTo>
                <a:lnTo>
                  <a:pt x="3355637" y="2877066"/>
                </a:lnTo>
                <a:lnTo>
                  <a:pt x="3337773" y="2904794"/>
                </a:lnTo>
                <a:lnTo>
                  <a:pt x="3316618" y="2931327"/>
                </a:lnTo>
                <a:lnTo>
                  <a:pt x="3292407" y="2956904"/>
                </a:lnTo>
                <a:lnTo>
                  <a:pt x="3264201" y="2981765"/>
                </a:lnTo>
                <a:lnTo>
                  <a:pt x="3232233" y="3007102"/>
                </a:lnTo>
                <a:lnTo>
                  <a:pt x="3196270" y="3032440"/>
                </a:lnTo>
                <a:lnTo>
                  <a:pt x="3155606" y="3058734"/>
                </a:lnTo>
                <a:lnTo>
                  <a:pt x="3110710" y="3086224"/>
                </a:lnTo>
                <a:lnTo>
                  <a:pt x="3060644" y="3115148"/>
                </a:lnTo>
                <a:lnTo>
                  <a:pt x="3005641" y="3146223"/>
                </a:lnTo>
                <a:lnTo>
                  <a:pt x="2945232" y="3179927"/>
                </a:lnTo>
                <a:lnTo>
                  <a:pt x="2879652" y="3216500"/>
                </a:lnTo>
                <a:lnTo>
                  <a:pt x="2807725" y="3256419"/>
                </a:lnTo>
                <a:lnTo>
                  <a:pt x="2730156" y="3299685"/>
                </a:lnTo>
                <a:lnTo>
                  <a:pt x="2646008" y="3347254"/>
                </a:lnTo>
                <a:lnTo>
                  <a:pt x="2555747" y="3399604"/>
                </a:lnTo>
                <a:lnTo>
                  <a:pt x="2465485" y="3452192"/>
                </a:lnTo>
                <a:lnTo>
                  <a:pt x="2382511" y="3501912"/>
                </a:lnTo>
                <a:lnTo>
                  <a:pt x="2306354" y="3547807"/>
                </a:lnTo>
                <a:lnTo>
                  <a:pt x="2236308" y="3590595"/>
                </a:lnTo>
                <a:lnTo>
                  <a:pt x="2171903" y="3629558"/>
                </a:lnTo>
                <a:lnTo>
                  <a:pt x="2112904" y="3665654"/>
                </a:lnTo>
                <a:lnTo>
                  <a:pt x="2058606" y="3697924"/>
                </a:lnTo>
                <a:lnTo>
                  <a:pt x="2008776" y="3727086"/>
                </a:lnTo>
                <a:lnTo>
                  <a:pt x="1962704" y="3752423"/>
                </a:lnTo>
                <a:lnTo>
                  <a:pt x="1919924" y="3774655"/>
                </a:lnTo>
                <a:lnTo>
                  <a:pt x="1879966" y="3793299"/>
                </a:lnTo>
                <a:lnTo>
                  <a:pt x="1842356" y="3808837"/>
                </a:lnTo>
                <a:lnTo>
                  <a:pt x="1806863" y="3820789"/>
                </a:lnTo>
                <a:lnTo>
                  <a:pt x="1772546" y="3829156"/>
                </a:lnTo>
                <a:lnTo>
                  <a:pt x="1739167" y="3834414"/>
                </a:lnTo>
                <a:lnTo>
                  <a:pt x="1706731" y="3836087"/>
                </a:lnTo>
                <a:lnTo>
                  <a:pt x="1673822" y="3834414"/>
                </a:lnTo>
                <a:lnTo>
                  <a:pt x="1640445" y="3829156"/>
                </a:lnTo>
                <a:lnTo>
                  <a:pt x="1606128" y="3820789"/>
                </a:lnTo>
                <a:lnTo>
                  <a:pt x="1570633" y="3808837"/>
                </a:lnTo>
                <a:lnTo>
                  <a:pt x="1533026" y="3793299"/>
                </a:lnTo>
                <a:lnTo>
                  <a:pt x="1493066" y="3774655"/>
                </a:lnTo>
                <a:lnTo>
                  <a:pt x="1450286" y="3752423"/>
                </a:lnTo>
                <a:lnTo>
                  <a:pt x="1404215" y="3727086"/>
                </a:lnTo>
                <a:lnTo>
                  <a:pt x="1354383" y="3697924"/>
                </a:lnTo>
                <a:lnTo>
                  <a:pt x="1300086" y="3665654"/>
                </a:lnTo>
                <a:lnTo>
                  <a:pt x="1241088" y="3629558"/>
                </a:lnTo>
                <a:lnTo>
                  <a:pt x="1176683" y="3590595"/>
                </a:lnTo>
                <a:lnTo>
                  <a:pt x="1106636" y="3547807"/>
                </a:lnTo>
                <a:lnTo>
                  <a:pt x="1030479" y="3501912"/>
                </a:lnTo>
                <a:lnTo>
                  <a:pt x="947505" y="3452192"/>
                </a:lnTo>
                <a:lnTo>
                  <a:pt x="857244" y="3399604"/>
                </a:lnTo>
                <a:lnTo>
                  <a:pt x="766983" y="3347254"/>
                </a:lnTo>
                <a:lnTo>
                  <a:pt x="682833" y="3299685"/>
                </a:lnTo>
                <a:lnTo>
                  <a:pt x="605266" y="3256180"/>
                </a:lnTo>
                <a:lnTo>
                  <a:pt x="533338" y="3216261"/>
                </a:lnTo>
                <a:lnTo>
                  <a:pt x="467758" y="3179927"/>
                </a:lnTo>
                <a:lnTo>
                  <a:pt x="407350" y="3146223"/>
                </a:lnTo>
                <a:lnTo>
                  <a:pt x="352347" y="3115148"/>
                </a:lnTo>
                <a:lnTo>
                  <a:pt x="302515" y="3086224"/>
                </a:lnTo>
                <a:lnTo>
                  <a:pt x="257384" y="3058496"/>
                </a:lnTo>
                <a:lnTo>
                  <a:pt x="216720" y="3032440"/>
                </a:lnTo>
                <a:lnTo>
                  <a:pt x="180992" y="3007102"/>
                </a:lnTo>
                <a:lnTo>
                  <a:pt x="148789" y="2981765"/>
                </a:lnTo>
                <a:lnTo>
                  <a:pt x="120583" y="2956904"/>
                </a:lnTo>
                <a:lnTo>
                  <a:pt x="96372" y="2931327"/>
                </a:lnTo>
                <a:lnTo>
                  <a:pt x="75218" y="2904794"/>
                </a:lnTo>
                <a:lnTo>
                  <a:pt x="57354" y="2877066"/>
                </a:lnTo>
                <a:lnTo>
                  <a:pt x="42545" y="2847663"/>
                </a:lnTo>
                <a:lnTo>
                  <a:pt x="30322" y="2816111"/>
                </a:lnTo>
                <a:lnTo>
                  <a:pt x="20450" y="2781929"/>
                </a:lnTo>
                <a:lnTo>
                  <a:pt x="13163" y="2744877"/>
                </a:lnTo>
                <a:lnTo>
                  <a:pt x="7287" y="2704480"/>
                </a:lnTo>
                <a:lnTo>
                  <a:pt x="3526" y="2660257"/>
                </a:lnTo>
                <a:lnTo>
                  <a:pt x="1175" y="2611972"/>
                </a:lnTo>
                <a:lnTo>
                  <a:pt x="235" y="2558905"/>
                </a:lnTo>
                <a:lnTo>
                  <a:pt x="0" y="2500580"/>
                </a:lnTo>
                <a:lnTo>
                  <a:pt x="705" y="2436997"/>
                </a:lnTo>
                <a:lnTo>
                  <a:pt x="2116" y="2367914"/>
                </a:lnTo>
                <a:lnTo>
                  <a:pt x="3526" y="2292139"/>
                </a:lnTo>
                <a:lnTo>
                  <a:pt x="5171" y="2209671"/>
                </a:lnTo>
                <a:lnTo>
                  <a:pt x="6582" y="2120271"/>
                </a:lnTo>
                <a:lnTo>
                  <a:pt x="7757" y="2022982"/>
                </a:lnTo>
                <a:lnTo>
                  <a:pt x="8227" y="1918044"/>
                </a:lnTo>
                <a:lnTo>
                  <a:pt x="7757" y="1813106"/>
                </a:lnTo>
                <a:lnTo>
                  <a:pt x="6582" y="1715818"/>
                </a:lnTo>
                <a:lnTo>
                  <a:pt x="5171" y="1626417"/>
                </a:lnTo>
                <a:lnTo>
                  <a:pt x="3526" y="1543948"/>
                </a:lnTo>
                <a:lnTo>
                  <a:pt x="2116" y="1468174"/>
                </a:lnTo>
                <a:lnTo>
                  <a:pt x="705" y="1399092"/>
                </a:lnTo>
                <a:lnTo>
                  <a:pt x="0" y="1335507"/>
                </a:lnTo>
                <a:lnTo>
                  <a:pt x="235" y="1277182"/>
                </a:lnTo>
                <a:lnTo>
                  <a:pt x="1175" y="1224115"/>
                </a:lnTo>
                <a:lnTo>
                  <a:pt x="3526" y="1175830"/>
                </a:lnTo>
                <a:lnTo>
                  <a:pt x="7287" y="1131607"/>
                </a:lnTo>
                <a:lnTo>
                  <a:pt x="12928" y="1091210"/>
                </a:lnTo>
                <a:lnTo>
                  <a:pt x="20450" y="1054160"/>
                </a:lnTo>
                <a:lnTo>
                  <a:pt x="30322" y="1019977"/>
                </a:lnTo>
                <a:lnTo>
                  <a:pt x="42545" y="988424"/>
                </a:lnTo>
                <a:lnTo>
                  <a:pt x="57354" y="959022"/>
                </a:lnTo>
                <a:lnTo>
                  <a:pt x="75218" y="931293"/>
                </a:lnTo>
                <a:lnTo>
                  <a:pt x="96372" y="904760"/>
                </a:lnTo>
                <a:lnTo>
                  <a:pt x="120583" y="879183"/>
                </a:lnTo>
                <a:lnTo>
                  <a:pt x="148789" y="854323"/>
                </a:lnTo>
                <a:lnTo>
                  <a:pt x="180757" y="828985"/>
                </a:lnTo>
                <a:lnTo>
                  <a:pt x="216720" y="803647"/>
                </a:lnTo>
                <a:lnTo>
                  <a:pt x="257384" y="777353"/>
                </a:lnTo>
                <a:lnTo>
                  <a:pt x="302280" y="749864"/>
                </a:lnTo>
                <a:lnTo>
                  <a:pt x="352347" y="720939"/>
                </a:lnTo>
                <a:lnTo>
                  <a:pt x="407350" y="689865"/>
                </a:lnTo>
                <a:lnTo>
                  <a:pt x="467758" y="656161"/>
                </a:lnTo>
                <a:lnTo>
                  <a:pt x="533338" y="619588"/>
                </a:lnTo>
                <a:lnTo>
                  <a:pt x="605266" y="579668"/>
                </a:lnTo>
                <a:lnTo>
                  <a:pt x="682833" y="536402"/>
                </a:lnTo>
                <a:lnTo>
                  <a:pt x="766983" y="488834"/>
                </a:lnTo>
                <a:lnTo>
                  <a:pt x="857244" y="436484"/>
                </a:lnTo>
                <a:lnTo>
                  <a:pt x="947505" y="383896"/>
                </a:lnTo>
                <a:lnTo>
                  <a:pt x="1030479" y="334176"/>
                </a:lnTo>
                <a:lnTo>
                  <a:pt x="1106636" y="288280"/>
                </a:lnTo>
                <a:lnTo>
                  <a:pt x="1176683" y="245493"/>
                </a:lnTo>
                <a:lnTo>
                  <a:pt x="1241088" y="206529"/>
                </a:lnTo>
                <a:lnTo>
                  <a:pt x="1300086" y="170435"/>
                </a:lnTo>
                <a:lnTo>
                  <a:pt x="1354383" y="138165"/>
                </a:lnTo>
                <a:lnTo>
                  <a:pt x="1404215" y="109001"/>
                </a:lnTo>
                <a:lnTo>
                  <a:pt x="1450286" y="83664"/>
                </a:lnTo>
                <a:lnTo>
                  <a:pt x="1493066" y="61433"/>
                </a:lnTo>
                <a:lnTo>
                  <a:pt x="1533026" y="42788"/>
                </a:lnTo>
                <a:lnTo>
                  <a:pt x="1570633" y="27250"/>
                </a:lnTo>
                <a:lnTo>
                  <a:pt x="1606128" y="15299"/>
                </a:lnTo>
                <a:lnTo>
                  <a:pt x="1640445" y="6933"/>
                </a:lnTo>
                <a:lnTo>
                  <a:pt x="1673822" y="1673"/>
                </a:lnTo>
                <a:close/>
              </a:path>
            </a:pathLst>
          </a:custGeom>
          <a:solidFill>
            <a:srgbClr val="F2F2F2"/>
          </a:solidFill>
          <a:ln>
            <a:noFill/>
          </a:ln>
        </p:spPr>
      </p:pic>
      <p:pic>
        <p:nvPicPr>
          <p:cNvPr id="550" name="Google Shape;550;p13"/>
          <p:cNvPicPr preferRelativeResize="0"/>
          <p:nvPr/>
        </p:nvPicPr>
        <p:blipFill rotWithShape="1">
          <a:blip r:embed="rId5">
            <a:alphaModFix/>
          </a:blip>
          <a:srcRect b="0" l="19896" r="19896" t="0"/>
          <a:stretch/>
        </p:blipFill>
        <p:spPr>
          <a:xfrm>
            <a:off x="8916183" y="4149374"/>
            <a:ext cx="1964502" cy="2204618"/>
          </a:xfrm>
          <a:custGeom>
            <a:rect b="b" l="l" r="r" t="t"/>
            <a:pathLst>
              <a:path extrusionOk="0" h="3836087" w="3412990">
                <a:moveTo>
                  <a:pt x="1706731" y="0"/>
                </a:moveTo>
                <a:lnTo>
                  <a:pt x="1739167" y="1673"/>
                </a:lnTo>
                <a:lnTo>
                  <a:pt x="1772546" y="6933"/>
                </a:lnTo>
                <a:lnTo>
                  <a:pt x="1806863" y="15299"/>
                </a:lnTo>
                <a:lnTo>
                  <a:pt x="1842356" y="27250"/>
                </a:lnTo>
                <a:lnTo>
                  <a:pt x="1879966" y="42788"/>
                </a:lnTo>
                <a:lnTo>
                  <a:pt x="1919924" y="61433"/>
                </a:lnTo>
                <a:lnTo>
                  <a:pt x="1962704" y="83664"/>
                </a:lnTo>
                <a:lnTo>
                  <a:pt x="2008776" y="109001"/>
                </a:lnTo>
                <a:lnTo>
                  <a:pt x="2058606" y="138165"/>
                </a:lnTo>
                <a:lnTo>
                  <a:pt x="2112904" y="170435"/>
                </a:lnTo>
                <a:lnTo>
                  <a:pt x="2171903" y="206529"/>
                </a:lnTo>
                <a:lnTo>
                  <a:pt x="2236308" y="245493"/>
                </a:lnTo>
                <a:lnTo>
                  <a:pt x="2306354" y="288280"/>
                </a:lnTo>
                <a:lnTo>
                  <a:pt x="2382511" y="334176"/>
                </a:lnTo>
                <a:lnTo>
                  <a:pt x="2465485" y="383896"/>
                </a:lnTo>
                <a:lnTo>
                  <a:pt x="2555747" y="436484"/>
                </a:lnTo>
                <a:lnTo>
                  <a:pt x="2646008" y="488834"/>
                </a:lnTo>
                <a:lnTo>
                  <a:pt x="2730156" y="536402"/>
                </a:lnTo>
                <a:lnTo>
                  <a:pt x="2807725" y="579907"/>
                </a:lnTo>
                <a:lnTo>
                  <a:pt x="2879652" y="619826"/>
                </a:lnTo>
                <a:lnTo>
                  <a:pt x="2945232" y="656161"/>
                </a:lnTo>
                <a:lnTo>
                  <a:pt x="3005641" y="689865"/>
                </a:lnTo>
                <a:lnTo>
                  <a:pt x="3060644" y="720939"/>
                </a:lnTo>
                <a:lnTo>
                  <a:pt x="3110475" y="749864"/>
                </a:lnTo>
                <a:lnTo>
                  <a:pt x="3155606" y="777592"/>
                </a:lnTo>
                <a:lnTo>
                  <a:pt x="3196270" y="803647"/>
                </a:lnTo>
                <a:lnTo>
                  <a:pt x="3231998" y="828985"/>
                </a:lnTo>
                <a:lnTo>
                  <a:pt x="3264201" y="854323"/>
                </a:lnTo>
                <a:lnTo>
                  <a:pt x="3292407" y="879183"/>
                </a:lnTo>
                <a:lnTo>
                  <a:pt x="3316618" y="904760"/>
                </a:lnTo>
                <a:lnTo>
                  <a:pt x="3337773" y="931293"/>
                </a:lnTo>
                <a:lnTo>
                  <a:pt x="3355637" y="959022"/>
                </a:lnTo>
                <a:lnTo>
                  <a:pt x="3370445" y="988424"/>
                </a:lnTo>
                <a:lnTo>
                  <a:pt x="3382668" y="1019977"/>
                </a:lnTo>
                <a:lnTo>
                  <a:pt x="3392541" y="1054160"/>
                </a:lnTo>
                <a:lnTo>
                  <a:pt x="3399827" y="1091210"/>
                </a:lnTo>
                <a:lnTo>
                  <a:pt x="3405703" y="1131607"/>
                </a:lnTo>
                <a:lnTo>
                  <a:pt x="3409464" y="1175830"/>
                </a:lnTo>
                <a:lnTo>
                  <a:pt x="3411815" y="1224115"/>
                </a:lnTo>
                <a:lnTo>
                  <a:pt x="3412755" y="1277182"/>
                </a:lnTo>
                <a:lnTo>
                  <a:pt x="3412990" y="1335507"/>
                </a:lnTo>
                <a:lnTo>
                  <a:pt x="3412285" y="1399092"/>
                </a:lnTo>
                <a:lnTo>
                  <a:pt x="3410874" y="1468174"/>
                </a:lnTo>
                <a:lnTo>
                  <a:pt x="3409464" y="1543948"/>
                </a:lnTo>
                <a:lnTo>
                  <a:pt x="3407819" y="1626417"/>
                </a:lnTo>
                <a:lnTo>
                  <a:pt x="3406408" y="1715818"/>
                </a:lnTo>
                <a:lnTo>
                  <a:pt x="3405233" y="1813106"/>
                </a:lnTo>
                <a:lnTo>
                  <a:pt x="3404764" y="1918044"/>
                </a:lnTo>
                <a:lnTo>
                  <a:pt x="3405233" y="2022982"/>
                </a:lnTo>
                <a:lnTo>
                  <a:pt x="3406408" y="2120271"/>
                </a:lnTo>
                <a:lnTo>
                  <a:pt x="3407819" y="2209671"/>
                </a:lnTo>
                <a:lnTo>
                  <a:pt x="3409464" y="2292139"/>
                </a:lnTo>
                <a:lnTo>
                  <a:pt x="3410874" y="2367914"/>
                </a:lnTo>
                <a:lnTo>
                  <a:pt x="3412285" y="2436997"/>
                </a:lnTo>
                <a:lnTo>
                  <a:pt x="3412990" y="2500580"/>
                </a:lnTo>
                <a:lnTo>
                  <a:pt x="3412755" y="2558905"/>
                </a:lnTo>
                <a:lnTo>
                  <a:pt x="3411815" y="2611972"/>
                </a:lnTo>
                <a:lnTo>
                  <a:pt x="3409464" y="2660257"/>
                </a:lnTo>
                <a:lnTo>
                  <a:pt x="3405703" y="2704480"/>
                </a:lnTo>
                <a:lnTo>
                  <a:pt x="3400062" y="2744877"/>
                </a:lnTo>
                <a:lnTo>
                  <a:pt x="3392541" y="2781929"/>
                </a:lnTo>
                <a:lnTo>
                  <a:pt x="3382668" y="2816111"/>
                </a:lnTo>
                <a:lnTo>
                  <a:pt x="3370445" y="2847663"/>
                </a:lnTo>
                <a:lnTo>
                  <a:pt x="3355637" y="2877066"/>
                </a:lnTo>
                <a:lnTo>
                  <a:pt x="3337773" y="2904794"/>
                </a:lnTo>
                <a:lnTo>
                  <a:pt x="3316618" y="2931327"/>
                </a:lnTo>
                <a:lnTo>
                  <a:pt x="3292407" y="2956904"/>
                </a:lnTo>
                <a:lnTo>
                  <a:pt x="3264201" y="2981765"/>
                </a:lnTo>
                <a:lnTo>
                  <a:pt x="3232233" y="3007102"/>
                </a:lnTo>
                <a:lnTo>
                  <a:pt x="3196270" y="3032440"/>
                </a:lnTo>
                <a:lnTo>
                  <a:pt x="3155606" y="3058734"/>
                </a:lnTo>
                <a:lnTo>
                  <a:pt x="3110710" y="3086224"/>
                </a:lnTo>
                <a:lnTo>
                  <a:pt x="3060644" y="3115148"/>
                </a:lnTo>
                <a:lnTo>
                  <a:pt x="3005641" y="3146223"/>
                </a:lnTo>
                <a:lnTo>
                  <a:pt x="2945232" y="3179927"/>
                </a:lnTo>
                <a:lnTo>
                  <a:pt x="2879652" y="3216500"/>
                </a:lnTo>
                <a:lnTo>
                  <a:pt x="2807725" y="3256419"/>
                </a:lnTo>
                <a:lnTo>
                  <a:pt x="2730156" y="3299685"/>
                </a:lnTo>
                <a:lnTo>
                  <a:pt x="2646008" y="3347254"/>
                </a:lnTo>
                <a:lnTo>
                  <a:pt x="2555747" y="3399604"/>
                </a:lnTo>
                <a:lnTo>
                  <a:pt x="2465485" y="3452192"/>
                </a:lnTo>
                <a:lnTo>
                  <a:pt x="2382511" y="3501912"/>
                </a:lnTo>
                <a:lnTo>
                  <a:pt x="2306354" y="3547807"/>
                </a:lnTo>
                <a:lnTo>
                  <a:pt x="2236308" y="3590595"/>
                </a:lnTo>
                <a:lnTo>
                  <a:pt x="2171903" y="3629558"/>
                </a:lnTo>
                <a:lnTo>
                  <a:pt x="2112904" y="3665654"/>
                </a:lnTo>
                <a:lnTo>
                  <a:pt x="2058606" y="3697924"/>
                </a:lnTo>
                <a:lnTo>
                  <a:pt x="2008776" y="3727086"/>
                </a:lnTo>
                <a:lnTo>
                  <a:pt x="1962704" y="3752423"/>
                </a:lnTo>
                <a:lnTo>
                  <a:pt x="1919924" y="3774655"/>
                </a:lnTo>
                <a:lnTo>
                  <a:pt x="1879966" y="3793299"/>
                </a:lnTo>
                <a:lnTo>
                  <a:pt x="1842356" y="3808837"/>
                </a:lnTo>
                <a:lnTo>
                  <a:pt x="1806863" y="3820789"/>
                </a:lnTo>
                <a:lnTo>
                  <a:pt x="1772546" y="3829156"/>
                </a:lnTo>
                <a:lnTo>
                  <a:pt x="1739167" y="3834414"/>
                </a:lnTo>
                <a:lnTo>
                  <a:pt x="1706731" y="3836087"/>
                </a:lnTo>
                <a:lnTo>
                  <a:pt x="1673822" y="3834414"/>
                </a:lnTo>
                <a:lnTo>
                  <a:pt x="1640445" y="3829156"/>
                </a:lnTo>
                <a:lnTo>
                  <a:pt x="1606128" y="3820789"/>
                </a:lnTo>
                <a:lnTo>
                  <a:pt x="1570633" y="3808837"/>
                </a:lnTo>
                <a:lnTo>
                  <a:pt x="1533026" y="3793299"/>
                </a:lnTo>
                <a:lnTo>
                  <a:pt x="1493066" y="3774655"/>
                </a:lnTo>
                <a:lnTo>
                  <a:pt x="1450286" y="3752423"/>
                </a:lnTo>
                <a:lnTo>
                  <a:pt x="1404215" y="3727086"/>
                </a:lnTo>
                <a:lnTo>
                  <a:pt x="1354383" y="3697924"/>
                </a:lnTo>
                <a:lnTo>
                  <a:pt x="1300086" y="3665654"/>
                </a:lnTo>
                <a:lnTo>
                  <a:pt x="1241088" y="3629558"/>
                </a:lnTo>
                <a:lnTo>
                  <a:pt x="1176683" y="3590595"/>
                </a:lnTo>
                <a:lnTo>
                  <a:pt x="1106636" y="3547807"/>
                </a:lnTo>
                <a:lnTo>
                  <a:pt x="1030479" y="3501912"/>
                </a:lnTo>
                <a:lnTo>
                  <a:pt x="947505" y="3452192"/>
                </a:lnTo>
                <a:lnTo>
                  <a:pt x="857244" y="3399604"/>
                </a:lnTo>
                <a:lnTo>
                  <a:pt x="766983" y="3347254"/>
                </a:lnTo>
                <a:lnTo>
                  <a:pt x="682833" y="3299685"/>
                </a:lnTo>
                <a:lnTo>
                  <a:pt x="605266" y="3256180"/>
                </a:lnTo>
                <a:lnTo>
                  <a:pt x="533338" y="3216261"/>
                </a:lnTo>
                <a:lnTo>
                  <a:pt x="467758" y="3179927"/>
                </a:lnTo>
                <a:lnTo>
                  <a:pt x="407350" y="3146223"/>
                </a:lnTo>
                <a:lnTo>
                  <a:pt x="352347" y="3115148"/>
                </a:lnTo>
                <a:lnTo>
                  <a:pt x="302515" y="3086224"/>
                </a:lnTo>
                <a:lnTo>
                  <a:pt x="257384" y="3058496"/>
                </a:lnTo>
                <a:lnTo>
                  <a:pt x="216720" y="3032440"/>
                </a:lnTo>
                <a:lnTo>
                  <a:pt x="180992" y="3007102"/>
                </a:lnTo>
                <a:lnTo>
                  <a:pt x="148789" y="2981765"/>
                </a:lnTo>
                <a:lnTo>
                  <a:pt x="120583" y="2956904"/>
                </a:lnTo>
                <a:lnTo>
                  <a:pt x="96372" y="2931327"/>
                </a:lnTo>
                <a:lnTo>
                  <a:pt x="75218" y="2904794"/>
                </a:lnTo>
                <a:lnTo>
                  <a:pt x="57354" y="2877066"/>
                </a:lnTo>
                <a:lnTo>
                  <a:pt x="42545" y="2847663"/>
                </a:lnTo>
                <a:lnTo>
                  <a:pt x="30322" y="2816111"/>
                </a:lnTo>
                <a:lnTo>
                  <a:pt x="20450" y="2781929"/>
                </a:lnTo>
                <a:lnTo>
                  <a:pt x="13163" y="2744877"/>
                </a:lnTo>
                <a:lnTo>
                  <a:pt x="7287" y="2704480"/>
                </a:lnTo>
                <a:lnTo>
                  <a:pt x="3526" y="2660257"/>
                </a:lnTo>
                <a:lnTo>
                  <a:pt x="1175" y="2611972"/>
                </a:lnTo>
                <a:lnTo>
                  <a:pt x="235" y="2558905"/>
                </a:lnTo>
                <a:lnTo>
                  <a:pt x="0" y="2500580"/>
                </a:lnTo>
                <a:lnTo>
                  <a:pt x="705" y="2436997"/>
                </a:lnTo>
                <a:lnTo>
                  <a:pt x="2116" y="2367914"/>
                </a:lnTo>
                <a:lnTo>
                  <a:pt x="3526" y="2292139"/>
                </a:lnTo>
                <a:lnTo>
                  <a:pt x="5171" y="2209671"/>
                </a:lnTo>
                <a:lnTo>
                  <a:pt x="6582" y="2120271"/>
                </a:lnTo>
                <a:lnTo>
                  <a:pt x="7757" y="2022982"/>
                </a:lnTo>
                <a:lnTo>
                  <a:pt x="8227" y="1918044"/>
                </a:lnTo>
                <a:lnTo>
                  <a:pt x="7757" y="1813106"/>
                </a:lnTo>
                <a:lnTo>
                  <a:pt x="6582" y="1715818"/>
                </a:lnTo>
                <a:lnTo>
                  <a:pt x="5171" y="1626417"/>
                </a:lnTo>
                <a:lnTo>
                  <a:pt x="3526" y="1543948"/>
                </a:lnTo>
                <a:lnTo>
                  <a:pt x="2116" y="1468174"/>
                </a:lnTo>
                <a:lnTo>
                  <a:pt x="705" y="1399092"/>
                </a:lnTo>
                <a:lnTo>
                  <a:pt x="0" y="1335507"/>
                </a:lnTo>
                <a:lnTo>
                  <a:pt x="235" y="1277182"/>
                </a:lnTo>
                <a:lnTo>
                  <a:pt x="1175" y="1224115"/>
                </a:lnTo>
                <a:lnTo>
                  <a:pt x="3526" y="1175830"/>
                </a:lnTo>
                <a:lnTo>
                  <a:pt x="7287" y="1131607"/>
                </a:lnTo>
                <a:lnTo>
                  <a:pt x="12928" y="1091210"/>
                </a:lnTo>
                <a:lnTo>
                  <a:pt x="20450" y="1054160"/>
                </a:lnTo>
                <a:lnTo>
                  <a:pt x="30322" y="1019977"/>
                </a:lnTo>
                <a:lnTo>
                  <a:pt x="42545" y="988424"/>
                </a:lnTo>
                <a:lnTo>
                  <a:pt x="57354" y="959022"/>
                </a:lnTo>
                <a:lnTo>
                  <a:pt x="75218" y="931293"/>
                </a:lnTo>
                <a:lnTo>
                  <a:pt x="96372" y="904760"/>
                </a:lnTo>
                <a:lnTo>
                  <a:pt x="120583" y="879183"/>
                </a:lnTo>
                <a:lnTo>
                  <a:pt x="148789" y="854323"/>
                </a:lnTo>
                <a:lnTo>
                  <a:pt x="180757" y="828985"/>
                </a:lnTo>
                <a:lnTo>
                  <a:pt x="216720" y="803647"/>
                </a:lnTo>
                <a:lnTo>
                  <a:pt x="257384" y="777353"/>
                </a:lnTo>
                <a:lnTo>
                  <a:pt x="302280" y="749864"/>
                </a:lnTo>
                <a:lnTo>
                  <a:pt x="352347" y="720939"/>
                </a:lnTo>
                <a:lnTo>
                  <a:pt x="407350" y="689865"/>
                </a:lnTo>
                <a:lnTo>
                  <a:pt x="467758" y="656161"/>
                </a:lnTo>
                <a:lnTo>
                  <a:pt x="533338" y="619588"/>
                </a:lnTo>
                <a:lnTo>
                  <a:pt x="605266" y="579668"/>
                </a:lnTo>
                <a:lnTo>
                  <a:pt x="682833" y="536402"/>
                </a:lnTo>
                <a:lnTo>
                  <a:pt x="766983" y="488834"/>
                </a:lnTo>
                <a:lnTo>
                  <a:pt x="857244" y="436484"/>
                </a:lnTo>
                <a:lnTo>
                  <a:pt x="947505" y="383896"/>
                </a:lnTo>
                <a:lnTo>
                  <a:pt x="1030479" y="334176"/>
                </a:lnTo>
                <a:lnTo>
                  <a:pt x="1106636" y="288280"/>
                </a:lnTo>
                <a:lnTo>
                  <a:pt x="1176683" y="245493"/>
                </a:lnTo>
                <a:lnTo>
                  <a:pt x="1241088" y="206529"/>
                </a:lnTo>
                <a:lnTo>
                  <a:pt x="1300086" y="170435"/>
                </a:lnTo>
                <a:lnTo>
                  <a:pt x="1354383" y="138165"/>
                </a:lnTo>
                <a:lnTo>
                  <a:pt x="1404215" y="109001"/>
                </a:lnTo>
                <a:lnTo>
                  <a:pt x="1450286" y="83664"/>
                </a:lnTo>
                <a:lnTo>
                  <a:pt x="1493066" y="61433"/>
                </a:lnTo>
                <a:lnTo>
                  <a:pt x="1533026" y="42788"/>
                </a:lnTo>
                <a:lnTo>
                  <a:pt x="1570633" y="27250"/>
                </a:lnTo>
                <a:lnTo>
                  <a:pt x="1606128" y="15299"/>
                </a:lnTo>
                <a:lnTo>
                  <a:pt x="1640445" y="6933"/>
                </a:lnTo>
                <a:lnTo>
                  <a:pt x="1673822" y="1673"/>
                </a:lnTo>
                <a:close/>
              </a:path>
            </a:pathLst>
          </a:custGeom>
          <a:solidFill>
            <a:srgbClr val="F2F2F2"/>
          </a:solidFill>
          <a:ln>
            <a:noFill/>
          </a:ln>
        </p:spPr>
      </p:pic>
      <p:sp>
        <p:nvSpPr>
          <p:cNvPr id="551" name="Google Shape;551;p13"/>
          <p:cNvSpPr/>
          <p:nvPr/>
        </p:nvSpPr>
        <p:spPr>
          <a:xfrm>
            <a:off x="766088" y="1844619"/>
            <a:ext cx="1375799" cy="51225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000">
                <a:solidFill>
                  <a:schemeClr val="lt1"/>
                </a:solidFill>
                <a:latin typeface="Fira Sans"/>
                <a:ea typeface="Fira Sans"/>
                <a:cs typeface="Fira Sans"/>
                <a:sym typeface="Fira Sans"/>
              </a:rPr>
              <a:t>1</a:t>
            </a:r>
            <a:endParaRPr/>
          </a:p>
        </p:txBody>
      </p:sp>
      <p:sp>
        <p:nvSpPr>
          <p:cNvPr id="552" name="Google Shape;552;p13"/>
          <p:cNvSpPr/>
          <p:nvPr/>
        </p:nvSpPr>
        <p:spPr>
          <a:xfrm>
            <a:off x="766088" y="1840845"/>
            <a:ext cx="243313" cy="512250"/>
          </a:xfrm>
          <a:prstGeom prst="rect">
            <a:avLst/>
          </a:prstGeom>
          <a:solidFill>
            <a:schemeClr val="accent5"/>
          </a:solidFill>
          <a:ln>
            <a:noFill/>
          </a:ln>
          <a:effectLst>
            <a:outerShdw blurRad="393700" rotWithShape="0" algn="ctr" dir="2400000" dist="177800">
              <a:srgbClr val="000000">
                <a:alpha val="2862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Fira Sans"/>
              <a:ea typeface="Fira Sans"/>
              <a:cs typeface="Fira Sans"/>
              <a:sym typeface="Fira Sans"/>
            </a:endParaRPr>
          </a:p>
        </p:txBody>
      </p:sp>
      <p:sp>
        <p:nvSpPr>
          <p:cNvPr id="553" name="Google Shape;553;p13"/>
          <p:cNvSpPr/>
          <p:nvPr/>
        </p:nvSpPr>
        <p:spPr>
          <a:xfrm>
            <a:off x="737307" y="2691754"/>
            <a:ext cx="1375799" cy="51225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000">
                <a:solidFill>
                  <a:schemeClr val="lt1"/>
                </a:solidFill>
                <a:latin typeface="Fira Sans"/>
                <a:ea typeface="Fira Sans"/>
                <a:cs typeface="Fira Sans"/>
                <a:sym typeface="Fira Sans"/>
              </a:rPr>
              <a:t>2</a:t>
            </a:r>
            <a:endParaRPr b="1" sz="2000">
              <a:solidFill>
                <a:schemeClr val="lt1"/>
              </a:solidFill>
              <a:latin typeface="Fira Sans"/>
              <a:ea typeface="Fira Sans"/>
              <a:cs typeface="Fira Sans"/>
              <a:sym typeface="Fira Sans"/>
            </a:endParaRPr>
          </a:p>
        </p:txBody>
      </p:sp>
      <p:sp>
        <p:nvSpPr>
          <p:cNvPr id="554" name="Google Shape;554;p13"/>
          <p:cNvSpPr/>
          <p:nvPr/>
        </p:nvSpPr>
        <p:spPr>
          <a:xfrm>
            <a:off x="737307" y="2691754"/>
            <a:ext cx="243313" cy="512250"/>
          </a:xfrm>
          <a:prstGeom prst="rect">
            <a:avLst/>
          </a:prstGeom>
          <a:solidFill>
            <a:schemeClr val="accent4"/>
          </a:solidFill>
          <a:ln>
            <a:noFill/>
          </a:ln>
          <a:effectLst>
            <a:outerShdw blurRad="393700" rotWithShape="0" algn="ctr" dir="2400000" dist="177800">
              <a:srgbClr val="000000">
                <a:alpha val="2862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Fira Sans"/>
              <a:ea typeface="Fira Sans"/>
              <a:cs typeface="Fira Sans"/>
              <a:sym typeface="Fira Sans"/>
            </a:endParaRPr>
          </a:p>
        </p:txBody>
      </p:sp>
      <p:sp>
        <p:nvSpPr>
          <p:cNvPr id="555" name="Google Shape;555;p13"/>
          <p:cNvSpPr/>
          <p:nvPr/>
        </p:nvSpPr>
        <p:spPr>
          <a:xfrm>
            <a:off x="737307" y="3438543"/>
            <a:ext cx="1375799" cy="5122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000">
                <a:solidFill>
                  <a:schemeClr val="lt1"/>
                </a:solidFill>
                <a:latin typeface="Fira Sans"/>
                <a:ea typeface="Fira Sans"/>
                <a:cs typeface="Fira Sans"/>
                <a:sym typeface="Fira Sans"/>
              </a:rPr>
              <a:t>3</a:t>
            </a:r>
            <a:endParaRPr/>
          </a:p>
        </p:txBody>
      </p:sp>
      <p:sp>
        <p:nvSpPr>
          <p:cNvPr id="556" name="Google Shape;556;p13"/>
          <p:cNvSpPr/>
          <p:nvPr/>
        </p:nvSpPr>
        <p:spPr>
          <a:xfrm>
            <a:off x="737307" y="3439854"/>
            <a:ext cx="243313" cy="512250"/>
          </a:xfrm>
          <a:prstGeom prst="rect">
            <a:avLst/>
          </a:prstGeom>
          <a:solidFill>
            <a:schemeClr val="accent3"/>
          </a:solidFill>
          <a:ln>
            <a:noFill/>
          </a:ln>
          <a:effectLst>
            <a:outerShdw blurRad="393700" rotWithShape="0" algn="ctr" dir="2400000" dist="177800">
              <a:srgbClr val="000000">
                <a:alpha val="2862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Fira Sans"/>
              <a:ea typeface="Fira Sans"/>
              <a:cs typeface="Fira Sans"/>
              <a:sym typeface="Fira Sans"/>
            </a:endParaRPr>
          </a:p>
        </p:txBody>
      </p:sp>
      <p:sp>
        <p:nvSpPr>
          <p:cNvPr id="557" name="Google Shape;557;p13"/>
          <p:cNvSpPr/>
          <p:nvPr/>
        </p:nvSpPr>
        <p:spPr>
          <a:xfrm>
            <a:off x="737307" y="4198350"/>
            <a:ext cx="1375799" cy="5122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000">
                <a:solidFill>
                  <a:schemeClr val="lt1"/>
                </a:solidFill>
                <a:latin typeface="Fira Sans"/>
                <a:ea typeface="Fira Sans"/>
                <a:cs typeface="Fira Sans"/>
                <a:sym typeface="Fira Sans"/>
              </a:rPr>
              <a:t>4</a:t>
            </a:r>
            <a:endParaRPr/>
          </a:p>
        </p:txBody>
      </p:sp>
      <p:sp>
        <p:nvSpPr>
          <p:cNvPr id="558" name="Google Shape;558;p13"/>
          <p:cNvSpPr/>
          <p:nvPr/>
        </p:nvSpPr>
        <p:spPr>
          <a:xfrm>
            <a:off x="737307" y="4201207"/>
            <a:ext cx="243313" cy="512250"/>
          </a:xfrm>
          <a:prstGeom prst="rect">
            <a:avLst/>
          </a:prstGeom>
          <a:solidFill>
            <a:schemeClr val="accent2"/>
          </a:solidFill>
          <a:ln>
            <a:noFill/>
          </a:ln>
          <a:effectLst>
            <a:outerShdw blurRad="393700" rotWithShape="0" algn="ctr" dir="2400000" dist="177800">
              <a:srgbClr val="000000">
                <a:alpha val="2862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Fira Sans"/>
              <a:ea typeface="Fira Sans"/>
              <a:cs typeface="Fira Sans"/>
              <a:sym typeface="Fira Sans"/>
            </a:endParaRPr>
          </a:p>
        </p:txBody>
      </p:sp>
      <p:sp>
        <p:nvSpPr>
          <p:cNvPr id="559" name="Google Shape;559;p13"/>
          <p:cNvSpPr/>
          <p:nvPr/>
        </p:nvSpPr>
        <p:spPr>
          <a:xfrm>
            <a:off x="767909" y="4945701"/>
            <a:ext cx="1375799" cy="5122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000">
                <a:solidFill>
                  <a:schemeClr val="lt1"/>
                </a:solidFill>
                <a:latin typeface="Fira Sans"/>
                <a:ea typeface="Fira Sans"/>
                <a:cs typeface="Fira Sans"/>
                <a:sym typeface="Fira Sans"/>
              </a:rPr>
              <a:t>5</a:t>
            </a:r>
            <a:endParaRPr/>
          </a:p>
        </p:txBody>
      </p:sp>
      <p:sp>
        <p:nvSpPr>
          <p:cNvPr id="560" name="Google Shape;560;p13"/>
          <p:cNvSpPr/>
          <p:nvPr/>
        </p:nvSpPr>
        <p:spPr>
          <a:xfrm>
            <a:off x="767909" y="4945610"/>
            <a:ext cx="243313" cy="512250"/>
          </a:xfrm>
          <a:prstGeom prst="rect">
            <a:avLst/>
          </a:prstGeom>
          <a:solidFill>
            <a:schemeClr val="accent1"/>
          </a:solidFill>
          <a:ln>
            <a:noFill/>
          </a:ln>
          <a:effectLst>
            <a:outerShdw blurRad="393700" rotWithShape="0" algn="ctr" dir="2400000" dist="177800">
              <a:srgbClr val="000000">
                <a:alpha val="2862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Fira Sans"/>
              <a:ea typeface="Fira Sans"/>
              <a:cs typeface="Fira Sans"/>
              <a:sym typeface="Fira Sans"/>
            </a:endParaRPr>
          </a:p>
        </p:txBody>
      </p:sp>
      <p:grpSp>
        <p:nvGrpSpPr>
          <p:cNvPr id="561" name="Google Shape;561;p13"/>
          <p:cNvGrpSpPr/>
          <p:nvPr/>
        </p:nvGrpSpPr>
        <p:grpSpPr>
          <a:xfrm>
            <a:off x="1116386" y="1116801"/>
            <a:ext cx="918516" cy="785865"/>
            <a:chOff x="7582021" y="1106739"/>
            <a:chExt cx="1220152" cy="1043939"/>
          </a:xfrm>
        </p:grpSpPr>
        <p:sp>
          <p:nvSpPr>
            <p:cNvPr id="562" name="Google Shape;562;p13"/>
            <p:cNvSpPr/>
            <p:nvPr/>
          </p:nvSpPr>
          <p:spPr>
            <a:xfrm>
              <a:off x="7924921" y="1116556"/>
              <a:ext cx="829749" cy="520153"/>
            </a:xfrm>
            <a:custGeom>
              <a:rect b="b" l="l" r="r" t="t"/>
              <a:pathLst>
                <a:path extrusionOk="0" h="520153" w="829749">
                  <a:moveTo>
                    <a:pt x="23813" y="510248"/>
                  </a:moveTo>
                  <a:cubicBezTo>
                    <a:pt x="40957" y="509296"/>
                    <a:pt x="40957" y="517868"/>
                    <a:pt x="40957" y="519773"/>
                  </a:cubicBezTo>
                  <a:cubicBezTo>
                    <a:pt x="42863" y="519773"/>
                    <a:pt x="52388" y="515963"/>
                    <a:pt x="55245" y="515010"/>
                  </a:cubicBezTo>
                  <a:cubicBezTo>
                    <a:pt x="87630" y="500723"/>
                    <a:pt x="115252" y="484531"/>
                    <a:pt x="144780" y="471196"/>
                  </a:cubicBezTo>
                  <a:cubicBezTo>
                    <a:pt x="171450" y="458813"/>
                    <a:pt x="199072" y="449288"/>
                    <a:pt x="232410" y="444526"/>
                  </a:cubicBezTo>
                  <a:cubicBezTo>
                    <a:pt x="253365" y="441668"/>
                    <a:pt x="275273" y="439763"/>
                    <a:pt x="297180" y="439763"/>
                  </a:cubicBezTo>
                  <a:cubicBezTo>
                    <a:pt x="340042" y="438810"/>
                    <a:pt x="382905" y="441668"/>
                    <a:pt x="423863" y="445478"/>
                  </a:cubicBezTo>
                  <a:cubicBezTo>
                    <a:pt x="433388" y="446431"/>
                    <a:pt x="442913" y="447383"/>
                    <a:pt x="453390" y="447383"/>
                  </a:cubicBezTo>
                  <a:cubicBezTo>
                    <a:pt x="504825" y="450241"/>
                    <a:pt x="557213" y="450241"/>
                    <a:pt x="606743" y="443573"/>
                  </a:cubicBezTo>
                  <a:cubicBezTo>
                    <a:pt x="657225" y="435953"/>
                    <a:pt x="704850" y="420713"/>
                    <a:pt x="748665" y="393091"/>
                  </a:cubicBezTo>
                  <a:cubicBezTo>
                    <a:pt x="758190" y="387376"/>
                    <a:pt x="767715" y="380708"/>
                    <a:pt x="776288" y="374041"/>
                  </a:cubicBezTo>
                  <a:cubicBezTo>
                    <a:pt x="784860" y="367373"/>
                    <a:pt x="792480" y="360706"/>
                    <a:pt x="799148" y="353085"/>
                  </a:cubicBezTo>
                  <a:cubicBezTo>
                    <a:pt x="806768" y="345466"/>
                    <a:pt x="814388" y="335941"/>
                    <a:pt x="820103" y="325463"/>
                  </a:cubicBezTo>
                  <a:cubicBezTo>
                    <a:pt x="825818" y="315938"/>
                    <a:pt x="830580" y="304508"/>
                    <a:pt x="829628" y="294031"/>
                  </a:cubicBezTo>
                  <a:cubicBezTo>
                    <a:pt x="829628" y="291173"/>
                    <a:pt x="828675" y="288316"/>
                    <a:pt x="828675" y="286411"/>
                  </a:cubicBezTo>
                  <a:cubicBezTo>
                    <a:pt x="826770" y="278791"/>
                    <a:pt x="819150" y="275933"/>
                    <a:pt x="809625" y="274981"/>
                  </a:cubicBezTo>
                  <a:cubicBezTo>
                    <a:pt x="798195" y="274028"/>
                    <a:pt x="784860" y="276886"/>
                    <a:pt x="774382" y="275933"/>
                  </a:cubicBezTo>
                  <a:cubicBezTo>
                    <a:pt x="732473" y="277838"/>
                    <a:pt x="687705" y="278791"/>
                    <a:pt x="643890" y="266408"/>
                  </a:cubicBezTo>
                  <a:cubicBezTo>
                    <a:pt x="637223" y="264503"/>
                    <a:pt x="630555" y="262598"/>
                    <a:pt x="623888" y="259740"/>
                  </a:cubicBezTo>
                  <a:cubicBezTo>
                    <a:pt x="580073" y="243548"/>
                    <a:pt x="536257" y="218783"/>
                    <a:pt x="493395" y="192113"/>
                  </a:cubicBezTo>
                  <a:cubicBezTo>
                    <a:pt x="444817" y="161633"/>
                    <a:pt x="395288" y="128295"/>
                    <a:pt x="346710" y="96863"/>
                  </a:cubicBezTo>
                  <a:cubicBezTo>
                    <a:pt x="297180" y="66383"/>
                    <a:pt x="248602" y="38760"/>
                    <a:pt x="200025" y="20663"/>
                  </a:cubicBezTo>
                  <a:cubicBezTo>
                    <a:pt x="151447" y="2565"/>
                    <a:pt x="105727" y="-5055"/>
                    <a:pt x="57150" y="3518"/>
                  </a:cubicBezTo>
                  <a:cubicBezTo>
                    <a:pt x="46672" y="5423"/>
                    <a:pt x="46672" y="6375"/>
                    <a:pt x="42863" y="7328"/>
                  </a:cubicBezTo>
                  <a:cubicBezTo>
                    <a:pt x="41910" y="7328"/>
                    <a:pt x="41910" y="5423"/>
                    <a:pt x="40957" y="5423"/>
                  </a:cubicBezTo>
                  <a:cubicBezTo>
                    <a:pt x="36195" y="2565"/>
                    <a:pt x="3810" y="-6007"/>
                    <a:pt x="952" y="23520"/>
                  </a:cubicBezTo>
                  <a:cubicBezTo>
                    <a:pt x="952" y="24473"/>
                    <a:pt x="952" y="28283"/>
                    <a:pt x="952" y="29235"/>
                  </a:cubicBezTo>
                  <a:cubicBezTo>
                    <a:pt x="952" y="31140"/>
                    <a:pt x="952" y="33045"/>
                    <a:pt x="952" y="34950"/>
                  </a:cubicBezTo>
                  <a:cubicBezTo>
                    <a:pt x="952" y="74003"/>
                    <a:pt x="0" y="158776"/>
                    <a:pt x="0" y="192113"/>
                  </a:cubicBezTo>
                  <a:cubicBezTo>
                    <a:pt x="0" y="228308"/>
                    <a:pt x="0" y="264503"/>
                    <a:pt x="0" y="300698"/>
                  </a:cubicBezTo>
                  <a:cubicBezTo>
                    <a:pt x="0" y="336893"/>
                    <a:pt x="0" y="373088"/>
                    <a:pt x="0" y="409283"/>
                  </a:cubicBezTo>
                  <a:cubicBezTo>
                    <a:pt x="0" y="436906"/>
                    <a:pt x="952" y="485483"/>
                    <a:pt x="952" y="513106"/>
                  </a:cubicBezTo>
                  <a:cubicBezTo>
                    <a:pt x="952" y="515963"/>
                    <a:pt x="1905" y="521678"/>
                    <a:pt x="1905" y="519773"/>
                  </a:cubicBezTo>
                  <a:cubicBezTo>
                    <a:pt x="1905" y="517868"/>
                    <a:pt x="9525" y="510248"/>
                    <a:pt x="23813" y="51024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63" name="Google Shape;563;p13"/>
            <p:cNvSpPr/>
            <p:nvPr/>
          </p:nvSpPr>
          <p:spPr>
            <a:xfrm>
              <a:off x="7924921" y="1121318"/>
              <a:ext cx="829749" cy="520831"/>
            </a:xfrm>
            <a:custGeom>
              <a:rect b="b" l="l" r="r" t="t"/>
              <a:pathLst>
                <a:path extrusionOk="0" h="520831" w="829749">
                  <a:moveTo>
                    <a:pt x="23813" y="511201"/>
                  </a:moveTo>
                  <a:cubicBezTo>
                    <a:pt x="40957" y="510248"/>
                    <a:pt x="40957" y="518821"/>
                    <a:pt x="40957" y="520726"/>
                  </a:cubicBezTo>
                  <a:cubicBezTo>
                    <a:pt x="42863" y="520726"/>
                    <a:pt x="52388" y="516916"/>
                    <a:pt x="55245" y="515963"/>
                  </a:cubicBezTo>
                  <a:cubicBezTo>
                    <a:pt x="87630" y="501676"/>
                    <a:pt x="115252" y="485483"/>
                    <a:pt x="144780" y="472148"/>
                  </a:cubicBezTo>
                  <a:cubicBezTo>
                    <a:pt x="171450" y="459766"/>
                    <a:pt x="199072" y="450241"/>
                    <a:pt x="232410" y="445478"/>
                  </a:cubicBezTo>
                  <a:cubicBezTo>
                    <a:pt x="253365" y="442621"/>
                    <a:pt x="275273" y="440716"/>
                    <a:pt x="297180" y="440716"/>
                  </a:cubicBezTo>
                  <a:cubicBezTo>
                    <a:pt x="340042" y="439763"/>
                    <a:pt x="382905" y="442621"/>
                    <a:pt x="423863" y="446431"/>
                  </a:cubicBezTo>
                  <a:cubicBezTo>
                    <a:pt x="433388" y="447383"/>
                    <a:pt x="442913" y="448335"/>
                    <a:pt x="453390" y="448335"/>
                  </a:cubicBezTo>
                  <a:cubicBezTo>
                    <a:pt x="504825" y="451193"/>
                    <a:pt x="557213" y="451193"/>
                    <a:pt x="606743" y="443573"/>
                  </a:cubicBezTo>
                  <a:cubicBezTo>
                    <a:pt x="657225" y="435953"/>
                    <a:pt x="704850" y="420713"/>
                    <a:pt x="748665" y="393091"/>
                  </a:cubicBezTo>
                  <a:cubicBezTo>
                    <a:pt x="758190" y="387376"/>
                    <a:pt x="767715" y="380708"/>
                    <a:pt x="776288" y="374041"/>
                  </a:cubicBezTo>
                  <a:cubicBezTo>
                    <a:pt x="784860" y="367373"/>
                    <a:pt x="792480" y="360706"/>
                    <a:pt x="799148" y="353085"/>
                  </a:cubicBezTo>
                  <a:cubicBezTo>
                    <a:pt x="806768" y="345466"/>
                    <a:pt x="814388" y="335941"/>
                    <a:pt x="820103" y="325463"/>
                  </a:cubicBezTo>
                  <a:cubicBezTo>
                    <a:pt x="825818" y="315938"/>
                    <a:pt x="830580" y="304508"/>
                    <a:pt x="829628" y="294031"/>
                  </a:cubicBezTo>
                  <a:cubicBezTo>
                    <a:pt x="829628" y="291173"/>
                    <a:pt x="828675" y="288316"/>
                    <a:pt x="828675" y="286411"/>
                  </a:cubicBezTo>
                  <a:cubicBezTo>
                    <a:pt x="826770" y="278791"/>
                    <a:pt x="819150" y="275933"/>
                    <a:pt x="809625" y="274981"/>
                  </a:cubicBezTo>
                  <a:cubicBezTo>
                    <a:pt x="798195" y="274028"/>
                    <a:pt x="784860" y="276886"/>
                    <a:pt x="774382" y="275933"/>
                  </a:cubicBezTo>
                  <a:cubicBezTo>
                    <a:pt x="732473" y="277838"/>
                    <a:pt x="687705" y="278791"/>
                    <a:pt x="643890" y="266408"/>
                  </a:cubicBezTo>
                  <a:cubicBezTo>
                    <a:pt x="637223" y="264503"/>
                    <a:pt x="630555" y="262598"/>
                    <a:pt x="623888" y="259740"/>
                  </a:cubicBezTo>
                  <a:cubicBezTo>
                    <a:pt x="580073" y="243548"/>
                    <a:pt x="536257" y="218783"/>
                    <a:pt x="493395" y="192113"/>
                  </a:cubicBezTo>
                  <a:cubicBezTo>
                    <a:pt x="444817" y="161633"/>
                    <a:pt x="395288" y="128295"/>
                    <a:pt x="346710" y="96863"/>
                  </a:cubicBezTo>
                  <a:cubicBezTo>
                    <a:pt x="298132" y="66383"/>
                    <a:pt x="249555" y="38760"/>
                    <a:pt x="200025" y="20663"/>
                  </a:cubicBezTo>
                  <a:cubicBezTo>
                    <a:pt x="151447" y="2565"/>
                    <a:pt x="105727" y="-5055"/>
                    <a:pt x="57150" y="3518"/>
                  </a:cubicBezTo>
                  <a:cubicBezTo>
                    <a:pt x="46672" y="5423"/>
                    <a:pt x="46672" y="6375"/>
                    <a:pt x="42863" y="7328"/>
                  </a:cubicBezTo>
                  <a:cubicBezTo>
                    <a:pt x="41910" y="7328"/>
                    <a:pt x="41910" y="5423"/>
                    <a:pt x="40957" y="5423"/>
                  </a:cubicBezTo>
                  <a:cubicBezTo>
                    <a:pt x="36195" y="1613"/>
                    <a:pt x="3810" y="-6007"/>
                    <a:pt x="952" y="23520"/>
                  </a:cubicBezTo>
                  <a:cubicBezTo>
                    <a:pt x="952" y="24473"/>
                    <a:pt x="952" y="28283"/>
                    <a:pt x="952" y="29235"/>
                  </a:cubicBezTo>
                  <a:cubicBezTo>
                    <a:pt x="952" y="31140"/>
                    <a:pt x="952" y="33045"/>
                    <a:pt x="952" y="34950"/>
                  </a:cubicBezTo>
                  <a:cubicBezTo>
                    <a:pt x="952" y="74003"/>
                    <a:pt x="0" y="158776"/>
                    <a:pt x="0" y="192113"/>
                  </a:cubicBezTo>
                  <a:cubicBezTo>
                    <a:pt x="0" y="228308"/>
                    <a:pt x="0" y="264503"/>
                    <a:pt x="0" y="300698"/>
                  </a:cubicBezTo>
                  <a:cubicBezTo>
                    <a:pt x="0" y="336893"/>
                    <a:pt x="0" y="373088"/>
                    <a:pt x="0" y="409283"/>
                  </a:cubicBezTo>
                  <a:cubicBezTo>
                    <a:pt x="0" y="436906"/>
                    <a:pt x="952" y="485483"/>
                    <a:pt x="952" y="513106"/>
                  </a:cubicBezTo>
                  <a:cubicBezTo>
                    <a:pt x="952" y="515963"/>
                    <a:pt x="1905" y="521678"/>
                    <a:pt x="1905" y="520726"/>
                  </a:cubicBezTo>
                  <a:cubicBezTo>
                    <a:pt x="1905" y="518821"/>
                    <a:pt x="9525" y="511201"/>
                    <a:pt x="23813" y="511201"/>
                  </a:cubicBezTo>
                  <a:close/>
                </a:path>
              </a:pathLst>
            </a:custGeom>
            <a:solidFill>
              <a:srgbClr val="A71F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64" name="Google Shape;564;p13"/>
            <p:cNvSpPr/>
            <p:nvPr/>
          </p:nvSpPr>
          <p:spPr>
            <a:xfrm>
              <a:off x="7926826" y="1106739"/>
              <a:ext cx="37147" cy="1005839"/>
            </a:xfrm>
            <a:custGeom>
              <a:rect b="b" l="l" r="r" t="t"/>
              <a:pathLst>
                <a:path extrusionOk="0" h="1005839" w="37147">
                  <a:moveTo>
                    <a:pt x="3810" y="1005840"/>
                  </a:moveTo>
                  <a:lnTo>
                    <a:pt x="33338" y="1005840"/>
                  </a:lnTo>
                  <a:cubicBezTo>
                    <a:pt x="35243" y="1003935"/>
                    <a:pt x="37148" y="1000125"/>
                    <a:pt x="37148" y="997268"/>
                  </a:cubicBezTo>
                  <a:lnTo>
                    <a:pt x="37148" y="13335"/>
                  </a:lnTo>
                  <a:cubicBezTo>
                    <a:pt x="37148" y="5715"/>
                    <a:pt x="31433" y="0"/>
                    <a:pt x="23813" y="0"/>
                  </a:cubicBezTo>
                  <a:lnTo>
                    <a:pt x="13335" y="0"/>
                  </a:lnTo>
                  <a:cubicBezTo>
                    <a:pt x="5715" y="0"/>
                    <a:pt x="0" y="5715"/>
                    <a:pt x="0" y="13335"/>
                  </a:cubicBezTo>
                  <a:lnTo>
                    <a:pt x="0" y="997268"/>
                  </a:lnTo>
                  <a:cubicBezTo>
                    <a:pt x="0" y="1000125"/>
                    <a:pt x="1905" y="1002983"/>
                    <a:pt x="3810" y="100584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65" name="Google Shape;565;p13"/>
            <p:cNvSpPr/>
            <p:nvPr/>
          </p:nvSpPr>
          <p:spPr>
            <a:xfrm>
              <a:off x="7925874" y="1629661"/>
              <a:ext cx="39052" cy="17144"/>
            </a:xfrm>
            <a:custGeom>
              <a:rect b="b" l="l" r="r" t="t"/>
              <a:pathLst>
                <a:path extrusionOk="0" h="17144" w="39052">
                  <a:moveTo>
                    <a:pt x="39052" y="8572"/>
                  </a:moveTo>
                  <a:cubicBezTo>
                    <a:pt x="39052" y="13335"/>
                    <a:pt x="31432" y="17145"/>
                    <a:pt x="22860" y="17145"/>
                  </a:cubicBezTo>
                  <a:cubicBezTo>
                    <a:pt x="14288" y="17145"/>
                    <a:pt x="0" y="13335"/>
                    <a:pt x="0" y="8572"/>
                  </a:cubicBezTo>
                  <a:cubicBezTo>
                    <a:pt x="0" y="3810"/>
                    <a:pt x="14288" y="0"/>
                    <a:pt x="22860" y="0"/>
                  </a:cubicBezTo>
                  <a:cubicBezTo>
                    <a:pt x="31432" y="0"/>
                    <a:pt x="39052" y="1905"/>
                    <a:pt x="39052" y="8572"/>
                  </a:cubicBezTo>
                  <a:close/>
                </a:path>
              </a:pathLst>
            </a:custGeom>
            <a:solidFill>
              <a:srgbClr val="811F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66" name="Google Shape;566;p13"/>
            <p:cNvSpPr/>
            <p:nvPr/>
          </p:nvSpPr>
          <p:spPr>
            <a:xfrm>
              <a:off x="7931588" y="1106739"/>
              <a:ext cx="34290" cy="1005839"/>
            </a:xfrm>
            <a:custGeom>
              <a:rect b="b" l="l" r="r" t="t"/>
              <a:pathLst>
                <a:path extrusionOk="0" h="1005839" w="34290">
                  <a:moveTo>
                    <a:pt x="3810" y="1005840"/>
                  </a:moveTo>
                  <a:lnTo>
                    <a:pt x="30480" y="1005840"/>
                  </a:lnTo>
                  <a:cubicBezTo>
                    <a:pt x="32385" y="1003935"/>
                    <a:pt x="34290" y="1000125"/>
                    <a:pt x="34290" y="997268"/>
                  </a:cubicBezTo>
                  <a:lnTo>
                    <a:pt x="34290" y="13335"/>
                  </a:lnTo>
                  <a:cubicBezTo>
                    <a:pt x="34290" y="5715"/>
                    <a:pt x="28575" y="0"/>
                    <a:pt x="21908" y="0"/>
                  </a:cubicBezTo>
                  <a:lnTo>
                    <a:pt x="12383" y="0"/>
                  </a:lnTo>
                  <a:cubicBezTo>
                    <a:pt x="5715" y="0"/>
                    <a:pt x="0" y="5715"/>
                    <a:pt x="0" y="13335"/>
                  </a:cubicBezTo>
                  <a:lnTo>
                    <a:pt x="0" y="997268"/>
                  </a:lnTo>
                  <a:cubicBezTo>
                    <a:pt x="953" y="1000125"/>
                    <a:pt x="1905" y="1002983"/>
                    <a:pt x="3810" y="1005840"/>
                  </a:cubicBezTo>
                  <a:close/>
                </a:path>
              </a:pathLst>
            </a:custGeom>
            <a:solidFill>
              <a:srgbClr val="7D3C1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67" name="Google Shape;567;p13"/>
            <p:cNvSpPr/>
            <p:nvPr/>
          </p:nvSpPr>
          <p:spPr>
            <a:xfrm>
              <a:off x="7926826" y="1106739"/>
              <a:ext cx="37147" cy="1005839"/>
            </a:xfrm>
            <a:custGeom>
              <a:rect b="b" l="l" r="r" t="t"/>
              <a:pathLst>
                <a:path extrusionOk="0" h="1005839" w="37147">
                  <a:moveTo>
                    <a:pt x="4763" y="1005840"/>
                  </a:moveTo>
                  <a:lnTo>
                    <a:pt x="33338" y="1005840"/>
                  </a:lnTo>
                  <a:cubicBezTo>
                    <a:pt x="35243" y="1003935"/>
                    <a:pt x="37148" y="1000125"/>
                    <a:pt x="37148" y="997268"/>
                  </a:cubicBezTo>
                  <a:lnTo>
                    <a:pt x="37148" y="13335"/>
                  </a:lnTo>
                  <a:cubicBezTo>
                    <a:pt x="37148" y="5715"/>
                    <a:pt x="31433" y="0"/>
                    <a:pt x="23813" y="0"/>
                  </a:cubicBezTo>
                  <a:lnTo>
                    <a:pt x="13335" y="0"/>
                  </a:lnTo>
                  <a:cubicBezTo>
                    <a:pt x="5715" y="0"/>
                    <a:pt x="0" y="5715"/>
                    <a:pt x="0" y="13335"/>
                  </a:cubicBezTo>
                  <a:lnTo>
                    <a:pt x="0" y="997268"/>
                  </a:lnTo>
                  <a:cubicBezTo>
                    <a:pt x="953" y="1000125"/>
                    <a:pt x="2858" y="1002983"/>
                    <a:pt x="4763" y="1005840"/>
                  </a:cubicBezTo>
                  <a:close/>
                </a:path>
              </a:pathLst>
            </a:custGeom>
            <a:solidFill>
              <a:srgbClr val="F9C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pic>
          <p:nvPicPr>
            <p:cNvPr id="568" name="Google Shape;568;p13"/>
            <p:cNvPicPr preferRelativeResize="0"/>
            <p:nvPr/>
          </p:nvPicPr>
          <p:blipFill rotWithShape="1">
            <a:blip r:embed="rId6">
              <a:alphaModFix/>
            </a:blip>
            <a:srcRect b="0" l="0" r="0" t="0"/>
            <a:stretch/>
          </p:blipFill>
          <p:spPr>
            <a:xfrm>
              <a:off x="7924866" y="1117579"/>
              <a:ext cx="829818" cy="523493"/>
            </a:xfrm>
            <a:custGeom>
              <a:rect b="b" l="l" r="r" t="t"/>
              <a:pathLst>
                <a:path extrusionOk="0" h="523493" w="829818">
                  <a:moveTo>
                    <a:pt x="0" y="0"/>
                  </a:moveTo>
                  <a:lnTo>
                    <a:pt x="829818" y="0"/>
                  </a:lnTo>
                  <a:lnTo>
                    <a:pt x="829818" y="523494"/>
                  </a:lnTo>
                  <a:lnTo>
                    <a:pt x="0" y="523494"/>
                  </a:lnTo>
                  <a:close/>
                </a:path>
              </a:pathLst>
            </a:custGeom>
            <a:noFill/>
            <a:ln>
              <a:noFill/>
            </a:ln>
          </p:spPr>
        </p:pic>
        <p:sp>
          <p:nvSpPr>
            <p:cNvPr id="569" name="Google Shape;569;p13"/>
            <p:cNvSpPr/>
            <p:nvPr/>
          </p:nvSpPr>
          <p:spPr>
            <a:xfrm>
              <a:off x="7926826" y="1630614"/>
              <a:ext cx="39052" cy="10477"/>
            </a:xfrm>
            <a:custGeom>
              <a:rect b="b" l="l" r="r" t="t"/>
              <a:pathLst>
                <a:path extrusionOk="0" h="10477" w="39052">
                  <a:moveTo>
                    <a:pt x="22860" y="952"/>
                  </a:moveTo>
                  <a:cubicBezTo>
                    <a:pt x="31433" y="952"/>
                    <a:pt x="38100" y="3810"/>
                    <a:pt x="39053" y="8573"/>
                  </a:cubicBezTo>
                  <a:cubicBezTo>
                    <a:pt x="39053" y="8573"/>
                    <a:pt x="39053" y="8573"/>
                    <a:pt x="39053" y="8573"/>
                  </a:cubicBezTo>
                  <a:cubicBezTo>
                    <a:pt x="39053" y="2857"/>
                    <a:pt x="32385" y="0"/>
                    <a:pt x="22860" y="0"/>
                  </a:cubicBezTo>
                  <a:cubicBezTo>
                    <a:pt x="14288" y="0"/>
                    <a:pt x="0" y="2857"/>
                    <a:pt x="0" y="8573"/>
                  </a:cubicBezTo>
                  <a:cubicBezTo>
                    <a:pt x="0" y="8573"/>
                    <a:pt x="0" y="10477"/>
                    <a:pt x="0" y="10477"/>
                  </a:cubicBezTo>
                  <a:cubicBezTo>
                    <a:pt x="0" y="3810"/>
                    <a:pt x="14288" y="952"/>
                    <a:pt x="22860" y="952"/>
                  </a:cubicBezTo>
                  <a:close/>
                </a:path>
              </a:pathLst>
            </a:custGeom>
            <a:solidFill>
              <a:srgbClr val="D0423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70" name="Google Shape;570;p13"/>
            <p:cNvSpPr/>
            <p:nvPr/>
          </p:nvSpPr>
          <p:spPr>
            <a:xfrm>
              <a:off x="7926826" y="1629661"/>
              <a:ext cx="39052" cy="7619"/>
            </a:xfrm>
            <a:custGeom>
              <a:rect b="b" l="l" r="r" t="t"/>
              <a:pathLst>
                <a:path extrusionOk="0" h="7619" w="39052">
                  <a:moveTo>
                    <a:pt x="22860" y="0"/>
                  </a:moveTo>
                  <a:cubicBezTo>
                    <a:pt x="14288" y="0"/>
                    <a:pt x="0" y="2857"/>
                    <a:pt x="0" y="6667"/>
                  </a:cubicBezTo>
                  <a:cubicBezTo>
                    <a:pt x="0" y="6667"/>
                    <a:pt x="0" y="6667"/>
                    <a:pt x="0" y="6667"/>
                  </a:cubicBezTo>
                  <a:cubicBezTo>
                    <a:pt x="0" y="6667"/>
                    <a:pt x="0" y="6667"/>
                    <a:pt x="0" y="6667"/>
                  </a:cubicBezTo>
                  <a:cubicBezTo>
                    <a:pt x="0" y="3810"/>
                    <a:pt x="14288" y="952"/>
                    <a:pt x="22860" y="0"/>
                  </a:cubicBezTo>
                  <a:cubicBezTo>
                    <a:pt x="31433" y="952"/>
                    <a:pt x="38100" y="3810"/>
                    <a:pt x="39053" y="7620"/>
                  </a:cubicBezTo>
                  <a:cubicBezTo>
                    <a:pt x="39053" y="7620"/>
                    <a:pt x="39053" y="7620"/>
                    <a:pt x="39053" y="7620"/>
                  </a:cubicBezTo>
                  <a:cubicBezTo>
                    <a:pt x="39053" y="7620"/>
                    <a:pt x="39053" y="7620"/>
                    <a:pt x="39053" y="7620"/>
                  </a:cubicBezTo>
                  <a:cubicBezTo>
                    <a:pt x="38100" y="2857"/>
                    <a:pt x="31433" y="0"/>
                    <a:pt x="22860" y="0"/>
                  </a:cubicBezTo>
                  <a:close/>
                </a:path>
              </a:pathLst>
            </a:custGeom>
            <a:solidFill>
              <a:srgbClr val="F3776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71" name="Google Shape;571;p13"/>
            <p:cNvSpPr/>
            <p:nvPr/>
          </p:nvSpPr>
          <p:spPr>
            <a:xfrm>
              <a:off x="7924921" y="1112454"/>
              <a:ext cx="41909" cy="526732"/>
            </a:xfrm>
            <a:custGeom>
              <a:rect b="b" l="l" r="r" t="t"/>
              <a:pathLst>
                <a:path extrusionOk="0" h="526732" w="41909">
                  <a:moveTo>
                    <a:pt x="24765" y="0"/>
                  </a:moveTo>
                  <a:cubicBezTo>
                    <a:pt x="15240" y="0"/>
                    <a:pt x="0" y="7620"/>
                    <a:pt x="0" y="17145"/>
                  </a:cubicBezTo>
                  <a:lnTo>
                    <a:pt x="0" y="520065"/>
                  </a:lnTo>
                  <a:cubicBezTo>
                    <a:pt x="0" y="521970"/>
                    <a:pt x="0" y="523875"/>
                    <a:pt x="952" y="525780"/>
                  </a:cubicBezTo>
                  <a:cubicBezTo>
                    <a:pt x="0" y="520065"/>
                    <a:pt x="13335" y="516255"/>
                    <a:pt x="23813" y="516255"/>
                  </a:cubicBezTo>
                  <a:cubicBezTo>
                    <a:pt x="34290" y="516255"/>
                    <a:pt x="38100" y="520065"/>
                    <a:pt x="40005" y="526733"/>
                  </a:cubicBezTo>
                  <a:cubicBezTo>
                    <a:pt x="40957" y="524828"/>
                    <a:pt x="41910" y="521970"/>
                    <a:pt x="41910" y="520065"/>
                  </a:cubicBezTo>
                  <a:lnTo>
                    <a:pt x="41910" y="18098"/>
                  </a:lnTo>
                  <a:cubicBezTo>
                    <a:pt x="41910" y="8573"/>
                    <a:pt x="34290" y="0"/>
                    <a:pt x="24765" y="0"/>
                  </a:cubicBezTo>
                  <a:close/>
                </a:path>
              </a:pathLst>
            </a:custGeom>
            <a:solidFill>
              <a:srgbClr val="EF180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sp>
          <p:nvSpPr>
            <p:cNvPr id="572" name="Google Shape;572;p13"/>
            <p:cNvSpPr/>
            <p:nvPr/>
          </p:nvSpPr>
          <p:spPr>
            <a:xfrm>
              <a:off x="7582021" y="2074478"/>
              <a:ext cx="1220152" cy="76200"/>
            </a:xfrm>
            <a:custGeom>
              <a:rect b="b" l="l" r="r" t="t"/>
              <a:pathLst>
                <a:path extrusionOk="0" h="76200" w="1220152">
                  <a:moveTo>
                    <a:pt x="1220153" y="38100"/>
                  </a:moveTo>
                  <a:cubicBezTo>
                    <a:pt x="1220153" y="59055"/>
                    <a:pt x="337185" y="76200"/>
                    <a:pt x="217170" y="76200"/>
                  </a:cubicBezTo>
                  <a:cubicBezTo>
                    <a:pt x="97155" y="76200"/>
                    <a:pt x="0" y="59055"/>
                    <a:pt x="0" y="38100"/>
                  </a:cubicBezTo>
                  <a:cubicBezTo>
                    <a:pt x="0" y="17145"/>
                    <a:pt x="97155" y="0"/>
                    <a:pt x="217170" y="0"/>
                  </a:cubicBezTo>
                  <a:cubicBezTo>
                    <a:pt x="337185" y="0"/>
                    <a:pt x="1220153" y="17145"/>
                    <a:pt x="1220153" y="38100"/>
                  </a:cubicBezTo>
                  <a:close/>
                </a:path>
              </a:pathLst>
            </a:custGeom>
            <a:solidFill>
              <a:srgbClr val="005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dk1"/>
                </a:solidFill>
                <a:latin typeface="Fira Sans"/>
                <a:ea typeface="Fira Sans"/>
                <a:cs typeface="Fira Sans"/>
                <a:sym typeface="Fira Sans"/>
              </a:endParaRPr>
            </a:p>
          </p:txBody>
        </p:sp>
      </p:grpSp>
      <p:sp>
        <p:nvSpPr>
          <p:cNvPr id="573" name="Google Shape;573;p13"/>
          <p:cNvSpPr txBox="1"/>
          <p:nvPr/>
        </p:nvSpPr>
        <p:spPr>
          <a:xfrm>
            <a:off x="2278290" y="4758584"/>
            <a:ext cx="5459874" cy="1518108"/>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200">
                <a:solidFill>
                  <a:srgbClr val="081C36"/>
                </a:solidFill>
                <a:latin typeface="Fira Sans"/>
                <a:ea typeface="Fira Sans"/>
                <a:cs typeface="Fira Sans"/>
                <a:sym typeface="Fira Sans"/>
              </a:rPr>
              <a:t>Giao nhiệm vụ tiếp đón khách mời cho một giáo viên để khách mời không bị lạc. Nếu có điều kiện thì MC và khách mời gặp nhau ở một phòng tiếp khách, uống trà và trò chuyện cho đến khi sự kiện bắt đầu hãy mời khách vào hội trường hay phòng nơi kiện xảy ra</a:t>
            </a:r>
            <a:endParaRPr sz="1200">
              <a:solidFill>
                <a:schemeClr val="dk1"/>
              </a:solidFill>
              <a:latin typeface="Fira Sans"/>
              <a:ea typeface="Fira Sans"/>
              <a:cs typeface="Fira Sans"/>
              <a:sym typeface="Fira Sans"/>
            </a:endParaRPr>
          </a:p>
        </p:txBody>
      </p:sp>
      <p:sp>
        <p:nvSpPr>
          <p:cNvPr id="574" name="Google Shape;574;p13"/>
          <p:cNvSpPr txBox="1"/>
          <p:nvPr/>
        </p:nvSpPr>
        <p:spPr>
          <a:xfrm>
            <a:off x="2278290" y="3471482"/>
            <a:ext cx="3637593" cy="410112"/>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200">
                <a:solidFill>
                  <a:srgbClr val="081C36"/>
                </a:solidFill>
                <a:latin typeface="Fira Sans"/>
                <a:ea typeface="Fira Sans"/>
                <a:cs typeface="Fira Sans"/>
                <a:sym typeface="Fira Sans"/>
              </a:rPr>
              <a:t>Để bảng tên của các vị khách mới lên bàn</a:t>
            </a:r>
            <a:endParaRPr sz="1200">
              <a:solidFill>
                <a:srgbClr val="081C36"/>
              </a:solidFill>
              <a:latin typeface="Fira Sans"/>
              <a:ea typeface="Fira Sans"/>
              <a:cs typeface="Fira Sans"/>
              <a:sym typeface="Fira Sans"/>
            </a:endParaRPr>
          </a:p>
        </p:txBody>
      </p:sp>
      <p:sp>
        <p:nvSpPr>
          <p:cNvPr id="575" name="Google Shape;575;p13"/>
          <p:cNvSpPr txBox="1"/>
          <p:nvPr/>
        </p:nvSpPr>
        <p:spPr>
          <a:xfrm>
            <a:off x="2278290" y="4194824"/>
            <a:ext cx="5382703" cy="410112"/>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200">
                <a:solidFill>
                  <a:srgbClr val="081C36"/>
                </a:solidFill>
                <a:latin typeface="Fira Sans"/>
                <a:ea typeface="Fira Sans"/>
                <a:cs typeface="Fira Sans"/>
                <a:sym typeface="Fira Sans"/>
              </a:rPr>
              <a:t>Thông báo cho bảo vệ biết về các vị khách mời để họ tiếp đón lịch sự </a:t>
            </a:r>
            <a:endParaRPr b="0" i="0" sz="1200">
              <a:solidFill>
                <a:srgbClr val="081C36"/>
              </a:solidFill>
              <a:latin typeface="Fira Sans"/>
              <a:ea typeface="Fira Sans"/>
              <a:cs typeface="Fira Sans"/>
              <a:sym typeface="Fira Sans"/>
            </a:endParaRPr>
          </a:p>
        </p:txBody>
      </p:sp>
      <p:sp>
        <p:nvSpPr>
          <p:cNvPr id="576" name="Google Shape;576;p13"/>
          <p:cNvSpPr txBox="1"/>
          <p:nvPr/>
        </p:nvSpPr>
        <p:spPr>
          <a:xfrm>
            <a:off x="2267751" y="2596011"/>
            <a:ext cx="6389770" cy="790507"/>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200">
                <a:solidFill>
                  <a:srgbClr val="081C36"/>
                </a:solidFill>
                <a:latin typeface="Fira Sans"/>
                <a:ea typeface="Fira Sans"/>
                <a:cs typeface="Fira Sans"/>
                <a:sym typeface="Fira Sans"/>
              </a:rPr>
              <a:t>Chuẩn bị kĩ càng các tờ hướng dẫn từ cổng trường vào đến nơi sự kiện xảy ra, để mọi người biết về sự kiện </a:t>
            </a:r>
            <a:endParaRPr b="0" i="0" sz="1200">
              <a:solidFill>
                <a:srgbClr val="081C36"/>
              </a:solidFill>
              <a:latin typeface="Fira Sans"/>
              <a:ea typeface="Fira Sans"/>
              <a:cs typeface="Fira Sans"/>
              <a:sym typeface="Fira Sans"/>
            </a:endParaRPr>
          </a:p>
        </p:txBody>
      </p:sp>
      <p:sp>
        <p:nvSpPr>
          <p:cNvPr id="577" name="Google Shape;577;p13"/>
          <p:cNvSpPr txBox="1"/>
          <p:nvPr/>
        </p:nvSpPr>
        <p:spPr>
          <a:xfrm>
            <a:off x="2278290" y="1845447"/>
            <a:ext cx="6617297" cy="410112"/>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200">
                <a:solidFill>
                  <a:srgbClr val="081C36"/>
                </a:solidFill>
                <a:latin typeface="Fira Sans"/>
                <a:ea typeface="Fira Sans"/>
                <a:cs typeface="Fira Sans"/>
                <a:sym typeface="Fira Sans"/>
              </a:rPr>
              <a:t>Kiểm tra các chuẩn bị về hội trường giao lưu và kĩ thuật như âm thanh, ảnh sáng</a:t>
            </a:r>
            <a:endParaRPr b="0" i="0" sz="1200">
              <a:solidFill>
                <a:srgbClr val="081C36"/>
              </a:solidFill>
              <a:latin typeface="Fira Sans"/>
              <a:ea typeface="Fira Sans"/>
              <a:cs typeface="Fira Sans"/>
              <a:sym typeface="Fira Sans"/>
            </a:endParaRPr>
          </a:p>
        </p:txBody>
      </p:sp>
    </p:spTree>
  </p:cSld>
  <p:clrMapOvr>
    <a:masterClrMapping/>
  </p:clrMapOvr>
  <mc:AlternateContent>
    <mc:Choice Requires="p14">
      <p:transition spd="med">
        <p14:pan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grpSp>
        <p:nvGrpSpPr>
          <p:cNvPr id="582" name="Google Shape;582;p14"/>
          <p:cNvGrpSpPr/>
          <p:nvPr/>
        </p:nvGrpSpPr>
        <p:grpSpPr>
          <a:xfrm>
            <a:off x="512892" y="1994005"/>
            <a:ext cx="4551175" cy="4632578"/>
            <a:chOff x="2725925" y="0"/>
            <a:chExt cx="6738426" cy="6858950"/>
          </a:xfrm>
        </p:grpSpPr>
        <p:grpSp>
          <p:nvGrpSpPr>
            <p:cNvPr id="583" name="Google Shape;583;p14"/>
            <p:cNvGrpSpPr/>
            <p:nvPr/>
          </p:nvGrpSpPr>
          <p:grpSpPr>
            <a:xfrm>
              <a:off x="6075746" y="2929921"/>
              <a:ext cx="3170943" cy="3437864"/>
              <a:chOff x="6075746" y="2929921"/>
              <a:chExt cx="3170943" cy="3437864"/>
            </a:xfrm>
          </p:grpSpPr>
          <p:sp>
            <p:nvSpPr>
              <p:cNvPr id="584" name="Google Shape;584;p14"/>
              <p:cNvSpPr/>
              <p:nvPr/>
            </p:nvSpPr>
            <p:spPr>
              <a:xfrm>
                <a:off x="6176636" y="2930894"/>
                <a:ext cx="1926132" cy="2955518"/>
              </a:xfrm>
              <a:custGeom>
                <a:rect b="b" l="l" r="r" t="t"/>
                <a:pathLst>
                  <a:path extrusionOk="0" h="2955518" w="1926132">
                    <a:moveTo>
                      <a:pt x="0" y="2609853"/>
                    </a:moveTo>
                    <a:lnTo>
                      <a:pt x="860718" y="2955518"/>
                    </a:lnTo>
                    <a:lnTo>
                      <a:pt x="1926132" y="302564"/>
                    </a:lnTo>
                    <a:lnTo>
                      <a:pt x="1198586" y="10386"/>
                    </a:lnTo>
                    <a:cubicBezTo>
                      <a:pt x="1125066" y="-19168"/>
                      <a:pt x="1041482" y="16505"/>
                      <a:pt x="1011929" y="90071"/>
                    </a:cubicBezTo>
                    <a:lnTo>
                      <a:pt x="0" y="260985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85" name="Google Shape;585;p14"/>
              <p:cNvGrpSpPr/>
              <p:nvPr/>
            </p:nvGrpSpPr>
            <p:grpSpPr>
              <a:xfrm>
                <a:off x="6075746" y="3124956"/>
                <a:ext cx="2058808" cy="2609239"/>
                <a:chOff x="6075746" y="3124956"/>
                <a:chExt cx="2058808" cy="2609239"/>
              </a:xfrm>
            </p:grpSpPr>
            <p:sp>
              <p:nvSpPr>
                <p:cNvPr id="586" name="Google Shape;586;p14"/>
                <p:cNvSpPr/>
                <p:nvPr/>
              </p:nvSpPr>
              <p:spPr>
                <a:xfrm rot="-10196653">
                  <a:off x="6268330" y="3252996"/>
                  <a:ext cx="1673640" cy="2353159"/>
                </a:xfrm>
                <a:custGeom>
                  <a:rect b="b" l="l" r="r" t="t"/>
                  <a:pathLst>
                    <a:path extrusionOk="0" h="2353159" w="1673640">
                      <a:moveTo>
                        <a:pt x="0" y="0"/>
                      </a:moveTo>
                      <a:lnTo>
                        <a:pt x="1673640" y="0"/>
                      </a:lnTo>
                      <a:lnTo>
                        <a:pt x="1673640" y="2353159"/>
                      </a:lnTo>
                      <a:lnTo>
                        <a:pt x="0" y="2353159"/>
                      </a:lnTo>
                      <a:close/>
                    </a:path>
                  </a:pathLst>
                </a:custGeom>
                <a:solidFill>
                  <a:srgbClr val="BED1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7" name="Google Shape;587;p14"/>
                <p:cNvSpPr/>
                <p:nvPr/>
              </p:nvSpPr>
              <p:spPr>
                <a:xfrm rot="-10196653">
                  <a:off x="6895590" y="3500998"/>
                  <a:ext cx="747370" cy="16770"/>
                </a:xfrm>
                <a:custGeom>
                  <a:rect b="b" l="l" r="r" t="t"/>
                  <a:pathLst>
                    <a:path extrusionOk="0" h="16770" w="747370">
                      <a:moveTo>
                        <a:pt x="0" y="0"/>
                      </a:moveTo>
                      <a:lnTo>
                        <a:pt x="747370" y="0"/>
                      </a:lnTo>
                      <a:lnTo>
                        <a:pt x="74737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8" name="Google Shape;588;p14"/>
                <p:cNvSpPr/>
                <p:nvPr/>
              </p:nvSpPr>
              <p:spPr>
                <a:xfrm rot="-10196653">
                  <a:off x="6746013" y="3459080"/>
                  <a:ext cx="1061384" cy="16770"/>
                </a:xfrm>
                <a:custGeom>
                  <a:rect b="b" l="l" r="r" t="t"/>
                  <a:pathLst>
                    <a:path extrusionOk="0" h="16770" w="1061384">
                      <a:moveTo>
                        <a:pt x="0" y="0"/>
                      </a:moveTo>
                      <a:lnTo>
                        <a:pt x="1061385" y="0"/>
                      </a:lnTo>
                      <a:lnTo>
                        <a:pt x="1061385" y="16771"/>
                      </a:lnTo>
                      <a:lnTo>
                        <a:pt x="0" y="16771"/>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9" name="Google Shape;589;p14"/>
                <p:cNvSpPr/>
                <p:nvPr/>
              </p:nvSpPr>
              <p:spPr>
                <a:xfrm rot="-10196653">
                  <a:off x="6594641" y="3674463"/>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0" name="Google Shape;590;p14"/>
                <p:cNvSpPr/>
                <p:nvPr/>
              </p:nvSpPr>
              <p:spPr>
                <a:xfrm rot="-10196653">
                  <a:off x="6580562" y="3753947"/>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1" name="Google Shape;591;p14"/>
                <p:cNvSpPr/>
                <p:nvPr/>
              </p:nvSpPr>
              <p:spPr>
                <a:xfrm rot="-10196653">
                  <a:off x="6552420" y="3912886"/>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2" name="Google Shape;592;p14"/>
                <p:cNvSpPr/>
                <p:nvPr/>
              </p:nvSpPr>
              <p:spPr>
                <a:xfrm rot="-10196653">
                  <a:off x="6538313" y="3992313"/>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3" name="Google Shape;593;p14"/>
                <p:cNvSpPr/>
                <p:nvPr/>
              </p:nvSpPr>
              <p:spPr>
                <a:xfrm rot="-10196653">
                  <a:off x="6524236" y="4071792"/>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4" name="Google Shape;594;p14"/>
                <p:cNvSpPr/>
                <p:nvPr/>
              </p:nvSpPr>
              <p:spPr>
                <a:xfrm rot="-10196653">
                  <a:off x="6462285" y="4421333"/>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5" name="Google Shape;595;p14"/>
                <p:cNvSpPr/>
                <p:nvPr/>
              </p:nvSpPr>
              <p:spPr>
                <a:xfrm rot="-10196653">
                  <a:off x="6447654" y="4503742"/>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6" name="Google Shape;596;p14"/>
                <p:cNvSpPr/>
                <p:nvPr/>
              </p:nvSpPr>
              <p:spPr>
                <a:xfrm rot="-10196653">
                  <a:off x="6433116" y="4586126"/>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7" name="Google Shape;597;p14"/>
                <p:cNvSpPr/>
                <p:nvPr/>
              </p:nvSpPr>
              <p:spPr>
                <a:xfrm rot="-10196653">
                  <a:off x="6418457" y="4668594"/>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8" name="Google Shape;598;p14"/>
                <p:cNvSpPr/>
                <p:nvPr/>
              </p:nvSpPr>
              <p:spPr>
                <a:xfrm rot="-10196653">
                  <a:off x="6403856" y="4750983"/>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9" name="Google Shape;599;p14"/>
                <p:cNvSpPr/>
                <p:nvPr/>
              </p:nvSpPr>
              <p:spPr>
                <a:xfrm rot="-10196653">
                  <a:off x="6389267" y="4833403"/>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0" name="Google Shape;600;p14"/>
                <p:cNvSpPr/>
                <p:nvPr/>
              </p:nvSpPr>
              <p:spPr>
                <a:xfrm rot="-10196653">
                  <a:off x="6374634" y="4915814"/>
                  <a:ext cx="1287739" cy="16770"/>
                </a:xfrm>
                <a:custGeom>
                  <a:rect b="b" l="l" r="r" t="t"/>
                  <a:pathLst>
                    <a:path extrusionOk="0" h="16770" w="1287739">
                      <a:moveTo>
                        <a:pt x="0" y="0"/>
                      </a:moveTo>
                      <a:lnTo>
                        <a:pt x="1287740" y="0"/>
                      </a:lnTo>
                      <a:lnTo>
                        <a:pt x="1287740" y="16770"/>
                      </a:lnTo>
                      <a:lnTo>
                        <a:pt x="0" y="16770"/>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601" name="Google Shape;601;p14"/>
              <p:cNvGrpSpPr/>
              <p:nvPr/>
            </p:nvGrpSpPr>
            <p:grpSpPr>
              <a:xfrm>
                <a:off x="6124539" y="3066904"/>
                <a:ext cx="2217542" cy="2701786"/>
                <a:chOff x="6124539" y="3066904"/>
                <a:chExt cx="2217542" cy="2701786"/>
              </a:xfrm>
            </p:grpSpPr>
            <p:sp>
              <p:nvSpPr>
                <p:cNvPr id="602" name="Google Shape;602;p14"/>
                <p:cNvSpPr/>
                <p:nvPr/>
              </p:nvSpPr>
              <p:spPr>
                <a:xfrm rot="-9915386">
                  <a:off x="6396436" y="3241141"/>
                  <a:ext cx="1673749" cy="2353312"/>
                </a:xfrm>
                <a:custGeom>
                  <a:rect b="b" l="l" r="r" t="t"/>
                  <a:pathLst>
                    <a:path extrusionOk="0" h="2353312" w="1673749">
                      <a:moveTo>
                        <a:pt x="0" y="0"/>
                      </a:moveTo>
                      <a:lnTo>
                        <a:pt x="1673750" y="0"/>
                      </a:lnTo>
                      <a:lnTo>
                        <a:pt x="1673750" y="2353313"/>
                      </a:lnTo>
                      <a:lnTo>
                        <a:pt x="0" y="2353313"/>
                      </a:lnTo>
                      <a:close/>
                    </a:path>
                  </a:pathLst>
                </a:custGeom>
                <a:solidFill>
                  <a:srgbClr val="DDE8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3" name="Google Shape;603;p14"/>
                <p:cNvSpPr/>
                <p:nvPr/>
              </p:nvSpPr>
              <p:spPr>
                <a:xfrm rot="-9915386">
                  <a:off x="7098485" y="3505823"/>
                  <a:ext cx="747419" cy="16771"/>
                </a:xfrm>
                <a:custGeom>
                  <a:rect b="b" l="l" r="r" t="t"/>
                  <a:pathLst>
                    <a:path extrusionOk="0" h="16771" w="747419">
                      <a:moveTo>
                        <a:pt x="0" y="0"/>
                      </a:moveTo>
                      <a:lnTo>
                        <a:pt x="747419" y="0"/>
                      </a:lnTo>
                      <a:lnTo>
                        <a:pt x="747419" y="16772"/>
                      </a:lnTo>
                      <a:lnTo>
                        <a:pt x="0" y="16772"/>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4" name="Google Shape;604;p14"/>
                <p:cNvSpPr/>
                <p:nvPr/>
              </p:nvSpPr>
              <p:spPr>
                <a:xfrm rot="-9915386">
                  <a:off x="6952294" y="3464683"/>
                  <a:ext cx="1061454" cy="16771"/>
                </a:xfrm>
                <a:custGeom>
                  <a:rect b="b" l="l" r="r" t="t"/>
                  <a:pathLst>
                    <a:path extrusionOk="0" h="16771" w="1061454">
                      <a:moveTo>
                        <a:pt x="0" y="0"/>
                      </a:moveTo>
                      <a:lnTo>
                        <a:pt x="1061454" y="0"/>
                      </a:lnTo>
                      <a:lnTo>
                        <a:pt x="1061454" y="16772"/>
                      </a:lnTo>
                      <a:lnTo>
                        <a:pt x="0" y="16772"/>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5" name="Google Shape;605;p14"/>
                <p:cNvSpPr/>
                <p:nvPr/>
              </p:nvSpPr>
              <p:spPr>
                <a:xfrm rot="-9915386">
                  <a:off x="6783420" y="3676216"/>
                  <a:ext cx="1287823" cy="16771"/>
                </a:xfrm>
                <a:custGeom>
                  <a:rect b="b" l="l" r="r" t="t"/>
                  <a:pathLst>
                    <a:path extrusionOk="0" h="16771" w="1287823">
                      <a:moveTo>
                        <a:pt x="0" y="0"/>
                      </a:moveTo>
                      <a:lnTo>
                        <a:pt x="1287824" y="0"/>
                      </a:lnTo>
                      <a:lnTo>
                        <a:pt x="1287824" y="16771"/>
                      </a:lnTo>
                      <a:lnTo>
                        <a:pt x="0" y="16771"/>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6" name="Google Shape;606;p14"/>
                <p:cNvSpPr/>
                <p:nvPr/>
              </p:nvSpPr>
              <p:spPr>
                <a:xfrm rot="-9915386">
                  <a:off x="6762874" y="3754253"/>
                  <a:ext cx="1287823" cy="16771"/>
                </a:xfrm>
                <a:custGeom>
                  <a:rect b="b" l="l" r="r" t="t"/>
                  <a:pathLst>
                    <a:path extrusionOk="0" h="16771" w="1287823">
                      <a:moveTo>
                        <a:pt x="0" y="0"/>
                      </a:moveTo>
                      <a:lnTo>
                        <a:pt x="1287824" y="0"/>
                      </a:lnTo>
                      <a:lnTo>
                        <a:pt x="1287824" y="16772"/>
                      </a:lnTo>
                      <a:lnTo>
                        <a:pt x="0" y="16772"/>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7" name="Google Shape;607;p14"/>
                <p:cNvSpPr/>
                <p:nvPr/>
              </p:nvSpPr>
              <p:spPr>
                <a:xfrm rot="-9915386">
                  <a:off x="6721802" y="3910306"/>
                  <a:ext cx="1287823" cy="16771"/>
                </a:xfrm>
                <a:custGeom>
                  <a:rect b="b" l="l" r="r" t="t"/>
                  <a:pathLst>
                    <a:path extrusionOk="0" h="16771" w="1287823">
                      <a:moveTo>
                        <a:pt x="0" y="0"/>
                      </a:moveTo>
                      <a:lnTo>
                        <a:pt x="1287824" y="0"/>
                      </a:lnTo>
                      <a:lnTo>
                        <a:pt x="1287824" y="16772"/>
                      </a:lnTo>
                      <a:lnTo>
                        <a:pt x="0" y="16772"/>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8" name="Google Shape;608;p14"/>
                <p:cNvSpPr/>
                <p:nvPr/>
              </p:nvSpPr>
              <p:spPr>
                <a:xfrm rot="-9915386">
                  <a:off x="6701254" y="3988352"/>
                  <a:ext cx="1287823" cy="16771"/>
                </a:xfrm>
                <a:custGeom>
                  <a:rect b="b" l="l" r="r" t="t"/>
                  <a:pathLst>
                    <a:path extrusionOk="0" h="16771" w="1287823">
                      <a:moveTo>
                        <a:pt x="0" y="0"/>
                      </a:moveTo>
                      <a:lnTo>
                        <a:pt x="1287824" y="0"/>
                      </a:lnTo>
                      <a:lnTo>
                        <a:pt x="1287824" y="16771"/>
                      </a:lnTo>
                      <a:lnTo>
                        <a:pt x="0" y="16771"/>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9" name="Google Shape;609;p14"/>
                <p:cNvSpPr/>
                <p:nvPr/>
              </p:nvSpPr>
              <p:spPr>
                <a:xfrm rot="-9915386">
                  <a:off x="6680747" y="4066436"/>
                  <a:ext cx="1287823" cy="16771"/>
                </a:xfrm>
                <a:custGeom>
                  <a:rect b="b" l="l" r="r" t="t"/>
                  <a:pathLst>
                    <a:path extrusionOk="0" h="16771" w="1287823">
                      <a:moveTo>
                        <a:pt x="0" y="0"/>
                      </a:moveTo>
                      <a:lnTo>
                        <a:pt x="1287824" y="0"/>
                      </a:lnTo>
                      <a:lnTo>
                        <a:pt x="1287824" y="16772"/>
                      </a:lnTo>
                      <a:lnTo>
                        <a:pt x="0" y="16772"/>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0" name="Google Shape;610;p14"/>
                <p:cNvSpPr/>
                <p:nvPr/>
              </p:nvSpPr>
              <p:spPr>
                <a:xfrm rot="-9915386">
                  <a:off x="6590413" y="4409671"/>
                  <a:ext cx="1287823" cy="16771"/>
                </a:xfrm>
                <a:custGeom>
                  <a:rect b="b" l="l" r="r" t="t"/>
                  <a:pathLst>
                    <a:path extrusionOk="0" h="16771" w="1287823">
                      <a:moveTo>
                        <a:pt x="0" y="0"/>
                      </a:moveTo>
                      <a:lnTo>
                        <a:pt x="1287824" y="0"/>
                      </a:lnTo>
                      <a:lnTo>
                        <a:pt x="1287824" y="16772"/>
                      </a:lnTo>
                      <a:lnTo>
                        <a:pt x="0" y="16772"/>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1" name="Google Shape;611;p14"/>
                <p:cNvSpPr/>
                <p:nvPr/>
              </p:nvSpPr>
              <p:spPr>
                <a:xfrm rot="-9915386">
                  <a:off x="6569096" y="4490632"/>
                  <a:ext cx="1287823" cy="16771"/>
                </a:xfrm>
                <a:custGeom>
                  <a:rect b="b" l="l" r="r" t="t"/>
                  <a:pathLst>
                    <a:path extrusionOk="0" h="16771" w="1287823">
                      <a:moveTo>
                        <a:pt x="0" y="0"/>
                      </a:moveTo>
                      <a:lnTo>
                        <a:pt x="1287824" y="0"/>
                      </a:lnTo>
                      <a:lnTo>
                        <a:pt x="1287824" y="16771"/>
                      </a:lnTo>
                      <a:lnTo>
                        <a:pt x="0" y="16771"/>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2" name="Google Shape;612;p14"/>
                <p:cNvSpPr/>
                <p:nvPr/>
              </p:nvSpPr>
              <p:spPr>
                <a:xfrm rot="-9915386">
                  <a:off x="6547781" y="4571518"/>
                  <a:ext cx="1287823" cy="16771"/>
                </a:xfrm>
                <a:custGeom>
                  <a:rect b="b" l="l" r="r" t="t"/>
                  <a:pathLst>
                    <a:path extrusionOk="0" h="16771" w="1287823">
                      <a:moveTo>
                        <a:pt x="0" y="0"/>
                      </a:moveTo>
                      <a:lnTo>
                        <a:pt x="1287824" y="0"/>
                      </a:lnTo>
                      <a:lnTo>
                        <a:pt x="1287824" y="16772"/>
                      </a:lnTo>
                      <a:lnTo>
                        <a:pt x="0" y="16772"/>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3" name="Google Shape;613;p14"/>
                <p:cNvSpPr/>
                <p:nvPr/>
              </p:nvSpPr>
              <p:spPr>
                <a:xfrm rot="-9915386">
                  <a:off x="6526481" y="4652469"/>
                  <a:ext cx="1287823" cy="16771"/>
                </a:xfrm>
                <a:custGeom>
                  <a:rect b="b" l="l" r="r" t="t"/>
                  <a:pathLst>
                    <a:path extrusionOk="0" h="16771" w="1287823">
                      <a:moveTo>
                        <a:pt x="0" y="0"/>
                      </a:moveTo>
                      <a:lnTo>
                        <a:pt x="1287824" y="0"/>
                      </a:lnTo>
                      <a:lnTo>
                        <a:pt x="1287824" y="16771"/>
                      </a:lnTo>
                      <a:lnTo>
                        <a:pt x="0" y="16771"/>
                      </a:lnTo>
                      <a:close/>
                    </a:path>
                  </a:pathLst>
                </a:custGeom>
                <a:solidFill>
                  <a:srgbClr val="92B5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4" name="Google Shape;614;p14"/>
                <p:cNvSpPr/>
                <p:nvPr/>
              </p:nvSpPr>
              <p:spPr>
                <a:xfrm rot="-9915386">
                  <a:off x="6505187" y="4733384"/>
                  <a:ext cx="1287823" cy="16771"/>
                </a:xfrm>
                <a:custGeom>
                  <a:rect b="b" l="l" r="r" t="t"/>
                  <a:pathLst>
                    <a:path extrusionOk="0" h="16771" w="1287823">
                      <a:moveTo>
                        <a:pt x="0" y="0"/>
                      </a:moveTo>
                      <a:lnTo>
                        <a:pt x="1287824" y="0"/>
                      </a:lnTo>
                      <a:lnTo>
                        <a:pt x="1287824" y="16771"/>
                      </a:lnTo>
                      <a:lnTo>
                        <a:pt x="0" y="16771"/>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5" name="Google Shape;615;p14"/>
                <p:cNvSpPr/>
                <p:nvPr/>
              </p:nvSpPr>
              <p:spPr>
                <a:xfrm rot="-9915386">
                  <a:off x="6483847" y="4814355"/>
                  <a:ext cx="1287823" cy="16771"/>
                </a:xfrm>
                <a:custGeom>
                  <a:rect b="b" l="l" r="r" t="t"/>
                  <a:pathLst>
                    <a:path extrusionOk="0" h="16771" w="1287823">
                      <a:moveTo>
                        <a:pt x="0" y="0"/>
                      </a:moveTo>
                      <a:lnTo>
                        <a:pt x="1287824" y="0"/>
                      </a:lnTo>
                      <a:lnTo>
                        <a:pt x="1287824" y="16771"/>
                      </a:lnTo>
                      <a:lnTo>
                        <a:pt x="0" y="16771"/>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6" name="Google Shape;616;p14"/>
                <p:cNvSpPr/>
                <p:nvPr/>
              </p:nvSpPr>
              <p:spPr>
                <a:xfrm rot="-9915386">
                  <a:off x="6462605" y="4895232"/>
                  <a:ext cx="1287823" cy="16771"/>
                </a:xfrm>
                <a:custGeom>
                  <a:rect b="b" l="l" r="r" t="t"/>
                  <a:pathLst>
                    <a:path extrusionOk="0" h="16771" w="1287823">
                      <a:moveTo>
                        <a:pt x="0" y="0"/>
                      </a:moveTo>
                      <a:lnTo>
                        <a:pt x="1287824" y="0"/>
                      </a:lnTo>
                      <a:lnTo>
                        <a:pt x="1287824" y="16771"/>
                      </a:lnTo>
                      <a:lnTo>
                        <a:pt x="0" y="16771"/>
                      </a:lnTo>
                      <a:close/>
                    </a:path>
                  </a:pathLst>
                </a:custGeom>
                <a:solidFill>
                  <a:srgbClr val="5576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17" name="Google Shape;617;p14"/>
              <p:cNvSpPr/>
              <p:nvPr/>
            </p:nvSpPr>
            <p:spPr>
              <a:xfrm>
                <a:off x="6503218" y="2929921"/>
                <a:ext cx="2743471" cy="3437864"/>
              </a:xfrm>
              <a:custGeom>
                <a:rect b="b" l="l" r="r" t="t"/>
                <a:pathLst>
                  <a:path extrusionOk="0" h="3437864" w="2743471">
                    <a:moveTo>
                      <a:pt x="0" y="2741957"/>
                    </a:moveTo>
                    <a:lnTo>
                      <a:pt x="1732812" y="3437865"/>
                    </a:lnTo>
                    <a:lnTo>
                      <a:pt x="2743472" y="921346"/>
                    </a:lnTo>
                    <a:lnTo>
                      <a:pt x="1287382" y="23143"/>
                    </a:lnTo>
                    <a:cubicBezTo>
                      <a:pt x="1205567" y="-27352"/>
                      <a:pt x="1097960" y="8094"/>
                      <a:pt x="1062152" y="97298"/>
                    </a:cubicBezTo>
                    <a:lnTo>
                      <a:pt x="0" y="2741957"/>
                    </a:lnTo>
                    <a:close/>
                  </a:path>
                </a:pathLst>
              </a:custGeom>
              <a:solidFill>
                <a:srgbClr val="FA9FA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618" name="Google Shape;618;p14"/>
            <p:cNvGrpSpPr/>
            <p:nvPr/>
          </p:nvGrpSpPr>
          <p:grpSpPr>
            <a:xfrm>
              <a:off x="7274460" y="4892795"/>
              <a:ext cx="1930891" cy="1839002"/>
              <a:chOff x="7274460" y="4892795"/>
              <a:chExt cx="1930891" cy="1839002"/>
            </a:xfrm>
          </p:grpSpPr>
          <p:sp>
            <p:nvSpPr>
              <p:cNvPr id="619" name="Google Shape;619;p14"/>
              <p:cNvSpPr/>
              <p:nvPr/>
            </p:nvSpPr>
            <p:spPr>
              <a:xfrm>
                <a:off x="7358859" y="4892795"/>
                <a:ext cx="1632367" cy="1703168"/>
              </a:xfrm>
              <a:custGeom>
                <a:rect b="b" l="l" r="r" t="t"/>
                <a:pathLst>
                  <a:path extrusionOk="0" h="1703168" w="1632367">
                    <a:moveTo>
                      <a:pt x="1229952" y="515008"/>
                    </a:moveTo>
                    <a:lnTo>
                      <a:pt x="1543888" y="423039"/>
                    </a:lnTo>
                    <a:cubicBezTo>
                      <a:pt x="1599143" y="194590"/>
                      <a:pt x="1632367" y="0"/>
                      <a:pt x="1632367" y="0"/>
                    </a:cubicBezTo>
                    <a:cubicBezTo>
                      <a:pt x="1253568" y="15276"/>
                      <a:pt x="962024" y="131222"/>
                      <a:pt x="737790" y="296032"/>
                    </a:cubicBezTo>
                    <a:lnTo>
                      <a:pt x="691421" y="669165"/>
                    </a:lnTo>
                    <a:lnTo>
                      <a:pt x="591293" y="419005"/>
                    </a:lnTo>
                    <a:cubicBezTo>
                      <a:pt x="61917" y="923859"/>
                      <a:pt x="0" y="1703168"/>
                      <a:pt x="0" y="1703168"/>
                    </a:cubicBezTo>
                    <a:cubicBezTo>
                      <a:pt x="0" y="1703168"/>
                      <a:pt x="1065461" y="1286294"/>
                      <a:pt x="1268571" y="1114504"/>
                    </a:cubicBezTo>
                    <a:cubicBezTo>
                      <a:pt x="1346988" y="1048191"/>
                      <a:pt x="1419103" y="866927"/>
                      <a:pt x="1478073" y="669346"/>
                    </a:cubicBezTo>
                    <a:cubicBezTo>
                      <a:pt x="1372008" y="612189"/>
                      <a:pt x="1229952" y="515008"/>
                      <a:pt x="1229952" y="515008"/>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0" name="Google Shape;620;p14"/>
              <p:cNvSpPr/>
              <p:nvPr/>
            </p:nvSpPr>
            <p:spPr>
              <a:xfrm>
                <a:off x="7358814" y="4892795"/>
                <a:ext cx="1632412" cy="1703123"/>
              </a:xfrm>
              <a:custGeom>
                <a:rect b="b" l="l" r="r" t="t"/>
                <a:pathLst>
                  <a:path extrusionOk="0" h="1703123" w="1632412">
                    <a:moveTo>
                      <a:pt x="1632413" y="0"/>
                    </a:moveTo>
                    <a:cubicBezTo>
                      <a:pt x="1632413" y="0"/>
                      <a:pt x="385508" y="978070"/>
                      <a:pt x="0" y="1703123"/>
                    </a:cubicBezTo>
                    <a:cubicBezTo>
                      <a:pt x="0" y="1703123"/>
                      <a:pt x="1065461" y="1286249"/>
                      <a:pt x="1268571" y="1114460"/>
                    </a:cubicBezTo>
                    <a:cubicBezTo>
                      <a:pt x="1346988" y="1048146"/>
                      <a:pt x="1419103" y="866882"/>
                      <a:pt x="1478073" y="669301"/>
                    </a:cubicBezTo>
                    <a:cubicBezTo>
                      <a:pt x="1372054" y="612234"/>
                      <a:pt x="1230043" y="515008"/>
                      <a:pt x="1230043" y="515008"/>
                    </a:cubicBezTo>
                    <a:lnTo>
                      <a:pt x="1543979" y="423039"/>
                    </a:lnTo>
                    <a:cubicBezTo>
                      <a:pt x="1599188" y="194590"/>
                      <a:pt x="1632413" y="0"/>
                      <a:pt x="163241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1" name="Google Shape;621;p14"/>
              <p:cNvSpPr/>
              <p:nvPr/>
            </p:nvSpPr>
            <p:spPr>
              <a:xfrm>
                <a:off x="7274460" y="5792085"/>
                <a:ext cx="1930846" cy="939712"/>
              </a:xfrm>
              <a:custGeom>
                <a:rect b="b" l="l" r="r" t="t"/>
                <a:pathLst>
                  <a:path extrusionOk="0" h="939712" w="1930846">
                    <a:moveTo>
                      <a:pt x="1930846" y="60649"/>
                    </a:moveTo>
                    <a:cubicBezTo>
                      <a:pt x="1709559" y="-3036"/>
                      <a:pt x="1501235" y="-12509"/>
                      <a:pt x="1309275" y="13464"/>
                    </a:cubicBezTo>
                    <a:cubicBezTo>
                      <a:pt x="1273422" y="95823"/>
                      <a:pt x="1228502" y="193412"/>
                      <a:pt x="1228502" y="193412"/>
                    </a:cubicBezTo>
                    <a:lnTo>
                      <a:pt x="1178235" y="37079"/>
                    </a:lnTo>
                    <a:cubicBezTo>
                      <a:pt x="458711" y="198987"/>
                      <a:pt x="0" y="836106"/>
                      <a:pt x="0" y="836106"/>
                    </a:cubicBezTo>
                    <a:cubicBezTo>
                      <a:pt x="482553" y="983011"/>
                      <a:pt x="853193" y="958580"/>
                      <a:pt x="1134494" y="856775"/>
                    </a:cubicBezTo>
                    <a:cubicBezTo>
                      <a:pt x="1136397" y="796762"/>
                      <a:pt x="1137939" y="707558"/>
                      <a:pt x="1137939" y="707558"/>
                    </a:cubicBezTo>
                    <a:lnTo>
                      <a:pt x="1223516" y="820786"/>
                    </a:lnTo>
                    <a:cubicBezTo>
                      <a:pt x="1355509" y="761543"/>
                      <a:pt x="1465427" y="685303"/>
                      <a:pt x="1556127" y="603986"/>
                    </a:cubicBezTo>
                    <a:cubicBezTo>
                      <a:pt x="1511162" y="545378"/>
                      <a:pt x="1462254" y="477749"/>
                      <a:pt x="1462254" y="477749"/>
                    </a:cubicBezTo>
                    <a:lnTo>
                      <a:pt x="1639212" y="522895"/>
                    </a:lnTo>
                    <a:cubicBezTo>
                      <a:pt x="1852884" y="295852"/>
                      <a:pt x="1930846" y="60649"/>
                      <a:pt x="1930846" y="60649"/>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2" name="Google Shape;622;p14"/>
              <p:cNvSpPr/>
              <p:nvPr/>
            </p:nvSpPr>
            <p:spPr>
              <a:xfrm>
                <a:off x="7274505" y="5852688"/>
                <a:ext cx="1930846" cy="879102"/>
              </a:xfrm>
              <a:custGeom>
                <a:rect b="b" l="l" r="r" t="t"/>
                <a:pathLst>
                  <a:path extrusionOk="0" h="879102" w="1930846">
                    <a:moveTo>
                      <a:pt x="1134403" y="796172"/>
                    </a:moveTo>
                    <a:cubicBezTo>
                      <a:pt x="1136306" y="736159"/>
                      <a:pt x="1137848" y="646955"/>
                      <a:pt x="1137848" y="646955"/>
                    </a:cubicBezTo>
                    <a:lnTo>
                      <a:pt x="1223426" y="760182"/>
                    </a:lnTo>
                    <a:cubicBezTo>
                      <a:pt x="1355418" y="700939"/>
                      <a:pt x="1465337" y="624699"/>
                      <a:pt x="1556036" y="543382"/>
                    </a:cubicBezTo>
                    <a:cubicBezTo>
                      <a:pt x="1511072" y="484774"/>
                      <a:pt x="1462163" y="417146"/>
                      <a:pt x="1462163" y="417146"/>
                    </a:cubicBezTo>
                    <a:lnTo>
                      <a:pt x="1639121" y="462292"/>
                    </a:lnTo>
                    <a:cubicBezTo>
                      <a:pt x="1852884" y="235203"/>
                      <a:pt x="1930846" y="0"/>
                      <a:pt x="1930846" y="0"/>
                    </a:cubicBezTo>
                    <a:cubicBezTo>
                      <a:pt x="1076656" y="130679"/>
                      <a:pt x="0" y="775458"/>
                      <a:pt x="0" y="775458"/>
                    </a:cubicBezTo>
                    <a:cubicBezTo>
                      <a:pt x="482462" y="922408"/>
                      <a:pt x="853148" y="897976"/>
                      <a:pt x="1134403" y="79617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623" name="Google Shape;623;p14"/>
            <p:cNvGrpSpPr/>
            <p:nvPr/>
          </p:nvGrpSpPr>
          <p:grpSpPr>
            <a:xfrm>
              <a:off x="3598835" y="3923020"/>
              <a:ext cx="3363955" cy="656926"/>
              <a:chOff x="3598835" y="3923020"/>
              <a:chExt cx="3363955" cy="656926"/>
            </a:xfrm>
          </p:grpSpPr>
          <p:sp>
            <p:nvSpPr>
              <p:cNvPr id="624" name="Google Shape;624;p14"/>
              <p:cNvSpPr/>
              <p:nvPr/>
            </p:nvSpPr>
            <p:spPr>
              <a:xfrm>
                <a:off x="3643029" y="3923020"/>
                <a:ext cx="3319761" cy="656926"/>
              </a:xfrm>
              <a:custGeom>
                <a:rect b="b" l="l" r="r" t="t"/>
                <a:pathLst>
                  <a:path extrusionOk="0" h="656926" w="3319761">
                    <a:moveTo>
                      <a:pt x="118485" y="21168"/>
                    </a:moveTo>
                    <a:lnTo>
                      <a:pt x="0" y="21168"/>
                    </a:lnTo>
                    <a:cubicBezTo>
                      <a:pt x="19400" y="7932"/>
                      <a:pt x="43650" y="0"/>
                      <a:pt x="70030" y="0"/>
                    </a:cubicBezTo>
                    <a:lnTo>
                      <a:pt x="3038552" y="0"/>
                    </a:lnTo>
                    <a:cubicBezTo>
                      <a:pt x="3193843" y="0"/>
                      <a:pt x="3319761" y="111595"/>
                      <a:pt x="3319761" y="249299"/>
                    </a:cubicBezTo>
                    <a:lnTo>
                      <a:pt x="3319761" y="407627"/>
                    </a:lnTo>
                    <a:cubicBezTo>
                      <a:pt x="3319761" y="545286"/>
                      <a:pt x="3193843" y="656927"/>
                      <a:pt x="3038552" y="656927"/>
                    </a:cubicBezTo>
                    <a:lnTo>
                      <a:pt x="103210" y="656020"/>
                    </a:lnTo>
                    <a:lnTo>
                      <a:pt x="118485" y="2116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5" name="Google Shape;625;p14"/>
              <p:cNvSpPr/>
              <p:nvPr/>
            </p:nvSpPr>
            <p:spPr>
              <a:xfrm>
                <a:off x="6432553" y="3923020"/>
                <a:ext cx="344939" cy="656926"/>
              </a:xfrm>
              <a:custGeom>
                <a:rect b="b" l="l" r="r" t="t"/>
                <a:pathLst>
                  <a:path extrusionOk="0" h="656926" w="344939">
                    <a:moveTo>
                      <a:pt x="281210" y="407627"/>
                    </a:moveTo>
                    <a:lnTo>
                      <a:pt x="281210" y="249299"/>
                    </a:lnTo>
                    <a:cubicBezTo>
                      <a:pt x="281210" y="111641"/>
                      <a:pt x="155291" y="0"/>
                      <a:pt x="0" y="0"/>
                    </a:cubicBezTo>
                    <a:lnTo>
                      <a:pt x="63730" y="0"/>
                    </a:lnTo>
                    <a:cubicBezTo>
                      <a:pt x="219021" y="0"/>
                      <a:pt x="344940" y="111595"/>
                      <a:pt x="344940" y="249299"/>
                    </a:cubicBezTo>
                    <a:lnTo>
                      <a:pt x="344940" y="407627"/>
                    </a:lnTo>
                    <a:cubicBezTo>
                      <a:pt x="344940" y="545286"/>
                      <a:pt x="219021" y="656927"/>
                      <a:pt x="63730" y="656927"/>
                    </a:cubicBezTo>
                    <a:lnTo>
                      <a:pt x="816" y="656927"/>
                    </a:lnTo>
                    <a:cubicBezTo>
                      <a:pt x="155744" y="656473"/>
                      <a:pt x="281210" y="545059"/>
                      <a:pt x="281210" y="407627"/>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6" name="Google Shape;626;p14"/>
              <p:cNvSpPr/>
              <p:nvPr/>
            </p:nvSpPr>
            <p:spPr>
              <a:xfrm>
                <a:off x="5737325" y="3923020"/>
                <a:ext cx="344939" cy="656926"/>
              </a:xfrm>
              <a:custGeom>
                <a:rect b="b" l="l" r="r" t="t"/>
                <a:pathLst>
                  <a:path extrusionOk="0" h="656926" w="344939">
                    <a:moveTo>
                      <a:pt x="281210" y="407627"/>
                    </a:moveTo>
                    <a:lnTo>
                      <a:pt x="281210" y="249299"/>
                    </a:lnTo>
                    <a:cubicBezTo>
                      <a:pt x="281210" y="111641"/>
                      <a:pt x="155291" y="0"/>
                      <a:pt x="0" y="0"/>
                    </a:cubicBezTo>
                    <a:lnTo>
                      <a:pt x="63730" y="0"/>
                    </a:lnTo>
                    <a:cubicBezTo>
                      <a:pt x="219021" y="0"/>
                      <a:pt x="344940" y="111595"/>
                      <a:pt x="344940" y="249299"/>
                    </a:cubicBezTo>
                    <a:lnTo>
                      <a:pt x="344940" y="407627"/>
                    </a:lnTo>
                    <a:cubicBezTo>
                      <a:pt x="344940" y="545286"/>
                      <a:pt x="219021" y="656927"/>
                      <a:pt x="63730" y="656927"/>
                    </a:cubicBezTo>
                    <a:lnTo>
                      <a:pt x="816" y="656927"/>
                    </a:lnTo>
                    <a:cubicBezTo>
                      <a:pt x="155744" y="656473"/>
                      <a:pt x="281210" y="545059"/>
                      <a:pt x="281210" y="407627"/>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7" name="Google Shape;627;p14"/>
              <p:cNvSpPr/>
              <p:nvPr/>
            </p:nvSpPr>
            <p:spPr>
              <a:xfrm>
                <a:off x="3598835" y="3923564"/>
                <a:ext cx="2116914" cy="655748"/>
              </a:xfrm>
              <a:custGeom>
                <a:rect b="b" l="l" r="r" t="t"/>
                <a:pathLst>
                  <a:path extrusionOk="0" h="655748" w="2116914">
                    <a:moveTo>
                      <a:pt x="1847989" y="45"/>
                    </a:moveTo>
                    <a:cubicBezTo>
                      <a:pt x="1996526" y="45"/>
                      <a:pt x="2116915" y="106791"/>
                      <a:pt x="2116915" y="238421"/>
                    </a:cubicBezTo>
                    <a:lnTo>
                      <a:pt x="2116915" y="417373"/>
                    </a:lnTo>
                    <a:cubicBezTo>
                      <a:pt x="2116915" y="549048"/>
                      <a:pt x="1996526" y="655748"/>
                      <a:pt x="1847989" y="655748"/>
                    </a:cubicBezTo>
                    <a:lnTo>
                      <a:pt x="0" y="655748"/>
                    </a:lnTo>
                    <a:lnTo>
                      <a:pt x="0" y="615724"/>
                    </a:lnTo>
                    <a:lnTo>
                      <a:pt x="7615" y="615724"/>
                    </a:lnTo>
                    <a:lnTo>
                      <a:pt x="477431" y="576290"/>
                    </a:lnTo>
                    <a:lnTo>
                      <a:pt x="572391" y="246081"/>
                    </a:lnTo>
                    <a:cubicBezTo>
                      <a:pt x="572391" y="246081"/>
                      <a:pt x="389134" y="63594"/>
                      <a:pt x="377167" y="58880"/>
                    </a:cubicBezTo>
                    <a:cubicBezTo>
                      <a:pt x="365201" y="54166"/>
                      <a:pt x="7615" y="39888"/>
                      <a:pt x="7615" y="39888"/>
                    </a:cubicBezTo>
                    <a:lnTo>
                      <a:pt x="0" y="39797"/>
                    </a:lnTo>
                    <a:lnTo>
                      <a:pt x="0" y="0"/>
                    </a:lnTo>
                    <a:lnTo>
                      <a:pt x="1847989" y="0"/>
                    </a:ln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8" name="Google Shape;628;p14"/>
              <p:cNvSpPr/>
              <p:nvPr/>
            </p:nvSpPr>
            <p:spPr>
              <a:xfrm>
                <a:off x="3606133" y="3963633"/>
                <a:ext cx="2049875" cy="575700"/>
              </a:xfrm>
              <a:custGeom>
                <a:rect b="b" l="l" r="r" t="t"/>
                <a:pathLst>
                  <a:path extrusionOk="0" h="575700" w="2049875">
                    <a:moveTo>
                      <a:pt x="112547" y="286649"/>
                    </a:moveTo>
                    <a:cubicBezTo>
                      <a:pt x="112547" y="93600"/>
                      <a:pt x="0" y="0"/>
                      <a:pt x="0" y="0"/>
                    </a:cubicBezTo>
                    <a:lnTo>
                      <a:pt x="1802843" y="0"/>
                    </a:lnTo>
                    <a:cubicBezTo>
                      <a:pt x="1939277" y="0"/>
                      <a:pt x="2049876" y="98043"/>
                      <a:pt x="2049876" y="218976"/>
                    </a:cubicBezTo>
                    <a:lnTo>
                      <a:pt x="2049876" y="356725"/>
                    </a:lnTo>
                    <a:cubicBezTo>
                      <a:pt x="2049876" y="477658"/>
                      <a:pt x="1939277" y="575700"/>
                      <a:pt x="1802843" y="575700"/>
                    </a:cubicBezTo>
                    <a:lnTo>
                      <a:pt x="0" y="575700"/>
                    </a:lnTo>
                    <a:cubicBezTo>
                      <a:pt x="0" y="575655"/>
                      <a:pt x="112547" y="529739"/>
                      <a:pt x="112547" y="286649"/>
                    </a:cubicBezTo>
                    <a:close/>
                  </a:path>
                </a:pathLst>
              </a:custGeom>
              <a:solidFill>
                <a:srgbClr val="DDE8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9" name="Google Shape;629;p14"/>
              <p:cNvSpPr/>
              <p:nvPr/>
            </p:nvSpPr>
            <p:spPr>
              <a:xfrm>
                <a:off x="3606087" y="3963633"/>
                <a:ext cx="2049875" cy="409213"/>
              </a:xfrm>
              <a:custGeom>
                <a:rect b="b" l="l" r="r" t="t"/>
                <a:pathLst>
                  <a:path extrusionOk="0" h="409213" w="2049875">
                    <a:moveTo>
                      <a:pt x="2049876" y="218976"/>
                    </a:moveTo>
                    <a:lnTo>
                      <a:pt x="2049876" y="356725"/>
                    </a:lnTo>
                    <a:cubicBezTo>
                      <a:pt x="2049876" y="374856"/>
                      <a:pt x="2047337" y="392397"/>
                      <a:pt x="2042669" y="409214"/>
                    </a:cubicBezTo>
                    <a:cubicBezTo>
                      <a:pt x="1981885" y="277357"/>
                      <a:pt x="1865349" y="150305"/>
                      <a:pt x="1643472" y="109465"/>
                    </a:cubicBezTo>
                    <a:cubicBezTo>
                      <a:pt x="1125519" y="14097"/>
                      <a:pt x="0" y="0"/>
                      <a:pt x="0" y="0"/>
                    </a:cubicBezTo>
                    <a:lnTo>
                      <a:pt x="1802843" y="0"/>
                    </a:lnTo>
                    <a:cubicBezTo>
                      <a:pt x="1939277" y="0"/>
                      <a:pt x="2049876" y="98043"/>
                      <a:pt x="2049876" y="218976"/>
                    </a:cubicBezTo>
                    <a:close/>
                  </a:path>
                </a:pathLst>
              </a:custGeom>
              <a:solidFill>
                <a:srgbClr val="DAEE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630" name="Google Shape;630;p14"/>
            <p:cNvGrpSpPr/>
            <p:nvPr/>
          </p:nvGrpSpPr>
          <p:grpSpPr>
            <a:xfrm>
              <a:off x="3626258" y="5230664"/>
              <a:ext cx="3807300" cy="822234"/>
              <a:chOff x="3626258" y="5230664"/>
              <a:chExt cx="3807300" cy="822234"/>
            </a:xfrm>
          </p:grpSpPr>
          <p:sp>
            <p:nvSpPr>
              <p:cNvPr id="631" name="Google Shape;631;p14"/>
              <p:cNvSpPr/>
              <p:nvPr/>
            </p:nvSpPr>
            <p:spPr>
              <a:xfrm>
                <a:off x="3676254" y="5230664"/>
                <a:ext cx="3757304" cy="822234"/>
              </a:xfrm>
              <a:custGeom>
                <a:rect b="b" l="l" r="r" t="t"/>
                <a:pathLst>
                  <a:path extrusionOk="0" h="822234" w="3757304">
                    <a:moveTo>
                      <a:pt x="134123" y="26516"/>
                    </a:moveTo>
                    <a:lnTo>
                      <a:pt x="0" y="26516"/>
                    </a:lnTo>
                    <a:cubicBezTo>
                      <a:pt x="21938" y="9927"/>
                      <a:pt x="49407" y="0"/>
                      <a:pt x="79232" y="0"/>
                    </a:cubicBezTo>
                    <a:lnTo>
                      <a:pt x="3439017" y="0"/>
                    </a:lnTo>
                    <a:cubicBezTo>
                      <a:pt x="3614796" y="0"/>
                      <a:pt x="3757304" y="139699"/>
                      <a:pt x="3757304" y="312032"/>
                    </a:cubicBezTo>
                    <a:lnTo>
                      <a:pt x="3757304" y="510203"/>
                    </a:lnTo>
                    <a:cubicBezTo>
                      <a:pt x="3757304" y="682537"/>
                      <a:pt x="3614796" y="822235"/>
                      <a:pt x="3439017" y="822235"/>
                    </a:cubicBezTo>
                    <a:lnTo>
                      <a:pt x="116808" y="821102"/>
                    </a:lnTo>
                    <a:lnTo>
                      <a:pt x="134123" y="26516"/>
                    </a:lnTo>
                    <a:close/>
                  </a:path>
                </a:pathLst>
              </a:custGeom>
              <a:solidFill>
                <a:srgbClr val="16A79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2" name="Google Shape;632;p14"/>
              <p:cNvSpPr/>
              <p:nvPr/>
            </p:nvSpPr>
            <p:spPr>
              <a:xfrm>
                <a:off x="3626258" y="5231389"/>
                <a:ext cx="2395948" cy="820738"/>
              </a:xfrm>
              <a:custGeom>
                <a:rect b="b" l="l" r="r" t="t"/>
                <a:pathLst>
                  <a:path extrusionOk="0" h="820738" w="2395948">
                    <a:moveTo>
                      <a:pt x="2091577" y="0"/>
                    </a:moveTo>
                    <a:cubicBezTo>
                      <a:pt x="2259695" y="0"/>
                      <a:pt x="2395948" y="133579"/>
                      <a:pt x="2395948" y="298389"/>
                    </a:cubicBezTo>
                    <a:lnTo>
                      <a:pt x="2395948" y="522350"/>
                    </a:lnTo>
                    <a:cubicBezTo>
                      <a:pt x="2395948" y="687160"/>
                      <a:pt x="2259695" y="820739"/>
                      <a:pt x="2091577" y="820739"/>
                    </a:cubicBezTo>
                    <a:lnTo>
                      <a:pt x="0" y="820739"/>
                    </a:lnTo>
                    <a:lnTo>
                      <a:pt x="0" y="770653"/>
                    </a:lnTo>
                    <a:lnTo>
                      <a:pt x="8657" y="770653"/>
                    </a:lnTo>
                    <a:lnTo>
                      <a:pt x="540390" y="721291"/>
                    </a:lnTo>
                    <a:lnTo>
                      <a:pt x="647861" y="307953"/>
                    </a:lnTo>
                    <a:cubicBezTo>
                      <a:pt x="647861" y="307953"/>
                      <a:pt x="440444" y="79549"/>
                      <a:pt x="426891" y="73657"/>
                    </a:cubicBezTo>
                    <a:cubicBezTo>
                      <a:pt x="413384" y="67764"/>
                      <a:pt x="8657" y="49905"/>
                      <a:pt x="8657" y="49905"/>
                    </a:cubicBezTo>
                    <a:lnTo>
                      <a:pt x="0" y="49815"/>
                    </a:lnTo>
                    <a:lnTo>
                      <a:pt x="0" y="0"/>
                    </a:lnTo>
                    <a:lnTo>
                      <a:pt x="2091577"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3" name="Google Shape;633;p14"/>
              <p:cNvSpPr/>
              <p:nvPr/>
            </p:nvSpPr>
            <p:spPr>
              <a:xfrm>
                <a:off x="3634553" y="5281520"/>
                <a:ext cx="2320025" cy="720611"/>
              </a:xfrm>
              <a:custGeom>
                <a:rect b="b" l="l" r="r" t="t"/>
                <a:pathLst>
                  <a:path extrusionOk="0" h="720611" w="2320025">
                    <a:moveTo>
                      <a:pt x="127369" y="358810"/>
                    </a:moveTo>
                    <a:cubicBezTo>
                      <a:pt x="127369" y="117171"/>
                      <a:pt x="0" y="0"/>
                      <a:pt x="0" y="0"/>
                    </a:cubicBezTo>
                    <a:lnTo>
                      <a:pt x="2040448" y="0"/>
                    </a:lnTo>
                    <a:cubicBezTo>
                      <a:pt x="2194832" y="0"/>
                      <a:pt x="2320026" y="122701"/>
                      <a:pt x="2320026" y="274094"/>
                    </a:cubicBezTo>
                    <a:lnTo>
                      <a:pt x="2320026" y="446518"/>
                    </a:lnTo>
                    <a:cubicBezTo>
                      <a:pt x="2320026" y="597865"/>
                      <a:pt x="2194832" y="720612"/>
                      <a:pt x="2040448" y="720612"/>
                    </a:cubicBezTo>
                    <a:lnTo>
                      <a:pt x="0" y="720612"/>
                    </a:lnTo>
                    <a:cubicBezTo>
                      <a:pt x="0" y="720566"/>
                      <a:pt x="127369" y="663091"/>
                      <a:pt x="127369" y="358810"/>
                    </a:cubicBezTo>
                    <a:close/>
                  </a:path>
                </a:pathLst>
              </a:custGeom>
              <a:solidFill>
                <a:srgbClr val="DDE8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4" name="Google Shape;634;p14"/>
              <p:cNvSpPr/>
              <p:nvPr/>
            </p:nvSpPr>
            <p:spPr>
              <a:xfrm>
                <a:off x="3634507" y="5281520"/>
                <a:ext cx="2320025" cy="512196"/>
              </a:xfrm>
              <a:custGeom>
                <a:rect b="b" l="l" r="r" t="t"/>
                <a:pathLst>
                  <a:path extrusionOk="0" h="512196" w="2320025">
                    <a:moveTo>
                      <a:pt x="2320026" y="274048"/>
                    </a:moveTo>
                    <a:lnTo>
                      <a:pt x="2320026" y="446473"/>
                    </a:lnTo>
                    <a:cubicBezTo>
                      <a:pt x="2320026" y="469136"/>
                      <a:pt x="2317170" y="491120"/>
                      <a:pt x="2311867" y="512197"/>
                    </a:cubicBezTo>
                    <a:cubicBezTo>
                      <a:pt x="2243060" y="347116"/>
                      <a:pt x="2111158" y="188153"/>
                      <a:pt x="1860091" y="137024"/>
                    </a:cubicBezTo>
                    <a:cubicBezTo>
                      <a:pt x="1273875" y="17678"/>
                      <a:pt x="0" y="0"/>
                      <a:pt x="0" y="0"/>
                    </a:cubicBezTo>
                    <a:lnTo>
                      <a:pt x="2040448" y="0"/>
                    </a:lnTo>
                    <a:cubicBezTo>
                      <a:pt x="2194877" y="0"/>
                      <a:pt x="2320026" y="122701"/>
                      <a:pt x="2320026" y="274048"/>
                    </a:cubicBezTo>
                    <a:close/>
                  </a:path>
                </a:pathLst>
              </a:custGeom>
              <a:solidFill>
                <a:srgbClr val="BED1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635" name="Google Shape;635;p14"/>
            <p:cNvGrpSpPr/>
            <p:nvPr/>
          </p:nvGrpSpPr>
          <p:grpSpPr>
            <a:xfrm>
              <a:off x="3919706" y="4578270"/>
              <a:ext cx="3808841" cy="652393"/>
              <a:chOff x="3919706" y="4578270"/>
              <a:chExt cx="3808841" cy="652393"/>
            </a:xfrm>
          </p:grpSpPr>
          <p:sp>
            <p:nvSpPr>
              <p:cNvPr id="636" name="Google Shape;636;p14"/>
              <p:cNvSpPr/>
              <p:nvPr/>
            </p:nvSpPr>
            <p:spPr>
              <a:xfrm>
                <a:off x="3919706" y="4578270"/>
                <a:ext cx="3758800" cy="652393"/>
              </a:xfrm>
              <a:custGeom>
                <a:rect b="b" l="l" r="r" t="t"/>
                <a:pathLst>
                  <a:path extrusionOk="0" h="652393" w="3758800">
                    <a:moveTo>
                      <a:pt x="3624632" y="21032"/>
                    </a:moveTo>
                    <a:lnTo>
                      <a:pt x="3758800" y="21032"/>
                    </a:lnTo>
                    <a:cubicBezTo>
                      <a:pt x="3736862" y="7842"/>
                      <a:pt x="3709394" y="0"/>
                      <a:pt x="3679523" y="0"/>
                    </a:cubicBezTo>
                    <a:lnTo>
                      <a:pt x="318423" y="0"/>
                    </a:lnTo>
                    <a:cubicBezTo>
                      <a:pt x="142554" y="0"/>
                      <a:pt x="0" y="110870"/>
                      <a:pt x="0" y="247577"/>
                    </a:cubicBezTo>
                    <a:lnTo>
                      <a:pt x="0" y="404817"/>
                    </a:lnTo>
                    <a:cubicBezTo>
                      <a:pt x="0" y="541569"/>
                      <a:pt x="142554" y="652394"/>
                      <a:pt x="318423" y="652394"/>
                    </a:cubicBezTo>
                    <a:lnTo>
                      <a:pt x="3641947" y="651533"/>
                    </a:lnTo>
                    <a:lnTo>
                      <a:pt x="3624632" y="21032"/>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7" name="Google Shape;637;p14"/>
              <p:cNvSpPr/>
              <p:nvPr/>
            </p:nvSpPr>
            <p:spPr>
              <a:xfrm>
                <a:off x="5331647" y="4578814"/>
                <a:ext cx="2396900" cy="651306"/>
              </a:xfrm>
              <a:custGeom>
                <a:rect b="b" l="l" r="r" t="t"/>
                <a:pathLst>
                  <a:path extrusionOk="0" h="651306" w="2396900">
                    <a:moveTo>
                      <a:pt x="304508" y="0"/>
                    </a:moveTo>
                    <a:cubicBezTo>
                      <a:pt x="136344" y="0"/>
                      <a:pt x="0" y="106021"/>
                      <a:pt x="0" y="236789"/>
                    </a:cubicBezTo>
                    <a:lnTo>
                      <a:pt x="0" y="414517"/>
                    </a:lnTo>
                    <a:cubicBezTo>
                      <a:pt x="0" y="545286"/>
                      <a:pt x="136344" y="651306"/>
                      <a:pt x="304508" y="651306"/>
                    </a:cubicBezTo>
                    <a:lnTo>
                      <a:pt x="2396901" y="651306"/>
                    </a:lnTo>
                    <a:lnTo>
                      <a:pt x="2396901" y="611554"/>
                    </a:lnTo>
                    <a:lnTo>
                      <a:pt x="2388243" y="611554"/>
                    </a:lnTo>
                    <a:lnTo>
                      <a:pt x="1856329" y="572391"/>
                    </a:lnTo>
                    <a:lnTo>
                      <a:pt x="1748813" y="244404"/>
                    </a:lnTo>
                    <a:cubicBezTo>
                      <a:pt x="1748813" y="244404"/>
                      <a:pt x="1956320" y="63186"/>
                      <a:pt x="1969828" y="58518"/>
                    </a:cubicBezTo>
                    <a:cubicBezTo>
                      <a:pt x="1983381" y="53849"/>
                      <a:pt x="2388243" y="39661"/>
                      <a:pt x="2388243" y="39661"/>
                    </a:cubicBezTo>
                    <a:lnTo>
                      <a:pt x="2396901" y="39571"/>
                    </a:lnTo>
                    <a:lnTo>
                      <a:pt x="2396901" y="45"/>
                    </a:lnTo>
                    <a:lnTo>
                      <a:pt x="304508" y="45"/>
                    </a:lnTo>
                    <a:close/>
                  </a:path>
                </a:pathLst>
              </a:custGeom>
              <a:solidFill>
                <a:srgbClr val="F20F3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8" name="Google Shape;638;p14"/>
              <p:cNvSpPr/>
              <p:nvPr/>
            </p:nvSpPr>
            <p:spPr>
              <a:xfrm>
                <a:off x="5399366" y="4618566"/>
                <a:ext cx="2320931" cy="571756"/>
              </a:xfrm>
              <a:custGeom>
                <a:rect b="b" l="l" r="r" t="t"/>
                <a:pathLst>
                  <a:path extrusionOk="0" h="571756" w="2320931">
                    <a:moveTo>
                      <a:pt x="2193472" y="284700"/>
                    </a:moveTo>
                    <a:cubicBezTo>
                      <a:pt x="2193472" y="92966"/>
                      <a:pt x="2320932" y="0"/>
                      <a:pt x="2320932" y="0"/>
                    </a:cubicBezTo>
                    <a:lnTo>
                      <a:pt x="279669" y="0"/>
                    </a:lnTo>
                    <a:cubicBezTo>
                      <a:pt x="125194" y="0"/>
                      <a:pt x="0" y="97363"/>
                      <a:pt x="0" y="217480"/>
                    </a:cubicBezTo>
                    <a:lnTo>
                      <a:pt x="0" y="354277"/>
                    </a:lnTo>
                    <a:cubicBezTo>
                      <a:pt x="0" y="474394"/>
                      <a:pt x="125239" y="571757"/>
                      <a:pt x="279669" y="571757"/>
                    </a:cubicBezTo>
                    <a:lnTo>
                      <a:pt x="2320932" y="571757"/>
                    </a:lnTo>
                    <a:cubicBezTo>
                      <a:pt x="2320887" y="571757"/>
                      <a:pt x="2193472" y="526158"/>
                      <a:pt x="2193472" y="284700"/>
                    </a:cubicBezTo>
                    <a:close/>
                  </a:path>
                </a:pathLst>
              </a:custGeom>
              <a:solidFill>
                <a:srgbClr val="DDE8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9" name="Google Shape;639;p14"/>
              <p:cNvSpPr/>
              <p:nvPr/>
            </p:nvSpPr>
            <p:spPr>
              <a:xfrm>
                <a:off x="5399320" y="4618566"/>
                <a:ext cx="2320931" cy="406448"/>
              </a:xfrm>
              <a:custGeom>
                <a:rect b="b" l="l" r="r" t="t"/>
                <a:pathLst>
                  <a:path extrusionOk="0" h="406448" w="2320931">
                    <a:moveTo>
                      <a:pt x="0" y="217480"/>
                    </a:moveTo>
                    <a:lnTo>
                      <a:pt x="0" y="354277"/>
                    </a:lnTo>
                    <a:cubicBezTo>
                      <a:pt x="0" y="372272"/>
                      <a:pt x="2856" y="389723"/>
                      <a:pt x="8159" y="406449"/>
                    </a:cubicBezTo>
                    <a:cubicBezTo>
                      <a:pt x="77011" y="275453"/>
                      <a:pt x="208958" y="149308"/>
                      <a:pt x="460116" y="108740"/>
                    </a:cubicBezTo>
                    <a:cubicBezTo>
                      <a:pt x="1046559" y="14051"/>
                      <a:pt x="2320932" y="0"/>
                      <a:pt x="2320932" y="0"/>
                    </a:cubicBezTo>
                    <a:lnTo>
                      <a:pt x="279714" y="0"/>
                    </a:lnTo>
                    <a:cubicBezTo>
                      <a:pt x="125239" y="0"/>
                      <a:pt x="0" y="97363"/>
                      <a:pt x="0" y="217480"/>
                    </a:cubicBezTo>
                    <a:close/>
                  </a:path>
                </a:pathLst>
              </a:custGeom>
              <a:solidFill>
                <a:srgbClr val="DAEE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0" name="Google Shape;640;p14"/>
              <p:cNvSpPr/>
              <p:nvPr/>
            </p:nvSpPr>
            <p:spPr>
              <a:xfrm>
                <a:off x="4216236" y="4578270"/>
                <a:ext cx="637617" cy="652393"/>
              </a:xfrm>
              <a:custGeom>
                <a:rect b="b" l="l" r="r" t="t"/>
                <a:pathLst>
                  <a:path extrusionOk="0" h="652393" w="637617">
                    <a:moveTo>
                      <a:pt x="319194" y="404817"/>
                    </a:moveTo>
                    <a:lnTo>
                      <a:pt x="319194" y="247577"/>
                    </a:lnTo>
                    <a:cubicBezTo>
                      <a:pt x="319194" y="110825"/>
                      <a:pt x="461748" y="0"/>
                      <a:pt x="637617" y="0"/>
                    </a:cubicBezTo>
                    <a:lnTo>
                      <a:pt x="318423" y="0"/>
                    </a:lnTo>
                    <a:cubicBezTo>
                      <a:pt x="142599" y="0"/>
                      <a:pt x="0" y="110870"/>
                      <a:pt x="0" y="247577"/>
                    </a:cubicBezTo>
                    <a:lnTo>
                      <a:pt x="0" y="404817"/>
                    </a:lnTo>
                    <a:cubicBezTo>
                      <a:pt x="0" y="541569"/>
                      <a:pt x="142554" y="652394"/>
                      <a:pt x="318423" y="652394"/>
                    </a:cubicBezTo>
                    <a:lnTo>
                      <a:pt x="633356" y="652303"/>
                    </a:lnTo>
                    <a:cubicBezTo>
                      <a:pt x="459481" y="650535"/>
                      <a:pt x="319194" y="540436"/>
                      <a:pt x="319194" y="404817"/>
                    </a:cubicBezTo>
                    <a:close/>
                  </a:path>
                </a:pathLst>
              </a:custGeom>
              <a:solidFill>
                <a:srgbClr val="FA9FA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41" name="Google Shape;641;p14"/>
            <p:cNvSpPr/>
            <p:nvPr/>
          </p:nvSpPr>
          <p:spPr>
            <a:xfrm>
              <a:off x="3221622" y="6054576"/>
              <a:ext cx="4712302" cy="728951"/>
            </a:xfrm>
            <a:custGeom>
              <a:rect b="b" l="l" r="r" t="t"/>
              <a:pathLst>
                <a:path extrusionOk="0" h="728951" w="4712302">
                  <a:moveTo>
                    <a:pt x="4544094" y="23525"/>
                  </a:moveTo>
                  <a:lnTo>
                    <a:pt x="4712303" y="23525"/>
                  </a:lnTo>
                  <a:cubicBezTo>
                    <a:pt x="4684789" y="8793"/>
                    <a:pt x="4650341" y="0"/>
                    <a:pt x="4612900" y="0"/>
                  </a:cubicBezTo>
                  <a:lnTo>
                    <a:pt x="399196" y="0"/>
                  </a:lnTo>
                  <a:cubicBezTo>
                    <a:pt x="178725" y="0"/>
                    <a:pt x="0" y="123834"/>
                    <a:pt x="0" y="276632"/>
                  </a:cubicBezTo>
                  <a:lnTo>
                    <a:pt x="0" y="452320"/>
                  </a:lnTo>
                  <a:cubicBezTo>
                    <a:pt x="0" y="605118"/>
                    <a:pt x="178725" y="728951"/>
                    <a:pt x="399196" y="728951"/>
                  </a:cubicBezTo>
                  <a:lnTo>
                    <a:pt x="4565805" y="727954"/>
                  </a:lnTo>
                  <a:lnTo>
                    <a:pt x="4544094" y="23525"/>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2" name="Google Shape;642;p14"/>
            <p:cNvSpPr/>
            <p:nvPr/>
          </p:nvSpPr>
          <p:spPr>
            <a:xfrm>
              <a:off x="4991739" y="6055210"/>
              <a:ext cx="3004873" cy="727682"/>
            </a:xfrm>
            <a:custGeom>
              <a:rect b="b" l="l" r="r" t="t"/>
              <a:pathLst>
                <a:path extrusionOk="0" h="727682" w="3004873">
                  <a:moveTo>
                    <a:pt x="381745" y="45"/>
                  </a:moveTo>
                  <a:cubicBezTo>
                    <a:pt x="170929" y="45"/>
                    <a:pt x="0" y="118485"/>
                    <a:pt x="0" y="264575"/>
                  </a:cubicBezTo>
                  <a:lnTo>
                    <a:pt x="0" y="463153"/>
                  </a:lnTo>
                  <a:cubicBezTo>
                    <a:pt x="0" y="609243"/>
                    <a:pt x="170929" y="727683"/>
                    <a:pt x="381745" y="727683"/>
                  </a:cubicBezTo>
                  <a:lnTo>
                    <a:pt x="3004874" y="727683"/>
                  </a:lnTo>
                  <a:lnTo>
                    <a:pt x="3004874" y="683262"/>
                  </a:lnTo>
                  <a:lnTo>
                    <a:pt x="2994041" y="683262"/>
                  </a:lnTo>
                  <a:lnTo>
                    <a:pt x="2327187" y="639475"/>
                  </a:lnTo>
                  <a:lnTo>
                    <a:pt x="2192384" y="273051"/>
                  </a:lnTo>
                  <a:cubicBezTo>
                    <a:pt x="2192384" y="273051"/>
                    <a:pt x="2452517" y="70574"/>
                    <a:pt x="2469514" y="65362"/>
                  </a:cubicBezTo>
                  <a:cubicBezTo>
                    <a:pt x="2486467" y="60149"/>
                    <a:pt x="2994041" y="44285"/>
                    <a:pt x="2994041" y="44285"/>
                  </a:cubicBezTo>
                  <a:lnTo>
                    <a:pt x="3004874" y="44194"/>
                  </a:lnTo>
                  <a:lnTo>
                    <a:pt x="3004874" y="0"/>
                  </a:lnTo>
                  <a:lnTo>
                    <a:pt x="381745" y="0"/>
                  </a:lnTo>
                  <a:close/>
                </a:path>
              </a:pathLst>
            </a:custGeom>
            <a:solidFill>
              <a:srgbClr val="FA9FA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3" name="Google Shape;643;p14"/>
            <p:cNvSpPr/>
            <p:nvPr/>
          </p:nvSpPr>
          <p:spPr>
            <a:xfrm>
              <a:off x="5076591" y="6099676"/>
              <a:ext cx="2909732" cy="638841"/>
            </a:xfrm>
            <a:custGeom>
              <a:rect b="b" l="l" r="r" t="t"/>
              <a:pathLst>
                <a:path extrusionOk="0" h="638841" w="2909732">
                  <a:moveTo>
                    <a:pt x="2749954" y="318106"/>
                  </a:moveTo>
                  <a:cubicBezTo>
                    <a:pt x="2749954" y="103890"/>
                    <a:pt x="2909732" y="0"/>
                    <a:pt x="2909732" y="0"/>
                  </a:cubicBezTo>
                  <a:lnTo>
                    <a:pt x="350651" y="0"/>
                  </a:lnTo>
                  <a:cubicBezTo>
                    <a:pt x="157013" y="0"/>
                    <a:pt x="0" y="108785"/>
                    <a:pt x="0" y="242999"/>
                  </a:cubicBezTo>
                  <a:lnTo>
                    <a:pt x="0" y="395842"/>
                  </a:lnTo>
                  <a:cubicBezTo>
                    <a:pt x="0" y="530056"/>
                    <a:pt x="157013" y="638841"/>
                    <a:pt x="350651" y="638841"/>
                  </a:cubicBezTo>
                  <a:lnTo>
                    <a:pt x="2909687" y="638841"/>
                  </a:lnTo>
                  <a:cubicBezTo>
                    <a:pt x="2909687" y="638796"/>
                    <a:pt x="2749954" y="587848"/>
                    <a:pt x="2749954" y="318106"/>
                  </a:cubicBezTo>
                  <a:close/>
                </a:path>
              </a:pathLst>
            </a:custGeom>
            <a:solidFill>
              <a:srgbClr val="DDE8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4" name="Google Shape;644;p14"/>
            <p:cNvSpPr/>
            <p:nvPr/>
          </p:nvSpPr>
          <p:spPr>
            <a:xfrm>
              <a:off x="5076591" y="6099676"/>
              <a:ext cx="2909732" cy="454087"/>
            </a:xfrm>
            <a:custGeom>
              <a:rect b="b" l="l" r="r" t="t"/>
              <a:pathLst>
                <a:path extrusionOk="0" h="454087" w="2909732">
                  <a:moveTo>
                    <a:pt x="0" y="242954"/>
                  </a:moveTo>
                  <a:lnTo>
                    <a:pt x="0" y="395797"/>
                  </a:lnTo>
                  <a:cubicBezTo>
                    <a:pt x="0" y="415877"/>
                    <a:pt x="3581" y="435413"/>
                    <a:pt x="10244" y="454088"/>
                  </a:cubicBezTo>
                  <a:cubicBezTo>
                    <a:pt x="96547" y="307726"/>
                    <a:pt x="261991" y="166804"/>
                    <a:pt x="576879" y="121477"/>
                  </a:cubicBezTo>
                  <a:cubicBezTo>
                    <a:pt x="1312086" y="15684"/>
                    <a:pt x="2909732" y="0"/>
                    <a:pt x="2909732" y="0"/>
                  </a:cubicBezTo>
                  <a:lnTo>
                    <a:pt x="350651" y="0"/>
                  </a:lnTo>
                  <a:cubicBezTo>
                    <a:pt x="157013" y="0"/>
                    <a:pt x="0" y="108785"/>
                    <a:pt x="0" y="242954"/>
                  </a:cubicBezTo>
                  <a:close/>
                </a:path>
              </a:pathLst>
            </a:custGeom>
            <a:solidFill>
              <a:srgbClr val="BED1F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5" name="Google Shape;645;p14"/>
            <p:cNvSpPr/>
            <p:nvPr/>
          </p:nvSpPr>
          <p:spPr>
            <a:xfrm>
              <a:off x="2725925" y="6778495"/>
              <a:ext cx="6176278" cy="80455"/>
            </a:xfrm>
            <a:custGeom>
              <a:rect b="b" l="l" r="r" t="t"/>
              <a:pathLst>
                <a:path extrusionOk="0" h="80455" w="6176278">
                  <a:moveTo>
                    <a:pt x="35536" y="80456"/>
                  </a:moveTo>
                  <a:lnTo>
                    <a:pt x="6140788" y="80456"/>
                  </a:lnTo>
                  <a:cubicBezTo>
                    <a:pt x="6160415" y="80456"/>
                    <a:pt x="6176279" y="64546"/>
                    <a:pt x="6176279" y="44919"/>
                  </a:cubicBezTo>
                  <a:lnTo>
                    <a:pt x="6176279" y="35492"/>
                  </a:lnTo>
                  <a:cubicBezTo>
                    <a:pt x="6176279" y="15865"/>
                    <a:pt x="6160369" y="0"/>
                    <a:pt x="6140788" y="0"/>
                  </a:cubicBezTo>
                  <a:lnTo>
                    <a:pt x="35536" y="0"/>
                  </a:lnTo>
                  <a:cubicBezTo>
                    <a:pt x="15910" y="0"/>
                    <a:pt x="0" y="15910"/>
                    <a:pt x="0" y="35537"/>
                  </a:cubicBezTo>
                  <a:lnTo>
                    <a:pt x="0" y="44919"/>
                  </a:lnTo>
                  <a:cubicBezTo>
                    <a:pt x="0" y="64546"/>
                    <a:pt x="15910" y="80456"/>
                    <a:pt x="35536" y="80456"/>
                  </a:cubicBezTo>
                  <a:close/>
                </a:path>
              </a:pathLst>
            </a:custGeom>
            <a:solidFill>
              <a:srgbClr val="2F305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6" name="Google Shape;646;p14"/>
            <p:cNvSpPr/>
            <p:nvPr/>
          </p:nvSpPr>
          <p:spPr>
            <a:xfrm>
              <a:off x="7600453" y="3454383"/>
              <a:ext cx="1339190" cy="954454"/>
            </a:xfrm>
            <a:custGeom>
              <a:rect b="b" l="l" r="r" t="t"/>
              <a:pathLst>
                <a:path extrusionOk="0" h="954454" w="1339190">
                  <a:moveTo>
                    <a:pt x="1339191" y="674740"/>
                  </a:moveTo>
                  <a:lnTo>
                    <a:pt x="159461" y="0"/>
                  </a:lnTo>
                  <a:lnTo>
                    <a:pt x="0" y="315840"/>
                  </a:lnTo>
                  <a:lnTo>
                    <a:pt x="1207153" y="954454"/>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7" name="Google Shape;647;p14"/>
            <p:cNvSpPr/>
            <p:nvPr/>
          </p:nvSpPr>
          <p:spPr>
            <a:xfrm>
              <a:off x="7888461" y="1690295"/>
              <a:ext cx="163450" cy="196175"/>
            </a:xfrm>
            <a:custGeom>
              <a:rect b="b" l="l" r="r" t="t"/>
              <a:pathLst>
                <a:path extrusionOk="0" h="196175" w="163450">
                  <a:moveTo>
                    <a:pt x="81725" y="0"/>
                  </a:moveTo>
                  <a:cubicBezTo>
                    <a:pt x="81725" y="0"/>
                    <a:pt x="91017" y="91742"/>
                    <a:pt x="163450" y="98088"/>
                  </a:cubicBezTo>
                  <a:cubicBezTo>
                    <a:pt x="91063" y="104434"/>
                    <a:pt x="81725" y="196176"/>
                    <a:pt x="81725" y="196176"/>
                  </a:cubicBezTo>
                  <a:cubicBezTo>
                    <a:pt x="81725" y="196176"/>
                    <a:pt x="72433" y="104434"/>
                    <a:pt x="0" y="98088"/>
                  </a:cubicBezTo>
                  <a:cubicBezTo>
                    <a:pt x="72388" y="91742"/>
                    <a:pt x="81725" y="0"/>
                    <a:pt x="81725"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8" name="Google Shape;648;p14"/>
            <p:cNvSpPr/>
            <p:nvPr/>
          </p:nvSpPr>
          <p:spPr>
            <a:xfrm>
              <a:off x="9124126" y="4364960"/>
              <a:ext cx="245129" cy="294264"/>
            </a:xfrm>
            <a:custGeom>
              <a:rect b="b" l="l" r="r" t="t"/>
              <a:pathLst>
                <a:path extrusionOk="0" h="294264" w="245129">
                  <a:moveTo>
                    <a:pt x="122564" y="0"/>
                  </a:moveTo>
                  <a:cubicBezTo>
                    <a:pt x="122564" y="0"/>
                    <a:pt x="136525" y="137613"/>
                    <a:pt x="245129" y="147132"/>
                  </a:cubicBezTo>
                  <a:cubicBezTo>
                    <a:pt x="136525" y="156651"/>
                    <a:pt x="122564" y="294264"/>
                    <a:pt x="122564" y="294264"/>
                  </a:cubicBezTo>
                  <a:cubicBezTo>
                    <a:pt x="122564" y="294264"/>
                    <a:pt x="108604" y="156651"/>
                    <a:pt x="0" y="147132"/>
                  </a:cubicBezTo>
                  <a:cubicBezTo>
                    <a:pt x="108604" y="137659"/>
                    <a:pt x="122564" y="0"/>
                    <a:pt x="122564"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49" name="Google Shape;649;p14"/>
            <p:cNvSpPr/>
            <p:nvPr/>
          </p:nvSpPr>
          <p:spPr>
            <a:xfrm>
              <a:off x="8797316" y="939949"/>
              <a:ext cx="217661" cy="261356"/>
            </a:xfrm>
            <a:custGeom>
              <a:rect b="b" l="l" r="r" t="t"/>
              <a:pathLst>
                <a:path extrusionOk="0" h="261356" w="217661">
                  <a:moveTo>
                    <a:pt x="108831" y="0"/>
                  </a:moveTo>
                  <a:cubicBezTo>
                    <a:pt x="108831" y="0"/>
                    <a:pt x="121205" y="122202"/>
                    <a:pt x="217661" y="130678"/>
                  </a:cubicBezTo>
                  <a:cubicBezTo>
                    <a:pt x="121205" y="139154"/>
                    <a:pt x="108831" y="261356"/>
                    <a:pt x="108831" y="261356"/>
                  </a:cubicBezTo>
                  <a:cubicBezTo>
                    <a:pt x="108831" y="261356"/>
                    <a:pt x="96411" y="139154"/>
                    <a:pt x="0" y="130678"/>
                  </a:cubicBezTo>
                  <a:cubicBezTo>
                    <a:pt x="96411" y="122247"/>
                    <a:pt x="108831" y="0"/>
                    <a:pt x="108831" y="0"/>
                  </a:cubicBez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0" name="Google Shape;650;p14"/>
            <p:cNvSpPr/>
            <p:nvPr/>
          </p:nvSpPr>
          <p:spPr>
            <a:xfrm>
              <a:off x="3092304" y="4906892"/>
              <a:ext cx="146497" cy="175869"/>
            </a:xfrm>
            <a:custGeom>
              <a:rect b="b" l="l" r="r" t="t"/>
              <a:pathLst>
                <a:path extrusionOk="0" h="175869" w="146497">
                  <a:moveTo>
                    <a:pt x="73249" y="0"/>
                  </a:moveTo>
                  <a:cubicBezTo>
                    <a:pt x="73249" y="0"/>
                    <a:pt x="81589" y="82223"/>
                    <a:pt x="146497" y="87934"/>
                  </a:cubicBezTo>
                  <a:cubicBezTo>
                    <a:pt x="81589" y="93600"/>
                    <a:pt x="73249" y="175869"/>
                    <a:pt x="73249" y="175869"/>
                  </a:cubicBezTo>
                  <a:cubicBezTo>
                    <a:pt x="73249" y="175869"/>
                    <a:pt x="64908" y="93646"/>
                    <a:pt x="0" y="87934"/>
                  </a:cubicBezTo>
                  <a:cubicBezTo>
                    <a:pt x="64908" y="82223"/>
                    <a:pt x="73249" y="0"/>
                    <a:pt x="73249"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1" name="Google Shape;651;p14"/>
            <p:cNvSpPr/>
            <p:nvPr/>
          </p:nvSpPr>
          <p:spPr>
            <a:xfrm>
              <a:off x="8399661" y="2595297"/>
              <a:ext cx="146134" cy="175506"/>
            </a:xfrm>
            <a:custGeom>
              <a:rect b="b" l="l" r="r" t="t"/>
              <a:pathLst>
                <a:path extrusionOk="0" h="175506" w="146134">
                  <a:moveTo>
                    <a:pt x="73067" y="0"/>
                  </a:moveTo>
                  <a:cubicBezTo>
                    <a:pt x="73067" y="0"/>
                    <a:pt x="81407" y="82087"/>
                    <a:pt x="146135" y="87753"/>
                  </a:cubicBezTo>
                  <a:cubicBezTo>
                    <a:pt x="81363" y="93419"/>
                    <a:pt x="73067" y="175507"/>
                    <a:pt x="73067" y="175507"/>
                  </a:cubicBezTo>
                  <a:cubicBezTo>
                    <a:pt x="73067" y="175507"/>
                    <a:pt x="64727" y="93419"/>
                    <a:pt x="0" y="87753"/>
                  </a:cubicBezTo>
                  <a:cubicBezTo>
                    <a:pt x="64773" y="82087"/>
                    <a:pt x="73067" y="0"/>
                    <a:pt x="73067"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2" name="Google Shape;652;p14"/>
            <p:cNvSpPr/>
            <p:nvPr/>
          </p:nvSpPr>
          <p:spPr>
            <a:xfrm>
              <a:off x="7272284" y="441305"/>
              <a:ext cx="146134" cy="175506"/>
            </a:xfrm>
            <a:custGeom>
              <a:rect b="b" l="l" r="r" t="t"/>
              <a:pathLst>
                <a:path extrusionOk="0" h="175506" w="146134">
                  <a:moveTo>
                    <a:pt x="73067" y="0"/>
                  </a:moveTo>
                  <a:cubicBezTo>
                    <a:pt x="73067" y="0"/>
                    <a:pt x="81407" y="82042"/>
                    <a:pt x="146135" y="87753"/>
                  </a:cubicBezTo>
                  <a:cubicBezTo>
                    <a:pt x="81362" y="93419"/>
                    <a:pt x="73067" y="175507"/>
                    <a:pt x="73067" y="175507"/>
                  </a:cubicBezTo>
                  <a:cubicBezTo>
                    <a:pt x="73067" y="175507"/>
                    <a:pt x="64727" y="93419"/>
                    <a:pt x="0" y="87753"/>
                  </a:cubicBezTo>
                  <a:cubicBezTo>
                    <a:pt x="64727" y="82042"/>
                    <a:pt x="73067" y="0"/>
                    <a:pt x="73067"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3" name="Google Shape;653;p14"/>
            <p:cNvSpPr/>
            <p:nvPr/>
          </p:nvSpPr>
          <p:spPr>
            <a:xfrm>
              <a:off x="3854979" y="1485915"/>
              <a:ext cx="191280" cy="229627"/>
            </a:xfrm>
            <a:custGeom>
              <a:rect b="b" l="l" r="r" t="t"/>
              <a:pathLst>
                <a:path extrusionOk="0" h="229627" w="191280">
                  <a:moveTo>
                    <a:pt x="95640" y="0"/>
                  </a:moveTo>
                  <a:cubicBezTo>
                    <a:pt x="95640" y="0"/>
                    <a:pt x="106519" y="107380"/>
                    <a:pt x="191281" y="114814"/>
                  </a:cubicBezTo>
                  <a:cubicBezTo>
                    <a:pt x="106519" y="122247"/>
                    <a:pt x="95640" y="229627"/>
                    <a:pt x="95640" y="229627"/>
                  </a:cubicBezTo>
                  <a:cubicBezTo>
                    <a:pt x="95640" y="229627"/>
                    <a:pt x="84762" y="122247"/>
                    <a:pt x="0" y="114814"/>
                  </a:cubicBezTo>
                  <a:cubicBezTo>
                    <a:pt x="84762" y="107380"/>
                    <a:pt x="95640" y="0"/>
                    <a:pt x="9564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4" name="Google Shape;654;p14"/>
            <p:cNvSpPr/>
            <p:nvPr/>
          </p:nvSpPr>
          <p:spPr>
            <a:xfrm>
              <a:off x="3081516" y="3346051"/>
              <a:ext cx="280212" cy="336418"/>
            </a:xfrm>
            <a:custGeom>
              <a:rect b="b" l="l" r="r" t="t"/>
              <a:pathLst>
                <a:path extrusionOk="0" h="336418" w="280212">
                  <a:moveTo>
                    <a:pt x="140106" y="0"/>
                  </a:moveTo>
                  <a:cubicBezTo>
                    <a:pt x="140106" y="0"/>
                    <a:pt x="156061" y="157330"/>
                    <a:pt x="280213" y="168209"/>
                  </a:cubicBezTo>
                  <a:cubicBezTo>
                    <a:pt x="156061" y="179088"/>
                    <a:pt x="140106" y="336418"/>
                    <a:pt x="140106" y="336418"/>
                  </a:cubicBezTo>
                  <a:cubicBezTo>
                    <a:pt x="140106" y="336418"/>
                    <a:pt x="124151" y="179088"/>
                    <a:pt x="0" y="168209"/>
                  </a:cubicBezTo>
                  <a:cubicBezTo>
                    <a:pt x="124151" y="157330"/>
                    <a:pt x="140106" y="0"/>
                    <a:pt x="14010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5" name="Google Shape;655;p14"/>
            <p:cNvSpPr/>
            <p:nvPr/>
          </p:nvSpPr>
          <p:spPr>
            <a:xfrm>
              <a:off x="6909259" y="1916613"/>
              <a:ext cx="217661" cy="261356"/>
            </a:xfrm>
            <a:custGeom>
              <a:rect b="b" l="l" r="r" t="t"/>
              <a:pathLst>
                <a:path extrusionOk="0" h="261356" w="217661">
                  <a:moveTo>
                    <a:pt x="108831" y="0"/>
                  </a:moveTo>
                  <a:cubicBezTo>
                    <a:pt x="108831" y="0"/>
                    <a:pt x="121205" y="122202"/>
                    <a:pt x="217661" y="130678"/>
                  </a:cubicBezTo>
                  <a:cubicBezTo>
                    <a:pt x="121205" y="139154"/>
                    <a:pt x="108831" y="261356"/>
                    <a:pt x="108831" y="261356"/>
                  </a:cubicBezTo>
                  <a:cubicBezTo>
                    <a:pt x="108831" y="261356"/>
                    <a:pt x="96456" y="139154"/>
                    <a:pt x="0" y="130678"/>
                  </a:cubicBezTo>
                  <a:cubicBezTo>
                    <a:pt x="96456" y="122202"/>
                    <a:pt x="108831" y="0"/>
                    <a:pt x="10883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6" name="Google Shape;656;p14"/>
            <p:cNvSpPr/>
            <p:nvPr/>
          </p:nvSpPr>
          <p:spPr>
            <a:xfrm>
              <a:off x="9246690" y="3235906"/>
              <a:ext cx="217661" cy="261356"/>
            </a:xfrm>
            <a:custGeom>
              <a:rect b="b" l="l" r="r" t="t"/>
              <a:pathLst>
                <a:path extrusionOk="0" h="261356" w="217661">
                  <a:moveTo>
                    <a:pt x="108831" y="0"/>
                  </a:moveTo>
                  <a:cubicBezTo>
                    <a:pt x="108831" y="0"/>
                    <a:pt x="121205" y="122202"/>
                    <a:pt x="217661" y="130678"/>
                  </a:cubicBezTo>
                  <a:cubicBezTo>
                    <a:pt x="121205" y="139154"/>
                    <a:pt x="108831" y="261356"/>
                    <a:pt x="108831" y="261356"/>
                  </a:cubicBezTo>
                  <a:cubicBezTo>
                    <a:pt x="108831" y="261356"/>
                    <a:pt x="96456" y="139154"/>
                    <a:pt x="0" y="130678"/>
                  </a:cubicBezTo>
                  <a:cubicBezTo>
                    <a:pt x="96411" y="122247"/>
                    <a:pt x="108831" y="0"/>
                    <a:pt x="1088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7" name="Google Shape;657;p14"/>
            <p:cNvSpPr/>
            <p:nvPr/>
          </p:nvSpPr>
          <p:spPr>
            <a:xfrm>
              <a:off x="3221668" y="728135"/>
              <a:ext cx="155018" cy="186204"/>
            </a:xfrm>
            <a:custGeom>
              <a:rect b="b" l="l" r="r" t="t"/>
              <a:pathLst>
                <a:path extrusionOk="0" h="186204" w="155018">
                  <a:moveTo>
                    <a:pt x="77509" y="0"/>
                  </a:moveTo>
                  <a:cubicBezTo>
                    <a:pt x="77509" y="0"/>
                    <a:pt x="86348" y="87074"/>
                    <a:pt x="155019" y="93102"/>
                  </a:cubicBezTo>
                  <a:cubicBezTo>
                    <a:pt x="86303" y="99130"/>
                    <a:pt x="77509" y="186204"/>
                    <a:pt x="77509" y="186204"/>
                  </a:cubicBezTo>
                  <a:cubicBezTo>
                    <a:pt x="77509" y="186204"/>
                    <a:pt x="68671" y="99130"/>
                    <a:pt x="0" y="93102"/>
                  </a:cubicBezTo>
                  <a:cubicBezTo>
                    <a:pt x="68671" y="87074"/>
                    <a:pt x="77509" y="0"/>
                    <a:pt x="77509" y="0"/>
                  </a:cubicBez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8" name="Google Shape;658;p14"/>
            <p:cNvSpPr/>
            <p:nvPr/>
          </p:nvSpPr>
          <p:spPr>
            <a:xfrm>
              <a:off x="4092131" y="2880269"/>
              <a:ext cx="248302" cy="298161"/>
            </a:xfrm>
            <a:custGeom>
              <a:rect b="b" l="l" r="r" t="t"/>
              <a:pathLst>
                <a:path extrusionOk="0" h="298161" w="248302">
                  <a:moveTo>
                    <a:pt x="124151" y="0"/>
                  </a:moveTo>
                  <a:cubicBezTo>
                    <a:pt x="124151" y="0"/>
                    <a:pt x="138293" y="139426"/>
                    <a:pt x="248302" y="149081"/>
                  </a:cubicBezTo>
                  <a:cubicBezTo>
                    <a:pt x="138293" y="158736"/>
                    <a:pt x="124151" y="298162"/>
                    <a:pt x="124151" y="298162"/>
                  </a:cubicBezTo>
                  <a:cubicBezTo>
                    <a:pt x="124151" y="298162"/>
                    <a:pt x="110009" y="158736"/>
                    <a:pt x="0" y="149081"/>
                  </a:cubicBezTo>
                  <a:cubicBezTo>
                    <a:pt x="110009" y="139426"/>
                    <a:pt x="124151" y="0"/>
                    <a:pt x="12415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9" name="Google Shape;659;p14"/>
            <p:cNvSpPr/>
            <p:nvPr/>
          </p:nvSpPr>
          <p:spPr>
            <a:xfrm>
              <a:off x="2910814" y="1972411"/>
              <a:ext cx="169614" cy="236517"/>
            </a:xfrm>
            <a:custGeom>
              <a:rect b="b" l="l" r="r" t="t"/>
              <a:pathLst>
                <a:path extrusionOk="0" h="236517" w="169614">
                  <a:moveTo>
                    <a:pt x="84807" y="0"/>
                  </a:moveTo>
                  <a:cubicBezTo>
                    <a:pt x="84807" y="0"/>
                    <a:pt x="94462" y="110598"/>
                    <a:pt x="169614" y="118259"/>
                  </a:cubicBezTo>
                  <a:cubicBezTo>
                    <a:pt x="94462" y="125919"/>
                    <a:pt x="84807" y="236517"/>
                    <a:pt x="84807" y="236517"/>
                  </a:cubicBezTo>
                  <a:cubicBezTo>
                    <a:pt x="84807" y="236517"/>
                    <a:pt x="75152" y="125919"/>
                    <a:pt x="0" y="118259"/>
                  </a:cubicBezTo>
                  <a:cubicBezTo>
                    <a:pt x="75152" y="110598"/>
                    <a:pt x="84807" y="0"/>
                    <a:pt x="84807" y="0"/>
                  </a:cubicBezTo>
                  <a:close/>
                </a:path>
              </a:pathLst>
            </a:custGeom>
            <a:solidFill>
              <a:schemeClr val="accent2">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0" name="Google Shape;660;p14"/>
            <p:cNvSpPr/>
            <p:nvPr/>
          </p:nvSpPr>
          <p:spPr>
            <a:xfrm>
              <a:off x="4709486" y="204108"/>
              <a:ext cx="170067" cy="237242"/>
            </a:xfrm>
            <a:custGeom>
              <a:rect b="b" l="l" r="r" t="t"/>
              <a:pathLst>
                <a:path extrusionOk="0" h="237242" w="170067">
                  <a:moveTo>
                    <a:pt x="85034" y="0"/>
                  </a:moveTo>
                  <a:cubicBezTo>
                    <a:pt x="85034" y="0"/>
                    <a:pt x="94734" y="110916"/>
                    <a:pt x="170068" y="118621"/>
                  </a:cubicBezTo>
                  <a:cubicBezTo>
                    <a:pt x="94734" y="126281"/>
                    <a:pt x="85034" y="237242"/>
                    <a:pt x="85034" y="237242"/>
                  </a:cubicBezTo>
                  <a:cubicBezTo>
                    <a:pt x="85034" y="237242"/>
                    <a:pt x="75334" y="126327"/>
                    <a:pt x="0" y="118621"/>
                  </a:cubicBezTo>
                  <a:cubicBezTo>
                    <a:pt x="75379" y="110916"/>
                    <a:pt x="85034" y="0"/>
                    <a:pt x="85034" y="0"/>
                  </a:cubicBezTo>
                  <a:close/>
                </a:path>
              </a:pathLst>
            </a:custGeom>
            <a:solidFill>
              <a:schemeClr val="accent2">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661" name="Google Shape;661;p14"/>
            <p:cNvGrpSpPr/>
            <p:nvPr/>
          </p:nvGrpSpPr>
          <p:grpSpPr>
            <a:xfrm>
              <a:off x="5334684" y="914143"/>
              <a:ext cx="969481" cy="3009466"/>
              <a:chOff x="5334684" y="914143"/>
              <a:chExt cx="969481" cy="3009466"/>
            </a:xfrm>
          </p:grpSpPr>
          <p:sp>
            <p:nvSpPr>
              <p:cNvPr id="662" name="Google Shape;662;p14"/>
              <p:cNvSpPr/>
              <p:nvPr/>
            </p:nvSpPr>
            <p:spPr>
              <a:xfrm>
                <a:off x="6094957" y="3846463"/>
                <a:ext cx="178011" cy="77146"/>
              </a:xfrm>
              <a:custGeom>
                <a:rect b="b" l="l" r="r" t="t"/>
                <a:pathLst>
                  <a:path extrusionOk="0" h="77146" w="178011">
                    <a:moveTo>
                      <a:pt x="0" y="0"/>
                    </a:moveTo>
                    <a:lnTo>
                      <a:pt x="0" y="67130"/>
                    </a:lnTo>
                    <a:cubicBezTo>
                      <a:pt x="0" y="72660"/>
                      <a:pt x="4487" y="77147"/>
                      <a:pt x="10017" y="77147"/>
                    </a:cubicBezTo>
                    <a:lnTo>
                      <a:pt x="166668" y="77147"/>
                    </a:lnTo>
                    <a:cubicBezTo>
                      <a:pt x="178000" y="77147"/>
                      <a:pt x="182306" y="62280"/>
                      <a:pt x="172742" y="56206"/>
                    </a:cubicBezTo>
                    <a:lnTo>
                      <a:pt x="84898" y="0"/>
                    </a:lnTo>
                    <a:cubicBezTo>
                      <a:pt x="84898" y="0"/>
                      <a:pt x="50404" y="25293"/>
                      <a:pt x="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3" name="Google Shape;663;p14"/>
              <p:cNvSpPr/>
              <p:nvPr/>
            </p:nvSpPr>
            <p:spPr>
              <a:xfrm>
                <a:off x="5698253" y="914143"/>
                <a:ext cx="128506" cy="156529"/>
              </a:xfrm>
              <a:custGeom>
                <a:rect b="b" l="l" r="r" t="t"/>
                <a:pathLst>
                  <a:path extrusionOk="0" h="156529" w="128506">
                    <a:moveTo>
                      <a:pt x="89158" y="88040"/>
                    </a:moveTo>
                    <a:cubicBezTo>
                      <a:pt x="86892" y="88946"/>
                      <a:pt x="84490" y="86952"/>
                      <a:pt x="84988" y="84549"/>
                    </a:cubicBezTo>
                    <a:cubicBezTo>
                      <a:pt x="88932" y="65920"/>
                      <a:pt x="100898" y="7221"/>
                      <a:pt x="96366" y="5136"/>
                    </a:cubicBezTo>
                    <a:cubicBezTo>
                      <a:pt x="91017" y="2689"/>
                      <a:pt x="79005" y="54860"/>
                      <a:pt x="73566" y="55495"/>
                    </a:cubicBezTo>
                    <a:cubicBezTo>
                      <a:pt x="68127" y="56129"/>
                      <a:pt x="81090" y="5499"/>
                      <a:pt x="74926" y="3776"/>
                    </a:cubicBezTo>
                    <a:cubicBezTo>
                      <a:pt x="68761" y="2054"/>
                      <a:pt x="58472" y="48605"/>
                      <a:pt x="55617" y="48786"/>
                    </a:cubicBezTo>
                    <a:cubicBezTo>
                      <a:pt x="52761" y="48968"/>
                      <a:pt x="57838" y="3323"/>
                      <a:pt x="54801" y="150"/>
                    </a:cubicBezTo>
                    <a:cubicBezTo>
                      <a:pt x="51764" y="-3023"/>
                      <a:pt x="40432" y="45070"/>
                      <a:pt x="37032" y="46248"/>
                    </a:cubicBezTo>
                    <a:cubicBezTo>
                      <a:pt x="33633" y="47472"/>
                      <a:pt x="30460" y="11663"/>
                      <a:pt x="27332" y="11573"/>
                    </a:cubicBezTo>
                    <a:cubicBezTo>
                      <a:pt x="24250" y="11482"/>
                      <a:pt x="22165" y="10938"/>
                      <a:pt x="6301" y="93570"/>
                    </a:cubicBezTo>
                    <a:cubicBezTo>
                      <a:pt x="6301" y="93570"/>
                      <a:pt x="5349" y="123848"/>
                      <a:pt x="0" y="130965"/>
                    </a:cubicBezTo>
                    <a:lnTo>
                      <a:pt x="11921" y="155305"/>
                    </a:lnTo>
                    <a:lnTo>
                      <a:pt x="48863" y="156529"/>
                    </a:lnTo>
                    <a:cubicBezTo>
                      <a:pt x="48863" y="156529"/>
                      <a:pt x="129137" y="83870"/>
                      <a:pt x="128502" y="79473"/>
                    </a:cubicBezTo>
                    <a:cubicBezTo>
                      <a:pt x="127958" y="75212"/>
                      <a:pt x="124423" y="74215"/>
                      <a:pt x="89158" y="88040"/>
                    </a:cubicBezTo>
                    <a:close/>
                  </a:path>
                </a:pathLst>
              </a:custGeom>
              <a:solidFill>
                <a:srgbClr val="FB93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4" name="Google Shape;664;p14"/>
              <p:cNvSpPr/>
              <p:nvPr/>
            </p:nvSpPr>
            <p:spPr>
              <a:xfrm>
                <a:off x="6136532" y="943348"/>
                <a:ext cx="122766" cy="172153"/>
              </a:xfrm>
              <a:custGeom>
                <a:rect b="b" l="l" r="r" t="t"/>
                <a:pathLst>
                  <a:path extrusionOk="0" h="172153" w="122766">
                    <a:moveTo>
                      <a:pt x="31310" y="77102"/>
                    </a:moveTo>
                    <a:cubicBezTo>
                      <a:pt x="32942" y="78961"/>
                      <a:pt x="35979" y="78281"/>
                      <a:pt x="36613" y="75878"/>
                    </a:cubicBezTo>
                    <a:cubicBezTo>
                      <a:pt x="41599" y="57521"/>
                      <a:pt x="57736" y="-226"/>
                      <a:pt x="62677" y="1"/>
                    </a:cubicBezTo>
                    <a:cubicBezTo>
                      <a:pt x="68569" y="227"/>
                      <a:pt x="55469" y="52172"/>
                      <a:pt x="60002" y="55209"/>
                    </a:cubicBezTo>
                    <a:cubicBezTo>
                      <a:pt x="64580" y="58246"/>
                      <a:pt x="76093" y="7298"/>
                      <a:pt x="82348" y="8567"/>
                    </a:cubicBezTo>
                    <a:cubicBezTo>
                      <a:pt x="88604" y="9837"/>
                      <a:pt x="76547" y="55980"/>
                      <a:pt x="78994" y="57430"/>
                    </a:cubicBezTo>
                    <a:cubicBezTo>
                      <a:pt x="81442" y="58881"/>
                      <a:pt x="97714" y="15956"/>
                      <a:pt x="101884" y="14505"/>
                    </a:cubicBezTo>
                    <a:cubicBezTo>
                      <a:pt x="106009" y="13055"/>
                      <a:pt x="94224" y="61011"/>
                      <a:pt x="96672" y="63640"/>
                    </a:cubicBezTo>
                    <a:cubicBezTo>
                      <a:pt x="99165" y="66269"/>
                      <a:pt x="118293" y="35854"/>
                      <a:pt x="121103" y="37214"/>
                    </a:cubicBezTo>
                    <a:cubicBezTo>
                      <a:pt x="123914" y="38574"/>
                      <a:pt x="125999" y="38982"/>
                      <a:pt x="102474" y="119755"/>
                    </a:cubicBezTo>
                    <a:cubicBezTo>
                      <a:pt x="102474" y="119755"/>
                      <a:pt x="89510" y="147133"/>
                      <a:pt x="91051" y="155926"/>
                    </a:cubicBezTo>
                    <a:lnTo>
                      <a:pt x="69340" y="172153"/>
                    </a:lnTo>
                    <a:lnTo>
                      <a:pt x="35888" y="156379"/>
                    </a:lnTo>
                    <a:cubicBezTo>
                      <a:pt x="35888" y="156379"/>
                      <a:pt x="-2458" y="55119"/>
                      <a:pt x="125" y="51492"/>
                    </a:cubicBezTo>
                    <a:cubicBezTo>
                      <a:pt x="2618" y="48047"/>
                      <a:pt x="6244" y="48773"/>
                      <a:pt x="31310" y="77102"/>
                    </a:cubicBezTo>
                    <a:close/>
                  </a:path>
                </a:pathLst>
              </a:custGeom>
              <a:solidFill>
                <a:srgbClr val="FB93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5" name="Google Shape;665;p14"/>
              <p:cNvSpPr/>
              <p:nvPr/>
            </p:nvSpPr>
            <p:spPr>
              <a:xfrm>
                <a:off x="5737506" y="1643381"/>
                <a:ext cx="137205" cy="179994"/>
              </a:xfrm>
              <a:custGeom>
                <a:rect b="b" l="l" r="r" t="t"/>
                <a:pathLst>
                  <a:path extrusionOk="0" h="179994" w="137205">
                    <a:moveTo>
                      <a:pt x="136616" y="38709"/>
                    </a:moveTo>
                    <a:lnTo>
                      <a:pt x="137205" y="179994"/>
                    </a:lnTo>
                    <a:lnTo>
                      <a:pt x="0" y="158826"/>
                    </a:lnTo>
                    <a:lnTo>
                      <a:pt x="22890" y="0"/>
                    </a:lnTo>
                    <a:close/>
                  </a:path>
                </a:pathLst>
              </a:custGeom>
              <a:solidFill>
                <a:srgbClr val="FB93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6" name="Google Shape;666;p14"/>
              <p:cNvSpPr/>
              <p:nvPr/>
            </p:nvSpPr>
            <p:spPr>
              <a:xfrm>
                <a:off x="5749835" y="1643381"/>
                <a:ext cx="124468" cy="86419"/>
              </a:xfrm>
              <a:custGeom>
                <a:rect b="b" l="l" r="r" t="t"/>
                <a:pathLst>
                  <a:path extrusionOk="0" h="86419" w="124468">
                    <a:moveTo>
                      <a:pt x="0" y="73113"/>
                    </a:moveTo>
                    <a:lnTo>
                      <a:pt x="10561" y="0"/>
                    </a:lnTo>
                    <a:lnTo>
                      <a:pt x="124423" y="52126"/>
                    </a:lnTo>
                    <a:lnTo>
                      <a:pt x="124468" y="80002"/>
                    </a:lnTo>
                    <a:cubicBezTo>
                      <a:pt x="97045" y="86711"/>
                      <a:pt x="45690" y="92694"/>
                      <a:pt x="0" y="73113"/>
                    </a:cubicBezTo>
                    <a:close/>
                  </a:path>
                </a:pathLst>
              </a:custGeom>
              <a:solidFill>
                <a:srgbClr val="EF7F7F">
                  <a:alpha val="6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7" name="Google Shape;667;p14"/>
              <p:cNvSpPr/>
              <p:nvPr/>
            </p:nvSpPr>
            <p:spPr>
              <a:xfrm>
                <a:off x="5430340" y="3838984"/>
                <a:ext cx="195842" cy="84625"/>
              </a:xfrm>
              <a:custGeom>
                <a:rect b="b" l="l" r="r" t="t"/>
                <a:pathLst>
                  <a:path extrusionOk="0" h="84625" w="195842">
                    <a:moveTo>
                      <a:pt x="195843" y="0"/>
                    </a:moveTo>
                    <a:lnTo>
                      <a:pt x="195843" y="73611"/>
                    </a:lnTo>
                    <a:cubicBezTo>
                      <a:pt x="195843" y="79685"/>
                      <a:pt x="190902" y="84626"/>
                      <a:pt x="184829" y="84626"/>
                    </a:cubicBezTo>
                    <a:lnTo>
                      <a:pt x="12495" y="84626"/>
                    </a:lnTo>
                    <a:cubicBezTo>
                      <a:pt x="30" y="84626"/>
                      <a:pt x="-4730" y="68353"/>
                      <a:pt x="5786" y="61645"/>
                    </a:cubicBezTo>
                    <a:lnTo>
                      <a:pt x="102469" y="45"/>
                    </a:lnTo>
                    <a:cubicBezTo>
                      <a:pt x="102469" y="0"/>
                      <a:pt x="140408" y="27740"/>
                      <a:pt x="19584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8" name="Google Shape;668;p14"/>
              <p:cNvSpPr/>
              <p:nvPr/>
            </p:nvSpPr>
            <p:spPr>
              <a:xfrm>
                <a:off x="5428954" y="2478467"/>
                <a:ext cx="792057" cy="1399855"/>
              </a:xfrm>
              <a:custGeom>
                <a:rect b="b" l="l" r="r" t="t"/>
                <a:pathLst>
                  <a:path extrusionOk="0" h="1399855" w="792057">
                    <a:moveTo>
                      <a:pt x="39853" y="110122"/>
                    </a:moveTo>
                    <a:cubicBezTo>
                      <a:pt x="40216" y="94393"/>
                      <a:pt x="-760" y="140808"/>
                      <a:pt x="11" y="128208"/>
                    </a:cubicBezTo>
                    <a:cubicBezTo>
                      <a:pt x="16102" y="-133149"/>
                      <a:pt x="526712" y="86008"/>
                      <a:pt x="526712" y="86008"/>
                    </a:cubicBezTo>
                    <a:lnTo>
                      <a:pt x="651362" y="177478"/>
                    </a:lnTo>
                    <a:lnTo>
                      <a:pt x="792058" y="1388711"/>
                    </a:lnTo>
                    <a:cubicBezTo>
                      <a:pt x="792058" y="1388711"/>
                      <a:pt x="715681" y="1410830"/>
                      <a:pt x="665413" y="1392745"/>
                    </a:cubicBezTo>
                    <a:lnTo>
                      <a:pt x="353789" y="354843"/>
                    </a:lnTo>
                    <a:lnTo>
                      <a:pt x="315442" y="340112"/>
                    </a:lnTo>
                    <a:cubicBezTo>
                      <a:pt x="315488" y="340067"/>
                      <a:pt x="145058" y="221174"/>
                      <a:pt x="39853" y="110122"/>
                    </a:cubicBez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669" name="Google Shape;669;p14"/>
              <p:cNvGrpSpPr/>
              <p:nvPr/>
            </p:nvGrpSpPr>
            <p:grpSpPr>
              <a:xfrm>
                <a:off x="5427287" y="2547295"/>
                <a:ext cx="793724" cy="1330996"/>
                <a:chOff x="5427287" y="2547295"/>
                <a:chExt cx="793724" cy="1330996"/>
              </a:xfrm>
            </p:grpSpPr>
            <p:sp>
              <p:nvSpPr>
                <p:cNvPr id="670" name="Google Shape;670;p14"/>
                <p:cNvSpPr/>
                <p:nvPr/>
              </p:nvSpPr>
              <p:spPr>
                <a:xfrm>
                  <a:off x="5427967" y="2617371"/>
                  <a:ext cx="408" cy="9382"/>
                </a:xfrm>
                <a:custGeom>
                  <a:rect b="b" l="l" r="r" t="t"/>
                  <a:pathLst>
                    <a:path extrusionOk="0" h="9382" w="408">
                      <a:moveTo>
                        <a:pt x="408" y="0"/>
                      </a:moveTo>
                      <a:cubicBezTo>
                        <a:pt x="272" y="3082"/>
                        <a:pt x="136" y="6164"/>
                        <a:pt x="0" y="9383"/>
                      </a:cubicBezTo>
                      <a:cubicBezTo>
                        <a:pt x="91" y="6164"/>
                        <a:pt x="227" y="3037"/>
                        <a:pt x="408" y="0"/>
                      </a:cubicBezTo>
                      <a:close/>
                    </a:path>
                  </a:pathLst>
                </a:custGeom>
                <a:solidFill>
                  <a:srgbClr val="06B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1" name="Google Shape;671;p14"/>
                <p:cNvSpPr/>
                <p:nvPr/>
              </p:nvSpPr>
              <p:spPr>
                <a:xfrm>
                  <a:off x="5427559" y="2626890"/>
                  <a:ext cx="362" cy="10062"/>
                </a:xfrm>
                <a:custGeom>
                  <a:rect b="b" l="l" r="r" t="t"/>
                  <a:pathLst>
                    <a:path extrusionOk="0" h="10062" w="362">
                      <a:moveTo>
                        <a:pt x="362" y="0"/>
                      </a:moveTo>
                      <a:cubicBezTo>
                        <a:pt x="227" y="3264"/>
                        <a:pt x="136" y="6663"/>
                        <a:pt x="0" y="10063"/>
                      </a:cubicBezTo>
                      <a:cubicBezTo>
                        <a:pt x="136" y="6663"/>
                        <a:pt x="272" y="3309"/>
                        <a:pt x="362" y="0"/>
                      </a:cubicBezTo>
                      <a:close/>
                    </a:path>
                  </a:pathLst>
                </a:custGeom>
                <a:solidFill>
                  <a:srgbClr val="06B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2" name="Google Shape;672;p14"/>
                <p:cNvSpPr/>
                <p:nvPr/>
              </p:nvSpPr>
              <p:spPr>
                <a:xfrm>
                  <a:off x="5427287" y="2638312"/>
                  <a:ext cx="272" cy="10923"/>
                </a:xfrm>
                <a:custGeom>
                  <a:rect b="b" l="l" r="r" t="t"/>
                  <a:pathLst>
                    <a:path extrusionOk="0" h="10923" w="272">
                      <a:moveTo>
                        <a:pt x="272" y="0"/>
                      </a:moveTo>
                      <a:cubicBezTo>
                        <a:pt x="181" y="3581"/>
                        <a:pt x="91" y="7207"/>
                        <a:pt x="0" y="10924"/>
                      </a:cubicBezTo>
                      <a:cubicBezTo>
                        <a:pt x="45" y="7207"/>
                        <a:pt x="181" y="3581"/>
                        <a:pt x="272" y="0"/>
                      </a:cubicBezTo>
                      <a:close/>
                    </a:path>
                  </a:pathLst>
                </a:custGeom>
                <a:solidFill>
                  <a:srgbClr val="06B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3" name="Google Shape;673;p14"/>
                <p:cNvSpPr/>
                <p:nvPr/>
              </p:nvSpPr>
              <p:spPr>
                <a:xfrm>
                  <a:off x="5428420" y="2606674"/>
                  <a:ext cx="498" cy="8748"/>
                </a:xfrm>
                <a:custGeom>
                  <a:rect b="b" l="l" r="r" t="t"/>
                  <a:pathLst>
                    <a:path extrusionOk="0" h="8748" w="498">
                      <a:moveTo>
                        <a:pt x="499" y="0"/>
                      </a:moveTo>
                      <a:cubicBezTo>
                        <a:pt x="317" y="2810"/>
                        <a:pt x="181" y="5756"/>
                        <a:pt x="0" y="8748"/>
                      </a:cubicBezTo>
                      <a:cubicBezTo>
                        <a:pt x="181" y="5802"/>
                        <a:pt x="363" y="2856"/>
                        <a:pt x="499" y="0"/>
                      </a:cubicBezTo>
                      <a:close/>
                    </a:path>
                  </a:pathLst>
                </a:custGeom>
                <a:solidFill>
                  <a:srgbClr val="06B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4" name="Google Shape;674;p14"/>
                <p:cNvSpPr/>
                <p:nvPr/>
              </p:nvSpPr>
              <p:spPr>
                <a:xfrm>
                  <a:off x="5428540" y="2547295"/>
                  <a:ext cx="354248" cy="1324778"/>
                </a:xfrm>
                <a:custGeom>
                  <a:rect b="b" l="l" r="r" t="t"/>
                  <a:pathLst>
                    <a:path extrusionOk="0" h="1324778" w="354248">
                      <a:moveTo>
                        <a:pt x="470" y="0"/>
                      </a:moveTo>
                      <a:cubicBezTo>
                        <a:pt x="105674" y="111052"/>
                        <a:pt x="315902" y="271193"/>
                        <a:pt x="315902" y="271193"/>
                      </a:cubicBezTo>
                      <a:lnTo>
                        <a:pt x="354249" y="285924"/>
                      </a:lnTo>
                      <a:lnTo>
                        <a:pt x="315902" y="271193"/>
                      </a:lnTo>
                      <a:lnTo>
                        <a:pt x="197416" y="1319882"/>
                      </a:lnTo>
                      <a:cubicBezTo>
                        <a:pt x="197416" y="1319882"/>
                        <a:pt x="112972" y="1335973"/>
                        <a:pt x="64744" y="1309819"/>
                      </a:cubicBezTo>
                      <a:cubicBezTo>
                        <a:pt x="64744" y="1309819"/>
                        <a:pt x="-6420" y="311624"/>
                        <a:pt x="470" y="0"/>
                      </a:cubicBez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5" name="Google Shape;675;p14"/>
                <p:cNvSpPr/>
                <p:nvPr/>
              </p:nvSpPr>
              <p:spPr>
                <a:xfrm>
                  <a:off x="6151298" y="3867177"/>
                  <a:ext cx="69713" cy="10969"/>
                </a:xfrm>
                <a:custGeom>
                  <a:rect b="b" l="l" r="r" t="t"/>
                  <a:pathLst>
                    <a:path extrusionOk="0" h="10969" w="69713">
                      <a:moveTo>
                        <a:pt x="69713" y="0"/>
                      </a:moveTo>
                      <a:cubicBezTo>
                        <a:pt x="69713" y="0"/>
                        <a:pt x="36806" y="9519"/>
                        <a:pt x="0" y="10969"/>
                      </a:cubicBezTo>
                      <a:cubicBezTo>
                        <a:pt x="36806" y="9519"/>
                        <a:pt x="69713" y="0"/>
                        <a:pt x="69713" y="0"/>
                      </a:cubicBezTo>
                      <a:lnTo>
                        <a:pt x="69713" y="0"/>
                      </a:lnTo>
                      <a:close/>
                    </a:path>
                  </a:pathLst>
                </a:custGeom>
                <a:solidFill>
                  <a:srgbClr val="06B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6" name="Google Shape;676;p14"/>
                <p:cNvSpPr/>
                <p:nvPr/>
              </p:nvSpPr>
              <p:spPr>
                <a:xfrm>
                  <a:off x="6109099" y="3875245"/>
                  <a:ext cx="10334" cy="1677"/>
                </a:xfrm>
                <a:custGeom>
                  <a:rect b="b" l="l" r="r" t="t"/>
                  <a:pathLst>
                    <a:path extrusionOk="0" h="1677" w="10334">
                      <a:moveTo>
                        <a:pt x="0" y="0"/>
                      </a:moveTo>
                      <a:cubicBezTo>
                        <a:pt x="3400" y="680"/>
                        <a:pt x="6844" y="1269"/>
                        <a:pt x="10334" y="1677"/>
                      </a:cubicBezTo>
                      <a:cubicBezTo>
                        <a:pt x="6844" y="1269"/>
                        <a:pt x="3400" y="725"/>
                        <a:pt x="0" y="0"/>
                      </a:cubicBezTo>
                      <a:close/>
                    </a:path>
                  </a:pathLst>
                </a:custGeom>
                <a:solidFill>
                  <a:srgbClr val="06B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7" name="Google Shape;677;p14"/>
                <p:cNvSpPr/>
                <p:nvPr/>
              </p:nvSpPr>
              <p:spPr>
                <a:xfrm>
                  <a:off x="6124737" y="3877512"/>
                  <a:ext cx="26561" cy="779"/>
                </a:xfrm>
                <a:custGeom>
                  <a:rect b="b" l="l" r="r" t="t"/>
                  <a:pathLst>
                    <a:path extrusionOk="0" h="779" w="26561">
                      <a:moveTo>
                        <a:pt x="26562" y="589"/>
                      </a:moveTo>
                      <a:cubicBezTo>
                        <a:pt x="17814" y="952"/>
                        <a:pt x="8793" y="816"/>
                        <a:pt x="0" y="0"/>
                      </a:cubicBezTo>
                      <a:cubicBezTo>
                        <a:pt x="8793" y="816"/>
                        <a:pt x="17768" y="952"/>
                        <a:pt x="26562" y="589"/>
                      </a:cubicBezTo>
                      <a:close/>
                    </a:path>
                  </a:pathLst>
                </a:custGeom>
                <a:solidFill>
                  <a:srgbClr val="06BF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78" name="Google Shape;678;p14"/>
              <p:cNvSpPr/>
              <p:nvPr/>
            </p:nvSpPr>
            <p:spPr>
              <a:xfrm>
                <a:off x="5785354" y="2507317"/>
                <a:ext cx="314996" cy="334010"/>
              </a:xfrm>
              <a:custGeom>
                <a:rect b="b" l="l" r="r" t="t"/>
                <a:pathLst>
                  <a:path extrusionOk="0" h="334010" w="314996">
                    <a:moveTo>
                      <a:pt x="294916" y="148628"/>
                    </a:moveTo>
                    <a:lnTo>
                      <a:pt x="314996" y="321506"/>
                    </a:lnTo>
                    <a:cubicBezTo>
                      <a:pt x="261827" y="342084"/>
                      <a:pt x="132327" y="364068"/>
                      <a:pt x="34738" y="150577"/>
                    </a:cubicBezTo>
                    <a:cubicBezTo>
                      <a:pt x="3961" y="83266"/>
                      <a:pt x="-3971" y="34766"/>
                      <a:pt x="1695" y="0"/>
                    </a:cubicBezTo>
                    <a:cubicBezTo>
                      <a:pt x="95159" y="24975"/>
                      <a:pt x="170267" y="57203"/>
                      <a:pt x="170267" y="57203"/>
                    </a:cubicBezTo>
                    <a:lnTo>
                      <a:pt x="294916" y="148628"/>
                    </a:ln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9" name="Google Shape;679;p14"/>
              <p:cNvSpPr/>
              <p:nvPr/>
            </p:nvSpPr>
            <p:spPr>
              <a:xfrm>
                <a:off x="5423117" y="1749945"/>
                <a:ext cx="693085" cy="936773"/>
              </a:xfrm>
              <a:custGeom>
                <a:rect b="b" l="l" r="r" t="t"/>
                <a:pathLst>
                  <a:path extrusionOk="0" h="936773" w="693085">
                    <a:moveTo>
                      <a:pt x="188652" y="200437"/>
                    </a:moveTo>
                    <a:cubicBezTo>
                      <a:pt x="194544" y="200437"/>
                      <a:pt x="282977" y="0"/>
                      <a:pt x="282977" y="0"/>
                    </a:cubicBezTo>
                    <a:cubicBezTo>
                      <a:pt x="358628" y="53078"/>
                      <a:pt x="461340" y="16227"/>
                      <a:pt x="461340" y="16227"/>
                    </a:cubicBezTo>
                    <a:cubicBezTo>
                      <a:pt x="461340" y="16227"/>
                      <a:pt x="874542" y="772375"/>
                      <a:pt x="597457" y="890271"/>
                    </a:cubicBezTo>
                    <a:cubicBezTo>
                      <a:pt x="320372" y="1008167"/>
                      <a:pt x="58971" y="864706"/>
                      <a:pt x="58971" y="864706"/>
                    </a:cubicBezTo>
                    <a:cubicBezTo>
                      <a:pt x="58971" y="864706"/>
                      <a:pt x="0" y="711410"/>
                      <a:pt x="0" y="705517"/>
                    </a:cubicBezTo>
                    <a:cubicBezTo>
                      <a:pt x="0" y="699579"/>
                      <a:pt x="182759" y="200437"/>
                      <a:pt x="188652" y="200437"/>
                    </a:cubicBezTo>
                    <a:close/>
                  </a:path>
                </a:pathLst>
              </a:custGeom>
              <a:solidFill>
                <a:srgbClr val="DDE8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0" name="Google Shape;680;p14"/>
              <p:cNvSpPr/>
              <p:nvPr/>
            </p:nvSpPr>
            <p:spPr>
              <a:xfrm>
                <a:off x="5860579" y="1069902"/>
                <a:ext cx="443586" cy="1650924"/>
              </a:xfrm>
              <a:custGeom>
                <a:rect b="b" l="l" r="r" t="t"/>
                <a:pathLst>
                  <a:path extrusionOk="0" h="1650924" w="443586">
                    <a:moveTo>
                      <a:pt x="289677" y="31457"/>
                    </a:moveTo>
                    <a:cubicBezTo>
                      <a:pt x="289677" y="31457"/>
                      <a:pt x="307581" y="390222"/>
                      <a:pt x="273948" y="455946"/>
                    </a:cubicBezTo>
                    <a:cubicBezTo>
                      <a:pt x="162398" y="674106"/>
                      <a:pt x="23879" y="696180"/>
                      <a:pt x="23879" y="696180"/>
                    </a:cubicBezTo>
                    <a:cubicBezTo>
                      <a:pt x="23879" y="696180"/>
                      <a:pt x="-23760" y="1459172"/>
                      <a:pt x="15538" y="1641977"/>
                    </a:cubicBezTo>
                    <a:cubicBezTo>
                      <a:pt x="15538" y="1641977"/>
                      <a:pt x="146216" y="1682272"/>
                      <a:pt x="338812" y="1591845"/>
                    </a:cubicBezTo>
                    <a:cubicBezTo>
                      <a:pt x="338812" y="1591845"/>
                      <a:pt x="191408" y="1000280"/>
                      <a:pt x="199249" y="925626"/>
                    </a:cubicBezTo>
                    <a:cubicBezTo>
                      <a:pt x="199249" y="925626"/>
                      <a:pt x="435086" y="715353"/>
                      <a:pt x="442928" y="467731"/>
                    </a:cubicBezTo>
                    <a:cubicBezTo>
                      <a:pt x="450770" y="220109"/>
                      <a:pt x="385952" y="0"/>
                      <a:pt x="385952" y="0"/>
                    </a:cubicBezTo>
                    <a:lnTo>
                      <a:pt x="289677" y="3145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1" name="Google Shape;681;p14"/>
              <p:cNvSpPr/>
              <p:nvPr/>
            </p:nvSpPr>
            <p:spPr>
              <a:xfrm>
                <a:off x="5334684" y="1009979"/>
                <a:ext cx="442166" cy="1674430"/>
              </a:xfrm>
              <a:custGeom>
                <a:rect b="b" l="l" r="r" t="t"/>
                <a:pathLst>
                  <a:path extrusionOk="0" h="1674430" w="442166">
                    <a:moveTo>
                      <a:pt x="179813" y="1674431"/>
                    </a:moveTo>
                    <a:cubicBezTo>
                      <a:pt x="179813" y="1674431"/>
                      <a:pt x="194544" y="1390456"/>
                      <a:pt x="259408" y="1121213"/>
                    </a:cubicBezTo>
                    <a:cubicBezTo>
                      <a:pt x="324271" y="851969"/>
                      <a:pt x="371411" y="739966"/>
                      <a:pt x="371411" y="739966"/>
                    </a:cubicBezTo>
                    <a:cubicBezTo>
                      <a:pt x="284428" y="644144"/>
                      <a:pt x="298887" y="557569"/>
                      <a:pt x="306548" y="445158"/>
                    </a:cubicBezTo>
                    <a:cubicBezTo>
                      <a:pt x="315386" y="315432"/>
                      <a:pt x="442167" y="56024"/>
                      <a:pt x="442167" y="56024"/>
                    </a:cubicBezTo>
                    <a:lnTo>
                      <a:pt x="356679" y="0"/>
                    </a:lnTo>
                    <a:cubicBezTo>
                      <a:pt x="-53078" y="492298"/>
                      <a:pt x="173920" y="884378"/>
                      <a:pt x="173920" y="884378"/>
                    </a:cubicBezTo>
                    <a:cubicBezTo>
                      <a:pt x="173920" y="884378"/>
                      <a:pt x="20624" y="1426808"/>
                      <a:pt x="0" y="1591890"/>
                    </a:cubicBezTo>
                    <a:cubicBezTo>
                      <a:pt x="0" y="1591890"/>
                      <a:pt x="81544" y="1639030"/>
                      <a:pt x="179813" y="167443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2" name="Google Shape;682;p14"/>
              <p:cNvSpPr/>
              <p:nvPr/>
            </p:nvSpPr>
            <p:spPr>
              <a:xfrm>
                <a:off x="6002398" y="1908137"/>
                <a:ext cx="58653" cy="89556"/>
              </a:xfrm>
              <a:custGeom>
                <a:rect b="b" l="l" r="r" t="t"/>
                <a:pathLst>
                  <a:path extrusionOk="0" h="89556" w="58653">
                    <a:moveTo>
                      <a:pt x="53486" y="86620"/>
                    </a:moveTo>
                    <a:cubicBezTo>
                      <a:pt x="48545" y="83130"/>
                      <a:pt x="42698" y="77781"/>
                      <a:pt x="37032" y="70982"/>
                    </a:cubicBezTo>
                    <a:cubicBezTo>
                      <a:pt x="19672" y="49996"/>
                      <a:pt x="10652" y="26380"/>
                      <a:pt x="4442" y="0"/>
                    </a:cubicBezTo>
                    <a:cubicBezTo>
                      <a:pt x="8204" y="11286"/>
                      <a:pt x="18267" y="44013"/>
                      <a:pt x="39525" y="68897"/>
                    </a:cubicBezTo>
                    <a:cubicBezTo>
                      <a:pt x="49044" y="79730"/>
                      <a:pt x="54076" y="83447"/>
                      <a:pt x="58653" y="86394"/>
                    </a:cubicBezTo>
                    <a:cubicBezTo>
                      <a:pt x="57928" y="87073"/>
                      <a:pt x="57475" y="87436"/>
                      <a:pt x="57475" y="87436"/>
                    </a:cubicBezTo>
                    <a:cubicBezTo>
                      <a:pt x="57430" y="87935"/>
                      <a:pt x="57384" y="88433"/>
                      <a:pt x="57339" y="88977"/>
                    </a:cubicBezTo>
                    <a:cubicBezTo>
                      <a:pt x="51900" y="90110"/>
                      <a:pt x="42290" y="90428"/>
                      <a:pt x="26199" y="81680"/>
                    </a:cubicBezTo>
                    <a:cubicBezTo>
                      <a:pt x="16182" y="76422"/>
                      <a:pt x="8250" y="69895"/>
                      <a:pt x="0" y="62869"/>
                    </a:cubicBezTo>
                    <a:cubicBezTo>
                      <a:pt x="5439" y="66722"/>
                      <a:pt x="16590" y="74835"/>
                      <a:pt x="27151" y="79776"/>
                    </a:cubicBezTo>
                    <a:cubicBezTo>
                      <a:pt x="34494" y="83402"/>
                      <a:pt x="45282" y="87164"/>
                      <a:pt x="53486" y="8662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3" name="Google Shape;683;p14"/>
              <p:cNvSpPr/>
              <p:nvPr/>
            </p:nvSpPr>
            <p:spPr>
              <a:xfrm>
                <a:off x="5508740" y="1806423"/>
                <a:ext cx="61191" cy="89692"/>
              </a:xfrm>
              <a:custGeom>
                <a:rect b="b" l="l" r="r" t="t"/>
                <a:pathLst>
                  <a:path extrusionOk="0" h="89692" w="61191">
                    <a:moveTo>
                      <a:pt x="2991" y="86122"/>
                    </a:moveTo>
                    <a:cubicBezTo>
                      <a:pt x="10017" y="81680"/>
                      <a:pt x="16091" y="75288"/>
                      <a:pt x="21712" y="68897"/>
                    </a:cubicBezTo>
                    <a:cubicBezTo>
                      <a:pt x="39117" y="48500"/>
                      <a:pt x="48636" y="24341"/>
                      <a:pt x="56795" y="0"/>
                    </a:cubicBezTo>
                    <a:cubicBezTo>
                      <a:pt x="50585" y="26244"/>
                      <a:pt x="41656" y="49905"/>
                      <a:pt x="24159" y="70982"/>
                    </a:cubicBezTo>
                    <a:cubicBezTo>
                      <a:pt x="18494" y="77781"/>
                      <a:pt x="12692" y="83085"/>
                      <a:pt x="7706" y="86620"/>
                    </a:cubicBezTo>
                    <a:cubicBezTo>
                      <a:pt x="11558" y="86892"/>
                      <a:pt x="16182" y="86167"/>
                      <a:pt x="19219" y="85306"/>
                    </a:cubicBezTo>
                    <a:cubicBezTo>
                      <a:pt x="24295" y="84037"/>
                      <a:pt x="29281" y="82133"/>
                      <a:pt x="34041" y="79821"/>
                    </a:cubicBezTo>
                    <a:cubicBezTo>
                      <a:pt x="43877" y="75198"/>
                      <a:pt x="53622" y="68308"/>
                      <a:pt x="61192" y="62914"/>
                    </a:cubicBezTo>
                    <a:cubicBezTo>
                      <a:pt x="53849" y="69169"/>
                      <a:pt x="45463" y="76240"/>
                      <a:pt x="34992" y="81725"/>
                    </a:cubicBezTo>
                    <a:cubicBezTo>
                      <a:pt x="30233" y="84309"/>
                      <a:pt x="25202" y="86484"/>
                      <a:pt x="19944" y="88025"/>
                    </a:cubicBezTo>
                    <a:cubicBezTo>
                      <a:pt x="14595" y="89385"/>
                      <a:pt x="9201" y="90518"/>
                      <a:pt x="3128" y="88887"/>
                    </a:cubicBezTo>
                    <a:lnTo>
                      <a:pt x="0" y="88025"/>
                    </a:lnTo>
                    <a:lnTo>
                      <a:pt x="2991" y="8612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4" name="Google Shape;684;p14"/>
              <p:cNvSpPr/>
              <p:nvPr/>
            </p:nvSpPr>
            <p:spPr>
              <a:xfrm>
                <a:off x="5668972" y="1382387"/>
                <a:ext cx="43650" cy="118031"/>
              </a:xfrm>
              <a:custGeom>
                <a:rect b="b" l="l" r="r" t="t"/>
                <a:pathLst>
                  <a:path extrusionOk="0" h="118031" w="43650">
                    <a:moveTo>
                      <a:pt x="8295" y="11468"/>
                    </a:moveTo>
                    <a:lnTo>
                      <a:pt x="0" y="108423"/>
                    </a:lnTo>
                    <a:lnTo>
                      <a:pt x="15321" y="118032"/>
                    </a:lnTo>
                    <a:lnTo>
                      <a:pt x="43650" y="0"/>
                    </a:ln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5" name="Google Shape;685;p14"/>
              <p:cNvSpPr/>
              <p:nvPr/>
            </p:nvSpPr>
            <p:spPr>
              <a:xfrm>
                <a:off x="5633387" y="1446647"/>
                <a:ext cx="65413" cy="80484"/>
              </a:xfrm>
              <a:custGeom>
                <a:rect b="b" l="l" r="r" t="t"/>
                <a:pathLst>
                  <a:path extrusionOk="0" h="80484" w="65413">
                    <a:moveTo>
                      <a:pt x="64504" y="34146"/>
                    </a:moveTo>
                    <a:cubicBezTo>
                      <a:pt x="68719" y="56084"/>
                      <a:pt x="57886" y="76617"/>
                      <a:pt x="40345" y="80017"/>
                    </a:cubicBezTo>
                    <a:cubicBezTo>
                      <a:pt x="22758" y="83371"/>
                      <a:pt x="5125" y="68322"/>
                      <a:pt x="910" y="46339"/>
                    </a:cubicBezTo>
                    <a:cubicBezTo>
                      <a:pt x="-3306" y="24400"/>
                      <a:pt x="7527" y="3867"/>
                      <a:pt x="25114" y="468"/>
                    </a:cubicBezTo>
                    <a:cubicBezTo>
                      <a:pt x="42611" y="-2887"/>
                      <a:pt x="60288" y="12162"/>
                      <a:pt x="64504" y="34146"/>
                    </a:cubicBezTo>
                    <a:close/>
                  </a:path>
                </a:pathLst>
              </a:custGeom>
              <a:solidFill>
                <a:srgbClr val="E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6" name="Google Shape;686;p14"/>
              <p:cNvSpPr/>
              <p:nvPr/>
            </p:nvSpPr>
            <p:spPr>
              <a:xfrm>
                <a:off x="5669429" y="1304136"/>
                <a:ext cx="393791" cy="405277"/>
              </a:xfrm>
              <a:custGeom>
                <a:rect b="b" l="l" r="r" t="t"/>
                <a:pathLst>
                  <a:path extrusionOk="0" h="405277" w="393791">
                    <a:moveTo>
                      <a:pt x="3305" y="266269"/>
                    </a:moveTo>
                    <a:cubicBezTo>
                      <a:pt x="-1183" y="238211"/>
                      <a:pt x="-548" y="209474"/>
                      <a:pt x="1945" y="184816"/>
                    </a:cubicBezTo>
                    <a:cubicBezTo>
                      <a:pt x="2489" y="179513"/>
                      <a:pt x="2715" y="174209"/>
                      <a:pt x="2851" y="168906"/>
                    </a:cubicBezTo>
                    <a:cubicBezTo>
                      <a:pt x="3350" y="147421"/>
                      <a:pt x="7837" y="125483"/>
                      <a:pt x="17220" y="103816"/>
                    </a:cubicBezTo>
                    <a:cubicBezTo>
                      <a:pt x="47453" y="34194"/>
                      <a:pt x="121246" y="-8051"/>
                      <a:pt x="196534" y="1286"/>
                    </a:cubicBezTo>
                    <a:cubicBezTo>
                      <a:pt x="298022" y="13887"/>
                      <a:pt x="364879" y="109346"/>
                      <a:pt x="345343" y="206936"/>
                    </a:cubicBezTo>
                    <a:cubicBezTo>
                      <a:pt x="357128" y="203173"/>
                      <a:pt x="369321" y="204171"/>
                      <a:pt x="378885" y="210970"/>
                    </a:cubicBezTo>
                    <a:cubicBezTo>
                      <a:pt x="397198" y="223979"/>
                      <a:pt x="398875" y="253124"/>
                      <a:pt x="382602" y="276014"/>
                    </a:cubicBezTo>
                    <a:cubicBezTo>
                      <a:pt x="366330" y="298904"/>
                      <a:pt x="338272" y="306927"/>
                      <a:pt x="319960" y="293918"/>
                    </a:cubicBezTo>
                    <a:cubicBezTo>
                      <a:pt x="317422" y="292105"/>
                      <a:pt x="315246" y="289975"/>
                      <a:pt x="313343" y="287618"/>
                    </a:cubicBezTo>
                    <a:cubicBezTo>
                      <a:pt x="288276" y="368980"/>
                      <a:pt x="207413" y="419429"/>
                      <a:pt x="126051" y="401752"/>
                    </a:cubicBezTo>
                    <a:cubicBezTo>
                      <a:pt x="64315" y="388380"/>
                      <a:pt x="13367" y="337161"/>
                      <a:pt x="3305" y="266269"/>
                    </a:cubicBezTo>
                    <a:close/>
                  </a:path>
                </a:pathLst>
              </a:custGeom>
              <a:solidFill>
                <a:srgbClr val="FB93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7" name="Google Shape;687;p14"/>
              <p:cNvSpPr/>
              <p:nvPr/>
            </p:nvSpPr>
            <p:spPr>
              <a:xfrm>
                <a:off x="5859235" y="1483467"/>
                <a:ext cx="30199" cy="30233"/>
              </a:xfrm>
              <a:custGeom>
                <a:rect b="b" l="l" r="r" t="t"/>
                <a:pathLst>
                  <a:path extrusionOk="0" h="30233" w="30199">
                    <a:moveTo>
                      <a:pt x="1108" y="9428"/>
                    </a:moveTo>
                    <a:cubicBezTo>
                      <a:pt x="-2881" y="19446"/>
                      <a:pt x="4371" y="30279"/>
                      <a:pt x="15341" y="30233"/>
                    </a:cubicBezTo>
                    <a:cubicBezTo>
                      <a:pt x="21324" y="30233"/>
                      <a:pt x="26854" y="26381"/>
                      <a:pt x="29075" y="20851"/>
                    </a:cubicBezTo>
                    <a:cubicBezTo>
                      <a:pt x="33109" y="10833"/>
                      <a:pt x="25811" y="-45"/>
                      <a:pt x="14842" y="0"/>
                    </a:cubicBezTo>
                    <a:cubicBezTo>
                      <a:pt x="8814" y="0"/>
                      <a:pt x="3329" y="3853"/>
                      <a:pt x="1108" y="9428"/>
                    </a:cubicBez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8" name="Google Shape;688;p14"/>
              <p:cNvSpPr/>
              <p:nvPr/>
            </p:nvSpPr>
            <p:spPr>
              <a:xfrm>
                <a:off x="5730733" y="1464203"/>
                <a:ext cx="30227" cy="30233"/>
              </a:xfrm>
              <a:custGeom>
                <a:rect b="b" l="l" r="r" t="t"/>
                <a:pathLst>
                  <a:path extrusionOk="0" h="30233" w="30227">
                    <a:moveTo>
                      <a:pt x="1107" y="9428"/>
                    </a:moveTo>
                    <a:cubicBezTo>
                      <a:pt x="-2881" y="19446"/>
                      <a:pt x="4371" y="30279"/>
                      <a:pt x="15386" y="30233"/>
                    </a:cubicBezTo>
                    <a:cubicBezTo>
                      <a:pt x="21369" y="30188"/>
                      <a:pt x="26899" y="26381"/>
                      <a:pt x="29120" y="20805"/>
                    </a:cubicBezTo>
                    <a:cubicBezTo>
                      <a:pt x="33108" y="10788"/>
                      <a:pt x="25856" y="-45"/>
                      <a:pt x="14842" y="0"/>
                    </a:cubicBezTo>
                    <a:cubicBezTo>
                      <a:pt x="8858" y="46"/>
                      <a:pt x="3329" y="3853"/>
                      <a:pt x="1107" y="9428"/>
                    </a:cubicBez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9" name="Google Shape;689;p14"/>
              <p:cNvSpPr/>
              <p:nvPr/>
            </p:nvSpPr>
            <p:spPr>
              <a:xfrm>
                <a:off x="5747343" y="1583141"/>
                <a:ext cx="92966" cy="28129"/>
              </a:xfrm>
              <a:custGeom>
                <a:rect b="b" l="l" r="r" t="t"/>
                <a:pathLst>
                  <a:path extrusionOk="0" h="28129" w="92966">
                    <a:moveTo>
                      <a:pt x="92966" y="15321"/>
                    </a:moveTo>
                    <a:cubicBezTo>
                      <a:pt x="84988" y="19309"/>
                      <a:pt x="76013" y="22210"/>
                      <a:pt x="68716" y="23661"/>
                    </a:cubicBezTo>
                    <a:cubicBezTo>
                      <a:pt x="60376" y="25293"/>
                      <a:pt x="51809" y="25791"/>
                      <a:pt x="43469" y="24613"/>
                    </a:cubicBezTo>
                    <a:cubicBezTo>
                      <a:pt x="35129" y="23480"/>
                      <a:pt x="27060" y="20579"/>
                      <a:pt x="19717" y="16318"/>
                    </a:cubicBezTo>
                    <a:cubicBezTo>
                      <a:pt x="12420" y="11966"/>
                      <a:pt x="5892" y="6301"/>
                      <a:pt x="0" y="0"/>
                    </a:cubicBezTo>
                    <a:cubicBezTo>
                      <a:pt x="6028" y="8476"/>
                      <a:pt x="11468" y="13372"/>
                      <a:pt x="18493" y="18267"/>
                    </a:cubicBezTo>
                    <a:cubicBezTo>
                      <a:pt x="25791" y="23026"/>
                      <a:pt x="33542" y="26154"/>
                      <a:pt x="43061" y="27559"/>
                    </a:cubicBezTo>
                    <a:cubicBezTo>
                      <a:pt x="51809" y="28737"/>
                      <a:pt x="60784" y="28058"/>
                      <a:pt x="69260" y="25837"/>
                    </a:cubicBezTo>
                    <a:cubicBezTo>
                      <a:pt x="77691" y="23706"/>
                      <a:pt x="85850" y="20261"/>
                      <a:pt x="92966" y="15321"/>
                    </a:cubicBezTo>
                    <a:close/>
                  </a:path>
                </a:pathLst>
              </a:custGeom>
              <a:solidFill>
                <a:srgbClr val="E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0" name="Google Shape;690;p14"/>
              <p:cNvSpPr/>
              <p:nvPr/>
            </p:nvSpPr>
            <p:spPr>
              <a:xfrm>
                <a:off x="5848150" y="1449999"/>
                <a:ext cx="81316" cy="33966"/>
              </a:xfrm>
              <a:custGeom>
                <a:rect b="b" l="l" r="r" t="t"/>
                <a:pathLst>
                  <a:path extrusionOk="0" h="33966" w="81316">
                    <a:moveTo>
                      <a:pt x="0" y="12209"/>
                    </a:moveTo>
                    <a:cubicBezTo>
                      <a:pt x="7887" y="10804"/>
                      <a:pt x="15275" y="9897"/>
                      <a:pt x="22573" y="9807"/>
                    </a:cubicBezTo>
                    <a:cubicBezTo>
                      <a:pt x="29825" y="9671"/>
                      <a:pt x="36851" y="10487"/>
                      <a:pt x="43559" y="12300"/>
                    </a:cubicBezTo>
                    <a:cubicBezTo>
                      <a:pt x="50177" y="14203"/>
                      <a:pt x="56795" y="16696"/>
                      <a:pt x="62823" y="20685"/>
                    </a:cubicBezTo>
                    <a:cubicBezTo>
                      <a:pt x="71073" y="25399"/>
                      <a:pt x="77011" y="31111"/>
                      <a:pt x="81317" y="33966"/>
                    </a:cubicBezTo>
                    <a:cubicBezTo>
                      <a:pt x="78552" y="26986"/>
                      <a:pt x="74155" y="18736"/>
                      <a:pt x="68081" y="13886"/>
                    </a:cubicBezTo>
                    <a:cubicBezTo>
                      <a:pt x="62234" y="7994"/>
                      <a:pt x="54438" y="4005"/>
                      <a:pt x="46324" y="1738"/>
                    </a:cubicBezTo>
                    <a:cubicBezTo>
                      <a:pt x="38165" y="-483"/>
                      <a:pt x="29508" y="-528"/>
                      <a:pt x="21485" y="1331"/>
                    </a:cubicBezTo>
                    <a:cubicBezTo>
                      <a:pt x="13462" y="3234"/>
                      <a:pt x="5892" y="6679"/>
                      <a:pt x="0" y="12209"/>
                    </a:cubicBez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1" name="Google Shape;691;p14"/>
              <p:cNvSpPr/>
              <p:nvPr/>
            </p:nvSpPr>
            <p:spPr>
              <a:xfrm>
                <a:off x="5704055" y="1427445"/>
                <a:ext cx="84036" cy="24881"/>
              </a:xfrm>
              <a:custGeom>
                <a:rect b="b" l="l" r="r" t="t"/>
                <a:pathLst>
                  <a:path extrusionOk="0" h="24881" w="84036">
                    <a:moveTo>
                      <a:pt x="84036" y="24882"/>
                    </a:moveTo>
                    <a:cubicBezTo>
                      <a:pt x="80229" y="17765"/>
                      <a:pt x="74110" y="12054"/>
                      <a:pt x="67175" y="7657"/>
                    </a:cubicBezTo>
                    <a:cubicBezTo>
                      <a:pt x="60194" y="3306"/>
                      <a:pt x="51945" y="586"/>
                      <a:pt x="43469" y="88"/>
                    </a:cubicBezTo>
                    <a:cubicBezTo>
                      <a:pt x="35083" y="-365"/>
                      <a:pt x="26426" y="904"/>
                      <a:pt x="18992" y="4621"/>
                    </a:cubicBezTo>
                    <a:cubicBezTo>
                      <a:pt x="11694" y="7295"/>
                      <a:pt x="4805" y="13731"/>
                      <a:pt x="0" y="19397"/>
                    </a:cubicBezTo>
                    <a:cubicBezTo>
                      <a:pt x="5394" y="17992"/>
                      <a:pt x="12148" y="14593"/>
                      <a:pt x="21757" y="12734"/>
                    </a:cubicBezTo>
                    <a:cubicBezTo>
                      <a:pt x="28783" y="10921"/>
                      <a:pt x="35808" y="10649"/>
                      <a:pt x="42698" y="10966"/>
                    </a:cubicBezTo>
                    <a:cubicBezTo>
                      <a:pt x="49633" y="11374"/>
                      <a:pt x="56523" y="12870"/>
                      <a:pt x="63367" y="15318"/>
                    </a:cubicBezTo>
                    <a:cubicBezTo>
                      <a:pt x="70302" y="17811"/>
                      <a:pt x="77056" y="21074"/>
                      <a:pt x="84036" y="24882"/>
                    </a:cubicBez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2" name="Google Shape;692;p14"/>
              <p:cNvSpPr/>
              <p:nvPr/>
            </p:nvSpPr>
            <p:spPr>
              <a:xfrm>
                <a:off x="5770105" y="1471365"/>
                <a:ext cx="44185" cy="90745"/>
              </a:xfrm>
              <a:custGeom>
                <a:rect b="b" l="l" r="r" t="t"/>
                <a:pathLst>
                  <a:path extrusionOk="0" h="90745" w="44185">
                    <a:moveTo>
                      <a:pt x="44186" y="0"/>
                    </a:moveTo>
                    <a:cubicBezTo>
                      <a:pt x="37115" y="6618"/>
                      <a:pt x="30633" y="13825"/>
                      <a:pt x="24514" y="21349"/>
                    </a:cubicBezTo>
                    <a:cubicBezTo>
                      <a:pt x="18394" y="28828"/>
                      <a:pt x="12683" y="36715"/>
                      <a:pt x="7607" y="45101"/>
                    </a:cubicBezTo>
                    <a:cubicBezTo>
                      <a:pt x="4706" y="50132"/>
                      <a:pt x="1080" y="56840"/>
                      <a:pt x="173" y="62597"/>
                    </a:cubicBezTo>
                    <a:cubicBezTo>
                      <a:pt x="-325" y="65770"/>
                      <a:pt x="-53" y="68852"/>
                      <a:pt x="5204" y="74065"/>
                    </a:cubicBezTo>
                    <a:cubicBezTo>
                      <a:pt x="8695" y="77736"/>
                      <a:pt x="12593" y="80728"/>
                      <a:pt x="16582" y="83493"/>
                    </a:cubicBezTo>
                    <a:cubicBezTo>
                      <a:pt x="20661" y="86212"/>
                      <a:pt x="24831" y="88705"/>
                      <a:pt x="29228" y="90745"/>
                    </a:cubicBezTo>
                    <a:cubicBezTo>
                      <a:pt x="21885" y="84445"/>
                      <a:pt x="14496" y="78189"/>
                      <a:pt x="8695" y="71028"/>
                    </a:cubicBezTo>
                    <a:cubicBezTo>
                      <a:pt x="7788" y="69940"/>
                      <a:pt x="5975" y="67311"/>
                      <a:pt x="5386" y="65861"/>
                    </a:cubicBezTo>
                    <a:cubicBezTo>
                      <a:pt x="5068" y="64818"/>
                      <a:pt x="5658" y="62461"/>
                      <a:pt x="6428" y="60467"/>
                    </a:cubicBezTo>
                    <a:cubicBezTo>
                      <a:pt x="8015" y="56342"/>
                      <a:pt x="10281" y="52172"/>
                      <a:pt x="12683" y="48138"/>
                    </a:cubicBezTo>
                    <a:cubicBezTo>
                      <a:pt x="17488" y="39979"/>
                      <a:pt x="22882" y="32092"/>
                      <a:pt x="28185" y="24114"/>
                    </a:cubicBezTo>
                    <a:cubicBezTo>
                      <a:pt x="33534" y="16137"/>
                      <a:pt x="38973" y="8204"/>
                      <a:pt x="44186" y="0"/>
                    </a:cubicBezTo>
                    <a:close/>
                  </a:path>
                </a:pathLst>
              </a:custGeom>
              <a:solidFill>
                <a:srgbClr val="E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3" name="Google Shape;693;p14"/>
              <p:cNvSpPr/>
              <p:nvPr/>
            </p:nvSpPr>
            <p:spPr>
              <a:xfrm>
                <a:off x="5650814" y="1222519"/>
                <a:ext cx="430010" cy="290999"/>
              </a:xfrm>
              <a:custGeom>
                <a:rect b="b" l="l" r="r" t="t"/>
                <a:pathLst>
                  <a:path extrusionOk="0" h="290999" w="430010">
                    <a:moveTo>
                      <a:pt x="44538" y="67809"/>
                    </a:moveTo>
                    <a:cubicBezTo>
                      <a:pt x="44538" y="67809"/>
                      <a:pt x="-6410" y="58018"/>
                      <a:pt x="56323" y="27241"/>
                    </a:cubicBezTo>
                    <a:cubicBezTo>
                      <a:pt x="119056" y="-3491"/>
                      <a:pt x="272805" y="-21395"/>
                      <a:pt x="353216" y="47457"/>
                    </a:cubicBezTo>
                    <a:cubicBezTo>
                      <a:pt x="353216" y="47457"/>
                      <a:pt x="380231" y="12782"/>
                      <a:pt x="404526" y="28012"/>
                    </a:cubicBezTo>
                    <a:cubicBezTo>
                      <a:pt x="428822" y="43242"/>
                      <a:pt x="379234" y="60103"/>
                      <a:pt x="379234" y="60103"/>
                    </a:cubicBezTo>
                    <a:cubicBezTo>
                      <a:pt x="379234" y="60103"/>
                      <a:pt x="413184" y="66630"/>
                      <a:pt x="419711" y="85486"/>
                    </a:cubicBezTo>
                    <a:cubicBezTo>
                      <a:pt x="424561" y="99447"/>
                      <a:pt x="403801" y="95322"/>
                      <a:pt x="392650" y="92195"/>
                    </a:cubicBezTo>
                    <a:cubicBezTo>
                      <a:pt x="411099" y="99810"/>
                      <a:pt x="465355" y="151030"/>
                      <a:pt x="394872" y="291000"/>
                    </a:cubicBezTo>
                    <a:cubicBezTo>
                      <a:pt x="382407" y="285153"/>
                      <a:pt x="301770" y="170112"/>
                      <a:pt x="301770" y="170112"/>
                    </a:cubicBezTo>
                    <a:cubicBezTo>
                      <a:pt x="301770" y="170112"/>
                      <a:pt x="139680" y="223372"/>
                      <a:pt x="169233" y="179223"/>
                    </a:cubicBezTo>
                    <a:cubicBezTo>
                      <a:pt x="169233" y="179223"/>
                      <a:pt x="-19691" y="226726"/>
                      <a:pt x="26135" y="141103"/>
                    </a:cubicBezTo>
                    <a:cubicBezTo>
                      <a:pt x="26135" y="141148"/>
                      <a:pt x="-43487" y="130678"/>
                      <a:pt x="44538" y="67809"/>
                    </a:cubicBez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4" name="Google Shape;694;p14"/>
              <p:cNvSpPr/>
              <p:nvPr/>
            </p:nvSpPr>
            <p:spPr>
              <a:xfrm>
                <a:off x="5944731" y="1304896"/>
                <a:ext cx="101000" cy="260038"/>
              </a:xfrm>
              <a:custGeom>
                <a:rect b="b" l="l" r="r" t="t"/>
                <a:pathLst>
                  <a:path extrusionOk="0" h="260038" w="101000">
                    <a:moveTo>
                      <a:pt x="101000" y="208668"/>
                    </a:moveTo>
                    <a:cubicBezTo>
                      <a:pt x="101000" y="208668"/>
                      <a:pt x="88762" y="199331"/>
                      <a:pt x="70087" y="206221"/>
                    </a:cubicBezTo>
                    <a:cubicBezTo>
                      <a:pt x="51412" y="213156"/>
                      <a:pt x="39537" y="255083"/>
                      <a:pt x="39537" y="255083"/>
                    </a:cubicBezTo>
                    <a:cubicBezTo>
                      <a:pt x="39537" y="255083"/>
                      <a:pt x="-21655" y="305170"/>
                      <a:pt x="8216" y="86874"/>
                    </a:cubicBezTo>
                    <a:cubicBezTo>
                      <a:pt x="37497" y="-127614"/>
                      <a:pt x="78110" y="122592"/>
                      <a:pt x="78110" y="122592"/>
                    </a:cubicBezTo>
                    <a:lnTo>
                      <a:pt x="101000" y="208668"/>
                    </a:lnTo>
                    <a:close/>
                  </a:path>
                </a:pathLst>
              </a:custGeom>
              <a:solidFill>
                <a:srgbClr val="0B07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695" name="Google Shape;695;p14"/>
            <p:cNvGrpSpPr/>
            <p:nvPr/>
          </p:nvGrpSpPr>
          <p:grpSpPr>
            <a:xfrm>
              <a:off x="5665618" y="0"/>
              <a:ext cx="739331" cy="1037277"/>
              <a:chOff x="5665618" y="0"/>
              <a:chExt cx="739331" cy="1037277"/>
            </a:xfrm>
          </p:grpSpPr>
          <p:sp>
            <p:nvSpPr>
              <p:cNvPr id="696" name="Google Shape;696;p14"/>
              <p:cNvSpPr/>
              <p:nvPr/>
            </p:nvSpPr>
            <p:spPr>
              <a:xfrm>
                <a:off x="5831405" y="770950"/>
                <a:ext cx="331063" cy="71338"/>
              </a:xfrm>
              <a:custGeom>
                <a:rect b="b" l="l" r="r" t="t"/>
                <a:pathLst>
                  <a:path extrusionOk="0" h="71338" w="331063">
                    <a:moveTo>
                      <a:pt x="303530" y="71274"/>
                    </a:moveTo>
                    <a:lnTo>
                      <a:pt x="23861" y="51330"/>
                    </a:lnTo>
                    <a:cubicBezTo>
                      <a:pt x="9719" y="50332"/>
                      <a:pt x="-933" y="38049"/>
                      <a:pt x="65" y="23861"/>
                    </a:cubicBezTo>
                    <a:lnTo>
                      <a:pt x="65" y="23861"/>
                    </a:lnTo>
                    <a:cubicBezTo>
                      <a:pt x="1062" y="9719"/>
                      <a:pt x="13346" y="-933"/>
                      <a:pt x="27533" y="65"/>
                    </a:cubicBezTo>
                    <a:lnTo>
                      <a:pt x="307202" y="20009"/>
                    </a:lnTo>
                    <a:cubicBezTo>
                      <a:pt x="321344" y="21006"/>
                      <a:pt x="331995" y="33289"/>
                      <a:pt x="330998" y="47477"/>
                    </a:cubicBezTo>
                    <a:lnTo>
                      <a:pt x="330998" y="47477"/>
                    </a:lnTo>
                    <a:cubicBezTo>
                      <a:pt x="330001" y="61619"/>
                      <a:pt x="317717" y="72271"/>
                      <a:pt x="303530" y="71274"/>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97" name="Google Shape;697;p14"/>
              <p:cNvSpPr/>
              <p:nvPr/>
            </p:nvSpPr>
            <p:spPr>
              <a:xfrm>
                <a:off x="5665618" y="0"/>
                <a:ext cx="739331" cy="719432"/>
              </a:xfrm>
              <a:custGeom>
                <a:rect b="b" l="l" r="r" t="t"/>
                <a:pathLst>
                  <a:path extrusionOk="0" h="719432" w="739331">
                    <a:moveTo>
                      <a:pt x="388771" y="0"/>
                    </a:moveTo>
                    <a:lnTo>
                      <a:pt x="486542" y="239599"/>
                    </a:lnTo>
                    <a:lnTo>
                      <a:pt x="739331" y="294899"/>
                    </a:lnTo>
                    <a:lnTo>
                      <a:pt x="541660" y="461929"/>
                    </a:lnTo>
                    <a:lnTo>
                      <a:pt x="567133" y="719433"/>
                    </a:lnTo>
                    <a:lnTo>
                      <a:pt x="347251" y="583043"/>
                    </a:lnTo>
                    <a:lnTo>
                      <a:pt x="110236" y="686843"/>
                    </a:lnTo>
                    <a:lnTo>
                      <a:pt x="171971" y="435549"/>
                    </a:lnTo>
                    <a:lnTo>
                      <a:pt x="0" y="242228"/>
                    </a:lnTo>
                    <a:lnTo>
                      <a:pt x="258048" y="223327"/>
                    </a:ln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698" name="Google Shape;698;p14"/>
              <p:cNvGrpSpPr/>
              <p:nvPr/>
            </p:nvGrpSpPr>
            <p:grpSpPr>
              <a:xfrm>
                <a:off x="5665618" y="0"/>
                <a:ext cx="739330" cy="719432"/>
                <a:chOff x="5665618" y="0"/>
                <a:chExt cx="739330" cy="719432"/>
              </a:xfrm>
            </p:grpSpPr>
            <p:sp>
              <p:nvSpPr>
                <p:cNvPr id="699" name="Google Shape;699;p14"/>
                <p:cNvSpPr/>
                <p:nvPr/>
              </p:nvSpPr>
              <p:spPr>
                <a:xfrm>
                  <a:off x="6029368" y="0"/>
                  <a:ext cx="122791" cy="351557"/>
                </a:xfrm>
                <a:custGeom>
                  <a:rect b="b" l="l" r="r" t="t"/>
                  <a:pathLst>
                    <a:path extrusionOk="0" h="351557" w="122791">
                      <a:moveTo>
                        <a:pt x="25021" y="0"/>
                      </a:moveTo>
                      <a:lnTo>
                        <a:pt x="0" y="351557"/>
                      </a:lnTo>
                      <a:lnTo>
                        <a:pt x="122791" y="23959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0" name="Google Shape;700;p14"/>
                <p:cNvSpPr/>
                <p:nvPr/>
              </p:nvSpPr>
              <p:spPr>
                <a:xfrm>
                  <a:off x="6029368" y="294898"/>
                  <a:ext cx="375580" cy="167030"/>
                </a:xfrm>
                <a:custGeom>
                  <a:rect b="b" l="l" r="r" t="t"/>
                  <a:pathLst>
                    <a:path extrusionOk="0" h="167030" w="375580">
                      <a:moveTo>
                        <a:pt x="375581" y="0"/>
                      </a:moveTo>
                      <a:lnTo>
                        <a:pt x="0" y="56659"/>
                      </a:lnTo>
                      <a:lnTo>
                        <a:pt x="177909" y="16703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1" name="Google Shape;701;p14"/>
                <p:cNvSpPr/>
                <p:nvPr/>
              </p:nvSpPr>
              <p:spPr>
                <a:xfrm>
                  <a:off x="5665618" y="223326"/>
                  <a:ext cx="363750" cy="128230"/>
                </a:xfrm>
                <a:custGeom>
                  <a:rect b="b" l="l" r="r" t="t"/>
                  <a:pathLst>
                    <a:path extrusionOk="0" h="128230" w="363750">
                      <a:moveTo>
                        <a:pt x="363750" y="128231"/>
                      </a:moveTo>
                      <a:lnTo>
                        <a:pt x="258048" y="0"/>
                      </a:lnTo>
                      <a:lnTo>
                        <a:pt x="0" y="1890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2" name="Google Shape;702;p14"/>
                <p:cNvSpPr/>
                <p:nvPr/>
              </p:nvSpPr>
              <p:spPr>
                <a:xfrm>
                  <a:off x="5775853" y="351557"/>
                  <a:ext cx="253514" cy="335285"/>
                </a:xfrm>
                <a:custGeom>
                  <a:rect b="b" l="l" r="r" t="t"/>
                  <a:pathLst>
                    <a:path extrusionOk="0" h="335285" w="253514">
                      <a:moveTo>
                        <a:pt x="0" y="335285"/>
                      </a:moveTo>
                      <a:lnTo>
                        <a:pt x="253515" y="0"/>
                      </a:lnTo>
                      <a:lnTo>
                        <a:pt x="61736" y="8399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3" name="Google Shape;703;p14"/>
                <p:cNvSpPr/>
                <p:nvPr/>
              </p:nvSpPr>
              <p:spPr>
                <a:xfrm>
                  <a:off x="6012869" y="351557"/>
                  <a:ext cx="219882" cy="367875"/>
                </a:xfrm>
                <a:custGeom>
                  <a:rect b="b" l="l" r="r" t="t"/>
                  <a:pathLst>
                    <a:path extrusionOk="0" h="367875" w="219882">
                      <a:moveTo>
                        <a:pt x="219882" y="367875"/>
                      </a:moveTo>
                      <a:lnTo>
                        <a:pt x="16499" y="0"/>
                      </a:lnTo>
                      <a:lnTo>
                        <a:pt x="0" y="23148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04" name="Google Shape;704;p14"/>
              <p:cNvSpPr/>
              <p:nvPr/>
            </p:nvSpPr>
            <p:spPr>
              <a:xfrm rot="244623">
                <a:off x="5776462" y="837621"/>
                <a:ext cx="425997" cy="149720"/>
              </a:xfrm>
              <a:custGeom>
                <a:rect b="b" l="l" r="r" t="t"/>
                <a:pathLst>
                  <a:path extrusionOk="0" h="149720" w="425997">
                    <a:moveTo>
                      <a:pt x="0" y="0"/>
                    </a:moveTo>
                    <a:lnTo>
                      <a:pt x="425998" y="0"/>
                    </a:lnTo>
                    <a:lnTo>
                      <a:pt x="425998" y="149720"/>
                    </a:lnTo>
                    <a:lnTo>
                      <a:pt x="0" y="14972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5" name="Google Shape;705;p14"/>
              <p:cNvSpPr/>
              <p:nvPr/>
            </p:nvSpPr>
            <p:spPr>
              <a:xfrm rot="-5155035">
                <a:off x="5976416" y="765756"/>
                <a:ext cx="16363" cy="426000"/>
              </a:xfrm>
              <a:custGeom>
                <a:rect b="b" l="l" r="r" t="t"/>
                <a:pathLst>
                  <a:path extrusionOk="0" h="426000" w="16363">
                    <a:moveTo>
                      <a:pt x="0" y="0"/>
                    </a:moveTo>
                    <a:lnTo>
                      <a:pt x="16364" y="0"/>
                    </a:lnTo>
                    <a:lnTo>
                      <a:pt x="16364" y="426001"/>
                    </a:lnTo>
                    <a:lnTo>
                      <a:pt x="0" y="426001"/>
                    </a:ln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6" name="Google Shape;706;p14"/>
              <p:cNvSpPr/>
              <p:nvPr/>
            </p:nvSpPr>
            <p:spPr>
              <a:xfrm rot="-5156063">
                <a:off x="5986190" y="628610"/>
                <a:ext cx="16363" cy="425991"/>
              </a:xfrm>
              <a:custGeom>
                <a:rect b="b" l="l" r="r" t="t"/>
                <a:pathLst>
                  <a:path extrusionOk="0" h="425991" w="16363">
                    <a:moveTo>
                      <a:pt x="0" y="0"/>
                    </a:moveTo>
                    <a:lnTo>
                      <a:pt x="16363" y="0"/>
                    </a:lnTo>
                    <a:lnTo>
                      <a:pt x="16363" y="425992"/>
                    </a:lnTo>
                    <a:lnTo>
                      <a:pt x="0" y="425992"/>
                    </a:lnTo>
                    <a:close/>
                  </a:path>
                </a:pathLst>
              </a:custGeom>
              <a:solidFill>
                <a:srgbClr val="CDD6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7" name="Google Shape;707;p14"/>
              <p:cNvSpPr/>
              <p:nvPr/>
            </p:nvSpPr>
            <p:spPr>
              <a:xfrm>
                <a:off x="5767054" y="791678"/>
                <a:ext cx="457045" cy="68314"/>
              </a:xfrm>
              <a:custGeom>
                <a:rect b="b" l="l" r="r" t="t"/>
                <a:pathLst>
                  <a:path extrusionOk="0" h="68314" w="457045">
                    <a:moveTo>
                      <a:pt x="436416" y="68269"/>
                    </a:moveTo>
                    <a:lnTo>
                      <a:pt x="17865" y="38444"/>
                    </a:lnTo>
                    <a:cubicBezTo>
                      <a:pt x="7259" y="37673"/>
                      <a:pt x="-719" y="28472"/>
                      <a:pt x="51" y="17865"/>
                    </a:cubicBezTo>
                    <a:lnTo>
                      <a:pt x="51" y="17865"/>
                    </a:lnTo>
                    <a:cubicBezTo>
                      <a:pt x="822" y="7258"/>
                      <a:pt x="10023" y="-719"/>
                      <a:pt x="20630" y="51"/>
                    </a:cubicBezTo>
                    <a:lnTo>
                      <a:pt x="439181" y="29877"/>
                    </a:lnTo>
                    <a:cubicBezTo>
                      <a:pt x="449787" y="30647"/>
                      <a:pt x="457765" y="39849"/>
                      <a:pt x="456995" y="50410"/>
                    </a:cubicBezTo>
                    <a:lnTo>
                      <a:pt x="456995" y="50410"/>
                    </a:lnTo>
                    <a:cubicBezTo>
                      <a:pt x="456224" y="61016"/>
                      <a:pt x="447023" y="68994"/>
                      <a:pt x="436416" y="6826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8" name="Google Shape;708;p14"/>
              <p:cNvSpPr/>
              <p:nvPr/>
            </p:nvSpPr>
            <p:spPr>
              <a:xfrm>
                <a:off x="5750595" y="967044"/>
                <a:ext cx="458959" cy="70233"/>
              </a:xfrm>
              <a:custGeom>
                <a:rect b="b" l="l" r="r" t="t"/>
                <a:pathLst>
                  <a:path extrusionOk="0" h="70233" w="458959">
                    <a:moveTo>
                      <a:pt x="451424" y="70223"/>
                    </a:moveTo>
                    <a:lnTo>
                      <a:pt x="4815" y="38403"/>
                    </a:lnTo>
                    <a:cubicBezTo>
                      <a:pt x="1960" y="38222"/>
                      <a:pt x="-170" y="35729"/>
                      <a:pt x="11" y="32873"/>
                    </a:cubicBezTo>
                    <a:lnTo>
                      <a:pt x="2005" y="4815"/>
                    </a:lnTo>
                    <a:cubicBezTo>
                      <a:pt x="2187" y="1960"/>
                      <a:pt x="4680" y="-171"/>
                      <a:pt x="7535" y="11"/>
                    </a:cubicBezTo>
                    <a:lnTo>
                      <a:pt x="454144" y="31830"/>
                    </a:lnTo>
                    <a:cubicBezTo>
                      <a:pt x="456999" y="32012"/>
                      <a:pt x="459130" y="34505"/>
                      <a:pt x="458948" y="37360"/>
                    </a:cubicBezTo>
                    <a:lnTo>
                      <a:pt x="456954" y="65418"/>
                    </a:lnTo>
                    <a:cubicBezTo>
                      <a:pt x="456773" y="68273"/>
                      <a:pt x="454280" y="70404"/>
                      <a:pt x="451424" y="7022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9" name="Google Shape;709;p14"/>
              <p:cNvSpPr/>
              <p:nvPr/>
            </p:nvSpPr>
            <p:spPr>
              <a:xfrm>
                <a:off x="5870491" y="868961"/>
                <a:ext cx="234488" cy="84404"/>
              </a:xfrm>
              <a:custGeom>
                <a:rect b="b" l="l" r="r" t="t"/>
                <a:pathLst>
                  <a:path extrusionOk="0" h="84404" w="234488">
                    <a:moveTo>
                      <a:pt x="195456" y="84314"/>
                    </a:moveTo>
                    <a:lnTo>
                      <a:pt x="33865" y="72801"/>
                    </a:lnTo>
                    <a:cubicBezTo>
                      <a:pt x="13785" y="71350"/>
                      <a:pt x="-1354" y="53945"/>
                      <a:pt x="96" y="33865"/>
                    </a:cubicBezTo>
                    <a:lnTo>
                      <a:pt x="96" y="33865"/>
                    </a:lnTo>
                    <a:cubicBezTo>
                      <a:pt x="1547" y="13785"/>
                      <a:pt x="18952" y="-1354"/>
                      <a:pt x="39032" y="96"/>
                    </a:cubicBezTo>
                    <a:lnTo>
                      <a:pt x="200623" y="11609"/>
                    </a:lnTo>
                    <a:cubicBezTo>
                      <a:pt x="220703" y="13060"/>
                      <a:pt x="235843" y="30465"/>
                      <a:pt x="234392" y="50545"/>
                    </a:cubicBezTo>
                    <a:lnTo>
                      <a:pt x="234392" y="50545"/>
                    </a:lnTo>
                    <a:cubicBezTo>
                      <a:pt x="232987" y="70625"/>
                      <a:pt x="215536" y="85719"/>
                      <a:pt x="195456" y="84314"/>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0" name="Google Shape;710;p14"/>
              <p:cNvSpPr/>
              <p:nvPr/>
            </p:nvSpPr>
            <p:spPr>
              <a:xfrm>
                <a:off x="5882643" y="881136"/>
                <a:ext cx="210168" cy="60055"/>
              </a:xfrm>
              <a:custGeom>
                <a:rect b="b" l="l" r="r" t="t"/>
                <a:pathLst>
                  <a:path extrusionOk="0" h="60055" w="210168">
                    <a:moveTo>
                      <a:pt x="22574" y="48478"/>
                    </a:moveTo>
                    <a:cubicBezTo>
                      <a:pt x="8206" y="47436"/>
                      <a:pt x="-2356" y="34110"/>
                      <a:pt x="455" y="19514"/>
                    </a:cubicBezTo>
                    <a:cubicBezTo>
                      <a:pt x="2812" y="7276"/>
                      <a:pt x="14642" y="-838"/>
                      <a:pt x="27062" y="69"/>
                    </a:cubicBezTo>
                    <a:lnTo>
                      <a:pt x="186568" y="11446"/>
                    </a:lnTo>
                    <a:cubicBezTo>
                      <a:pt x="198988" y="12307"/>
                      <a:pt x="209549" y="22007"/>
                      <a:pt x="210138" y="34472"/>
                    </a:cubicBezTo>
                    <a:cubicBezTo>
                      <a:pt x="210863" y="49294"/>
                      <a:pt x="198489" y="61034"/>
                      <a:pt x="184120" y="59991"/>
                    </a:cubicBezTo>
                    <a:lnTo>
                      <a:pt x="22574" y="48478"/>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1" name="Google Shape;711;p14"/>
              <p:cNvSpPr/>
              <p:nvPr/>
            </p:nvSpPr>
            <p:spPr>
              <a:xfrm>
                <a:off x="5952720" y="583043"/>
                <a:ext cx="92694" cy="216709"/>
              </a:xfrm>
              <a:custGeom>
                <a:rect b="b" l="l" r="r" t="t"/>
                <a:pathLst>
                  <a:path extrusionOk="0" h="216709" w="92694">
                    <a:moveTo>
                      <a:pt x="89884" y="216709"/>
                    </a:moveTo>
                    <a:lnTo>
                      <a:pt x="0" y="210318"/>
                    </a:lnTo>
                    <a:lnTo>
                      <a:pt x="589" y="201978"/>
                    </a:lnTo>
                    <a:cubicBezTo>
                      <a:pt x="2991" y="168073"/>
                      <a:pt x="6754" y="97680"/>
                      <a:pt x="60149" y="0"/>
                    </a:cubicBezTo>
                    <a:lnTo>
                      <a:pt x="60149" y="0"/>
                    </a:lnTo>
                    <a:cubicBezTo>
                      <a:pt x="100717" y="111731"/>
                      <a:pt x="92875" y="174510"/>
                      <a:pt x="90473" y="208414"/>
                    </a:cubicBezTo>
                    <a:lnTo>
                      <a:pt x="89884" y="216709"/>
                    </a:ln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12" name="Google Shape;712;p14"/>
          <p:cNvGrpSpPr/>
          <p:nvPr/>
        </p:nvGrpSpPr>
        <p:grpSpPr>
          <a:xfrm>
            <a:off x="7077399" y="4065411"/>
            <a:ext cx="4320367" cy="2158834"/>
            <a:chOff x="3447917" y="3793502"/>
            <a:chExt cx="2562357" cy="1080856"/>
          </a:xfrm>
        </p:grpSpPr>
        <p:sp>
          <p:nvSpPr>
            <p:cNvPr id="713" name="Google Shape;713;p14"/>
            <p:cNvSpPr/>
            <p:nvPr/>
          </p:nvSpPr>
          <p:spPr>
            <a:xfrm>
              <a:off x="3447917" y="3793502"/>
              <a:ext cx="2562357" cy="905110"/>
            </a:xfrm>
            <a:prstGeom prst="roundRect">
              <a:avLst>
                <a:gd fmla="val 35079"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accent2"/>
                </a:solidFill>
                <a:latin typeface="Arial"/>
                <a:ea typeface="Arial"/>
                <a:cs typeface="Arial"/>
                <a:sym typeface="Arial"/>
              </a:endParaRPr>
            </a:p>
          </p:txBody>
        </p:sp>
        <p:sp>
          <p:nvSpPr>
            <p:cNvPr id="714" name="Google Shape;714;p14"/>
            <p:cNvSpPr/>
            <p:nvPr/>
          </p:nvSpPr>
          <p:spPr>
            <a:xfrm>
              <a:off x="3607010" y="3942962"/>
              <a:ext cx="2244170" cy="606190"/>
            </a:xfrm>
            <a:prstGeom prst="roundRect">
              <a:avLst>
                <a:gd fmla="val 31426" name="adj"/>
              </a:avLst>
            </a:prstGeom>
            <a:solidFill>
              <a:schemeClr val="lt1"/>
            </a:solidFill>
            <a:ln>
              <a:noFill/>
            </a:ln>
            <a:effectLst>
              <a:outerShdw blurRad="939800" sx="93000" rotWithShape="0" algn="tr" dir="8100000" dist="508000" sy="93000">
                <a:srgbClr val="2F305B">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accent2"/>
                </a:solidFill>
                <a:latin typeface="Arial"/>
                <a:ea typeface="Arial"/>
                <a:cs typeface="Arial"/>
                <a:sym typeface="Arial"/>
              </a:endParaRPr>
            </a:p>
          </p:txBody>
        </p:sp>
        <p:sp>
          <p:nvSpPr>
            <p:cNvPr id="715" name="Google Shape;715;p14"/>
            <p:cNvSpPr txBox="1"/>
            <p:nvPr/>
          </p:nvSpPr>
          <p:spPr>
            <a:xfrm>
              <a:off x="3801307" y="4061391"/>
              <a:ext cx="1919516" cy="8129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400">
                  <a:solidFill>
                    <a:schemeClr val="accent2"/>
                  </a:solidFill>
                  <a:latin typeface="Arial"/>
                  <a:ea typeface="Arial"/>
                  <a:cs typeface="Arial"/>
                  <a:sym typeface="Arial"/>
                </a:rPr>
                <a:t>Gửi email bản đánh giá để khách mời góp ý</a:t>
              </a:r>
              <a:endParaRPr sz="2400">
                <a:solidFill>
                  <a:schemeClr val="accent2"/>
                </a:solidFill>
                <a:latin typeface="Arial"/>
                <a:ea typeface="Arial"/>
                <a:cs typeface="Arial"/>
                <a:sym typeface="Arial"/>
              </a:endParaRPr>
            </a:p>
          </p:txBody>
        </p:sp>
      </p:grpSp>
      <p:grpSp>
        <p:nvGrpSpPr>
          <p:cNvPr id="716" name="Google Shape;716;p14"/>
          <p:cNvGrpSpPr/>
          <p:nvPr/>
        </p:nvGrpSpPr>
        <p:grpSpPr>
          <a:xfrm>
            <a:off x="6139147" y="4689175"/>
            <a:ext cx="788146" cy="788146"/>
            <a:chOff x="5498354" y="1121097"/>
            <a:chExt cx="788146" cy="788146"/>
          </a:xfrm>
        </p:grpSpPr>
        <p:sp>
          <p:nvSpPr>
            <p:cNvPr id="717" name="Google Shape;717;p14"/>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8" name="Google Shape;718;p14"/>
            <p:cNvSpPr/>
            <p:nvPr/>
          </p:nvSpPr>
          <p:spPr>
            <a:xfrm>
              <a:off x="5674047" y="1296790"/>
              <a:ext cx="436760" cy="436760"/>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9" name="Google Shape;719;p14"/>
            <p:cNvSpPr/>
            <p:nvPr/>
          </p:nvSpPr>
          <p:spPr>
            <a:xfrm>
              <a:off x="5798095" y="1420838"/>
              <a:ext cx="188664" cy="188664"/>
            </a:xfrm>
            <a:prstGeom prst="roundRect">
              <a:avLst>
                <a:gd fmla="val 16667" name="adj"/>
              </a:avLst>
            </a:prstGeom>
            <a:blipFill rotWithShape="1">
              <a:blip r:embed="rId3">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0" name="Google Shape;720;p14"/>
          <p:cNvGrpSpPr/>
          <p:nvPr/>
        </p:nvGrpSpPr>
        <p:grpSpPr>
          <a:xfrm>
            <a:off x="6371270" y="1984594"/>
            <a:ext cx="4820738" cy="1705914"/>
            <a:chOff x="3495904" y="3793502"/>
            <a:chExt cx="3489292" cy="905110"/>
          </a:xfrm>
        </p:grpSpPr>
        <p:sp>
          <p:nvSpPr>
            <p:cNvPr id="721" name="Google Shape;721;p14"/>
            <p:cNvSpPr/>
            <p:nvPr/>
          </p:nvSpPr>
          <p:spPr>
            <a:xfrm>
              <a:off x="3495904" y="3793502"/>
              <a:ext cx="3489292" cy="905110"/>
            </a:xfrm>
            <a:prstGeom prst="roundRect">
              <a:avLst>
                <a:gd fmla="val 35079"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accent1"/>
                </a:solidFill>
                <a:latin typeface="Arial"/>
                <a:ea typeface="Arial"/>
                <a:cs typeface="Arial"/>
                <a:sym typeface="Arial"/>
              </a:endParaRPr>
            </a:p>
          </p:txBody>
        </p:sp>
        <p:sp>
          <p:nvSpPr>
            <p:cNvPr id="722" name="Google Shape;722;p14"/>
            <p:cNvSpPr/>
            <p:nvPr/>
          </p:nvSpPr>
          <p:spPr>
            <a:xfrm>
              <a:off x="3676991" y="3942962"/>
              <a:ext cx="3127120" cy="606190"/>
            </a:xfrm>
            <a:prstGeom prst="roundRect">
              <a:avLst>
                <a:gd fmla="val 31426" name="adj"/>
              </a:avLst>
            </a:prstGeom>
            <a:solidFill>
              <a:schemeClr val="lt1"/>
            </a:solidFill>
            <a:ln>
              <a:noFill/>
            </a:ln>
            <a:effectLst>
              <a:outerShdw blurRad="939800" sx="93000" rotWithShape="0" algn="tr" dir="8100000" dist="508000" sy="93000">
                <a:srgbClr val="2F305B">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accent1"/>
                </a:solidFill>
                <a:latin typeface="Arial"/>
                <a:ea typeface="Arial"/>
                <a:cs typeface="Arial"/>
                <a:sym typeface="Arial"/>
              </a:endParaRPr>
            </a:p>
          </p:txBody>
        </p:sp>
        <p:sp>
          <p:nvSpPr>
            <p:cNvPr id="723" name="Google Shape;723;p14"/>
            <p:cNvSpPr txBox="1"/>
            <p:nvPr/>
          </p:nvSpPr>
          <p:spPr>
            <a:xfrm>
              <a:off x="3849900" y="4061391"/>
              <a:ext cx="2781300" cy="4409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400">
                  <a:solidFill>
                    <a:schemeClr val="accent1"/>
                  </a:solidFill>
                  <a:latin typeface="Arial"/>
                  <a:ea typeface="Arial"/>
                  <a:cs typeface="Arial"/>
                  <a:sym typeface="Arial"/>
                </a:rPr>
                <a:t>Nhắn tin và viết email/ gửi thư cảm ơn khách mời</a:t>
              </a:r>
              <a:endParaRPr/>
            </a:p>
          </p:txBody>
        </p:sp>
      </p:grpSp>
      <p:grpSp>
        <p:nvGrpSpPr>
          <p:cNvPr id="724" name="Google Shape;724;p14"/>
          <p:cNvGrpSpPr/>
          <p:nvPr/>
        </p:nvGrpSpPr>
        <p:grpSpPr>
          <a:xfrm>
            <a:off x="5433018" y="2447507"/>
            <a:ext cx="788146" cy="788146"/>
            <a:chOff x="5498354" y="1121097"/>
            <a:chExt cx="788146" cy="788146"/>
          </a:xfrm>
        </p:grpSpPr>
        <p:sp>
          <p:nvSpPr>
            <p:cNvPr id="725" name="Google Shape;725;p14"/>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6" name="Google Shape;726;p14"/>
            <p:cNvSpPr/>
            <p:nvPr/>
          </p:nvSpPr>
          <p:spPr>
            <a:xfrm>
              <a:off x="5674047" y="1296790"/>
              <a:ext cx="436760" cy="436760"/>
            </a:xfrm>
            <a:prstGeom prst="ellipse">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7" name="Google Shape;727;p14"/>
            <p:cNvSpPr/>
            <p:nvPr/>
          </p:nvSpPr>
          <p:spPr>
            <a:xfrm>
              <a:off x="5798095" y="1420838"/>
              <a:ext cx="188664" cy="188664"/>
            </a:xfrm>
            <a:prstGeom prst="roundRect">
              <a:avLst>
                <a:gd fmla="val 16667" name="adj"/>
              </a:avLst>
            </a:prstGeom>
            <a:blipFill rotWithShape="1">
              <a:blip r:embed="rId4">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28" name="Google Shape;728;p14"/>
          <p:cNvGrpSpPr/>
          <p:nvPr/>
        </p:nvGrpSpPr>
        <p:grpSpPr>
          <a:xfrm>
            <a:off x="392325" y="1150760"/>
            <a:ext cx="4898515" cy="547073"/>
            <a:chOff x="1377964" y="1064178"/>
            <a:chExt cx="4898515" cy="547073"/>
          </a:xfrm>
        </p:grpSpPr>
        <p:sp>
          <p:nvSpPr>
            <p:cNvPr id="729" name="Google Shape;729;p14"/>
            <p:cNvSpPr txBox="1"/>
            <p:nvPr/>
          </p:nvSpPr>
          <p:spPr>
            <a:xfrm>
              <a:off x="1784402" y="1064178"/>
              <a:ext cx="4492077" cy="54707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vi-VN" sz="3600">
                  <a:solidFill>
                    <a:srgbClr val="2F305B"/>
                  </a:solidFill>
                  <a:latin typeface="Fira Sans"/>
                  <a:ea typeface="Fira Sans"/>
                  <a:cs typeface="Fira Sans"/>
                  <a:sym typeface="Fira Sans"/>
                </a:rPr>
                <a:t>6. Sau sự kiện 1 ngày</a:t>
              </a:r>
              <a:endParaRPr b="1" sz="3600">
                <a:solidFill>
                  <a:srgbClr val="2F305B"/>
                </a:solidFill>
                <a:latin typeface="Fira Sans"/>
                <a:ea typeface="Fira Sans"/>
                <a:cs typeface="Fira Sans"/>
                <a:sym typeface="Fira Sans"/>
              </a:endParaRPr>
            </a:p>
          </p:txBody>
        </p:sp>
        <p:grpSp>
          <p:nvGrpSpPr>
            <p:cNvPr id="730" name="Google Shape;730;p14"/>
            <p:cNvGrpSpPr/>
            <p:nvPr/>
          </p:nvGrpSpPr>
          <p:grpSpPr>
            <a:xfrm>
              <a:off x="1377964" y="1141939"/>
              <a:ext cx="2820139" cy="307777"/>
              <a:chOff x="1377964" y="1828801"/>
              <a:chExt cx="2820139" cy="307777"/>
            </a:xfrm>
          </p:grpSpPr>
          <p:sp>
            <p:nvSpPr>
              <p:cNvPr id="731" name="Google Shape;731;p14"/>
              <p:cNvSpPr txBox="1"/>
              <p:nvPr/>
            </p:nvSpPr>
            <p:spPr>
              <a:xfrm>
                <a:off x="1582264" y="1828801"/>
                <a:ext cx="26158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595959"/>
                  </a:solidFill>
                  <a:latin typeface="Arial"/>
                  <a:ea typeface="Arial"/>
                  <a:cs typeface="Arial"/>
                  <a:sym typeface="Arial"/>
                </a:endParaRPr>
              </a:p>
            </p:txBody>
          </p:sp>
          <p:sp>
            <p:nvSpPr>
              <p:cNvPr id="732" name="Google Shape;732;p14"/>
              <p:cNvSpPr/>
              <p:nvPr/>
            </p:nvSpPr>
            <p:spPr>
              <a:xfrm>
                <a:off x="1377964" y="1900195"/>
                <a:ext cx="169906" cy="169906"/>
              </a:xfrm>
              <a:prstGeom prst="roundRect">
                <a:avLst>
                  <a:gd fmla="val 31615" name="adj"/>
                </a:avLst>
              </a:prstGeom>
              <a:gradFill>
                <a:gsLst>
                  <a:gs pos="0">
                    <a:srgbClr val="B1A5FD"/>
                  </a:gs>
                  <a:gs pos="80000">
                    <a:schemeClr val="accent1"/>
                  </a:gs>
                  <a:gs pos="100000">
                    <a:schemeClr val="accent1"/>
                  </a:gs>
                </a:gsLst>
                <a:path path="circle">
                  <a:fillToRect r="100%" t="100%"/>
                </a:path>
                <a:tileRect b="-100%" l="-100%"/>
              </a:gradFill>
              <a:ln>
                <a:noFill/>
              </a:ln>
              <a:effectLst>
                <a:outerShdw blurRad="165100" sx="92000" rotWithShape="0" algn="tr" dir="8100000" dist="101600" sy="92000">
                  <a:schemeClr val="accent1">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500"/>
                                        <p:tgtEl>
                                          <p:spTgt spid="728"/>
                                        </p:tgtEl>
                                      </p:cBhvr>
                                    </p:animEffect>
                                  </p:childTnLst>
                                </p:cTn>
                              </p:par>
                              <p:par>
                                <p:cTn fill="hold" nodeType="withEffect" presetClass="entr" presetID="2" presetSubtype="4">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750"/>
                                        <p:tgtEl>
                                          <p:spTgt spid="5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720"/>
                                        </p:tgtEl>
                                        <p:attrNameLst>
                                          <p:attrName>style.visibility</p:attrName>
                                        </p:attrNameLst>
                                      </p:cBhvr>
                                      <p:to>
                                        <p:strVal val="visible"/>
                                      </p:to>
                                    </p:set>
                                    <p:anim calcmode="lin" valueType="num">
                                      <p:cBhvr additive="base">
                                        <p:cTn dur="750"/>
                                        <p:tgtEl>
                                          <p:spTgt spid="7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712"/>
                                        </p:tgtEl>
                                        <p:attrNameLst>
                                          <p:attrName>style.visibility</p:attrName>
                                        </p:attrNameLst>
                                      </p:cBhvr>
                                      <p:to>
                                        <p:strVal val="visible"/>
                                      </p:to>
                                    </p:set>
                                    <p:anim calcmode="lin" valueType="num">
                                      <p:cBhvr additive="base">
                                        <p:cTn dur="1000"/>
                                        <p:tgtEl>
                                          <p:spTgt spid="71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724"/>
                                        </p:tgtEl>
                                        <p:attrNameLst>
                                          <p:attrName>style.visibility</p:attrName>
                                        </p:attrNameLst>
                                      </p:cBhvr>
                                      <p:to>
                                        <p:strVal val="visible"/>
                                      </p:to>
                                    </p:set>
                                    <p:animEffect filter="fade" transition="in">
                                      <p:cBhvr>
                                        <p:cTn dur="500"/>
                                        <p:tgtEl>
                                          <p:spTgt spid="724"/>
                                        </p:tgtEl>
                                      </p:cBhvr>
                                    </p:animEffect>
                                  </p:childTnLst>
                                </p:cTn>
                              </p:par>
                              <p:par>
                                <p:cTn fill="hold" nodeType="withEffect" presetClass="entr" presetID="10" presetSubtype="0">
                                  <p:stCondLst>
                                    <p:cond delay="750"/>
                                  </p:stCondLst>
                                  <p:childTnLst>
                                    <p:set>
                                      <p:cBhvr>
                                        <p:cTn dur="1" fill="hold">
                                          <p:stCondLst>
                                            <p:cond delay="0"/>
                                          </p:stCondLst>
                                        </p:cTn>
                                        <p:tgtEl>
                                          <p:spTgt spid="716"/>
                                        </p:tgtEl>
                                        <p:attrNameLst>
                                          <p:attrName>style.visibility</p:attrName>
                                        </p:attrNameLst>
                                      </p:cBhvr>
                                      <p:to>
                                        <p:strVal val="visible"/>
                                      </p:to>
                                    </p:set>
                                    <p:animEffect filter="fade" transition="in">
                                      <p:cBhvr>
                                        <p:cTn dur="500"/>
                                        <p:tgtEl>
                                          <p:spTgt spid="7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id="738" name="Google Shape;738;p15"/>
          <p:cNvPicPr preferRelativeResize="0"/>
          <p:nvPr>
            <p:ph idx="2" type="pic"/>
          </p:nvPr>
        </p:nvPicPr>
        <p:blipFill rotWithShape="1">
          <a:blip r:embed="rId3">
            <a:alphaModFix/>
          </a:blip>
          <a:srcRect b="0" l="5300" r="5299" t="0"/>
          <a:stretch/>
        </p:blipFill>
        <p:spPr>
          <a:xfrm>
            <a:off x="0" y="3797257"/>
            <a:ext cx="4064000" cy="3060743"/>
          </a:xfrm>
          <a:prstGeom prst="rect">
            <a:avLst/>
          </a:prstGeom>
          <a:solidFill>
            <a:srgbClr val="D8D8D8">
              <a:alpha val="9803"/>
            </a:srgbClr>
          </a:solidFill>
          <a:ln>
            <a:noFill/>
          </a:ln>
        </p:spPr>
      </p:pic>
      <p:pic>
        <p:nvPicPr>
          <p:cNvPr id="739" name="Google Shape;739;p15"/>
          <p:cNvPicPr preferRelativeResize="0"/>
          <p:nvPr>
            <p:ph idx="3" type="pic"/>
          </p:nvPr>
        </p:nvPicPr>
        <p:blipFill rotWithShape="1">
          <a:blip r:embed="rId4">
            <a:alphaModFix/>
          </a:blip>
          <a:srcRect b="0" l="17386" r="17386" t="0"/>
          <a:stretch/>
        </p:blipFill>
        <p:spPr>
          <a:xfrm>
            <a:off x="4064000" y="3797257"/>
            <a:ext cx="4064000" cy="3060743"/>
          </a:xfrm>
          <a:prstGeom prst="rect">
            <a:avLst/>
          </a:prstGeom>
          <a:solidFill>
            <a:srgbClr val="D8D8D8">
              <a:alpha val="9803"/>
            </a:srgbClr>
          </a:solidFill>
          <a:ln>
            <a:noFill/>
          </a:ln>
        </p:spPr>
      </p:pic>
      <p:pic>
        <p:nvPicPr>
          <p:cNvPr id="740" name="Google Shape;740;p15"/>
          <p:cNvPicPr preferRelativeResize="0"/>
          <p:nvPr>
            <p:ph idx="4" type="pic"/>
          </p:nvPr>
        </p:nvPicPr>
        <p:blipFill rotWithShape="1">
          <a:blip r:embed="rId5">
            <a:alphaModFix/>
          </a:blip>
          <a:srcRect b="0" l="5740" r="5739" t="0"/>
          <a:stretch/>
        </p:blipFill>
        <p:spPr>
          <a:xfrm>
            <a:off x="8128000" y="3797257"/>
            <a:ext cx="4064000" cy="3060743"/>
          </a:xfrm>
          <a:prstGeom prst="rect">
            <a:avLst/>
          </a:prstGeom>
          <a:solidFill>
            <a:srgbClr val="D8D8D8">
              <a:alpha val="9803"/>
            </a:srgbClr>
          </a:solidFill>
          <a:ln>
            <a:noFill/>
          </a:ln>
        </p:spPr>
      </p:pic>
      <p:grpSp>
        <p:nvGrpSpPr>
          <p:cNvPr id="741" name="Google Shape;741;p15"/>
          <p:cNvGrpSpPr/>
          <p:nvPr/>
        </p:nvGrpSpPr>
        <p:grpSpPr>
          <a:xfrm>
            <a:off x="317851" y="814116"/>
            <a:ext cx="11874150" cy="6043884"/>
            <a:chOff x="3132660" y="3179229"/>
            <a:chExt cx="6202416" cy="1697024"/>
          </a:xfrm>
        </p:grpSpPr>
        <p:sp>
          <p:nvSpPr>
            <p:cNvPr id="742" name="Google Shape;742;p15"/>
            <p:cNvSpPr/>
            <p:nvPr/>
          </p:nvSpPr>
          <p:spPr>
            <a:xfrm>
              <a:off x="3132660" y="3179229"/>
              <a:ext cx="6202416" cy="1697024"/>
            </a:xfrm>
            <a:prstGeom prst="roundRect">
              <a:avLst>
                <a:gd fmla="val 2300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3" name="Google Shape;743;p15"/>
            <p:cNvSpPr/>
            <p:nvPr/>
          </p:nvSpPr>
          <p:spPr>
            <a:xfrm>
              <a:off x="3276600" y="3254985"/>
              <a:ext cx="5892448" cy="1546872"/>
            </a:xfrm>
            <a:prstGeom prst="roundRect">
              <a:avLst>
                <a:gd fmla="val 21408"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44" name="Google Shape;744;p15"/>
          <p:cNvSpPr/>
          <p:nvPr/>
        </p:nvSpPr>
        <p:spPr>
          <a:xfrm>
            <a:off x="0" y="0"/>
            <a:ext cx="139700" cy="0"/>
          </a:xfrm>
          <a:prstGeom prst="rect">
            <a:avLst/>
          </a:prstGeom>
          <a:noFill/>
          <a:ln>
            <a:noFill/>
          </a:ln>
        </p:spPr>
        <p:txBody>
          <a:bodyPr anchorCtr="0" anchor="ctr" bIns="38075" lIns="44425" spcFirstLastPara="1" rIns="44425" wrap="square" tIns="50775">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5" name="Google Shape;745;p15"/>
          <p:cNvSpPr/>
          <p:nvPr/>
        </p:nvSpPr>
        <p:spPr>
          <a:xfrm>
            <a:off x="0" y="0"/>
            <a:ext cx="12192000" cy="25400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6" name="Google Shape;746;p15"/>
          <p:cNvSpPr/>
          <p:nvPr/>
        </p:nvSpPr>
        <p:spPr>
          <a:xfrm>
            <a:off x="0" y="0"/>
            <a:ext cx="12192000" cy="2540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br>
              <a:rPr b="0" i="0" lang="vi-VN"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747" name="Google Shape;747;p15"/>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8" name="Google Shape;748;p15"/>
          <p:cNvSpPr txBox="1"/>
          <p:nvPr/>
        </p:nvSpPr>
        <p:spPr>
          <a:xfrm>
            <a:off x="2002025" y="608771"/>
            <a:ext cx="9601198" cy="395493"/>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b="1" lang="vi-VN" sz="2400">
                <a:solidFill>
                  <a:srgbClr val="2F305B"/>
                </a:solidFill>
                <a:latin typeface="Fira Sans"/>
                <a:ea typeface="Fira Sans"/>
                <a:cs typeface="Fira Sans"/>
                <a:sym typeface="Fira Sans"/>
              </a:rPr>
              <a:t>CÂU HỎI MẪU DÀNH CHO PHỎNG VẤN THÔNG TIN KHÁCH MỜI</a:t>
            </a:r>
            <a:endParaRPr b="1" sz="2400">
              <a:solidFill>
                <a:srgbClr val="2F305B"/>
              </a:solidFill>
              <a:latin typeface="Fira Sans"/>
              <a:ea typeface="Fira Sans"/>
              <a:cs typeface="Fira Sans"/>
              <a:sym typeface="Fira Sans"/>
            </a:endParaRPr>
          </a:p>
        </p:txBody>
      </p:sp>
      <p:sp>
        <p:nvSpPr>
          <p:cNvPr id="749" name="Google Shape;749;p15"/>
          <p:cNvSpPr txBox="1"/>
          <p:nvPr/>
        </p:nvSpPr>
        <p:spPr>
          <a:xfrm>
            <a:off x="1556800" y="1230344"/>
            <a:ext cx="10041785" cy="5211427"/>
          </a:xfrm>
          <a:prstGeom prst="rect">
            <a:avLst/>
          </a:prstGeom>
          <a:noFill/>
          <a:ln>
            <a:noFill/>
          </a:ln>
        </p:spPr>
        <p:txBody>
          <a:bodyPr anchorCtr="0" anchor="t" bIns="45700" lIns="91425" spcFirstLastPara="1" rIns="91425" wrap="square" tIns="45700">
            <a:spAutoFit/>
          </a:bodyPr>
          <a:lstStyle/>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Anh/ chị làm việc ở vị trí công tác hiện tại bao lâu rồi ạ?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Anh/ chị có thích công việc này không? Thích phần nào nhất của công việc?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Ngày xưa, lúc anh/ chị còn học THPT, anh/ chị giỏi nhất môn gì ạ?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Ngày xưa lúc anh/ chị còn học THPT, anh/ chị thích nhất môn gì?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Ngày xưa lúc anh/ chị còn học THPT, ngoài việc học ra, anh/ chị thích làm gì nhất? Làm gì giỏi nhất?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Lúc chị còn học THPT, anh/ chị có nghĩ mình sẽ làm công việc hiện tại hay không? Anh/ chị có thể vui lòng cho biết lí do vì sao không ạ?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Nếu được quay trở lại thời THPT, sự lựa chọn nghề của anh/ chị có khác với nghề mà anh/ chị đã lựa chọn và đang làm hiện giờ hay không? Anh/ chị có thể vui lòng cho biết lí do vì sao không ạ?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Khả năng nào giúp anh/ chị làm việc tốt công việc hiện tại? Anh/ chị có thấy sự liên hệ nào giữa khả năng làm việc hiện tại với những điểm mạnh mà anh/ chị có từ THPT không? Động lực nào giúp anh/ chị tiếp tục làm việc tốt công việc hiện nay? Nếu không phải lo lắng về kiếm sống, anh/ chị có tiếp tục làm công việc này nữa không?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Để từ một học sinh THPT đến vị trí hiện nay của mình, anh/ chị đã phải làm như thế nào? Anh/ chị có thể vui lòng nói rõ hơn về các bước mà anh/ chị đã làm để có được vị trí như hiện nay không ạ? </a:t>
            </a:r>
            <a:endParaRPr sz="1200">
              <a:solidFill>
                <a:schemeClr val="dk1"/>
              </a:solidFill>
              <a:latin typeface="Fira Sans"/>
              <a:ea typeface="Fira Sans"/>
              <a:cs typeface="Fira Sans"/>
              <a:sym typeface="Fira Sans"/>
            </a:endParaRPr>
          </a:p>
          <a:p>
            <a:pPr indent="-342900" lvl="0" marL="342900" marR="0" rtl="0" algn="l">
              <a:lnSpc>
                <a:spcPct val="200000"/>
              </a:lnSpc>
              <a:spcBef>
                <a:spcPts val="0"/>
              </a:spcBef>
              <a:spcAft>
                <a:spcPts val="0"/>
              </a:spcAft>
              <a:buClr>
                <a:srgbClr val="7030A0"/>
              </a:buClr>
              <a:buSzPts val="1200"/>
              <a:buFont typeface="Fira Sans"/>
              <a:buAutoNum type="arabicPeriod"/>
            </a:pPr>
            <a:r>
              <a:rPr lang="vi-VN" sz="1200">
                <a:solidFill>
                  <a:schemeClr val="dk1"/>
                </a:solidFill>
                <a:latin typeface="Fira Sans"/>
                <a:ea typeface="Fira Sans"/>
                <a:cs typeface="Fira Sans"/>
                <a:sym typeface="Fira Sans"/>
              </a:rPr>
              <a:t>Anh/ Chị có lời khuyên gì cho các em học sinh THPT về việc chọn nghề?</a:t>
            </a:r>
            <a:endParaRPr sz="1200">
              <a:solidFill>
                <a:schemeClr val="dk1"/>
              </a:solidFill>
              <a:latin typeface="Fira Sans"/>
              <a:ea typeface="Fira Sans"/>
              <a:cs typeface="Fira Sans"/>
              <a:sym typeface="Fira Sans"/>
            </a:endParaRPr>
          </a:p>
        </p:txBody>
      </p:sp>
    </p:spTree>
  </p:cSld>
  <p:clrMapOvr>
    <a:masterClrMapping/>
  </p:clrMapOvr>
  <mc:AlternateContent>
    <mc:Choice Requires="p14">
      <p:transition spd="med">
        <p14:pan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41"/>
                                        </p:tgtEl>
                                        <p:attrNameLst>
                                          <p:attrName>style.visibility</p:attrName>
                                        </p:attrNameLst>
                                      </p:cBhvr>
                                      <p:to>
                                        <p:strVal val="visible"/>
                                      </p:to>
                                    </p:set>
                                    <p:anim calcmode="lin" valueType="num">
                                      <p:cBhvr additive="base">
                                        <p:cTn dur="1000"/>
                                        <p:tgtEl>
                                          <p:spTgt spid="74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grpSp>
        <p:nvGrpSpPr>
          <p:cNvPr id="754" name="Google Shape;754;p16"/>
          <p:cNvGrpSpPr/>
          <p:nvPr/>
        </p:nvGrpSpPr>
        <p:grpSpPr>
          <a:xfrm>
            <a:off x="847242" y="1215909"/>
            <a:ext cx="4907263" cy="1686694"/>
            <a:chOff x="1014164" y="4554578"/>
            <a:chExt cx="7472739" cy="2698710"/>
          </a:xfrm>
        </p:grpSpPr>
        <p:sp>
          <p:nvSpPr>
            <p:cNvPr id="755" name="Google Shape;755;p16"/>
            <p:cNvSpPr/>
            <p:nvPr/>
          </p:nvSpPr>
          <p:spPr>
            <a:xfrm>
              <a:off x="1014164" y="4554578"/>
              <a:ext cx="7472739" cy="210970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2800">
                  <a:solidFill>
                    <a:srgbClr val="7F6CFC"/>
                  </a:solidFill>
                  <a:latin typeface="Fira Sans"/>
                  <a:ea typeface="Fira Sans"/>
                  <a:cs typeface="Fira Sans"/>
                  <a:sym typeface="Fira Sans"/>
                </a:rPr>
                <a:t>1.2.2. Bước 2. Tổ chức giao lưu tìm hiểu thông tin nghề</a:t>
              </a:r>
              <a:endParaRPr b="1" sz="2800">
                <a:solidFill>
                  <a:srgbClr val="7F6CFC"/>
                </a:solidFill>
                <a:latin typeface="Fira Sans"/>
                <a:ea typeface="Fira Sans"/>
                <a:cs typeface="Fira Sans"/>
                <a:sym typeface="Fira Sans"/>
              </a:endParaRPr>
            </a:p>
          </p:txBody>
        </p:sp>
        <p:sp>
          <p:nvSpPr>
            <p:cNvPr id="756" name="Google Shape;756;p16"/>
            <p:cNvSpPr/>
            <p:nvPr/>
          </p:nvSpPr>
          <p:spPr>
            <a:xfrm>
              <a:off x="1130369" y="7169248"/>
              <a:ext cx="450781" cy="84040"/>
            </a:xfrm>
            <a:prstGeom prst="rect">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t/>
              </a:r>
              <a:endParaRPr b="1" sz="1000">
                <a:solidFill>
                  <a:schemeClr val="lt1"/>
                </a:solidFill>
                <a:latin typeface="Fira Sans"/>
                <a:ea typeface="Fira Sans"/>
                <a:cs typeface="Fira Sans"/>
                <a:sym typeface="Fira Sans"/>
              </a:endParaRPr>
            </a:p>
          </p:txBody>
        </p:sp>
      </p:grpSp>
      <p:sp>
        <p:nvSpPr>
          <p:cNvPr id="757" name="Google Shape;757;p16"/>
          <p:cNvSpPr/>
          <p:nvPr/>
        </p:nvSpPr>
        <p:spPr>
          <a:xfrm>
            <a:off x="290163" y="3405851"/>
            <a:ext cx="5805838" cy="2995435"/>
          </a:xfrm>
          <a:prstGeom prst="rect">
            <a:avLst/>
          </a:prstGeom>
          <a:noFill/>
          <a:ln>
            <a:noFill/>
          </a:ln>
        </p:spPr>
        <p:txBody>
          <a:bodyPr anchorCtr="0" anchor="t" bIns="45700" lIns="91425" spcFirstLastPara="1" rIns="91425" wrap="square" tIns="45700">
            <a:spAutoFit/>
          </a:bodyPr>
          <a:lstStyle/>
          <a:p>
            <a:pPr indent="-178594" lvl="0" marL="178594" marR="0" rtl="0" algn="l">
              <a:lnSpc>
                <a:spcPct val="200000"/>
              </a:lnSpc>
              <a:spcBef>
                <a:spcPts val="0"/>
              </a:spcBef>
              <a:spcAft>
                <a:spcPts val="0"/>
              </a:spcAft>
              <a:buClr>
                <a:schemeClr val="dk1"/>
              </a:buClr>
              <a:buSzPts val="1200"/>
              <a:buFont typeface="Arial"/>
              <a:buChar char="•"/>
            </a:pPr>
            <a:r>
              <a:rPr lang="vi-VN" sz="1200">
                <a:solidFill>
                  <a:schemeClr val="dk1"/>
                </a:solidFill>
                <a:latin typeface="Fira Sans"/>
                <a:ea typeface="Fira Sans"/>
                <a:cs typeface="Fira Sans"/>
                <a:sym typeface="Fira Sans"/>
              </a:rPr>
              <a:t>Thực hiện các công việc trong ngày theo nội dung ở cột nội dung trong bản kế hoạch</a:t>
            </a:r>
            <a:endParaRPr sz="1200">
              <a:solidFill>
                <a:schemeClr val="dk1"/>
              </a:solidFill>
              <a:latin typeface="Fira Sans"/>
              <a:ea typeface="Fira Sans"/>
              <a:cs typeface="Fira Sans"/>
              <a:sym typeface="Fira Sans"/>
            </a:endParaRPr>
          </a:p>
          <a:p>
            <a:pPr indent="-178594" lvl="0" marL="178594" marR="0" rtl="0" algn="l">
              <a:lnSpc>
                <a:spcPct val="200000"/>
              </a:lnSpc>
              <a:spcBef>
                <a:spcPts val="0"/>
              </a:spcBef>
              <a:spcAft>
                <a:spcPts val="0"/>
              </a:spcAft>
              <a:buClr>
                <a:schemeClr val="dk1"/>
              </a:buClr>
              <a:buSzPts val="1200"/>
              <a:buFont typeface="Arial"/>
              <a:buChar char="•"/>
            </a:pPr>
            <a:r>
              <a:rPr lang="vi-VN" sz="1200">
                <a:solidFill>
                  <a:schemeClr val="dk1"/>
                </a:solidFill>
                <a:latin typeface="Fira Sans"/>
                <a:ea typeface="Fira Sans"/>
                <a:cs typeface="Fira Sans"/>
                <a:sym typeface="Fira Sans"/>
              </a:rPr>
              <a:t>Hướng dẫn học sinh vào hội trường hay phòng tổ chức sự kiện trước giờ bắt đầu 10 phút. Ổn định trật tự và phân chia vị trí ngồi cho các lớp tham gia sự kiện. Các em học sinh ngồi ở dưới, các khách mời ngồi ở bàn dài phía trên. Sẽ có một người điều hành chương trình giới thiệu khách mời, đặt câu hỏi cho các vị khách mời trả lời. và tạo cơ hội cho học sinh đặt câu hỏi tìm hiểu nghề nghiệp và cơ hội nghề nghiệp với các vị khách mời. </a:t>
            </a:r>
            <a:endParaRPr sz="1200">
              <a:solidFill>
                <a:schemeClr val="dk1"/>
              </a:solidFill>
              <a:latin typeface="Fira Sans"/>
              <a:ea typeface="Fira Sans"/>
              <a:cs typeface="Fira Sans"/>
              <a:sym typeface="Fira Sans"/>
            </a:endParaRPr>
          </a:p>
        </p:txBody>
      </p:sp>
      <p:sp>
        <p:nvSpPr>
          <p:cNvPr id="758" name="Google Shape;758;p16"/>
          <p:cNvSpPr/>
          <p:nvPr/>
        </p:nvSpPr>
        <p:spPr>
          <a:xfrm rot="-5400000">
            <a:off x="4952569" y="3248182"/>
            <a:ext cx="3770469" cy="3616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750">
                <a:solidFill>
                  <a:schemeClr val="lt1"/>
                </a:solidFill>
                <a:latin typeface="Fira Sans"/>
                <a:ea typeface="Fira Sans"/>
                <a:cs typeface="Fira Sans"/>
                <a:sym typeface="Fira Sans"/>
              </a:rPr>
              <a:t>TÌM HIỂU NGHỀ NGHIỆP</a:t>
            </a:r>
            <a:endParaRPr sz="1750">
              <a:solidFill>
                <a:schemeClr val="lt1"/>
              </a:solidFill>
              <a:latin typeface="Fira Sans"/>
              <a:ea typeface="Fira Sans"/>
              <a:cs typeface="Fira Sans"/>
              <a:sym typeface="Fira Sans"/>
            </a:endParaRPr>
          </a:p>
        </p:txBody>
      </p:sp>
      <p:pic>
        <p:nvPicPr>
          <p:cNvPr id="759" name="Google Shape;759;p16"/>
          <p:cNvPicPr preferRelativeResize="0"/>
          <p:nvPr>
            <p:ph idx="2" type="pic"/>
          </p:nvPr>
        </p:nvPicPr>
        <p:blipFill rotWithShape="1">
          <a:blip r:embed="rId3">
            <a:alphaModFix/>
          </a:blip>
          <a:srcRect b="0" l="14277" r="14276" t="0"/>
          <a:stretch/>
        </p:blipFill>
        <p:spPr>
          <a:xfrm>
            <a:off x="7363948" y="1"/>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760" name="Google Shape;760;p16"/>
          <p:cNvPicPr preferRelativeResize="0"/>
          <p:nvPr>
            <p:ph idx="6" type="pic"/>
          </p:nvPr>
        </p:nvPicPr>
        <p:blipFill rotWithShape="1">
          <a:blip r:embed="rId4">
            <a:alphaModFix/>
          </a:blip>
          <a:srcRect b="0" l="26835" r="26835" t="0"/>
          <a:stretch/>
        </p:blipFill>
        <p:spPr>
          <a:xfrm>
            <a:off x="9329782" y="0"/>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761" name="Google Shape;761;p16"/>
          <p:cNvPicPr preferRelativeResize="0"/>
          <p:nvPr>
            <p:ph idx="4" type="pic"/>
          </p:nvPr>
        </p:nvPicPr>
        <p:blipFill rotWithShape="1">
          <a:blip r:embed="rId5">
            <a:alphaModFix/>
          </a:blip>
          <a:srcRect b="0" l="22222" r="22222" t="0"/>
          <a:stretch/>
        </p:blipFill>
        <p:spPr>
          <a:xfrm>
            <a:off x="7363948" y="1830507"/>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762" name="Google Shape;762;p16"/>
          <p:cNvPicPr preferRelativeResize="0"/>
          <p:nvPr>
            <p:ph idx="3" type="pic"/>
          </p:nvPr>
        </p:nvPicPr>
        <p:blipFill rotWithShape="1">
          <a:blip r:embed="rId6">
            <a:alphaModFix/>
          </a:blip>
          <a:srcRect b="0" l="26688" r="26689" t="0"/>
          <a:stretch/>
        </p:blipFill>
        <p:spPr>
          <a:xfrm>
            <a:off x="7363948" y="4255522"/>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763" name="Google Shape;763;p16"/>
          <p:cNvPicPr preferRelativeResize="0"/>
          <p:nvPr>
            <p:ph idx="5" type="pic"/>
          </p:nvPr>
        </p:nvPicPr>
        <p:blipFill rotWithShape="1">
          <a:blip r:embed="rId7">
            <a:alphaModFix/>
          </a:blip>
          <a:srcRect b="0" l="23702" r="23702" t="0"/>
          <a:stretch/>
        </p:blipFill>
        <p:spPr>
          <a:xfrm>
            <a:off x="9329782" y="2718486"/>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764" name="Google Shape;764;p16"/>
          <p:cNvPicPr preferRelativeResize="0"/>
          <p:nvPr>
            <p:ph idx="7" type="pic"/>
          </p:nvPr>
        </p:nvPicPr>
        <p:blipFill rotWithShape="1">
          <a:blip r:embed="rId8">
            <a:alphaModFix/>
          </a:blip>
          <a:srcRect b="0" l="14386" r="14386" t="0"/>
          <a:stretch/>
        </p:blipFill>
        <p:spPr>
          <a:xfrm>
            <a:off x="9329782" y="5143501"/>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pic>
    </p:spTree>
  </p:cSld>
  <p:clrMapOvr>
    <a:masterClrMapping/>
  </p:clrMapOvr>
  <mc:AlternateContent>
    <mc:Choice Requires="p14">
      <p:transition spd="slow" p14:dur="125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754"/>
                                        </p:tgtEl>
                                        <p:attrNameLst>
                                          <p:attrName>style.visibility</p:attrName>
                                        </p:attrNameLst>
                                      </p:cBhvr>
                                      <p:to>
                                        <p:strVal val="visible"/>
                                      </p:to>
                                    </p:set>
                                    <p:anim calcmode="lin" valueType="num">
                                      <p:cBhvr additive="base">
                                        <p:cTn dur="750"/>
                                        <p:tgtEl>
                                          <p:spTgt spid="75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57"/>
                                        </p:tgtEl>
                                        <p:attrNameLst>
                                          <p:attrName>style.visibility</p:attrName>
                                        </p:attrNameLst>
                                      </p:cBhvr>
                                      <p:to>
                                        <p:strVal val="visible"/>
                                      </p:to>
                                    </p:set>
                                    <p:anim calcmode="lin" valueType="num">
                                      <p:cBhvr additive="base">
                                        <p:cTn dur="750"/>
                                        <p:tgtEl>
                                          <p:spTgt spid="7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1250"/>
                                  </p:stCondLst>
                                  <p:childTnLst>
                                    <p:set>
                                      <p:cBhvr>
                                        <p:cTn dur="1" fill="hold">
                                          <p:stCondLst>
                                            <p:cond delay="0"/>
                                          </p:stCondLst>
                                        </p:cTn>
                                        <p:tgtEl>
                                          <p:spTgt spid="758"/>
                                        </p:tgtEl>
                                        <p:attrNameLst>
                                          <p:attrName>style.visibility</p:attrName>
                                        </p:attrNameLst>
                                      </p:cBhvr>
                                      <p:to>
                                        <p:strVal val="visible"/>
                                      </p:to>
                                    </p:set>
                                    <p:anim calcmode="lin" valueType="num">
                                      <p:cBhvr additive="base">
                                        <p:cTn dur="750"/>
                                        <p:tgtEl>
                                          <p:spTgt spid="7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7"/>
          <p:cNvSpPr/>
          <p:nvPr/>
        </p:nvSpPr>
        <p:spPr>
          <a:xfrm rot="-5400000">
            <a:off x="-2525316" y="2525317"/>
            <a:ext cx="6857999" cy="1807365"/>
          </a:xfrm>
          <a:custGeom>
            <a:rect b="b" l="l" r="r" t="t"/>
            <a:pathLst>
              <a:path extrusionOk="0" h="1807365" w="6857999">
                <a:moveTo>
                  <a:pt x="6857999" y="0"/>
                </a:moveTo>
                <a:lnTo>
                  <a:pt x="6857999" y="797535"/>
                </a:lnTo>
                <a:lnTo>
                  <a:pt x="6761298" y="759532"/>
                </a:lnTo>
                <a:cubicBezTo>
                  <a:pt x="6506538" y="641188"/>
                  <a:pt x="6272661" y="454151"/>
                  <a:pt x="5996200" y="386925"/>
                </a:cubicBezTo>
                <a:cubicBezTo>
                  <a:pt x="5079272" y="163903"/>
                  <a:pt x="4303448" y="719606"/>
                  <a:pt x="3563909" y="1188390"/>
                </a:cubicBezTo>
                <a:cubicBezTo>
                  <a:pt x="3000707" y="1545481"/>
                  <a:pt x="2381064" y="1808525"/>
                  <a:pt x="1754508" y="1807362"/>
                </a:cubicBezTo>
                <a:cubicBezTo>
                  <a:pt x="1378574" y="1806665"/>
                  <a:pt x="1000152" y="1710854"/>
                  <a:pt x="629938" y="1483174"/>
                </a:cubicBezTo>
                <a:cubicBezTo>
                  <a:pt x="356360" y="1314878"/>
                  <a:pt x="167640" y="1103973"/>
                  <a:pt x="38606" y="863825"/>
                </a:cubicBezTo>
                <a:lnTo>
                  <a:pt x="0" y="780581"/>
                </a:lnTo>
                <a:lnTo>
                  <a:pt x="0" y="0"/>
                </a:lnTo>
                <a:close/>
              </a:path>
            </a:pathLst>
          </a:custGeom>
          <a:gradFill>
            <a:gsLst>
              <a:gs pos="0">
                <a:srgbClr val="B1A5FD">
                  <a:alpha val="0"/>
                </a:srgbClr>
              </a:gs>
              <a:gs pos="80000">
                <a:srgbClr val="7F6CFC">
                  <a:alpha val="29803"/>
                </a:srgbClr>
              </a:gs>
              <a:gs pos="100000">
                <a:srgbClr val="7F6CFC">
                  <a:alpha val="29803"/>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0" name="Google Shape;770;p17"/>
          <p:cNvSpPr/>
          <p:nvPr/>
        </p:nvSpPr>
        <p:spPr>
          <a:xfrm rot="5400000">
            <a:off x="7859318" y="2525316"/>
            <a:ext cx="6857999" cy="1807365"/>
          </a:xfrm>
          <a:custGeom>
            <a:rect b="b" l="l" r="r" t="t"/>
            <a:pathLst>
              <a:path extrusionOk="0" h="1807365" w="6857999">
                <a:moveTo>
                  <a:pt x="6857999" y="0"/>
                </a:moveTo>
                <a:lnTo>
                  <a:pt x="6857999" y="797535"/>
                </a:lnTo>
                <a:lnTo>
                  <a:pt x="6761298" y="759532"/>
                </a:lnTo>
                <a:cubicBezTo>
                  <a:pt x="6506538" y="641188"/>
                  <a:pt x="6272661" y="454151"/>
                  <a:pt x="5996200" y="386925"/>
                </a:cubicBezTo>
                <a:cubicBezTo>
                  <a:pt x="5079272" y="163903"/>
                  <a:pt x="4303448" y="719606"/>
                  <a:pt x="3563909" y="1188390"/>
                </a:cubicBezTo>
                <a:cubicBezTo>
                  <a:pt x="3000707" y="1545481"/>
                  <a:pt x="2381064" y="1808525"/>
                  <a:pt x="1754508" y="1807362"/>
                </a:cubicBezTo>
                <a:cubicBezTo>
                  <a:pt x="1378574" y="1806665"/>
                  <a:pt x="1000152" y="1710854"/>
                  <a:pt x="629938" y="1483174"/>
                </a:cubicBezTo>
                <a:cubicBezTo>
                  <a:pt x="356360" y="1314878"/>
                  <a:pt x="167640" y="1103973"/>
                  <a:pt x="38606" y="863825"/>
                </a:cubicBezTo>
                <a:lnTo>
                  <a:pt x="0" y="780581"/>
                </a:lnTo>
                <a:lnTo>
                  <a:pt x="0" y="0"/>
                </a:lnTo>
                <a:close/>
              </a:path>
            </a:pathLst>
          </a:custGeom>
          <a:gradFill>
            <a:gsLst>
              <a:gs pos="0">
                <a:srgbClr val="B1A5FD">
                  <a:alpha val="0"/>
                </a:srgbClr>
              </a:gs>
              <a:gs pos="80000">
                <a:srgbClr val="7F6CFC">
                  <a:alpha val="29803"/>
                </a:srgbClr>
              </a:gs>
              <a:gs pos="100000">
                <a:srgbClr val="7F6CFC">
                  <a:alpha val="29803"/>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1" name="Google Shape;771;p17"/>
          <p:cNvSpPr txBox="1"/>
          <p:nvPr/>
        </p:nvSpPr>
        <p:spPr>
          <a:xfrm>
            <a:off x="4481328" y="583306"/>
            <a:ext cx="7710672" cy="6064609"/>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rgbClr val="7F6CFC"/>
              </a:buClr>
              <a:buSzPts val="1400"/>
              <a:buFont typeface="Arial"/>
              <a:buChar char="•"/>
            </a:pPr>
            <a:r>
              <a:rPr b="0" i="0" lang="vi-VN" sz="1400">
                <a:solidFill>
                  <a:srgbClr val="081C36"/>
                </a:solidFill>
                <a:latin typeface="Fira Sans"/>
                <a:ea typeface="Fira Sans"/>
                <a:cs typeface="Fira Sans"/>
                <a:sym typeface="Fira Sans"/>
              </a:rPr>
              <a:t>Mời khách mời vào bàn; </a:t>
            </a:r>
            <a:endParaRPr b="0" i="0" sz="1400">
              <a:solidFill>
                <a:srgbClr val="081C36"/>
              </a:solidFill>
              <a:latin typeface="Fira Sans"/>
              <a:ea typeface="Fira Sans"/>
              <a:cs typeface="Fira Sans"/>
              <a:sym typeface="Fira Sans"/>
            </a:endParaRPr>
          </a:p>
          <a:p>
            <a:pPr indent="-285750" lvl="0" marL="285750" marR="0" rtl="0" algn="l">
              <a:lnSpc>
                <a:spcPct val="200000"/>
              </a:lnSpc>
              <a:spcBef>
                <a:spcPts val="0"/>
              </a:spcBef>
              <a:spcAft>
                <a:spcPts val="0"/>
              </a:spcAft>
              <a:buClr>
                <a:srgbClr val="7F6CFC"/>
              </a:buClr>
              <a:buSzPts val="1400"/>
              <a:buFont typeface="Arial"/>
              <a:buChar char="•"/>
            </a:pPr>
            <a:r>
              <a:rPr b="0" i="0" lang="vi-VN" sz="1400">
                <a:solidFill>
                  <a:srgbClr val="081C36"/>
                </a:solidFill>
                <a:latin typeface="Fira Sans"/>
                <a:ea typeface="Fira Sans"/>
                <a:cs typeface="Fira Sans"/>
                <a:sym typeface="Fira Sans"/>
              </a:rPr>
              <a:t>Giới thiệu từng vị khách mời với học sinh</a:t>
            </a:r>
            <a:endParaRPr sz="1400">
              <a:solidFill>
                <a:srgbClr val="081C36"/>
              </a:solidFill>
              <a:latin typeface="Fira Sans"/>
              <a:ea typeface="Fira Sans"/>
              <a:cs typeface="Fira Sans"/>
              <a:sym typeface="Fira Sans"/>
            </a:endParaRPr>
          </a:p>
          <a:p>
            <a:pPr indent="-285750" lvl="0" marL="285750" marR="0" rtl="0" algn="l">
              <a:lnSpc>
                <a:spcPct val="200000"/>
              </a:lnSpc>
              <a:spcBef>
                <a:spcPts val="0"/>
              </a:spcBef>
              <a:spcAft>
                <a:spcPts val="0"/>
              </a:spcAft>
              <a:buClr>
                <a:srgbClr val="7F6CFC"/>
              </a:buClr>
              <a:buSzPts val="1400"/>
              <a:buFont typeface="Arial"/>
              <a:buChar char="•"/>
            </a:pPr>
            <a:r>
              <a:rPr b="0" i="0" lang="vi-VN" sz="1400">
                <a:solidFill>
                  <a:srgbClr val="081C36"/>
                </a:solidFill>
                <a:latin typeface="Fira Sans"/>
                <a:ea typeface="Fira Sans"/>
                <a:cs typeface="Fira Sans"/>
                <a:sym typeface="Fira Sans"/>
              </a:rPr>
              <a:t>Đặt câu hỏi: Sử dụng bảng câu hỏi (phụ lục VI, chuyên đề 2, lớp 10) để hỏi các vị khách mời. Các trường có thể bổ sung, chỉnh sửa các câu hỏi trong bảng hỏi cho phù hợp với điều kiện thực tế. </a:t>
            </a:r>
            <a:endParaRPr b="0" i="0" sz="1400">
              <a:solidFill>
                <a:srgbClr val="081C36"/>
              </a:solidFill>
              <a:latin typeface="Fira Sans"/>
              <a:ea typeface="Fira Sans"/>
              <a:cs typeface="Fira Sans"/>
              <a:sym typeface="Fira Sans"/>
            </a:endParaRPr>
          </a:p>
          <a:p>
            <a:pPr indent="-285750" lvl="0" marL="285750" marR="0" rtl="0" algn="l">
              <a:lnSpc>
                <a:spcPct val="200000"/>
              </a:lnSpc>
              <a:spcBef>
                <a:spcPts val="0"/>
              </a:spcBef>
              <a:spcAft>
                <a:spcPts val="0"/>
              </a:spcAft>
              <a:buClr>
                <a:srgbClr val="7F6CFC"/>
              </a:buClr>
              <a:buSzPts val="1400"/>
              <a:buFont typeface="Arial"/>
              <a:buChar char="•"/>
            </a:pPr>
            <a:r>
              <a:rPr b="0" i="0" lang="vi-VN" sz="1400">
                <a:solidFill>
                  <a:srgbClr val="081C36"/>
                </a:solidFill>
                <a:latin typeface="Fira Sans"/>
                <a:ea typeface="Fira Sans"/>
                <a:cs typeface="Fira Sans"/>
                <a:sym typeface="Fira Sans"/>
              </a:rPr>
              <a:t>MC ngừng đặt câu hỏi vào 20 – 30 phút cuối cuộc giao lưu để học sinh đặt câu hỏi với các vị khách mời. Thông thường nếu học sinh chịu khó, thích thú, thì sẽ đặt các câu hỏi hay. Nhưng cũng có những trường hợp các em học sinh không hỏi, hay đặt câu hỏi không vào trọng tâm thì lúc này MC cần đưa ra các gợi ý và khích lệ, động viên học sinh đặt câu hỏi đúng trọng tâm của chuyên đề</a:t>
            </a:r>
            <a:endParaRPr sz="1400">
              <a:solidFill>
                <a:srgbClr val="081C36"/>
              </a:solidFill>
              <a:latin typeface="Fira Sans"/>
              <a:ea typeface="Fira Sans"/>
              <a:cs typeface="Fira Sans"/>
              <a:sym typeface="Fira Sans"/>
            </a:endParaRPr>
          </a:p>
          <a:p>
            <a:pPr indent="-285750" lvl="0" marL="285750" marR="0" rtl="0" algn="l">
              <a:lnSpc>
                <a:spcPct val="200000"/>
              </a:lnSpc>
              <a:spcBef>
                <a:spcPts val="0"/>
              </a:spcBef>
              <a:spcAft>
                <a:spcPts val="0"/>
              </a:spcAft>
              <a:buClr>
                <a:srgbClr val="7F6CFC"/>
              </a:buClr>
              <a:buSzPts val="1400"/>
              <a:buFont typeface="Arial"/>
              <a:buChar char="•"/>
            </a:pPr>
            <a:r>
              <a:rPr b="0" i="0" lang="vi-VN" sz="1400">
                <a:solidFill>
                  <a:srgbClr val="081C36"/>
                </a:solidFill>
                <a:latin typeface="Fira Sans"/>
                <a:ea typeface="Fira Sans"/>
                <a:cs typeface="Fira Sans"/>
                <a:sym typeface="Fira Sans"/>
              </a:rPr>
              <a:t>Kết thúc buổi tọa đàm, đại diện nhà trường cám ơn khách mời và tặng quà hoạ </a:t>
            </a:r>
            <a:endParaRPr b="0" i="0" sz="1400">
              <a:solidFill>
                <a:srgbClr val="081C36"/>
              </a:solidFill>
              <a:latin typeface="Fira Sans"/>
              <a:ea typeface="Fira Sans"/>
              <a:cs typeface="Fira Sans"/>
              <a:sym typeface="Fira Sans"/>
            </a:endParaRPr>
          </a:p>
          <a:p>
            <a:pPr indent="-285750" lvl="0" marL="285750" marR="0" rtl="0" algn="l">
              <a:lnSpc>
                <a:spcPct val="200000"/>
              </a:lnSpc>
              <a:spcBef>
                <a:spcPts val="0"/>
              </a:spcBef>
              <a:spcAft>
                <a:spcPts val="0"/>
              </a:spcAft>
              <a:buClr>
                <a:srgbClr val="7F6CFC"/>
              </a:buClr>
              <a:buSzPts val="1400"/>
              <a:buFont typeface="Arial"/>
              <a:buChar char="•"/>
            </a:pPr>
            <a:r>
              <a:rPr b="0" i="0" lang="vi-VN" sz="1400">
                <a:solidFill>
                  <a:srgbClr val="081C36"/>
                </a:solidFill>
                <a:latin typeface="Fira Sans"/>
                <a:ea typeface="Fira Sans"/>
                <a:cs typeface="Fira Sans"/>
                <a:sym typeface="Fira Sans"/>
              </a:rPr>
              <a:t>Tiến khách mời</a:t>
            </a:r>
            <a:endParaRPr b="0" i="0" sz="1400">
              <a:solidFill>
                <a:srgbClr val="081C36"/>
              </a:solidFill>
              <a:latin typeface="Fira Sans"/>
              <a:ea typeface="Fira Sans"/>
              <a:cs typeface="Fira Sans"/>
              <a:sym typeface="Fira Sans"/>
            </a:endParaRPr>
          </a:p>
          <a:p>
            <a:pPr indent="-285750" lvl="0" marL="285750" marR="0" rtl="0" algn="l">
              <a:lnSpc>
                <a:spcPct val="200000"/>
              </a:lnSpc>
              <a:spcBef>
                <a:spcPts val="0"/>
              </a:spcBef>
              <a:spcAft>
                <a:spcPts val="0"/>
              </a:spcAft>
              <a:buClr>
                <a:srgbClr val="7F6CFC"/>
              </a:buClr>
              <a:buSzPts val="1400"/>
              <a:buFont typeface="Arial"/>
              <a:buChar char="•"/>
            </a:pPr>
            <a:r>
              <a:rPr b="0" i="0" lang="vi-VN" sz="1400">
                <a:solidFill>
                  <a:srgbClr val="081C36"/>
                </a:solidFill>
                <a:latin typeface="Fira Sans"/>
                <a:ea typeface="Fira Sans"/>
                <a:cs typeface="Fira Sans"/>
                <a:sym typeface="Fira Sans"/>
              </a:rPr>
              <a:t>Phát phiếu đánh giá buổi giao lưu cho học sinh. Nếu số học sinh tham dự quá đông thì chỉ cần phát phiếu cho khoảng 30% số học sinh tham dự là được.</a:t>
            </a:r>
            <a:endParaRPr sz="1400">
              <a:solidFill>
                <a:schemeClr val="dk1"/>
              </a:solidFill>
              <a:latin typeface="Fira Sans"/>
              <a:ea typeface="Fira Sans"/>
              <a:cs typeface="Fira Sans"/>
              <a:sym typeface="Fira Sans"/>
            </a:endParaRPr>
          </a:p>
        </p:txBody>
      </p:sp>
      <p:pic>
        <p:nvPicPr>
          <p:cNvPr id="772" name="Google Shape;772;p17"/>
          <p:cNvPicPr preferRelativeResize="0"/>
          <p:nvPr/>
        </p:nvPicPr>
        <p:blipFill rotWithShape="1">
          <a:blip r:embed="rId3">
            <a:alphaModFix/>
          </a:blip>
          <a:srcRect b="2104" l="6928" r="56762" t="-2105"/>
          <a:stretch/>
        </p:blipFill>
        <p:spPr>
          <a:xfrm>
            <a:off x="-276609" y="974329"/>
            <a:ext cx="3572733" cy="6064609"/>
          </a:xfrm>
          <a:prstGeom prst="rect">
            <a:avLst/>
          </a:prstGeom>
          <a:noFill/>
          <a:ln>
            <a:noFill/>
          </a:ln>
        </p:spPr>
      </p:pic>
      <p:sp>
        <p:nvSpPr>
          <p:cNvPr id="773" name="Google Shape;773;p17"/>
          <p:cNvSpPr txBox="1"/>
          <p:nvPr/>
        </p:nvSpPr>
        <p:spPr>
          <a:xfrm>
            <a:off x="215900" y="719435"/>
            <a:ext cx="65405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vi-VN" sz="3600">
                <a:solidFill>
                  <a:srgbClr val="7F6CFC"/>
                </a:solidFill>
                <a:latin typeface="Fira Sans"/>
                <a:ea typeface="Fira Sans"/>
                <a:cs typeface="Fira Sans"/>
                <a:sym typeface="Fira Sans"/>
              </a:rPr>
              <a:t>Nhiệm vụ của MC: </a:t>
            </a:r>
            <a:endParaRPr b="1" i="0" sz="3600">
              <a:solidFill>
                <a:srgbClr val="7F6CFC"/>
              </a:solidFill>
              <a:latin typeface="Fira Sans"/>
              <a:ea typeface="Fira Sans"/>
              <a:cs typeface="Fira Sans"/>
              <a:sym typeface="Fira Sans"/>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par>
                                <p:cTn fill="hold" nodeType="withEffect" presetClass="entr" presetID="23" presetSubtype="16">
                                  <p:stCondLst>
                                    <p:cond delay="0"/>
                                  </p:stCondLst>
                                  <p:childTnLst>
                                    <p:set>
                                      <p:cBhvr>
                                        <p:cTn dur="1" fill="hold">
                                          <p:stCondLst>
                                            <p:cond delay="0"/>
                                          </p:stCondLst>
                                        </p:cTn>
                                        <p:tgtEl>
                                          <p:spTgt spid="771"/>
                                        </p:tgtEl>
                                        <p:attrNameLst>
                                          <p:attrName>style.visibility</p:attrName>
                                        </p:attrNameLst>
                                      </p:cBhvr>
                                      <p:to>
                                        <p:strVal val="visible"/>
                                      </p:to>
                                    </p:set>
                                    <p:anim calcmode="lin" valueType="num">
                                      <p:cBhvr additive="base">
                                        <p:cTn dur="500"/>
                                        <p:tgtEl>
                                          <p:spTgt spid="771"/>
                                        </p:tgtEl>
                                        <p:attrNameLst>
                                          <p:attrName>ppt_w</p:attrName>
                                        </p:attrNameLst>
                                      </p:cBhvr>
                                      <p:tavLst>
                                        <p:tav fmla="" tm="0">
                                          <p:val>
                                            <p:strVal val="0"/>
                                          </p:val>
                                        </p:tav>
                                        <p:tav fmla="" tm="100000">
                                          <p:val>
                                            <p:strVal val="#ppt_w"/>
                                          </p:val>
                                        </p:tav>
                                      </p:tavLst>
                                    </p:anim>
                                    <p:anim calcmode="lin" valueType="num">
                                      <p:cBhvr additive="base">
                                        <p:cTn dur="500"/>
                                        <p:tgtEl>
                                          <p:spTgt spid="77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grpSp>
        <p:nvGrpSpPr>
          <p:cNvPr id="778" name="Google Shape;778;p18"/>
          <p:cNvGrpSpPr/>
          <p:nvPr/>
        </p:nvGrpSpPr>
        <p:grpSpPr>
          <a:xfrm>
            <a:off x="2518611" y="-148389"/>
            <a:ext cx="7154778" cy="7154778"/>
            <a:chOff x="3060700" y="393700"/>
            <a:chExt cx="6070600" cy="6070600"/>
          </a:xfrm>
        </p:grpSpPr>
        <p:sp>
          <p:nvSpPr>
            <p:cNvPr id="779" name="Google Shape;779;p18"/>
            <p:cNvSpPr/>
            <p:nvPr/>
          </p:nvSpPr>
          <p:spPr>
            <a:xfrm>
              <a:off x="3060700" y="393700"/>
              <a:ext cx="6070600" cy="6070600"/>
            </a:xfrm>
            <a:custGeom>
              <a:rect b="b" l="l" r="r" t="t"/>
              <a:pathLst>
                <a:path extrusionOk="0" h="4166648" w="4166648">
                  <a:moveTo>
                    <a:pt x="2083324" y="0"/>
                  </a:moveTo>
                  <a:cubicBezTo>
                    <a:pt x="3233912" y="0"/>
                    <a:pt x="4166648" y="932736"/>
                    <a:pt x="4166648" y="2083324"/>
                  </a:cubicBezTo>
                  <a:cubicBezTo>
                    <a:pt x="4166648" y="3233912"/>
                    <a:pt x="3233912" y="4166648"/>
                    <a:pt x="2083324" y="4166648"/>
                  </a:cubicBezTo>
                  <a:cubicBezTo>
                    <a:pt x="932736" y="4166648"/>
                    <a:pt x="0" y="3233912"/>
                    <a:pt x="0" y="2083324"/>
                  </a:cubicBezTo>
                  <a:cubicBezTo>
                    <a:pt x="0" y="932736"/>
                    <a:pt x="932736" y="0"/>
                    <a:pt x="2083324" y="0"/>
                  </a:cubicBezTo>
                  <a:close/>
                </a:path>
              </a:pathLst>
            </a:custGeom>
            <a:solidFill>
              <a:srgbClr val="E7F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0" name="Google Shape;780;p18"/>
            <p:cNvSpPr/>
            <p:nvPr/>
          </p:nvSpPr>
          <p:spPr>
            <a:xfrm>
              <a:off x="3060700" y="393700"/>
              <a:ext cx="6070600" cy="6070600"/>
            </a:xfrm>
            <a:custGeom>
              <a:rect b="b" l="l" r="r" t="t"/>
              <a:pathLst>
                <a:path extrusionOk="0" h="4166648" w="4166648">
                  <a:moveTo>
                    <a:pt x="2083324" y="0"/>
                  </a:moveTo>
                  <a:cubicBezTo>
                    <a:pt x="3233912" y="0"/>
                    <a:pt x="4166648" y="932736"/>
                    <a:pt x="4166648" y="2083324"/>
                  </a:cubicBezTo>
                  <a:cubicBezTo>
                    <a:pt x="4166648" y="3233912"/>
                    <a:pt x="3233912" y="4166648"/>
                    <a:pt x="2083324" y="4166648"/>
                  </a:cubicBezTo>
                  <a:cubicBezTo>
                    <a:pt x="932736" y="4166648"/>
                    <a:pt x="0" y="3233912"/>
                    <a:pt x="0" y="2083324"/>
                  </a:cubicBezTo>
                  <a:cubicBezTo>
                    <a:pt x="0" y="932736"/>
                    <a:pt x="932736" y="0"/>
                    <a:pt x="2083324" y="0"/>
                  </a:cubicBezTo>
                  <a:close/>
                </a:path>
              </a:pathLst>
            </a:custGeom>
            <a:solidFill>
              <a:srgbClr val="7F6CFC">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781" name="Google Shape;781;p18"/>
          <p:cNvPicPr preferRelativeResize="0"/>
          <p:nvPr>
            <p:ph idx="2" type="pic"/>
          </p:nvPr>
        </p:nvPicPr>
        <p:blipFill rotWithShape="1">
          <a:blip r:embed="rId3">
            <a:alphaModFix/>
          </a:blip>
          <a:srcRect b="0" l="14813" r="14813" t="0"/>
          <a:stretch/>
        </p:blipFill>
        <p:spPr>
          <a:xfrm>
            <a:off x="3403600" y="736600"/>
            <a:ext cx="5384800" cy="5384800"/>
          </a:xfrm>
          <a:prstGeom prst="rect">
            <a:avLst/>
          </a:prstGeom>
          <a:solidFill>
            <a:srgbClr val="D5E5FF"/>
          </a:solidFill>
          <a:ln>
            <a:noFill/>
          </a:ln>
        </p:spPr>
      </p:pic>
      <p:grpSp>
        <p:nvGrpSpPr>
          <p:cNvPr id="782" name="Google Shape;782;p18"/>
          <p:cNvGrpSpPr/>
          <p:nvPr/>
        </p:nvGrpSpPr>
        <p:grpSpPr>
          <a:xfrm>
            <a:off x="3774831" y="1107831"/>
            <a:ext cx="4642338" cy="4642338"/>
            <a:chOff x="1355725" y="2917825"/>
            <a:chExt cx="1701800" cy="1701800"/>
          </a:xfrm>
        </p:grpSpPr>
        <p:sp>
          <p:nvSpPr>
            <p:cNvPr id="783" name="Google Shape;783;p18"/>
            <p:cNvSpPr/>
            <p:nvPr/>
          </p:nvSpPr>
          <p:spPr>
            <a:xfrm>
              <a:off x="1355725" y="2917825"/>
              <a:ext cx="1701800" cy="1701800"/>
            </a:xfrm>
            <a:prstGeom prst="ellipse">
              <a:avLst/>
            </a:prstGeom>
            <a:solidFill>
              <a:srgbClr val="E4E0FE"/>
            </a:solidFill>
            <a:ln>
              <a:noFill/>
            </a:ln>
            <a:effectLst>
              <a:outerShdw blurRad="558800" sx="90000" rotWithShape="0" algn="tl" dir="2700000" dist="431800" sy="90000">
                <a:srgbClr val="00296C">
                  <a:alpha val="1568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4" name="Google Shape;784;p18"/>
            <p:cNvSpPr/>
            <p:nvPr/>
          </p:nvSpPr>
          <p:spPr>
            <a:xfrm>
              <a:off x="1355725" y="2917825"/>
              <a:ext cx="1701800" cy="1701800"/>
            </a:xfrm>
            <a:prstGeom prst="ellipse">
              <a:avLst/>
            </a:prstGeom>
            <a:solidFill>
              <a:srgbClr val="E4E0FE"/>
            </a:solidFill>
            <a:ln>
              <a:noFill/>
            </a:ln>
            <a:effectLst>
              <a:outerShdw blurRad="546100" sx="90000" rotWithShape="0" algn="br" dir="13500000" dist="660400" sy="90000">
                <a:schemeClr val="lt1">
                  <a:alpha val="6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85" name="Google Shape;785;p18"/>
          <p:cNvGrpSpPr/>
          <p:nvPr/>
        </p:nvGrpSpPr>
        <p:grpSpPr>
          <a:xfrm>
            <a:off x="5603020" y="2082472"/>
            <a:ext cx="985957" cy="985957"/>
            <a:chOff x="1355725" y="2917825"/>
            <a:chExt cx="1701800" cy="1701800"/>
          </a:xfrm>
        </p:grpSpPr>
        <p:sp>
          <p:nvSpPr>
            <p:cNvPr id="786" name="Google Shape;786;p18"/>
            <p:cNvSpPr/>
            <p:nvPr/>
          </p:nvSpPr>
          <p:spPr>
            <a:xfrm>
              <a:off x="1355725" y="2917825"/>
              <a:ext cx="1701800" cy="1701800"/>
            </a:xfrm>
            <a:prstGeom prst="ellipse">
              <a:avLst/>
            </a:prstGeom>
            <a:solidFill>
              <a:srgbClr val="E7F0FF"/>
            </a:solidFill>
            <a:ln>
              <a:noFill/>
            </a:ln>
            <a:effectLst>
              <a:outerShdw blurRad="241300" sx="90000" rotWithShape="0" algn="tl" dir="2700000" dist="228600" sy="90000">
                <a:srgbClr val="00296C">
                  <a:alpha val="1568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7" name="Google Shape;787;p18"/>
            <p:cNvSpPr/>
            <p:nvPr/>
          </p:nvSpPr>
          <p:spPr>
            <a:xfrm>
              <a:off x="1355725" y="2917825"/>
              <a:ext cx="1701800" cy="1701800"/>
            </a:xfrm>
            <a:prstGeom prst="ellipse">
              <a:avLst/>
            </a:prstGeom>
            <a:solidFill>
              <a:srgbClr val="B1A5FD"/>
            </a:solidFill>
            <a:ln>
              <a:noFill/>
            </a:ln>
            <a:effectLst>
              <a:outerShdw blurRad="152400" sx="90000" rotWithShape="0" algn="br" dir="13500000" dist="304800" sy="90000">
                <a:schemeClr val="lt1">
                  <a:alpha val="40784"/>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8" name="Google Shape;788;p18"/>
            <p:cNvSpPr/>
            <p:nvPr/>
          </p:nvSpPr>
          <p:spPr>
            <a:xfrm>
              <a:off x="1444903" y="3007004"/>
              <a:ext cx="1523443" cy="152344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89" name="Google Shape;789;p18"/>
          <p:cNvSpPr txBox="1"/>
          <p:nvPr/>
        </p:nvSpPr>
        <p:spPr>
          <a:xfrm>
            <a:off x="4213859" y="3226430"/>
            <a:ext cx="3764280"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vi-VN" sz="3600">
                <a:solidFill>
                  <a:schemeClr val="dk1"/>
                </a:solidFill>
                <a:latin typeface="Fira Sans"/>
                <a:ea typeface="Fira Sans"/>
                <a:cs typeface="Fira Sans"/>
                <a:sym typeface="Fira Sans"/>
              </a:rPr>
              <a:t>2. Phương án 2</a:t>
            </a:r>
            <a:endParaRPr b="1" sz="3600">
              <a:solidFill>
                <a:schemeClr val="dk1"/>
              </a:solidFill>
              <a:latin typeface="Fira Sans"/>
              <a:ea typeface="Fira Sans"/>
              <a:cs typeface="Fira Sans"/>
              <a:sym typeface="Fira Sans"/>
            </a:endParaRPr>
          </a:p>
        </p:txBody>
      </p:sp>
      <p:sp>
        <p:nvSpPr>
          <p:cNvPr id="790" name="Google Shape;790;p18"/>
          <p:cNvSpPr txBox="1"/>
          <p:nvPr/>
        </p:nvSpPr>
        <p:spPr>
          <a:xfrm>
            <a:off x="4317998" y="3953418"/>
            <a:ext cx="3556000" cy="1013804"/>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lang="vi-VN" sz="2400">
                <a:solidFill>
                  <a:srgbClr val="595959"/>
                </a:solidFill>
                <a:latin typeface="Fira Sans"/>
                <a:ea typeface="Fira Sans"/>
                <a:cs typeface="Fira Sans"/>
                <a:sym typeface="Fira Sans"/>
              </a:rPr>
              <a:t>Tìm hiểu thông tin nghề nghiệp tại lớp học</a:t>
            </a:r>
            <a:endParaRPr sz="2400">
              <a:solidFill>
                <a:srgbClr val="595959"/>
              </a:solidFill>
              <a:latin typeface="Fira Sans"/>
              <a:ea typeface="Fira Sans"/>
              <a:cs typeface="Fira Sans"/>
              <a:sym typeface="Fira Sans"/>
            </a:endParaRPr>
          </a:p>
        </p:txBody>
      </p:sp>
      <p:sp>
        <p:nvSpPr>
          <p:cNvPr id="791" name="Google Shape;791;p18"/>
          <p:cNvSpPr/>
          <p:nvPr/>
        </p:nvSpPr>
        <p:spPr>
          <a:xfrm>
            <a:off x="5903026" y="2406291"/>
            <a:ext cx="385947" cy="338321"/>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id="796" name="Google Shape;796;p19"/>
          <p:cNvPicPr preferRelativeResize="0"/>
          <p:nvPr>
            <p:ph idx="2" type="pic"/>
          </p:nvPr>
        </p:nvPicPr>
        <p:blipFill rotWithShape="1">
          <a:blip r:embed="rId3">
            <a:alphaModFix/>
          </a:blip>
          <a:srcRect b="0" l="295" r="296" t="0"/>
          <a:stretch/>
        </p:blipFill>
        <p:spPr>
          <a:xfrm>
            <a:off x="0" y="3797257"/>
            <a:ext cx="4064000" cy="3060743"/>
          </a:xfrm>
          <a:prstGeom prst="rect">
            <a:avLst/>
          </a:prstGeom>
          <a:solidFill>
            <a:srgbClr val="D8D8D8">
              <a:alpha val="9803"/>
            </a:srgbClr>
          </a:solidFill>
          <a:ln>
            <a:noFill/>
          </a:ln>
        </p:spPr>
      </p:pic>
      <p:pic>
        <p:nvPicPr>
          <p:cNvPr id="797" name="Google Shape;797;p19"/>
          <p:cNvPicPr preferRelativeResize="0"/>
          <p:nvPr>
            <p:ph idx="3" type="pic"/>
          </p:nvPr>
        </p:nvPicPr>
        <p:blipFill rotWithShape="1">
          <a:blip r:embed="rId4">
            <a:alphaModFix/>
          </a:blip>
          <a:srcRect b="0" l="5772" r="5773" t="0"/>
          <a:stretch/>
        </p:blipFill>
        <p:spPr>
          <a:xfrm>
            <a:off x="4064000" y="3797257"/>
            <a:ext cx="4064000" cy="3060743"/>
          </a:xfrm>
          <a:prstGeom prst="rect">
            <a:avLst/>
          </a:prstGeom>
          <a:solidFill>
            <a:srgbClr val="D8D8D8">
              <a:alpha val="9803"/>
            </a:srgbClr>
          </a:solidFill>
          <a:ln>
            <a:noFill/>
          </a:ln>
        </p:spPr>
      </p:pic>
      <p:pic>
        <p:nvPicPr>
          <p:cNvPr id="798" name="Google Shape;798;p19"/>
          <p:cNvPicPr preferRelativeResize="0"/>
          <p:nvPr>
            <p:ph idx="4" type="pic"/>
          </p:nvPr>
        </p:nvPicPr>
        <p:blipFill rotWithShape="1">
          <a:blip r:embed="rId5">
            <a:alphaModFix/>
          </a:blip>
          <a:srcRect b="0" l="5718" r="5717" t="0"/>
          <a:stretch/>
        </p:blipFill>
        <p:spPr>
          <a:xfrm>
            <a:off x="8128000" y="3797257"/>
            <a:ext cx="4064000" cy="3060743"/>
          </a:xfrm>
          <a:prstGeom prst="rect">
            <a:avLst/>
          </a:prstGeom>
          <a:solidFill>
            <a:srgbClr val="D8D8D8">
              <a:alpha val="9803"/>
            </a:srgbClr>
          </a:solidFill>
          <a:ln>
            <a:noFill/>
          </a:ln>
        </p:spPr>
      </p:pic>
      <p:sp>
        <p:nvSpPr>
          <p:cNvPr id="799" name="Google Shape;799;p19"/>
          <p:cNvSpPr txBox="1"/>
          <p:nvPr/>
        </p:nvSpPr>
        <p:spPr>
          <a:xfrm>
            <a:off x="1752600" y="419730"/>
            <a:ext cx="9499600" cy="101912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2400">
                <a:solidFill>
                  <a:schemeClr val="dk1"/>
                </a:solidFill>
                <a:latin typeface="Fira Sans"/>
                <a:ea typeface="Fira Sans"/>
                <a:cs typeface="Fira Sans"/>
                <a:sym typeface="Fira Sans"/>
              </a:rPr>
              <a:t>2. Phương án 2: Tìm hiểu thông tin nghề nghiệp tại lớp học</a:t>
            </a:r>
            <a:endParaRPr/>
          </a:p>
          <a:p>
            <a:pPr indent="0" lvl="0" marL="0" marR="0" rtl="0" algn="ctr">
              <a:lnSpc>
                <a:spcPct val="150000"/>
              </a:lnSpc>
              <a:spcBef>
                <a:spcPts val="0"/>
              </a:spcBef>
              <a:spcAft>
                <a:spcPts val="0"/>
              </a:spcAft>
              <a:buNone/>
            </a:pPr>
            <a:r>
              <a:rPr i="1" lang="vi-VN" sz="1800">
                <a:solidFill>
                  <a:schemeClr val="dk1"/>
                </a:solidFill>
                <a:latin typeface="Fira Sans"/>
                <a:ea typeface="Fira Sans"/>
                <a:cs typeface="Fira Sans"/>
                <a:sym typeface="Fira Sans"/>
              </a:rPr>
              <a:t>Giới thiệu và nêu mục đích của chuyên đề 2: Tìm hiểu nghề nghiệp</a:t>
            </a:r>
            <a:endParaRPr/>
          </a:p>
        </p:txBody>
      </p:sp>
      <p:sp>
        <p:nvSpPr>
          <p:cNvPr id="800" name="Google Shape;800;p19"/>
          <p:cNvSpPr txBox="1"/>
          <p:nvPr/>
        </p:nvSpPr>
        <p:spPr>
          <a:xfrm>
            <a:off x="1752600" y="1438855"/>
            <a:ext cx="9499600" cy="46512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1800">
                <a:solidFill>
                  <a:schemeClr val="dk1"/>
                </a:solidFill>
                <a:latin typeface="Fira Sans"/>
                <a:ea typeface="Fira Sans"/>
                <a:cs typeface="Fira Sans"/>
                <a:sym typeface="Fira Sans"/>
              </a:rPr>
              <a:t>2.1. Nội dung 1. Tìm hiểu thông tin nghề</a:t>
            </a:r>
            <a:endParaRPr i="1" sz="1400">
              <a:solidFill>
                <a:schemeClr val="dk1"/>
              </a:solidFill>
              <a:latin typeface="Fira Sans"/>
              <a:ea typeface="Fira Sans"/>
              <a:cs typeface="Fira Sans"/>
              <a:sym typeface="Fira Sans"/>
            </a:endParaRPr>
          </a:p>
        </p:txBody>
      </p:sp>
      <p:grpSp>
        <p:nvGrpSpPr>
          <p:cNvPr id="801" name="Google Shape;801;p19"/>
          <p:cNvGrpSpPr/>
          <p:nvPr/>
        </p:nvGrpSpPr>
        <p:grpSpPr>
          <a:xfrm>
            <a:off x="1128431" y="2306255"/>
            <a:ext cx="4823190" cy="1233704"/>
            <a:chOff x="3495904" y="3793502"/>
            <a:chExt cx="3489292" cy="926900"/>
          </a:xfrm>
        </p:grpSpPr>
        <p:sp>
          <p:nvSpPr>
            <p:cNvPr id="802" name="Google Shape;802;p19"/>
            <p:cNvSpPr/>
            <p:nvPr/>
          </p:nvSpPr>
          <p:spPr>
            <a:xfrm>
              <a:off x="3495904" y="3793502"/>
              <a:ext cx="3489292" cy="905110"/>
            </a:xfrm>
            <a:prstGeom prst="roundRect">
              <a:avLst>
                <a:gd fmla="val 35079"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803" name="Google Shape;803;p19"/>
            <p:cNvSpPr/>
            <p:nvPr/>
          </p:nvSpPr>
          <p:spPr>
            <a:xfrm>
              <a:off x="3676991" y="3942962"/>
              <a:ext cx="3127120" cy="606190"/>
            </a:xfrm>
            <a:prstGeom prst="roundRect">
              <a:avLst>
                <a:gd fmla="val 31426" name="adj"/>
              </a:avLst>
            </a:prstGeom>
            <a:solidFill>
              <a:schemeClr val="lt1"/>
            </a:solidFill>
            <a:ln>
              <a:noFill/>
            </a:ln>
            <a:effectLst>
              <a:outerShdw blurRad="939800" sx="93000" rotWithShape="0" algn="tr" dir="8100000" dist="508000" sy="93000">
                <a:srgbClr val="2F305B">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804" name="Google Shape;804;p19"/>
            <p:cNvSpPr txBox="1"/>
            <p:nvPr/>
          </p:nvSpPr>
          <p:spPr>
            <a:xfrm>
              <a:off x="3849900" y="4026691"/>
              <a:ext cx="2781300" cy="6937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800">
                  <a:solidFill>
                    <a:schemeClr val="accent1"/>
                  </a:solidFill>
                  <a:latin typeface="Arial"/>
                  <a:ea typeface="Arial"/>
                  <a:cs typeface="Arial"/>
                  <a:sym typeface="Arial"/>
                </a:rPr>
                <a:t>Học sinh biết được mục đích, ý nghĩa và nội dung tìm hiểu thông tin nghề</a:t>
              </a:r>
              <a:endParaRPr/>
            </a:p>
          </p:txBody>
        </p:sp>
      </p:grpSp>
      <p:grpSp>
        <p:nvGrpSpPr>
          <p:cNvPr id="805" name="Google Shape;805;p19"/>
          <p:cNvGrpSpPr/>
          <p:nvPr/>
        </p:nvGrpSpPr>
        <p:grpSpPr>
          <a:xfrm>
            <a:off x="255912" y="2512954"/>
            <a:ext cx="788146" cy="788146"/>
            <a:chOff x="5498354" y="1121097"/>
            <a:chExt cx="788146" cy="788146"/>
          </a:xfrm>
        </p:grpSpPr>
        <p:sp>
          <p:nvSpPr>
            <p:cNvPr id="806" name="Google Shape;806;p19"/>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7" name="Google Shape;807;p19"/>
            <p:cNvSpPr/>
            <p:nvPr/>
          </p:nvSpPr>
          <p:spPr>
            <a:xfrm>
              <a:off x="5674047" y="1296790"/>
              <a:ext cx="436760" cy="436760"/>
            </a:xfrm>
            <a:prstGeom prst="ellipse">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8" name="Google Shape;808;p19"/>
            <p:cNvSpPr/>
            <p:nvPr/>
          </p:nvSpPr>
          <p:spPr>
            <a:xfrm>
              <a:off x="5798095" y="1420838"/>
              <a:ext cx="188664" cy="188664"/>
            </a:xfrm>
            <a:prstGeom prst="roundRect">
              <a:avLst>
                <a:gd fmla="val 16667" name="adj"/>
              </a:avLst>
            </a:prstGeom>
            <a:blipFill rotWithShape="1">
              <a:blip r:embed="rId6">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09" name="Google Shape;809;p19"/>
          <p:cNvGrpSpPr/>
          <p:nvPr/>
        </p:nvGrpSpPr>
        <p:grpSpPr>
          <a:xfrm>
            <a:off x="7028527" y="2313504"/>
            <a:ext cx="5051961" cy="1476504"/>
            <a:chOff x="3495904" y="3793502"/>
            <a:chExt cx="3489292" cy="1109319"/>
          </a:xfrm>
        </p:grpSpPr>
        <p:sp>
          <p:nvSpPr>
            <p:cNvPr id="810" name="Google Shape;810;p19"/>
            <p:cNvSpPr/>
            <p:nvPr/>
          </p:nvSpPr>
          <p:spPr>
            <a:xfrm>
              <a:off x="3495904" y="3793502"/>
              <a:ext cx="3489292" cy="905110"/>
            </a:xfrm>
            <a:prstGeom prst="roundRect">
              <a:avLst>
                <a:gd fmla="val 35079"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811" name="Google Shape;811;p19"/>
            <p:cNvSpPr/>
            <p:nvPr/>
          </p:nvSpPr>
          <p:spPr>
            <a:xfrm>
              <a:off x="3676991" y="3942962"/>
              <a:ext cx="3127120" cy="606190"/>
            </a:xfrm>
            <a:prstGeom prst="roundRect">
              <a:avLst>
                <a:gd fmla="val 31426" name="adj"/>
              </a:avLst>
            </a:prstGeom>
            <a:solidFill>
              <a:schemeClr val="lt1"/>
            </a:solidFill>
            <a:ln>
              <a:noFill/>
            </a:ln>
            <a:effectLst>
              <a:outerShdw blurRad="939800" sx="93000" rotWithShape="0" algn="tr" dir="8100000" dist="508000" sy="93000">
                <a:srgbClr val="2F305B">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812" name="Google Shape;812;p19"/>
            <p:cNvSpPr txBox="1"/>
            <p:nvPr/>
          </p:nvSpPr>
          <p:spPr>
            <a:xfrm>
              <a:off x="3884768" y="4000996"/>
              <a:ext cx="2781300" cy="9018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800">
                  <a:solidFill>
                    <a:schemeClr val="accent1"/>
                  </a:solidFill>
                  <a:latin typeface="Arial"/>
                  <a:ea typeface="Arial"/>
                  <a:cs typeface="Arial"/>
                  <a:sym typeface="Arial"/>
                </a:rPr>
                <a:t>Biết cách xác định công thức nghề dựa trên nững thông tin nghề tìm hiểu được</a:t>
              </a:r>
              <a:endParaRPr/>
            </a:p>
          </p:txBody>
        </p:sp>
      </p:grpSp>
      <p:grpSp>
        <p:nvGrpSpPr>
          <p:cNvPr id="813" name="Google Shape;813;p19"/>
          <p:cNvGrpSpPr/>
          <p:nvPr/>
        </p:nvGrpSpPr>
        <p:grpSpPr>
          <a:xfrm>
            <a:off x="6240381" y="2439303"/>
            <a:ext cx="788146" cy="788146"/>
            <a:chOff x="5498354" y="1121097"/>
            <a:chExt cx="788146" cy="788146"/>
          </a:xfrm>
        </p:grpSpPr>
        <p:sp>
          <p:nvSpPr>
            <p:cNvPr id="814" name="Google Shape;814;p19"/>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5" name="Google Shape;815;p19"/>
            <p:cNvSpPr/>
            <p:nvPr/>
          </p:nvSpPr>
          <p:spPr>
            <a:xfrm>
              <a:off x="5674047" y="1296790"/>
              <a:ext cx="436760" cy="436760"/>
            </a:xfrm>
            <a:prstGeom prst="ellipse">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6" name="Google Shape;816;p19"/>
            <p:cNvSpPr/>
            <p:nvPr/>
          </p:nvSpPr>
          <p:spPr>
            <a:xfrm>
              <a:off x="5798095" y="1420838"/>
              <a:ext cx="188664" cy="188664"/>
            </a:xfrm>
            <a:prstGeom prst="roundRect">
              <a:avLst>
                <a:gd fmla="val 16667" name="adj"/>
              </a:avLst>
            </a:prstGeom>
            <a:blipFill rotWithShape="1">
              <a:blip r:embed="rId6">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17" name="Google Shape;817;p19"/>
          <p:cNvSpPr txBox="1"/>
          <p:nvPr/>
        </p:nvSpPr>
        <p:spPr>
          <a:xfrm>
            <a:off x="1451564" y="1841128"/>
            <a:ext cx="9499600" cy="46512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vi-VN" sz="1800">
                <a:solidFill>
                  <a:srgbClr val="7F6CFC"/>
                </a:solidFill>
                <a:latin typeface="Fira Sans"/>
                <a:ea typeface="Fira Sans"/>
                <a:cs typeface="Fira Sans"/>
                <a:sym typeface="Fira Sans"/>
              </a:rPr>
              <a:t>2.2.1 Mục tiêu</a:t>
            </a:r>
            <a:endParaRPr i="1" sz="1400">
              <a:solidFill>
                <a:srgbClr val="7F6CFC"/>
              </a:solidFill>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1"/>
                                        </p:tgtEl>
                                        <p:attrNameLst>
                                          <p:attrName>style.visibility</p:attrName>
                                        </p:attrNameLst>
                                      </p:cBhvr>
                                      <p:to>
                                        <p:strVal val="visible"/>
                                      </p:to>
                                    </p:set>
                                    <p:anim calcmode="lin" valueType="num">
                                      <p:cBhvr additive="base">
                                        <p:cTn dur="750"/>
                                        <p:tgtEl>
                                          <p:spTgt spid="80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2" presetSubtype="4">
                                  <p:stCondLst>
                                    <p:cond delay="250"/>
                                  </p:stCondLst>
                                  <p:childTnLst>
                                    <p:set>
                                      <p:cBhvr>
                                        <p:cTn dur="1" fill="hold">
                                          <p:stCondLst>
                                            <p:cond delay="0"/>
                                          </p:stCondLst>
                                        </p:cTn>
                                        <p:tgtEl>
                                          <p:spTgt spid="809"/>
                                        </p:tgtEl>
                                        <p:attrNameLst>
                                          <p:attrName>style.visibility</p:attrName>
                                        </p:attrNameLst>
                                      </p:cBhvr>
                                      <p:to>
                                        <p:strVal val="visible"/>
                                      </p:to>
                                    </p:set>
                                    <p:anim calcmode="lin" valueType="num">
                                      <p:cBhvr additive="base">
                                        <p:cTn dur="750"/>
                                        <p:tgtEl>
                                          <p:spTgt spid="80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par>
                                <p:cTn fill="hold" nodeType="withEffect" presetClass="entr" presetID="10" presetSubtype="0">
                                  <p:stCondLst>
                                    <p:cond delay="50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
          <p:cNvSpPr/>
          <p:nvPr/>
        </p:nvSpPr>
        <p:spPr>
          <a:xfrm rot="-5400000">
            <a:off x="3173853" y="2533839"/>
            <a:ext cx="1389269" cy="1196984"/>
          </a:xfrm>
          <a:prstGeom prst="upArrow">
            <a:avLst>
              <a:gd fmla="val 72353" name="adj1"/>
              <a:gd fmla="val 50000" name="adj2"/>
            </a:avLst>
          </a:prstGeom>
          <a:gradFill>
            <a:gsLst>
              <a:gs pos="0">
                <a:srgbClr val="B1A5FD"/>
              </a:gs>
              <a:gs pos="80000">
                <a:schemeClr val="accent1"/>
              </a:gs>
              <a:gs pos="100000">
                <a:schemeClr val="accent1"/>
              </a:gs>
            </a:gsLst>
            <a:path path="circle">
              <a:fillToRect b="100%" l="100%"/>
            </a:path>
            <a:tileRect r="-100%" t="-100%"/>
          </a:gradFill>
          <a:ln>
            <a:noFill/>
          </a:ln>
          <a:effectLst>
            <a:outerShdw blurRad="863600" sx="93000" rotWithShape="0" algn="tr" dir="8100000" dist="431800" sy="93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 name="Google Shape;230;p2"/>
          <p:cNvSpPr/>
          <p:nvPr/>
        </p:nvSpPr>
        <p:spPr>
          <a:xfrm flipH="1" rot="5400000">
            <a:off x="7628875" y="2533837"/>
            <a:ext cx="1389272" cy="1196988"/>
          </a:xfrm>
          <a:prstGeom prst="upArrow">
            <a:avLst>
              <a:gd fmla="val 72353" name="adj1"/>
              <a:gd fmla="val 50000" name="adj2"/>
            </a:avLst>
          </a:prstGeom>
          <a:gradFill>
            <a:gsLst>
              <a:gs pos="0">
                <a:srgbClr val="FCB9A0"/>
              </a:gs>
              <a:gs pos="80000">
                <a:schemeClr val="accent4"/>
              </a:gs>
              <a:gs pos="100000">
                <a:schemeClr val="accent4"/>
              </a:gs>
            </a:gsLst>
            <a:path path="circle">
              <a:fillToRect r="100%" t="100%"/>
            </a:path>
            <a:tileRect b="-100%" l="-100%"/>
          </a:gradFill>
          <a:ln>
            <a:noFill/>
          </a:ln>
          <a:effectLst>
            <a:outerShdw blurRad="863600" sx="93000" rotWithShape="0" algn="tr" dir="8100000" dist="431800" sy="93000">
              <a:schemeClr val="accent4">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 name="Google Shape;231;p2"/>
          <p:cNvSpPr/>
          <p:nvPr/>
        </p:nvSpPr>
        <p:spPr>
          <a:xfrm rot="9000000">
            <a:off x="6623284" y="4365816"/>
            <a:ext cx="1389270" cy="1196985"/>
          </a:xfrm>
          <a:prstGeom prst="upArrow">
            <a:avLst>
              <a:gd fmla="val 72353" name="adj1"/>
              <a:gd fmla="val 50000" name="adj2"/>
            </a:avLst>
          </a:prstGeom>
          <a:gradFill>
            <a:gsLst>
              <a:gs pos="0">
                <a:srgbClr val="74EDE0"/>
              </a:gs>
              <a:gs pos="80000">
                <a:schemeClr val="accent3"/>
              </a:gs>
              <a:gs pos="100000">
                <a:schemeClr val="accent3"/>
              </a:gs>
            </a:gsLst>
            <a:path path="circle">
              <a:fillToRect b="100%" l="100%"/>
            </a:path>
            <a:tileRect r="-100%" t="-100%"/>
          </a:gradFill>
          <a:ln>
            <a:noFill/>
          </a:ln>
          <a:effectLst>
            <a:outerShdw blurRad="863600" sx="93000" rotWithShape="0" algn="tr" dir="8100000" dist="431800" sy="93000">
              <a:schemeClr val="accent3">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 name="Google Shape;232;p2"/>
          <p:cNvSpPr/>
          <p:nvPr/>
        </p:nvSpPr>
        <p:spPr>
          <a:xfrm flipH="1" rot="-9000000">
            <a:off x="4179447" y="4365816"/>
            <a:ext cx="1389270" cy="1196984"/>
          </a:xfrm>
          <a:prstGeom prst="upArrow">
            <a:avLst>
              <a:gd fmla="val 72353" name="adj1"/>
              <a:gd fmla="val 50000" name="adj2"/>
            </a:avLst>
          </a:prstGeom>
          <a:gradFill>
            <a:gsLst>
              <a:gs pos="0">
                <a:srgbClr val="FA9FAE"/>
              </a:gs>
              <a:gs pos="80000">
                <a:schemeClr val="accent2"/>
              </a:gs>
              <a:gs pos="100000">
                <a:schemeClr val="accent2"/>
              </a:gs>
            </a:gsLst>
            <a:path path="circle">
              <a:fillToRect r="100%" t="100%"/>
            </a:path>
            <a:tileRect b="-100%" l="-100%"/>
          </a:gradFill>
          <a:ln>
            <a:noFill/>
          </a:ln>
          <a:effectLst>
            <a:outerShdw blurRad="863600" sx="93000" rotWithShape="0" algn="tr" dir="8100000" dist="431800" sy="93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33" name="Google Shape;233;p2"/>
          <p:cNvGrpSpPr/>
          <p:nvPr/>
        </p:nvGrpSpPr>
        <p:grpSpPr>
          <a:xfrm>
            <a:off x="4331803" y="1057474"/>
            <a:ext cx="3528392" cy="3965791"/>
            <a:chOff x="4331803" y="762000"/>
            <a:chExt cx="3528392" cy="3965791"/>
          </a:xfrm>
        </p:grpSpPr>
        <p:sp>
          <p:nvSpPr>
            <p:cNvPr id="234" name="Google Shape;234;p2"/>
            <p:cNvSpPr/>
            <p:nvPr/>
          </p:nvSpPr>
          <p:spPr>
            <a:xfrm>
              <a:off x="4331803" y="762000"/>
              <a:ext cx="3528392" cy="3965791"/>
            </a:xfrm>
            <a:custGeom>
              <a:rect b="b" l="l" r="r" t="t"/>
              <a:pathLst>
                <a:path extrusionOk="0" h="3836087" w="3412990">
                  <a:moveTo>
                    <a:pt x="1706731" y="0"/>
                  </a:moveTo>
                  <a:lnTo>
                    <a:pt x="1739167" y="1673"/>
                  </a:lnTo>
                  <a:lnTo>
                    <a:pt x="1772546" y="6933"/>
                  </a:lnTo>
                  <a:lnTo>
                    <a:pt x="1806863" y="15299"/>
                  </a:lnTo>
                  <a:lnTo>
                    <a:pt x="1842356" y="27250"/>
                  </a:lnTo>
                  <a:lnTo>
                    <a:pt x="1879966" y="42788"/>
                  </a:lnTo>
                  <a:lnTo>
                    <a:pt x="1919924" y="61433"/>
                  </a:lnTo>
                  <a:lnTo>
                    <a:pt x="1962704" y="83664"/>
                  </a:lnTo>
                  <a:lnTo>
                    <a:pt x="2008776" y="109001"/>
                  </a:lnTo>
                  <a:lnTo>
                    <a:pt x="2058606" y="138165"/>
                  </a:lnTo>
                  <a:lnTo>
                    <a:pt x="2112904" y="170435"/>
                  </a:lnTo>
                  <a:lnTo>
                    <a:pt x="2171903" y="206529"/>
                  </a:lnTo>
                  <a:lnTo>
                    <a:pt x="2236308" y="245493"/>
                  </a:lnTo>
                  <a:lnTo>
                    <a:pt x="2306354" y="288280"/>
                  </a:lnTo>
                  <a:lnTo>
                    <a:pt x="2382511" y="334176"/>
                  </a:lnTo>
                  <a:lnTo>
                    <a:pt x="2465485" y="383896"/>
                  </a:lnTo>
                  <a:lnTo>
                    <a:pt x="2555747" y="436484"/>
                  </a:lnTo>
                  <a:lnTo>
                    <a:pt x="2646008" y="488834"/>
                  </a:lnTo>
                  <a:lnTo>
                    <a:pt x="2730156" y="536402"/>
                  </a:lnTo>
                  <a:lnTo>
                    <a:pt x="2807725" y="579907"/>
                  </a:lnTo>
                  <a:lnTo>
                    <a:pt x="2879652" y="619826"/>
                  </a:lnTo>
                  <a:lnTo>
                    <a:pt x="2945232" y="656161"/>
                  </a:lnTo>
                  <a:lnTo>
                    <a:pt x="3005641" y="689865"/>
                  </a:lnTo>
                  <a:lnTo>
                    <a:pt x="3060644" y="720939"/>
                  </a:lnTo>
                  <a:lnTo>
                    <a:pt x="3110475" y="749864"/>
                  </a:lnTo>
                  <a:lnTo>
                    <a:pt x="3155606" y="777592"/>
                  </a:lnTo>
                  <a:lnTo>
                    <a:pt x="3196270" y="803647"/>
                  </a:lnTo>
                  <a:lnTo>
                    <a:pt x="3231998" y="828985"/>
                  </a:lnTo>
                  <a:lnTo>
                    <a:pt x="3264201" y="854323"/>
                  </a:lnTo>
                  <a:lnTo>
                    <a:pt x="3292407" y="879183"/>
                  </a:lnTo>
                  <a:lnTo>
                    <a:pt x="3316618" y="904760"/>
                  </a:lnTo>
                  <a:lnTo>
                    <a:pt x="3337773" y="931293"/>
                  </a:lnTo>
                  <a:lnTo>
                    <a:pt x="3355637" y="959022"/>
                  </a:lnTo>
                  <a:lnTo>
                    <a:pt x="3370445" y="988424"/>
                  </a:lnTo>
                  <a:lnTo>
                    <a:pt x="3382668" y="1019977"/>
                  </a:lnTo>
                  <a:lnTo>
                    <a:pt x="3392541" y="1054160"/>
                  </a:lnTo>
                  <a:lnTo>
                    <a:pt x="3399827" y="1091210"/>
                  </a:lnTo>
                  <a:lnTo>
                    <a:pt x="3405703" y="1131607"/>
                  </a:lnTo>
                  <a:lnTo>
                    <a:pt x="3409464" y="1175830"/>
                  </a:lnTo>
                  <a:lnTo>
                    <a:pt x="3411815" y="1224115"/>
                  </a:lnTo>
                  <a:lnTo>
                    <a:pt x="3412755" y="1277182"/>
                  </a:lnTo>
                  <a:lnTo>
                    <a:pt x="3412990" y="1335507"/>
                  </a:lnTo>
                  <a:lnTo>
                    <a:pt x="3412285" y="1399092"/>
                  </a:lnTo>
                  <a:lnTo>
                    <a:pt x="3410874" y="1468174"/>
                  </a:lnTo>
                  <a:lnTo>
                    <a:pt x="3409464" y="1543948"/>
                  </a:lnTo>
                  <a:lnTo>
                    <a:pt x="3407819" y="1626417"/>
                  </a:lnTo>
                  <a:lnTo>
                    <a:pt x="3406408" y="1715818"/>
                  </a:lnTo>
                  <a:lnTo>
                    <a:pt x="3405233" y="1813106"/>
                  </a:lnTo>
                  <a:lnTo>
                    <a:pt x="3404764" y="1918044"/>
                  </a:lnTo>
                  <a:lnTo>
                    <a:pt x="3405233" y="2022982"/>
                  </a:lnTo>
                  <a:lnTo>
                    <a:pt x="3406408" y="2120271"/>
                  </a:lnTo>
                  <a:lnTo>
                    <a:pt x="3407819" y="2209671"/>
                  </a:lnTo>
                  <a:lnTo>
                    <a:pt x="3409464" y="2292139"/>
                  </a:lnTo>
                  <a:lnTo>
                    <a:pt x="3410874" y="2367914"/>
                  </a:lnTo>
                  <a:lnTo>
                    <a:pt x="3412285" y="2436997"/>
                  </a:lnTo>
                  <a:lnTo>
                    <a:pt x="3412990" y="2500580"/>
                  </a:lnTo>
                  <a:lnTo>
                    <a:pt x="3412755" y="2558905"/>
                  </a:lnTo>
                  <a:lnTo>
                    <a:pt x="3411815" y="2611972"/>
                  </a:lnTo>
                  <a:lnTo>
                    <a:pt x="3409464" y="2660257"/>
                  </a:lnTo>
                  <a:lnTo>
                    <a:pt x="3405703" y="2704480"/>
                  </a:lnTo>
                  <a:lnTo>
                    <a:pt x="3400062" y="2744877"/>
                  </a:lnTo>
                  <a:lnTo>
                    <a:pt x="3392541" y="2781929"/>
                  </a:lnTo>
                  <a:lnTo>
                    <a:pt x="3382668" y="2816111"/>
                  </a:lnTo>
                  <a:lnTo>
                    <a:pt x="3370445" y="2847663"/>
                  </a:lnTo>
                  <a:lnTo>
                    <a:pt x="3355637" y="2877066"/>
                  </a:lnTo>
                  <a:lnTo>
                    <a:pt x="3337773" y="2904794"/>
                  </a:lnTo>
                  <a:lnTo>
                    <a:pt x="3316618" y="2931327"/>
                  </a:lnTo>
                  <a:lnTo>
                    <a:pt x="3292407" y="2956904"/>
                  </a:lnTo>
                  <a:lnTo>
                    <a:pt x="3264201" y="2981765"/>
                  </a:lnTo>
                  <a:lnTo>
                    <a:pt x="3232233" y="3007102"/>
                  </a:lnTo>
                  <a:lnTo>
                    <a:pt x="3196270" y="3032440"/>
                  </a:lnTo>
                  <a:lnTo>
                    <a:pt x="3155606" y="3058734"/>
                  </a:lnTo>
                  <a:lnTo>
                    <a:pt x="3110710" y="3086224"/>
                  </a:lnTo>
                  <a:lnTo>
                    <a:pt x="3060644" y="3115148"/>
                  </a:lnTo>
                  <a:lnTo>
                    <a:pt x="3005641" y="3146223"/>
                  </a:lnTo>
                  <a:lnTo>
                    <a:pt x="2945232" y="3179927"/>
                  </a:lnTo>
                  <a:lnTo>
                    <a:pt x="2879652" y="3216500"/>
                  </a:lnTo>
                  <a:lnTo>
                    <a:pt x="2807725" y="3256419"/>
                  </a:lnTo>
                  <a:lnTo>
                    <a:pt x="2730156" y="3299685"/>
                  </a:lnTo>
                  <a:lnTo>
                    <a:pt x="2646008" y="3347254"/>
                  </a:lnTo>
                  <a:lnTo>
                    <a:pt x="2555747" y="3399604"/>
                  </a:lnTo>
                  <a:lnTo>
                    <a:pt x="2465485" y="3452192"/>
                  </a:lnTo>
                  <a:lnTo>
                    <a:pt x="2382511" y="3501912"/>
                  </a:lnTo>
                  <a:lnTo>
                    <a:pt x="2306354" y="3547807"/>
                  </a:lnTo>
                  <a:lnTo>
                    <a:pt x="2236308" y="3590595"/>
                  </a:lnTo>
                  <a:lnTo>
                    <a:pt x="2171903" y="3629558"/>
                  </a:lnTo>
                  <a:lnTo>
                    <a:pt x="2112904" y="3665654"/>
                  </a:lnTo>
                  <a:lnTo>
                    <a:pt x="2058606" y="3697924"/>
                  </a:lnTo>
                  <a:lnTo>
                    <a:pt x="2008776" y="3727086"/>
                  </a:lnTo>
                  <a:lnTo>
                    <a:pt x="1962704" y="3752423"/>
                  </a:lnTo>
                  <a:lnTo>
                    <a:pt x="1919924" y="3774655"/>
                  </a:lnTo>
                  <a:lnTo>
                    <a:pt x="1879966" y="3793299"/>
                  </a:lnTo>
                  <a:lnTo>
                    <a:pt x="1842356" y="3808837"/>
                  </a:lnTo>
                  <a:lnTo>
                    <a:pt x="1806863" y="3820789"/>
                  </a:lnTo>
                  <a:lnTo>
                    <a:pt x="1772546" y="3829156"/>
                  </a:lnTo>
                  <a:lnTo>
                    <a:pt x="1739167" y="3834414"/>
                  </a:lnTo>
                  <a:lnTo>
                    <a:pt x="1706731" y="3836087"/>
                  </a:lnTo>
                  <a:lnTo>
                    <a:pt x="1673822" y="3834414"/>
                  </a:lnTo>
                  <a:lnTo>
                    <a:pt x="1640445" y="3829156"/>
                  </a:lnTo>
                  <a:lnTo>
                    <a:pt x="1606128" y="3820789"/>
                  </a:lnTo>
                  <a:lnTo>
                    <a:pt x="1570633" y="3808837"/>
                  </a:lnTo>
                  <a:lnTo>
                    <a:pt x="1533026" y="3793299"/>
                  </a:lnTo>
                  <a:lnTo>
                    <a:pt x="1493066" y="3774655"/>
                  </a:lnTo>
                  <a:lnTo>
                    <a:pt x="1450286" y="3752423"/>
                  </a:lnTo>
                  <a:lnTo>
                    <a:pt x="1404215" y="3727086"/>
                  </a:lnTo>
                  <a:lnTo>
                    <a:pt x="1354383" y="3697924"/>
                  </a:lnTo>
                  <a:lnTo>
                    <a:pt x="1300086" y="3665654"/>
                  </a:lnTo>
                  <a:lnTo>
                    <a:pt x="1241088" y="3629558"/>
                  </a:lnTo>
                  <a:lnTo>
                    <a:pt x="1176683" y="3590595"/>
                  </a:lnTo>
                  <a:lnTo>
                    <a:pt x="1106636" y="3547807"/>
                  </a:lnTo>
                  <a:lnTo>
                    <a:pt x="1030479" y="3501912"/>
                  </a:lnTo>
                  <a:lnTo>
                    <a:pt x="947505" y="3452192"/>
                  </a:lnTo>
                  <a:lnTo>
                    <a:pt x="857244" y="3399604"/>
                  </a:lnTo>
                  <a:lnTo>
                    <a:pt x="766983" y="3347254"/>
                  </a:lnTo>
                  <a:lnTo>
                    <a:pt x="682833" y="3299685"/>
                  </a:lnTo>
                  <a:lnTo>
                    <a:pt x="605266" y="3256180"/>
                  </a:lnTo>
                  <a:lnTo>
                    <a:pt x="533338" y="3216261"/>
                  </a:lnTo>
                  <a:lnTo>
                    <a:pt x="467758" y="3179927"/>
                  </a:lnTo>
                  <a:lnTo>
                    <a:pt x="407350" y="3146223"/>
                  </a:lnTo>
                  <a:lnTo>
                    <a:pt x="352347" y="3115148"/>
                  </a:lnTo>
                  <a:lnTo>
                    <a:pt x="302515" y="3086224"/>
                  </a:lnTo>
                  <a:lnTo>
                    <a:pt x="257384" y="3058496"/>
                  </a:lnTo>
                  <a:lnTo>
                    <a:pt x="216720" y="3032440"/>
                  </a:lnTo>
                  <a:lnTo>
                    <a:pt x="180992" y="3007102"/>
                  </a:lnTo>
                  <a:lnTo>
                    <a:pt x="148789" y="2981765"/>
                  </a:lnTo>
                  <a:lnTo>
                    <a:pt x="120583" y="2956904"/>
                  </a:lnTo>
                  <a:lnTo>
                    <a:pt x="96372" y="2931327"/>
                  </a:lnTo>
                  <a:lnTo>
                    <a:pt x="75218" y="2904794"/>
                  </a:lnTo>
                  <a:lnTo>
                    <a:pt x="57354" y="2877066"/>
                  </a:lnTo>
                  <a:lnTo>
                    <a:pt x="42545" y="2847663"/>
                  </a:lnTo>
                  <a:lnTo>
                    <a:pt x="30322" y="2816111"/>
                  </a:lnTo>
                  <a:lnTo>
                    <a:pt x="20450" y="2781929"/>
                  </a:lnTo>
                  <a:lnTo>
                    <a:pt x="13163" y="2744877"/>
                  </a:lnTo>
                  <a:lnTo>
                    <a:pt x="7287" y="2704480"/>
                  </a:lnTo>
                  <a:lnTo>
                    <a:pt x="3526" y="2660257"/>
                  </a:lnTo>
                  <a:lnTo>
                    <a:pt x="1175" y="2611972"/>
                  </a:lnTo>
                  <a:lnTo>
                    <a:pt x="235" y="2558905"/>
                  </a:lnTo>
                  <a:lnTo>
                    <a:pt x="0" y="2500580"/>
                  </a:lnTo>
                  <a:lnTo>
                    <a:pt x="705" y="2436997"/>
                  </a:lnTo>
                  <a:lnTo>
                    <a:pt x="2116" y="2367914"/>
                  </a:lnTo>
                  <a:lnTo>
                    <a:pt x="3526" y="2292139"/>
                  </a:lnTo>
                  <a:lnTo>
                    <a:pt x="5171" y="2209671"/>
                  </a:lnTo>
                  <a:lnTo>
                    <a:pt x="6582" y="2120271"/>
                  </a:lnTo>
                  <a:lnTo>
                    <a:pt x="7757" y="2022982"/>
                  </a:lnTo>
                  <a:lnTo>
                    <a:pt x="8227" y="1918044"/>
                  </a:lnTo>
                  <a:lnTo>
                    <a:pt x="7757" y="1813106"/>
                  </a:lnTo>
                  <a:lnTo>
                    <a:pt x="6582" y="1715818"/>
                  </a:lnTo>
                  <a:lnTo>
                    <a:pt x="5171" y="1626417"/>
                  </a:lnTo>
                  <a:lnTo>
                    <a:pt x="3526" y="1543948"/>
                  </a:lnTo>
                  <a:lnTo>
                    <a:pt x="2116" y="1468174"/>
                  </a:lnTo>
                  <a:lnTo>
                    <a:pt x="705" y="1399092"/>
                  </a:lnTo>
                  <a:lnTo>
                    <a:pt x="0" y="1335507"/>
                  </a:lnTo>
                  <a:lnTo>
                    <a:pt x="235" y="1277182"/>
                  </a:lnTo>
                  <a:lnTo>
                    <a:pt x="1175" y="1224115"/>
                  </a:lnTo>
                  <a:lnTo>
                    <a:pt x="3526" y="1175830"/>
                  </a:lnTo>
                  <a:lnTo>
                    <a:pt x="7287" y="1131607"/>
                  </a:lnTo>
                  <a:lnTo>
                    <a:pt x="12928" y="1091210"/>
                  </a:lnTo>
                  <a:lnTo>
                    <a:pt x="20450" y="1054160"/>
                  </a:lnTo>
                  <a:lnTo>
                    <a:pt x="30322" y="1019977"/>
                  </a:lnTo>
                  <a:lnTo>
                    <a:pt x="42545" y="988424"/>
                  </a:lnTo>
                  <a:lnTo>
                    <a:pt x="57354" y="959022"/>
                  </a:lnTo>
                  <a:lnTo>
                    <a:pt x="75218" y="931293"/>
                  </a:lnTo>
                  <a:lnTo>
                    <a:pt x="96372" y="904760"/>
                  </a:lnTo>
                  <a:lnTo>
                    <a:pt x="120583" y="879183"/>
                  </a:lnTo>
                  <a:lnTo>
                    <a:pt x="148789" y="854323"/>
                  </a:lnTo>
                  <a:lnTo>
                    <a:pt x="180757" y="828985"/>
                  </a:lnTo>
                  <a:lnTo>
                    <a:pt x="216720" y="803647"/>
                  </a:lnTo>
                  <a:lnTo>
                    <a:pt x="257384" y="777353"/>
                  </a:lnTo>
                  <a:lnTo>
                    <a:pt x="302280" y="749864"/>
                  </a:lnTo>
                  <a:lnTo>
                    <a:pt x="352347" y="720939"/>
                  </a:lnTo>
                  <a:lnTo>
                    <a:pt x="407350" y="689865"/>
                  </a:lnTo>
                  <a:lnTo>
                    <a:pt x="467758" y="656161"/>
                  </a:lnTo>
                  <a:lnTo>
                    <a:pt x="533338" y="619588"/>
                  </a:lnTo>
                  <a:lnTo>
                    <a:pt x="605266" y="579668"/>
                  </a:lnTo>
                  <a:lnTo>
                    <a:pt x="682833" y="536402"/>
                  </a:lnTo>
                  <a:lnTo>
                    <a:pt x="766983" y="488834"/>
                  </a:lnTo>
                  <a:lnTo>
                    <a:pt x="857244" y="436484"/>
                  </a:lnTo>
                  <a:lnTo>
                    <a:pt x="947505" y="383896"/>
                  </a:lnTo>
                  <a:lnTo>
                    <a:pt x="1030479" y="334176"/>
                  </a:lnTo>
                  <a:lnTo>
                    <a:pt x="1106636" y="288280"/>
                  </a:lnTo>
                  <a:lnTo>
                    <a:pt x="1176683" y="245493"/>
                  </a:lnTo>
                  <a:lnTo>
                    <a:pt x="1241088" y="206529"/>
                  </a:lnTo>
                  <a:lnTo>
                    <a:pt x="1300086" y="170435"/>
                  </a:lnTo>
                  <a:lnTo>
                    <a:pt x="1354383" y="138165"/>
                  </a:lnTo>
                  <a:lnTo>
                    <a:pt x="1404215" y="109001"/>
                  </a:lnTo>
                  <a:lnTo>
                    <a:pt x="1450286" y="83664"/>
                  </a:lnTo>
                  <a:lnTo>
                    <a:pt x="1493066" y="61433"/>
                  </a:lnTo>
                  <a:lnTo>
                    <a:pt x="1533026" y="42788"/>
                  </a:lnTo>
                  <a:lnTo>
                    <a:pt x="1570633" y="27250"/>
                  </a:lnTo>
                  <a:lnTo>
                    <a:pt x="1606128" y="15299"/>
                  </a:lnTo>
                  <a:lnTo>
                    <a:pt x="1640445" y="6933"/>
                  </a:lnTo>
                  <a:lnTo>
                    <a:pt x="1673822" y="1673"/>
                  </a:lnTo>
                  <a:lnTo>
                    <a:pt x="1706731" y="0"/>
                  </a:lnTo>
                  <a:close/>
                </a:path>
              </a:pathLst>
            </a:custGeom>
            <a:solidFill>
              <a:srgbClr val="F4F5FD"/>
            </a:solidFill>
            <a:ln>
              <a:noFill/>
            </a:ln>
            <a:effectLst>
              <a:outerShdw blurRad="901700" sx="91000" rotWithShape="0" algn="t" dir="5400000" dist="990600" sy="91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 name="Google Shape;235;p2"/>
            <p:cNvSpPr/>
            <p:nvPr/>
          </p:nvSpPr>
          <p:spPr>
            <a:xfrm>
              <a:off x="4708612" y="1185521"/>
              <a:ext cx="2774774" cy="3118750"/>
            </a:xfrm>
            <a:custGeom>
              <a:rect b="b" l="l" r="r" t="t"/>
              <a:pathLst>
                <a:path extrusionOk="0" h="3836087" w="3412990">
                  <a:moveTo>
                    <a:pt x="1706731" y="0"/>
                  </a:moveTo>
                  <a:lnTo>
                    <a:pt x="1739167" y="1673"/>
                  </a:lnTo>
                  <a:lnTo>
                    <a:pt x="1772546" y="6933"/>
                  </a:lnTo>
                  <a:lnTo>
                    <a:pt x="1806863" y="15299"/>
                  </a:lnTo>
                  <a:lnTo>
                    <a:pt x="1842356" y="27250"/>
                  </a:lnTo>
                  <a:lnTo>
                    <a:pt x="1879966" y="42788"/>
                  </a:lnTo>
                  <a:lnTo>
                    <a:pt x="1919924" y="61433"/>
                  </a:lnTo>
                  <a:lnTo>
                    <a:pt x="1962704" y="83664"/>
                  </a:lnTo>
                  <a:lnTo>
                    <a:pt x="2008776" y="109001"/>
                  </a:lnTo>
                  <a:lnTo>
                    <a:pt x="2058606" y="138165"/>
                  </a:lnTo>
                  <a:lnTo>
                    <a:pt x="2112904" y="170435"/>
                  </a:lnTo>
                  <a:lnTo>
                    <a:pt x="2171903" y="206529"/>
                  </a:lnTo>
                  <a:lnTo>
                    <a:pt x="2236308" y="245493"/>
                  </a:lnTo>
                  <a:lnTo>
                    <a:pt x="2306354" y="288280"/>
                  </a:lnTo>
                  <a:lnTo>
                    <a:pt x="2382511" y="334176"/>
                  </a:lnTo>
                  <a:lnTo>
                    <a:pt x="2465485" y="383896"/>
                  </a:lnTo>
                  <a:lnTo>
                    <a:pt x="2555747" y="436484"/>
                  </a:lnTo>
                  <a:lnTo>
                    <a:pt x="2646008" y="488834"/>
                  </a:lnTo>
                  <a:lnTo>
                    <a:pt x="2730156" y="536402"/>
                  </a:lnTo>
                  <a:lnTo>
                    <a:pt x="2807725" y="579907"/>
                  </a:lnTo>
                  <a:lnTo>
                    <a:pt x="2879652" y="619826"/>
                  </a:lnTo>
                  <a:lnTo>
                    <a:pt x="2945232" y="656161"/>
                  </a:lnTo>
                  <a:lnTo>
                    <a:pt x="3005641" y="689865"/>
                  </a:lnTo>
                  <a:lnTo>
                    <a:pt x="3060644" y="720939"/>
                  </a:lnTo>
                  <a:lnTo>
                    <a:pt x="3110475" y="749864"/>
                  </a:lnTo>
                  <a:lnTo>
                    <a:pt x="3155606" y="777592"/>
                  </a:lnTo>
                  <a:lnTo>
                    <a:pt x="3196270" y="803647"/>
                  </a:lnTo>
                  <a:lnTo>
                    <a:pt x="3231998" y="828985"/>
                  </a:lnTo>
                  <a:lnTo>
                    <a:pt x="3264201" y="854323"/>
                  </a:lnTo>
                  <a:lnTo>
                    <a:pt x="3292407" y="879183"/>
                  </a:lnTo>
                  <a:lnTo>
                    <a:pt x="3316618" y="904760"/>
                  </a:lnTo>
                  <a:lnTo>
                    <a:pt x="3337773" y="931293"/>
                  </a:lnTo>
                  <a:lnTo>
                    <a:pt x="3355637" y="959022"/>
                  </a:lnTo>
                  <a:lnTo>
                    <a:pt x="3370445" y="988424"/>
                  </a:lnTo>
                  <a:lnTo>
                    <a:pt x="3382668" y="1019977"/>
                  </a:lnTo>
                  <a:lnTo>
                    <a:pt x="3392541" y="1054160"/>
                  </a:lnTo>
                  <a:lnTo>
                    <a:pt x="3399827" y="1091210"/>
                  </a:lnTo>
                  <a:lnTo>
                    <a:pt x="3405703" y="1131607"/>
                  </a:lnTo>
                  <a:lnTo>
                    <a:pt x="3409464" y="1175830"/>
                  </a:lnTo>
                  <a:lnTo>
                    <a:pt x="3411815" y="1224115"/>
                  </a:lnTo>
                  <a:lnTo>
                    <a:pt x="3412755" y="1277182"/>
                  </a:lnTo>
                  <a:lnTo>
                    <a:pt x="3412990" y="1335507"/>
                  </a:lnTo>
                  <a:lnTo>
                    <a:pt x="3412285" y="1399092"/>
                  </a:lnTo>
                  <a:lnTo>
                    <a:pt x="3410874" y="1468174"/>
                  </a:lnTo>
                  <a:lnTo>
                    <a:pt x="3409464" y="1543948"/>
                  </a:lnTo>
                  <a:lnTo>
                    <a:pt x="3407819" y="1626417"/>
                  </a:lnTo>
                  <a:lnTo>
                    <a:pt x="3406408" y="1715818"/>
                  </a:lnTo>
                  <a:lnTo>
                    <a:pt x="3405233" y="1813106"/>
                  </a:lnTo>
                  <a:lnTo>
                    <a:pt x="3404764" y="1918044"/>
                  </a:lnTo>
                  <a:lnTo>
                    <a:pt x="3405233" y="2022982"/>
                  </a:lnTo>
                  <a:lnTo>
                    <a:pt x="3406408" y="2120271"/>
                  </a:lnTo>
                  <a:lnTo>
                    <a:pt x="3407819" y="2209671"/>
                  </a:lnTo>
                  <a:lnTo>
                    <a:pt x="3409464" y="2292139"/>
                  </a:lnTo>
                  <a:lnTo>
                    <a:pt x="3410874" y="2367914"/>
                  </a:lnTo>
                  <a:lnTo>
                    <a:pt x="3412285" y="2436997"/>
                  </a:lnTo>
                  <a:lnTo>
                    <a:pt x="3412990" y="2500580"/>
                  </a:lnTo>
                  <a:lnTo>
                    <a:pt x="3412755" y="2558905"/>
                  </a:lnTo>
                  <a:lnTo>
                    <a:pt x="3411815" y="2611972"/>
                  </a:lnTo>
                  <a:lnTo>
                    <a:pt x="3409464" y="2660257"/>
                  </a:lnTo>
                  <a:lnTo>
                    <a:pt x="3405703" y="2704480"/>
                  </a:lnTo>
                  <a:lnTo>
                    <a:pt x="3400062" y="2744877"/>
                  </a:lnTo>
                  <a:lnTo>
                    <a:pt x="3392541" y="2781929"/>
                  </a:lnTo>
                  <a:lnTo>
                    <a:pt x="3382668" y="2816111"/>
                  </a:lnTo>
                  <a:lnTo>
                    <a:pt x="3370445" y="2847663"/>
                  </a:lnTo>
                  <a:lnTo>
                    <a:pt x="3355637" y="2877066"/>
                  </a:lnTo>
                  <a:lnTo>
                    <a:pt x="3337773" y="2904794"/>
                  </a:lnTo>
                  <a:lnTo>
                    <a:pt x="3316618" y="2931327"/>
                  </a:lnTo>
                  <a:lnTo>
                    <a:pt x="3292407" y="2956904"/>
                  </a:lnTo>
                  <a:lnTo>
                    <a:pt x="3264201" y="2981765"/>
                  </a:lnTo>
                  <a:lnTo>
                    <a:pt x="3232233" y="3007102"/>
                  </a:lnTo>
                  <a:lnTo>
                    <a:pt x="3196270" y="3032440"/>
                  </a:lnTo>
                  <a:lnTo>
                    <a:pt x="3155606" y="3058734"/>
                  </a:lnTo>
                  <a:lnTo>
                    <a:pt x="3110710" y="3086224"/>
                  </a:lnTo>
                  <a:lnTo>
                    <a:pt x="3060644" y="3115148"/>
                  </a:lnTo>
                  <a:lnTo>
                    <a:pt x="3005641" y="3146223"/>
                  </a:lnTo>
                  <a:lnTo>
                    <a:pt x="2945232" y="3179927"/>
                  </a:lnTo>
                  <a:lnTo>
                    <a:pt x="2879652" y="3216500"/>
                  </a:lnTo>
                  <a:lnTo>
                    <a:pt x="2807725" y="3256419"/>
                  </a:lnTo>
                  <a:lnTo>
                    <a:pt x="2730156" y="3299685"/>
                  </a:lnTo>
                  <a:lnTo>
                    <a:pt x="2646008" y="3347254"/>
                  </a:lnTo>
                  <a:lnTo>
                    <a:pt x="2555747" y="3399604"/>
                  </a:lnTo>
                  <a:lnTo>
                    <a:pt x="2465485" y="3452192"/>
                  </a:lnTo>
                  <a:lnTo>
                    <a:pt x="2382511" y="3501912"/>
                  </a:lnTo>
                  <a:lnTo>
                    <a:pt x="2306354" y="3547807"/>
                  </a:lnTo>
                  <a:lnTo>
                    <a:pt x="2236308" y="3590595"/>
                  </a:lnTo>
                  <a:lnTo>
                    <a:pt x="2171903" y="3629558"/>
                  </a:lnTo>
                  <a:lnTo>
                    <a:pt x="2112904" y="3665654"/>
                  </a:lnTo>
                  <a:lnTo>
                    <a:pt x="2058606" y="3697924"/>
                  </a:lnTo>
                  <a:lnTo>
                    <a:pt x="2008776" y="3727086"/>
                  </a:lnTo>
                  <a:lnTo>
                    <a:pt x="1962704" y="3752423"/>
                  </a:lnTo>
                  <a:lnTo>
                    <a:pt x="1919924" y="3774655"/>
                  </a:lnTo>
                  <a:lnTo>
                    <a:pt x="1879966" y="3793299"/>
                  </a:lnTo>
                  <a:lnTo>
                    <a:pt x="1842356" y="3808837"/>
                  </a:lnTo>
                  <a:lnTo>
                    <a:pt x="1806863" y="3820789"/>
                  </a:lnTo>
                  <a:lnTo>
                    <a:pt x="1772546" y="3829156"/>
                  </a:lnTo>
                  <a:lnTo>
                    <a:pt x="1739167" y="3834414"/>
                  </a:lnTo>
                  <a:lnTo>
                    <a:pt x="1706731" y="3836087"/>
                  </a:lnTo>
                  <a:lnTo>
                    <a:pt x="1673822" y="3834414"/>
                  </a:lnTo>
                  <a:lnTo>
                    <a:pt x="1640445" y="3829156"/>
                  </a:lnTo>
                  <a:lnTo>
                    <a:pt x="1606128" y="3820789"/>
                  </a:lnTo>
                  <a:lnTo>
                    <a:pt x="1570633" y="3808837"/>
                  </a:lnTo>
                  <a:lnTo>
                    <a:pt x="1533026" y="3793299"/>
                  </a:lnTo>
                  <a:lnTo>
                    <a:pt x="1493066" y="3774655"/>
                  </a:lnTo>
                  <a:lnTo>
                    <a:pt x="1450286" y="3752423"/>
                  </a:lnTo>
                  <a:lnTo>
                    <a:pt x="1404215" y="3727086"/>
                  </a:lnTo>
                  <a:lnTo>
                    <a:pt x="1354383" y="3697924"/>
                  </a:lnTo>
                  <a:lnTo>
                    <a:pt x="1300086" y="3665654"/>
                  </a:lnTo>
                  <a:lnTo>
                    <a:pt x="1241088" y="3629558"/>
                  </a:lnTo>
                  <a:lnTo>
                    <a:pt x="1176683" y="3590595"/>
                  </a:lnTo>
                  <a:lnTo>
                    <a:pt x="1106636" y="3547807"/>
                  </a:lnTo>
                  <a:lnTo>
                    <a:pt x="1030479" y="3501912"/>
                  </a:lnTo>
                  <a:lnTo>
                    <a:pt x="947505" y="3452192"/>
                  </a:lnTo>
                  <a:lnTo>
                    <a:pt x="857244" y="3399604"/>
                  </a:lnTo>
                  <a:lnTo>
                    <a:pt x="766983" y="3347254"/>
                  </a:lnTo>
                  <a:lnTo>
                    <a:pt x="682833" y="3299685"/>
                  </a:lnTo>
                  <a:lnTo>
                    <a:pt x="605266" y="3256180"/>
                  </a:lnTo>
                  <a:lnTo>
                    <a:pt x="533338" y="3216261"/>
                  </a:lnTo>
                  <a:lnTo>
                    <a:pt x="467758" y="3179927"/>
                  </a:lnTo>
                  <a:lnTo>
                    <a:pt x="407350" y="3146223"/>
                  </a:lnTo>
                  <a:lnTo>
                    <a:pt x="352347" y="3115148"/>
                  </a:lnTo>
                  <a:lnTo>
                    <a:pt x="302515" y="3086224"/>
                  </a:lnTo>
                  <a:lnTo>
                    <a:pt x="257384" y="3058496"/>
                  </a:lnTo>
                  <a:lnTo>
                    <a:pt x="216720" y="3032440"/>
                  </a:lnTo>
                  <a:lnTo>
                    <a:pt x="180992" y="3007102"/>
                  </a:lnTo>
                  <a:lnTo>
                    <a:pt x="148789" y="2981765"/>
                  </a:lnTo>
                  <a:lnTo>
                    <a:pt x="120583" y="2956904"/>
                  </a:lnTo>
                  <a:lnTo>
                    <a:pt x="96372" y="2931327"/>
                  </a:lnTo>
                  <a:lnTo>
                    <a:pt x="75218" y="2904794"/>
                  </a:lnTo>
                  <a:lnTo>
                    <a:pt x="57354" y="2877066"/>
                  </a:lnTo>
                  <a:lnTo>
                    <a:pt x="42545" y="2847663"/>
                  </a:lnTo>
                  <a:lnTo>
                    <a:pt x="30322" y="2816111"/>
                  </a:lnTo>
                  <a:lnTo>
                    <a:pt x="20450" y="2781929"/>
                  </a:lnTo>
                  <a:lnTo>
                    <a:pt x="13163" y="2744877"/>
                  </a:lnTo>
                  <a:lnTo>
                    <a:pt x="7287" y="2704480"/>
                  </a:lnTo>
                  <a:lnTo>
                    <a:pt x="3526" y="2660257"/>
                  </a:lnTo>
                  <a:lnTo>
                    <a:pt x="1175" y="2611972"/>
                  </a:lnTo>
                  <a:lnTo>
                    <a:pt x="235" y="2558905"/>
                  </a:lnTo>
                  <a:lnTo>
                    <a:pt x="0" y="2500580"/>
                  </a:lnTo>
                  <a:lnTo>
                    <a:pt x="705" y="2436997"/>
                  </a:lnTo>
                  <a:lnTo>
                    <a:pt x="2116" y="2367914"/>
                  </a:lnTo>
                  <a:lnTo>
                    <a:pt x="3526" y="2292139"/>
                  </a:lnTo>
                  <a:lnTo>
                    <a:pt x="5171" y="2209671"/>
                  </a:lnTo>
                  <a:lnTo>
                    <a:pt x="6582" y="2120271"/>
                  </a:lnTo>
                  <a:lnTo>
                    <a:pt x="7757" y="2022982"/>
                  </a:lnTo>
                  <a:lnTo>
                    <a:pt x="8227" y="1918044"/>
                  </a:lnTo>
                  <a:lnTo>
                    <a:pt x="7757" y="1813106"/>
                  </a:lnTo>
                  <a:lnTo>
                    <a:pt x="6582" y="1715818"/>
                  </a:lnTo>
                  <a:lnTo>
                    <a:pt x="5171" y="1626417"/>
                  </a:lnTo>
                  <a:lnTo>
                    <a:pt x="3526" y="1543948"/>
                  </a:lnTo>
                  <a:lnTo>
                    <a:pt x="2116" y="1468174"/>
                  </a:lnTo>
                  <a:lnTo>
                    <a:pt x="705" y="1399092"/>
                  </a:lnTo>
                  <a:lnTo>
                    <a:pt x="0" y="1335507"/>
                  </a:lnTo>
                  <a:lnTo>
                    <a:pt x="235" y="1277182"/>
                  </a:lnTo>
                  <a:lnTo>
                    <a:pt x="1175" y="1224115"/>
                  </a:lnTo>
                  <a:lnTo>
                    <a:pt x="3526" y="1175830"/>
                  </a:lnTo>
                  <a:lnTo>
                    <a:pt x="7287" y="1131607"/>
                  </a:lnTo>
                  <a:lnTo>
                    <a:pt x="12928" y="1091210"/>
                  </a:lnTo>
                  <a:lnTo>
                    <a:pt x="20450" y="1054160"/>
                  </a:lnTo>
                  <a:lnTo>
                    <a:pt x="30322" y="1019977"/>
                  </a:lnTo>
                  <a:lnTo>
                    <a:pt x="42545" y="988424"/>
                  </a:lnTo>
                  <a:lnTo>
                    <a:pt x="57354" y="959022"/>
                  </a:lnTo>
                  <a:lnTo>
                    <a:pt x="75218" y="931293"/>
                  </a:lnTo>
                  <a:lnTo>
                    <a:pt x="96372" y="904760"/>
                  </a:lnTo>
                  <a:lnTo>
                    <a:pt x="120583" y="879183"/>
                  </a:lnTo>
                  <a:lnTo>
                    <a:pt x="148789" y="854323"/>
                  </a:lnTo>
                  <a:lnTo>
                    <a:pt x="180757" y="828985"/>
                  </a:lnTo>
                  <a:lnTo>
                    <a:pt x="216720" y="803647"/>
                  </a:lnTo>
                  <a:lnTo>
                    <a:pt x="257384" y="777353"/>
                  </a:lnTo>
                  <a:lnTo>
                    <a:pt x="302280" y="749864"/>
                  </a:lnTo>
                  <a:lnTo>
                    <a:pt x="352347" y="720939"/>
                  </a:lnTo>
                  <a:lnTo>
                    <a:pt x="407350" y="689865"/>
                  </a:lnTo>
                  <a:lnTo>
                    <a:pt x="467758" y="656161"/>
                  </a:lnTo>
                  <a:lnTo>
                    <a:pt x="533338" y="619588"/>
                  </a:lnTo>
                  <a:lnTo>
                    <a:pt x="605266" y="579668"/>
                  </a:lnTo>
                  <a:lnTo>
                    <a:pt x="682833" y="536402"/>
                  </a:lnTo>
                  <a:lnTo>
                    <a:pt x="766983" y="488834"/>
                  </a:lnTo>
                  <a:lnTo>
                    <a:pt x="857244" y="436484"/>
                  </a:lnTo>
                  <a:lnTo>
                    <a:pt x="947505" y="383896"/>
                  </a:lnTo>
                  <a:lnTo>
                    <a:pt x="1030479" y="334176"/>
                  </a:lnTo>
                  <a:lnTo>
                    <a:pt x="1106636" y="288280"/>
                  </a:lnTo>
                  <a:lnTo>
                    <a:pt x="1176683" y="245493"/>
                  </a:lnTo>
                  <a:lnTo>
                    <a:pt x="1241088" y="206529"/>
                  </a:lnTo>
                  <a:lnTo>
                    <a:pt x="1300086" y="170435"/>
                  </a:lnTo>
                  <a:lnTo>
                    <a:pt x="1354383" y="138165"/>
                  </a:lnTo>
                  <a:lnTo>
                    <a:pt x="1404215" y="109001"/>
                  </a:lnTo>
                  <a:lnTo>
                    <a:pt x="1450286" y="83664"/>
                  </a:lnTo>
                  <a:lnTo>
                    <a:pt x="1493066" y="61433"/>
                  </a:lnTo>
                  <a:lnTo>
                    <a:pt x="1533026" y="42788"/>
                  </a:lnTo>
                  <a:lnTo>
                    <a:pt x="1570633" y="27250"/>
                  </a:lnTo>
                  <a:lnTo>
                    <a:pt x="1606128" y="15299"/>
                  </a:lnTo>
                  <a:lnTo>
                    <a:pt x="1640445" y="6933"/>
                  </a:lnTo>
                  <a:lnTo>
                    <a:pt x="1673822" y="1673"/>
                  </a:lnTo>
                  <a:lnTo>
                    <a:pt x="1706731" y="0"/>
                  </a:lnTo>
                  <a:close/>
                </a:path>
              </a:pathLst>
            </a:custGeom>
            <a:gradFill>
              <a:gsLst>
                <a:gs pos="0">
                  <a:srgbClr val="FFFFFF">
                    <a:alpha val="0"/>
                  </a:srgbClr>
                </a:gs>
                <a:gs pos="12000">
                  <a:srgbClr val="FFFFFF">
                    <a:alpha val="0"/>
                  </a:srgbClr>
                </a:gs>
                <a:gs pos="80000">
                  <a:schemeClr val="lt1"/>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36" name="Google Shape;236;p2"/>
          <p:cNvGrpSpPr/>
          <p:nvPr/>
        </p:nvGrpSpPr>
        <p:grpSpPr>
          <a:xfrm>
            <a:off x="9063061" y="2429454"/>
            <a:ext cx="3128939" cy="1674946"/>
            <a:chOff x="9097784" y="2133980"/>
            <a:chExt cx="3128939" cy="1674946"/>
          </a:xfrm>
        </p:grpSpPr>
        <p:sp>
          <p:nvSpPr>
            <p:cNvPr id="237" name="Google Shape;237;p2"/>
            <p:cNvSpPr txBox="1"/>
            <p:nvPr/>
          </p:nvSpPr>
          <p:spPr>
            <a:xfrm>
              <a:off x="9097784" y="2133980"/>
              <a:ext cx="3128939" cy="167494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vi-VN" sz="1400">
                  <a:solidFill>
                    <a:schemeClr val="accent4"/>
                  </a:solidFill>
                  <a:latin typeface="Fira Sans"/>
                  <a:ea typeface="Fira Sans"/>
                  <a:cs typeface="Fira Sans"/>
                  <a:sym typeface="Fira Sans"/>
                </a:rPr>
                <a:t>Chủ động tham gia các hoạt động tìm hiểu nghề và tích cực, tự giác thực hiện các nhiệm vụ được giao để nâng cao nhận thức về nghề nghiệp. </a:t>
              </a:r>
              <a:endParaRPr/>
            </a:p>
          </p:txBody>
        </p:sp>
        <p:sp>
          <p:nvSpPr>
            <p:cNvPr id="238" name="Google Shape;238;p2"/>
            <p:cNvSpPr txBox="1"/>
            <p:nvPr/>
          </p:nvSpPr>
          <p:spPr>
            <a:xfrm>
              <a:off x="9198359" y="2812783"/>
              <a:ext cx="2055050" cy="32015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100">
                <a:solidFill>
                  <a:srgbClr val="2F305B"/>
                </a:solidFill>
                <a:latin typeface="Fira Sans"/>
                <a:ea typeface="Fira Sans"/>
                <a:cs typeface="Fira Sans"/>
                <a:sym typeface="Fira Sans"/>
              </a:endParaRPr>
            </a:p>
          </p:txBody>
        </p:sp>
      </p:grpSp>
      <p:grpSp>
        <p:nvGrpSpPr>
          <p:cNvPr id="239" name="Google Shape;239;p2"/>
          <p:cNvGrpSpPr/>
          <p:nvPr/>
        </p:nvGrpSpPr>
        <p:grpSpPr>
          <a:xfrm>
            <a:off x="609600" y="2562246"/>
            <a:ext cx="2301802" cy="1351780"/>
            <a:chOff x="9148421" y="2142221"/>
            <a:chExt cx="2301802" cy="1351780"/>
          </a:xfrm>
        </p:grpSpPr>
        <p:sp>
          <p:nvSpPr>
            <p:cNvPr id="240" name="Google Shape;240;p2"/>
            <p:cNvSpPr txBox="1"/>
            <p:nvPr/>
          </p:nvSpPr>
          <p:spPr>
            <a:xfrm>
              <a:off x="9148421" y="2142221"/>
              <a:ext cx="2301802" cy="135178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None/>
              </a:pPr>
              <a:r>
                <a:rPr lang="vi-VN" sz="1400">
                  <a:solidFill>
                    <a:schemeClr val="accent1"/>
                  </a:solidFill>
                  <a:latin typeface="Fira Sans"/>
                  <a:ea typeface="Fira Sans"/>
                  <a:cs typeface="Fira Sans"/>
                  <a:sym typeface="Fira Sans"/>
                </a:rPr>
                <a:t>Trình bày được nội dung cơ bản của một số nghề phổ biến, gần gũi hoặc nghề mà em yêu thích</a:t>
              </a:r>
              <a:endParaRPr/>
            </a:p>
          </p:txBody>
        </p:sp>
        <p:sp>
          <p:nvSpPr>
            <p:cNvPr id="241" name="Google Shape;241;p2"/>
            <p:cNvSpPr txBox="1"/>
            <p:nvPr/>
          </p:nvSpPr>
          <p:spPr>
            <a:xfrm>
              <a:off x="9395173" y="2812783"/>
              <a:ext cx="2055050" cy="320152"/>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None/>
              </a:pPr>
              <a:r>
                <a:t/>
              </a:r>
              <a:endParaRPr sz="1100">
                <a:solidFill>
                  <a:srgbClr val="2F305B"/>
                </a:solidFill>
                <a:latin typeface="Fira Sans"/>
                <a:ea typeface="Fira Sans"/>
                <a:cs typeface="Fira Sans"/>
                <a:sym typeface="Fira Sans"/>
              </a:endParaRPr>
            </a:p>
          </p:txBody>
        </p:sp>
      </p:grpSp>
      <p:grpSp>
        <p:nvGrpSpPr>
          <p:cNvPr id="242" name="Google Shape;242;p2"/>
          <p:cNvGrpSpPr/>
          <p:nvPr/>
        </p:nvGrpSpPr>
        <p:grpSpPr>
          <a:xfrm>
            <a:off x="8218734" y="4764817"/>
            <a:ext cx="2947561" cy="1351780"/>
            <a:chOff x="9145968" y="2145243"/>
            <a:chExt cx="2947561" cy="1351780"/>
          </a:xfrm>
        </p:grpSpPr>
        <p:sp>
          <p:nvSpPr>
            <p:cNvPr id="243" name="Google Shape;243;p2"/>
            <p:cNvSpPr txBox="1"/>
            <p:nvPr/>
          </p:nvSpPr>
          <p:spPr>
            <a:xfrm>
              <a:off x="9145968" y="2145243"/>
              <a:ext cx="2947561" cy="135178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vi-VN" sz="1400">
                  <a:solidFill>
                    <a:srgbClr val="1CCEBD"/>
                  </a:solidFill>
                  <a:latin typeface="Fira Sans"/>
                  <a:ea typeface="Fira Sans"/>
                  <a:cs typeface="Fira Sans"/>
                  <a:sym typeface="Fira Sans"/>
                </a:rPr>
                <a:t>Biết liên hệ, gắn kết những thông tin về nghề với khả năng, sở thích, cá tính và giá trị nghề nghiệp của bản thân để chọn nghề phù hợp; </a:t>
              </a:r>
              <a:endParaRPr/>
            </a:p>
          </p:txBody>
        </p:sp>
        <p:sp>
          <p:nvSpPr>
            <p:cNvPr id="244" name="Google Shape;244;p2"/>
            <p:cNvSpPr txBox="1"/>
            <p:nvPr/>
          </p:nvSpPr>
          <p:spPr>
            <a:xfrm>
              <a:off x="9198359" y="2812783"/>
              <a:ext cx="2055050" cy="32015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100">
                <a:solidFill>
                  <a:srgbClr val="2F305B"/>
                </a:solidFill>
                <a:latin typeface="Fira Sans"/>
                <a:ea typeface="Fira Sans"/>
                <a:cs typeface="Fira Sans"/>
                <a:sym typeface="Fira Sans"/>
              </a:endParaRPr>
            </a:p>
          </p:txBody>
        </p:sp>
      </p:grpSp>
      <p:grpSp>
        <p:nvGrpSpPr>
          <p:cNvPr id="245" name="Google Shape;245;p2"/>
          <p:cNvGrpSpPr/>
          <p:nvPr/>
        </p:nvGrpSpPr>
        <p:grpSpPr>
          <a:xfrm>
            <a:off x="1001168" y="4963534"/>
            <a:ext cx="3029162" cy="1351780"/>
            <a:chOff x="8675555" y="2183322"/>
            <a:chExt cx="2774668" cy="1351780"/>
          </a:xfrm>
        </p:grpSpPr>
        <p:sp>
          <p:nvSpPr>
            <p:cNvPr id="246" name="Google Shape;246;p2"/>
            <p:cNvSpPr txBox="1"/>
            <p:nvPr/>
          </p:nvSpPr>
          <p:spPr>
            <a:xfrm>
              <a:off x="8675555" y="2183322"/>
              <a:ext cx="2754589" cy="135178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None/>
              </a:pPr>
              <a:r>
                <a:rPr lang="vi-VN" sz="1400">
                  <a:solidFill>
                    <a:schemeClr val="accent2"/>
                  </a:solidFill>
                  <a:latin typeface="Fira Sans"/>
                  <a:ea typeface="Fira Sans"/>
                  <a:cs typeface="Fira Sans"/>
                  <a:sym typeface="Fira Sans"/>
                </a:rPr>
                <a:t>Biết cách tìm thông tin và trình bày được những thông tin tìm kiếm được về các cơ sở đào tạo, về TTTDLĐ của một số nghề phổ biến;</a:t>
              </a:r>
              <a:endParaRPr/>
            </a:p>
          </p:txBody>
        </p:sp>
        <p:sp>
          <p:nvSpPr>
            <p:cNvPr id="247" name="Google Shape;247;p2"/>
            <p:cNvSpPr txBox="1"/>
            <p:nvPr/>
          </p:nvSpPr>
          <p:spPr>
            <a:xfrm>
              <a:off x="9395173" y="2812783"/>
              <a:ext cx="2055050" cy="320152"/>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None/>
              </a:pPr>
              <a:r>
                <a:t/>
              </a:r>
              <a:endParaRPr sz="1100">
                <a:solidFill>
                  <a:srgbClr val="2F305B"/>
                </a:solidFill>
                <a:latin typeface="Fira Sans"/>
                <a:ea typeface="Fira Sans"/>
                <a:cs typeface="Fira Sans"/>
                <a:sym typeface="Fira Sans"/>
              </a:endParaRPr>
            </a:p>
          </p:txBody>
        </p:sp>
      </p:grpSp>
      <p:grpSp>
        <p:nvGrpSpPr>
          <p:cNvPr id="248" name="Google Shape;248;p2"/>
          <p:cNvGrpSpPr/>
          <p:nvPr/>
        </p:nvGrpSpPr>
        <p:grpSpPr>
          <a:xfrm rot="1800000">
            <a:off x="4724029" y="4339904"/>
            <a:ext cx="640414" cy="640414"/>
            <a:chOff x="5498354" y="1121097"/>
            <a:chExt cx="788146" cy="788146"/>
          </a:xfrm>
        </p:grpSpPr>
        <p:sp>
          <p:nvSpPr>
            <p:cNvPr id="249" name="Google Shape;249;p2"/>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 name="Google Shape;250;p2"/>
            <p:cNvSpPr/>
            <p:nvPr/>
          </p:nvSpPr>
          <p:spPr>
            <a:xfrm>
              <a:off x="5674047" y="1296790"/>
              <a:ext cx="436760" cy="436760"/>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 name="Google Shape;251;p2"/>
            <p:cNvSpPr/>
            <p:nvPr/>
          </p:nvSpPr>
          <p:spPr>
            <a:xfrm>
              <a:off x="5798095" y="1420838"/>
              <a:ext cx="188664" cy="188664"/>
            </a:xfrm>
            <a:prstGeom prst="roundRect">
              <a:avLst>
                <a:gd fmla="val 16667" name="adj"/>
              </a:avLst>
            </a:prstGeom>
            <a:blipFill rotWithShape="1">
              <a:blip r:embed="rId3">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52" name="Google Shape;252;p2"/>
          <p:cNvGrpSpPr/>
          <p:nvPr/>
        </p:nvGrpSpPr>
        <p:grpSpPr>
          <a:xfrm rot="-1800000">
            <a:off x="6827557" y="4339904"/>
            <a:ext cx="640414" cy="640414"/>
            <a:chOff x="5498354" y="1121097"/>
            <a:chExt cx="788146" cy="788146"/>
          </a:xfrm>
        </p:grpSpPr>
        <p:sp>
          <p:nvSpPr>
            <p:cNvPr id="253" name="Google Shape;253;p2"/>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 name="Google Shape;254;p2"/>
            <p:cNvSpPr/>
            <p:nvPr/>
          </p:nvSpPr>
          <p:spPr>
            <a:xfrm>
              <a:off x="5674047" y="1296790"/>
              <a:ext cx="436760" cy="436760"/>
            </a:xfrm>
            <a:prstGeom prst="ellipse">
              <a:avLst/>
            </a:prstGeom>
            <a:gradFill>
              <a:gsLst>
                <a:gs pos="0">
                  <a:srgbClr val="74EDE0"/>
                </a:gs>
                <a:gs pos="80000">
                  <a:schemeClr val="accent3"/>
                </a:gs>
                <a:gs pos="100000">
                  <a:schemeClr val="accent3"/>
                </a:gs>
              </a:gsLst>
              <a:path path="circle">
                <a:fillToRect r="100%" t="100%"/>
              </a:path>
              <a:tileRect b="-100%" l="-100%"/>
            </a:gradFill>
            <a:ln>
              <a:noFill/>
            </a:ln>
            <a:effectLst>
              <a:outerShdw blurRad="330200" sx="92000" rotWithShape="0" algn="tr" dir="8100000" dist="152400" sy="92000">
                <a:schemeClr val="accent3">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 name="Google Shape;255;p2"/>
            <p:cNvSpPr/>
            <p:nvPr/>
          </p:nvSpPr>
          <p:spPr>
            <a:xfrm>
              <a:off x="5798095" y="1420838"/>
              <a:ext cx="188664" cy="188664"/>
            </a:xfrm>
            <a:prstGeom prst="roundRect">
              <a:avLst>
                <a:gd fmla="val 16667" name="adj"/>
              </a:avLst>
            </a:prstGeom>
            <a:blipFill rotWithShape="1">
              <a:blip r:embed="rId4">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56" name="Google Shape;256;p2"/>
          <p:cNvGrpSpPr/>
          <p:nvPr/>
        </p:nvGrpSpPr>
        <p:grpSpPr>
          <a:xfrm>
            <a:off x="3919025" y="2812124"/>
            <a:ext cx="640414" cy="640414"/>
            <a:chOff x="5498354" y="1121097"/>
            <a:chExt cx="788146" cy="788146"/>
          </a:xfrm>
        </p:grpSpPr>
        <p:sp>
          <p:nvSpPr>
            <p:cNvPr id="257" name="Google Shape;257;p2"/>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 name="Google Shape;258;p2"/>
            <p:cNvSpPr/>
            <p:nvPr/>
          </p:nvSpPr>
          <p:spPr>
            <a:xfrm>
              <a:off x="5674047" y="1296790"/>
              <a:ext cx="436760" cy="436760"/>
            </a:xfrm>
            <a:prstGeom prst="ellipse">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 name="Google Shape;259;p2"/>
            <p:cNvSpPr/>
            <p:nvPr/>
          </p:nvSpPr>
          <p:spPr>
            <a:xfrm>
              <a:off x="5798095" y="1420838"/>
              <a:ext cx="188664" cy="188664"/>
            </a:xfrm>
            <a:prstGeom prst="roundRect">
              <a:avLst>
                <a:gd fmla="val 16667" name="adj"/>
              </a:avLst>
            </a:prstGeom>
            <a:blipFill rotWithShape="1">
              <a:blip r:embed="rId5">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60" name="Google Shape;260;p2"/>
          <p:cNvGrpSpPr/>
          <p:nvPr/>
        </p:nvGrpSpPr>
        <p:grpSpPr>
          <a:xfrm>
            <a:off x="7632562" y="2812124"/>
            <a:ext cx="640414" cy="640414"/>
            <a:chOff x="5498354" y="1121097"/>
            <a:chExt cx="788146" cy="788146"/>
          </a:xfrm>
        </p:grpSpPr>
        <p:sp>
          <p:nvSpPr>
            <p:cNvPr id="261" name="Google Shape;261;p2"/>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2"/>
            <p:cNvSpPr/>
            <p:nvPr/>
          </p:nvSpPr>
          <p:spPr>
            <a:xfrm>
              <a:off x="5674047" y="1296790"/>
              <a:ext cx="436760" cy="436760"/>
            </a:xfrm>
            <a:prstGeom prst="ellipse">
              <a:avLst/>
            </a:prstGeom>
            <a:gradFill>
              <a:gsLst>
                <a:gs pos="0">
                  <a:srgbClr val="FCB9A0"/>
                </a:gs>
                <a:gs pos="80000">
                  <a:schemeClr val="accent4"/>
                </a:gs>
                <a:gs pos="100000">
                  <a:schemeClr val="accent4"/>
                </a:gs>
              </a:gsLst>
              <a:path path="circle">
                <a:fillToRect r="100%" t="100%"/>
              </a:path>
              <a:tileRect b="-100%" l="-100%"/>
            </a:gradFill>
            <a:ln>
              <a:noFill/>
            </a:ln>
            <a:effectLst>
              <a:outerShdw blurRad="330200" sx="92000" rotWithShape="0" algn="tr" dir="8100000" dist="152400" sy="92000">
                <a:schemeClr val="accent4">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 name="Google Shape;263;p2"/>
            <p:cNvSpPr/>
            <p:nvPr/>
          </p:nvSpPr>
          <p:spPr>
            <a:xfrm>
              <a:off x="5798095" y="1420838"/>
              <a:ext cx="188664" cy="188664"/>
            </a:xfrm>
            <a:prstGeom prst="roundRect">
              <a:avLst>
                <a:gd fmla="val 16667" name="adj"/>
              </a:avLst>
            </a:prstGeom>
            <a:blipFill rotWithShape="1">
              <a:blip r:embed="rId6">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64" name="Google Shape;264;p2"/>
          <p:cNvSpPr txBox="1"/>
          <p:nvPr/>
        </p:nvSpPr>
        <p:spPr>
          <a:xfrm>
            <a:off x="1397002" y="864612"/>
            <a:ext cx="9601198" cy="648126"/>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b="1" lang="vi-VN" sz="4400">
                <a:solidFill>
                  <a:srgbClr val="2F305B"/>
                </a:solidFill>
                <a:latin typeface="Fira Sans"/>
                <a:ea typeface="Fira Sans"/>
                <a:cs typeface="Fira Sans"/>
                <a:sym typeface="Fira Sans"/>
              </a:rPr>
              <a:t>I. MỤC TIÊU</a:t>
            </a:r>
            <a:endParaRPr b="1" sz="4400">
              <a:solidFill>
                <a:srgbClr val="2F305B"/>
              </a:solidFill>
              <a:latin typeface="Fira Sans"/>
              <a:ea typeface="Fira Sans"/>
              <a:cs typeface="Fira Sans"/>
              <a:sym typeface="Fira Sans"/>
            </a:endParaRPr>
          </a:p>
        </p:txBody>
      </p:sp>
      <p:sp>
        <p:nvSpPr>
          <p:cNvPr id="265" name="Google Shape;265;p2"/>
          <p:cNvSpPr txBox="1"/>
          <p:nvPr/>
        </p:nvSpPr>
        <p:spPr>
          <a:xfrm>
            <a:off x="4825519" y="2661709"/>
            <a:ext cx="2588322" cy="126060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lang="vi-VN" sz="2000">
                <a:solidFill>
                  <a:schemeClr val="accent1"/>
                </a:solidFill>
                <a:latin typeface="Fira Sans"/>
                <a:ea typeface="Fira Sans"/>
                <a:cs typeface="Fira Sans"/>
                <a:sym typeface="Fira Sans"/>
              </a:rPr>
              <a:t>Sau khi tham gia chuyên đề 2 lớp 10, học sinh sẽ: </a:t>
            </a:r>
            <a:endParaRPr/>
          </a:p>
        </p:txBody>
      </p:sp>
      <p:sp>
        <p:nvSpPr>
          <p:cNvPr id="266" name="Google Shape;266;p2"/>
          <p:cNvSpPr txBox="1"/>
          <p:nvPr/>
        </p:nvSpPr>
        <p:spPr>
          <a:xfrm>
            <a:off x="-2164271" y="-611798"/>
            <a:ext cx="6096000" cy="338554"/>
          </a:xfrm>
          <a:prstGeom prst="rect">
            <a:avLst/>
          </a:prstGeom>
          <a:noFill/>
          <a:ln>
            <a:noFill/>
          </a:ln>
        </p:spPr>
        <p:txBody>
          <a:bodyPr anchorCtr="0" anchor="t" bIns="45700" lIns="91425" spcFirstLastPara="1" rIns="91425" wrap="square" tIns="45700">
            <a:spAutoFit/>
          </a:bodyPr>
          <a:lstStyle/>
          <a:p>
            <a:pPr indent="-400050" lvl="0" marL="400050" marR="0" rtl="0" algn="l">
              <a:spcBef>
                <a:spcPts val="0"/>
              </a:spcBef>
              <a:spcAft>
                <a:spcPts val="0"/>
              </a:spcAft>
              <a:buClr>
                <a:schemeClr val="dk1"/>
              </a:buClr>
              <a:buSzPts val="1600"/>
              <a:buFont typeface="Arial"/>
              <a:buAutoNum type="romanUcPeriod"/>
            </a:pPr>
            <a:r>
              <a:rPr lang="vi-VN" sz="1600">
                <a:solidFill>
                  <a:schemeClr val="dk1"/>
                </a:solidFill>
                <a:latin typeface="Arial"/>
                <a:ea typeface="Arial"/>
                <a:cs typeface="Arial"/>
                <a:sym typeface="Arial"/>
              </a:rPr>
              <a:t>MỤC TIÊU </a:t>
            </a:r>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750"/>
                                        <p:tgtEl>
                                          <p:spTgt spid="23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par>
                                <p:cTn fill="hold" nodeType="withEffect" presetClass="entr" presetID="10" presetSubtype="0">
                                  <p:stCondLst>
                                    <p:cond delay="50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par>
                                <p:cTn fill="hold" nodeType="withEffect" presetClass="entr" presetID="10" presetSubtype="0">
                                  <p:stCondLst>
                                    <p:cond delay="75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par>
                                <p:cTn fill="hold" nodeType="withEffect" presetClass="entr" presetID="10" presetSubtype="0">
                                  <p:stCondLst>
                                    <p:cond delay="100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par>
                                <p:cTn fill="hold" nodeType="withEffect" presetClass="entr" presetID="10" presetSubtype="0">
                                  <p:stCondLst>
                                    <p:cond delay="25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75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100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125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par>
                                <p:cTn fill="hold" nodeType="withEffect" presetClass="entr" presetID="10" presetSubtype="0">
                                  <p:stCondLst>
                                    <p:cond delay="50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par>
                                <p:cTn fill="hold" nodeType="withEffect" presetClass="entr" presetID="10" presetSubtype="0">
                                  <p:stCondLst>
                                    <p:cond delay="75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par>
                                <p:cTn fill="hold" nodeType="withEffect" presetClass="entr" presetID="10" presetSubtype="0">
                                  <p:stCondLst>
                                    <p:cond delay="100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par>
                                <p:cTn fill="hold" nodeType="withEffect" presetClass="entr" presetID="10" presetSubtype="0">
                                  <p:stCondLst>
                                    <p:cond delay="125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20"/>
          <p:cNvSpPr txBox="1"/>
          <p:nvPr/>
        </p:nvSpPr>
        <p:spPr>
          <a:xfrm>
            <a:off x="1346199" y="482929"/>
            <a:ext cx="9499600" cy="506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2000">
                <a:solidFill>
                  <a:schemeClr val="dk1"/>
                </a:solidFill>
                <a:latin typeface="Fira Sans"/>
                <a:ea typeface="Fira Sans"/>
                <a:cs typeface="Fira Sans"/>
                <a:sym typeface="Fira Sans"/>
              </a:rPr>
              <a:t>2.2.2 Cách tiến hành</a:t>
            </a:r>
            <a:endParaRPr b="1" i="1" sz="1600">
              <a:solidFill>
                <a:schemeClr val="dk1"/>
              </a:solidFill>
              <a:latin typeface="Fira Sans"/>
              <a:ea typeface="Fira Sans"/>
              <a:cs typeface="Fira Sans"/>
              <a:sym typeface="Fira Sans"/>
            </a:endParaRPr>
          </a:p>
        </p:txBody>
      </p:sp>
      <p:grpSp>
        <p:nvGrpSpPr>
          <p:cNvPr id="823" name="Google Shape;823;p20"/>
          <p:cNvGrpSpPr/>
          <p:nvPr/>
        </p:nvGrpSpPr>
        <p:grpSpPr>
          <a:xfrm>
            <a:off x="1934109" y="2782102"/>
            <a:ext cx="9102486" cy="3737361"/>
            <a:chOff x="1173309" y="1205887"/>
            <a:chExt cx="9939311" cy="5254916"/>
          </a:xfrm>
        </p:grpSpPr>
        <p:sp>
          <p:nvSpPr>
            <p:cNvPr id="824" name="Google Shape;824;p20"/>
            <p:cNvSpPr/>
            <p:nvPr/>
          </p:nvSpPr>
          <p:spPr>
            <a:xfrm>
              <a:off x="4557822" y="2947582"/>
              <a:ext cx="3485175" cy="1897134"/>
            </a:xfrm>
            <a:prstGeom prst="rect">
              <a:avLst/>
            </a:prstGeom>
            <a:solidFill>
              <a:srgbClr val="E4E0F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1400">
                  <a:solidFill>
                    <a:schemeClr val="dk1"/>
                  </a:solidFill>
                  <a:latin typeface="Fira Sans"/>
                  <a:ea typeface="Fira Sans"/>
                  <a:cs typeface="Fira Sans"/>
                  <a:sym typeface="Fira Sans"/>
                </a:rPr>
                <a:t>Đây là quy trình bạn sẽ phải thực hiện đi thực hiện lại nhiều lần. Mỗi lần thực hiện, bạn sẽ học được thêm nhiều kinh nghiệm và những kinh nghiệm này sẽ được vận dụng vào cổng việc của chính bạn</a:t>
              </a:r>
              <a:endParaRPr/>
            </a:p>
          </p:txBody>
        </p:sp>
        <p:sp>
          <p:nvSpPr>
            <p:cNvPr id="825" name="Google Shape;825;p20"/>
            <p:cNvSpPr/>
            <p:nvPr/>
          </p:nvSpPr>
          <p:spPr>
            <a:xfrm>
              <a:off x="4557822" y="1205887"/>
              <a:ext cx="3485175" cy="1328768"/>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1400">
                  <a:solidFill>
                    <a:schemeClr val="dk1"/>
                  </a:solidFill>
                  <a:latin typeface="Fira Sans"/>
                  <a:ea typeface="Fira Sans"/>
                  <a:cs typeface="Fira Sans"/>
                  <a:sym typeface="Fira Sans"/>
                </a:rPr>
                <a:t>Tìm hiểu bản thân</a:t>
              </a:r>
              <a:endParaRPr/>
            </a:p>
            <a:p>
              <a:pPr indent="0" lvl="0" marL="0" marR="0" rtl="0" algn="ctr">
                <a:spcBef>
                  <a:spcPts val="0"/>
                </a:spcBef>
                <a:spcAft>
                  <a:spcPts val="0"/>
                </a:spcAft>
                <a:buNone/>
              </a:pPr>
              <a:r>
                <a:rPr lang="vi-VN" sz="1400">
                  <a:solidFill>
                    <a:schemeClr val="dk1"/>
                  </a:solidFill>
                  <a:latin typeface="Fira Sans"/>
                  <a:ea typeface="Fira Sans"/>
                  <a:cs typeface="Fira Sans"/>
                  <a:sym typeface="Fira Sans"/>
                </a:rPr>
                <a:t>Khám phá sở thích, giá trị, tính cách, kĩ năng, tài sản và nguồn lực</a:t>
              </a:r>
              <a:endParaRPr/>
            </a:p>
          </p:txBody>
        </p:sp>
        <p:sp>
          <p:nvSpPr>
            <p:cNvPr id="826" name="Google Shape;826;p20"/>
            <p:cNvSpPr/>
            <p:nvPr/>
          </p:nvSpPr>
          <p:spPr>
            <a:xfrm>
              <a:off x="4557822" y="5257645"/>
              <a:ext cx="3485175" cy="1203158"/>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1400">
                  <a:solidFill>
                    <a:schemeClr val="dk1"/>
                  </a:solidFill>
                  <a:latin typeface="Fira Sans"/>
                  <a:ea typeface="Fira Sans"/>
                  <a:cs typeface="Fira Sans"/>
                  <a:sym typeface="Fira Sans"/>
                </a:rPr>
                <a:t>Chọn lựa</a:t>
              </a:r>
              <a:endParaRPr/>
            </a:p>
            <a:p>
              <a:pPr indent="0" lvl="0" marL="0" marR="0" rtl="0" algn="ctr">
                <a:spcBef>
                  <a:spcPts val="0"/>
                </a:spcBef>
                <a:spcAft>
                  <a:spcPts val="0"/>
                </a:spcAft>
                <a:buNone/>
              </a:pPr>
              <a:r>
                <a:rPr lang="vi-VN" sz="1400">
                  <a:solidFill>
                    <a:schemeClr val="dk1"/>
                  </a:solidFill>
                  <a:latin typeface="Fira Sans"/>
                  <a:ea typeface="Fira Sans"/>
                  <a:cs typeface="Fira Sans"/>
                  <a:sym typeface="Fira Sans"/>
                </a:rPr>
                <a:t>Lập kế hoạch và xác định mục tiêu nghề nghiệp bạn lựa chọn</a:t>
              </a:r>
              <a:endParaRPr/>
            </a:p>
          </p:txBody>
        </p:sp>
        <p:sp>
          <p:nvSpPr>
            <p:cNvPr id="827" name="Google Shape;827;p20"/>
            <p:cNvSpPr/>
            <p:nvPr/>
          </p:nvSpPr>
          <p:spPr>
            <a:xfrm>
              <a:off x="8431805" y="2947582"/>
              <a:ext cx="2680815" cy="1550146"/>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1400">
                  <a:solidFill>
                    <a:schemeClr val="dk1"/>
                  </a:solidFill>
                  <a:latin typeface="Fira Sans"/>
                  <a:ea typeface="Fira Sans"/>
                  <a:cs typeface="Fira Sans"/>
                  <a:sym typeface="Fira Sans"/>
                </a:rPr>
                <a:t>Khám phá cơ hội</a:t>
              </a:r>
              <a:endParaRPr/>
            </a:p>
            <a:p>
              <a:pPr indent="0" lvl="0" marL="0" marR="0" rtl="0" algn="ctr">
                <a:spcBef>
                  <a:spcPts val="0"/>
                </a:spcBef>
                <a:spcAft>
                  <a:spcPts val="0"/>
                </a:spcAft>
                <a:buNone/>
              </a:pPr>
              <a:r>
                <a:rPr lang="vi-VN" sz="1400">
                  <a:solidFill>
                    <a:schemeClr val="dk1"/>
                  </a:solidFill>
                  <a:latin typeface="Fira Sans"/>
                  <a:ea typeface="Fira Sans"/>
                  <a:cs typeface="Fira Sans"/>
                  <a:sym typeface="Fira Sans"/>
                </a:rPr>
                <a:t>Tìm hiểu, thử nghiệm, thu hẹp lựa chọn và chọn một cơ hội phù hợp</a:t>
              </a:r>
              <a:endParaRPr/>
            </a:p>
          </p:txBody>
        </p:sp>
        <p:sp>
          <p:nvSpPr>
            <p:cNvPr id="828" name="Google Shape;828;p20"/>
            <p:cNvSpPr/>
            <p:nvPr/>
          </p:nvSpPr>
          <p:spPr>
            <a:xfrm>
              <a:off x="1173309" y="3124671"/>
              <a:ext cx="2819887" cy="1373058"/>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1400">
                  <a:solidFill>
                    <a:schemeClr val="dk1"/>
                  </a:solidFill>
                  <a:latin typeface="Fira Sans"/>
                  <a:ea typeface="Fira Sans"/>
                  <a:cs typeface="Fira Sans"/>
                  <a:sym typeface="Fira Sans"/>
                </a:rPr>
                <a:t>Hành động</a:t>
              </a:r>
              <a:endParaRPr/>
            </a:p>
            <a:p>
              <a:pPr indent="0" lvl="0" marL="0" marR="0" rtl="0" algn="ctr">
                <a:spcBef>
                  <a:spcPts val="0"/>
                </a:spcBef>
                <a:spcAft>
                  <a:spcPts val="0"/>
                </a:spcAft>
                <a:buNone/>
              </a:pPr>
              <a:r>
                <a:rPr lang="vi-VN" sz="1400">
                  <a:solidFill>
                    <a:schemeClr val="dk1"/>
                  </a:solidFill>
                  <a:latin typeface="Fira Sans"/>
                  <a:ea typeface="Fira Sans"/>
                  <a:cs typeface="Fira Sans"/>
                  <a:sym typeface="Fira Sans"/>
                </a:rPr>
                <a:t>Thực hiện kế hoạch, vừa thực hiện vừa tìm hiểu và đạt được mục tiêu</a:t>
              </a:r>
              <a:endParaRPr/>
            </a:p>
          </p:txBody>
        </p:sp>
        <p:sp>
          <p:nvSpPr>
            <p:cNvPr id="829" name="Google Shape;829;p20"/>
            <p:cNvSpPr/>
            <p:nvPr/>
          </p:nvSpPr>
          <p:spPr>
            <a:xfrm>
              <a:off x="2711487" y="1701209"/>
              <a:ext cx="1428121" cy="1155298"/>
            </a:xfrm>
            <a:prstGeom prst="bentArrow">
              <a:avLst>
                <a:gd fmla="val 25000" name="adj1"/>
                <a:gd fmla="val 25000" name="adj2"/>
                <a:gd fmla="val 25000" name="adj3"/>
                <a:gd fmla="val 41199" name="adj4"/>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Fira Sans"/>
                <a:ea typeface="Fira Sans"/>
                <a:cs typeface="Fira Sans"/>
                <a:sym typeface="Fira Sans"/>
              </a:endParaRPr>
            </a:p>
          </p:txBody>
        </p:sp>
        <p:sp>
          <p:nvSpPr>
            <p:cNvPr id="830" name="Google Shape;830;p20"/>
            <p:cNvSpPr/>
            <p:nvPr/>
          </p:nvSpPr>
          <p:spPr>
            <a:xfrm rot="5400000">
              <a:off x="8568216" y="1564800"/>
              <a:ext cx="1155299" cy="1428121"/>
            </a:xfrm>
            <a:prstGeom prst="bentArrow">
              <a:avLst>
                <a:gd fmla="val 20499" name="adj1"/>
                <a:gd fmla="val 26965" name="adj2"/>
                <a:gd fmla="val 25000" name="adj3"/>
                <a:gd fmla="val 43750" name="adj4"/>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Fira Sans"/>
                <a:ea typeface="Fira Sans"/>
                <a:cs typeface="Fira Sans"/>
                <a:sym typeface="Fira Sans"/>
              </a:endParaRPr>
            </a:p>
          </p:txBody>
        </p:sp>
        <p:sp>
          <p:nvSpPr>
            <p:cNvPr id="831" name="Google Shape;831;p20"/>
            <p:cNvSpPr/>
            <p:nvPr/>
          </p:nvSpPr>
          <p:spPr>
            <a:xfrm rot="10800000">
              <a:off x="8308862" y="5056812"/>
              <a:ext cx="1428121" cy="1155298"/>
            </a:xfrm>
            <a:prstGeom prst="bentArrow">
              <a:avLst>
                <a:gd fmla="val 25000" name="adj1"/>
                <a:gd fmla="val 25000" name="adj2"/>
                <a:gd fmla="val 25000" name="adj3"/>
                <a:gd fmla="val 41199" name="adj4"/>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Fira Sans"/>
                <a:ea typeface="Fira Sans"/>
                <a:cs typeface="Fira Sans"/>
                <a:sym typeface="Fira Sans"/>
              </a:endParaRPr>
            </a:p>
          </p:txBody>
        </p:sp>
        <p:sp>
          <p:nvSpPr>
            <p:cNvPr id="832" name="Google Shape;832;p20"/>
            <p:cNvSpPr/>
            <p:nvPr/>
          </p:nvSpPr>
          <p:spPr>
            <a:xfrm rot="-5400000">
              <a:off x="2478280" y="5002780"/>
              <a:ext cx="1428121" cy="1155298"/>
            </a:xfrm>
            <a:prstGeom prst="bentArrow">
              <a:avLst>
                <a:gd fmla="val 25000" name="adj1"/>
                <a:gd fmla="val 25000" name="adj2"/>
                <a:gd fmla="val 25000" name="adj3"/>
                <a:gd fmla="val 41199" name="adj4"/>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Fira Sans"/>
                <a:ea typeface="Fira Sans"/>
                <a:cs typeface="Fira Sans"/>
                <a:sym typeface="Fira Sans"/>
              </a:endParaRPr>
            </a:p>
          </p:txBody>
        </p:sp>
      </p:grpSp>
      <p:sp>
        <p:nvSpPr>
          <p:cNvPr id="833" name="Google Shape;833;p20"/>
          <p:cNvSpPr txBox="1"/>
          <p:nvPr/>
        </p:nvSpPr>
        <p:spPr>
          <a:xfrm>
            <a:off x="538763" y="1081573"/>
            <a:ext cx="1111447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vi-VN" sz="1600">
                <a:solidFill>
                  <a:schemeClr val="dk1"/>
                </a:solidFill>
                <a:latin typeface="Fira Sans"/>
                <a:ea typeface="Fira Sans"/>
                <a:cs typeface="Fira Sans"/>
                <a:sym typeface="Fira Sans"/>
              </a:rPr>
              <a:t>a. Hoạt động 1.1 Giới thiệu lí thuyết tìm hiểu nghề. </a:t>
            </a:r>
            <a:endParaRPr/>
          </a:p>
        </p:txBody>
      </p:sp>
      <p:sp>
        <p:nvSpPr>
          <p:cNvPr id="834" name="Google Shape;834;p20"/>
          <p:cNvSpPr txBox="1"/>
          <p:nvPr/>
        </p:nvSpPr>
        <p:spPr>
          <a:xfrm>
            <a:off x="538763" y="1496474"/>
            <a:ext cx="11451084" cy="116236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vi-VN" sz="1600">
                <a:solidFill>
                  <a:schemeClr val="dk1"/>
                </a:solidFill>
                <a:latin typeface="Fira Sans"/>
                <a:ea typeface="Fira Sans"/>
                <a:cs typeface="Fira Sans"/>
                <a:sym typeface="Fira Sans"/>
              </a:rPr>
              <a:t>Giáo viên treo tranh hoặc trình chiếu sơ đồ "Vòng nghề nghiệp" (phụ lục VII, chuyên đề 2, lớp 10) và nêu câu hỏi: Em hiểu như thế nào về sơ đồ Vòng nghề nghiệp? Tìm hiểu thông tin nghề để làm gì và nó có ý nghĩa như thế nào đối với việc chọn nghề của chúng 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3"/>
                                        </p:tgtEl>
                                        <p:attrNameLst>
                                          <p:attrName>style.visibility</p:attrName>
                                        </p:attrNameLst>
                                      </p:cBhvr>
                                      <p:to>
                                        <p:strVal val="visible"/>
                                      </p:to>
                                    </p:set>
                                    <p:anim calcmode="lin" valueType="num">
                                      <p:cBhvr additive="base">
                                        <p:cTn dur="500"/>
                                        <p:tgtEl>
                                          <p:spTgt spid="8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21"/>
          <p:cNvSpPr txBox="1"/>
          <p:nvPr/>
        </p:nvSpPr>
        <p:spPr>
          <a:xfrm>
            <a:off x="1346199" y="482929"/>
            <a:ext cx="9499600" cy="506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2000">
                <a:solidFill>
                  <a:schemeClr val="dk1"/>
                </a:solidFill>
                <a:latin typeface="Fira Sans"/>
                <a:ea typeface="Fira Sans"/>
                <a:cs typeface="Fira Sans"/>
                <a:sym typeface="Fira Sans"/>
              </a:rPr>
              <a:t>2.2.2 Cách tiến hành</a:t>
            </a:r>
            <a:endParaRPr b="1" i="1" sz="1600">
              <a:solidFill>
                <a:schemeClr val="dk1"/>
              </a:solidFill>
              <a:latin typeface="Fira Sans"/>
              <a:ea typeface="Fira Sans"/>
              <a:cs typeface="Fira Sans"/>
              <a:sym typeface="Fira Sans"/>
            </a:endParaRPr>
          </a:p>
        </p:txBody>
      </p:sp>
      <p:sp>
        <p:nvSpPr>
          <p:cNvPr id="841" name="Google Shape;841;p21"/>
          <p:cNvSpPr txBox="1"/>
          <p:nvPr/>
        </p:nvSpPr>
        <p:spPr>
          <a:xfrm>
            <a:off x="538763" y="1081573"/>
            <a:ext cx="1111447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vi-VN" sz="1600">
                <a:solidFill>
                  <a:schemeClr val="dk1"/>
                </a:solidFill>
                <a:latin typeface="Fira Sans"/>
                <a:ea typeface="Fira Sans"/>
                <a:cs typeface="Fira Sans"/>
                <a:sym typeface="Fira Sans"/>
              </a:rPr>
              <a:t>a. Hoạt động 1.1 Giới thiệu lí thuyết tìm hiểu nghề. </a:t>
            </a:r>
            <a:endParaRPr/>
          </a:p>
        </p:txBody>
      </p:sp>
      <p:sp>
        <p:nvSpPr>
          <p:cNvPr id="842" name="Google Shape;842;p21"/>
          <p:cNvSpPr txBox="1"/>
          <p:nvPr/>
        </p:nvSpPr>
        <p:spPr>
          <a:xfrm>
            <a:off x="441394" y="1512222"/>
            <a:ext cx="6480593" cy="504984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200">
                <a:solidFill>
                  <a:srgbClr val="081C36"/>
                </a:solidFill>
                <a:latin typeface="Fira Sans"/>
                <a:ea typeface="Fira Sans"/>
                <a:cs typeface="Fira Sans"/>
                <a:sym typeface="Fira Sans"/>
              </a:rPr>
              <a:t>Giáo viên có thể tổ chức cho học sinh trao đổi, thảo luận trong nhóm đ</a:t>
            </a:r>
            <a:r>
              <a:rPr lang="vi-VN" sz="1200">
                <a:solidFill>
                  <a:srgbClr val="081C36"/>
                </a:solidFill>
                <a:latin typeface="Fira Sans"/>
                <a:ea typeface="Fira Sans"/>
                <a:cs typeface="Fira Sans"/>
                <a:sym typeface="Fira Sans"/>
              </a:rPr>
              <a:t>ô</a:t>
            </a:r>
            <a:r>
              <a:rPr b="0" i="0" lang="vi-VN" sz="1200">
                <a:solidFill>
                  <a:srgbClr val="081C36"/>
                </a:solidFill>
                <a:latin typeface="Fira Sans"/>
                <a:ea typeface="Fira Sans"/>
                <a:cs typeface="Fira Sans"/>
                <a:sym typeface="Fira Sans"/>
              </a:rPr>
              <a:t>i hoặc nhóm 4 để trả lời câu hỏi trên. Đồng thời, giáo viên gợi ý cho học sinh nhớ lại những kiến thức đã tìm hiểu trong chuyên đề 1, lớp 10 và những kiến thức về hướng nghiệp đã trình chiếu ở lớp 9 để đưa ra ý kiến của bản thân. </a:t>
            </a:r>
            <a:endParaRPr b="0" i="0" sz="12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0" i="0" lang="vi-VN" sz="1200">
                <a:solidFill>
                  <a:srgbClr val="081C36"/>
                </a:solidFill>
                <a:latin typeface="Fira Sans"/>
                <a:ea typeface="Fira Sans"/>
                <a:cs typeface="Fira Sans"/>
                <a:sym typeface="Fira Sans"/>
              </a:rPr>
              <a:t>Đại diện một số nhóm trình bày ý kiến thảo luận, sau đó giáo viên khái quát lại và giải thích: “Vòng nghề nghiệp" được bắt đầu từ việc nhận thức bản thân, tiếp đến là khám phá cơ hội phù hợp, nổi lập kế hoạch và xác định mục tiêu nghề nghiệp và sau cùng là đánh giá xem kế hoạch này có tốt như mình nghĩ hay không. Như vậy, sau khi tìm hiểu bản thân, mỗi người cần phải tìm hiểu các thông tin nghề nghiệp để đối chiếu sở thích, khả năng, c</a:t>
            </a:r>
            <a:r>
              <a:rPr lang="vi-VN" sz="1200">
                <a:solidFill>
                  <a:srgbClr val="081C36"/>
                </a:solidFill>
                <a:latin typeface="Fira Sans"/>
                <a:ea typeface="Fira Sans"/>
                <a:cs typeface="Fira Sans"/>
                <a:sym typeface="Fira Sans"/>
              </a:rPr>
              <a:t>á</a:t>
            </a:r>
            <a:r>
              <a:rPr b="0" i="0" lang="vi-VN" sz="1200">
                <a:solidFill>
                  <a:srgbClr val="081C36"/>
                </a:solidFill>
                <a:latin typeface="Fira Sans"/>
                <a:ea typeface="Fira Sans"/>
                <a:cs typeface="Fira Sans"/>
                <a:sym typeface="Fira Sans"/>
              </a:rPr>
              <a:t> tính và giá trị nghề nghiệp của bản thân với các đặc điểm, yêu cầu của một số nghề cụ thể, nhất là những nghề mà bản thân yêu thích và dự định lựa chọn. Qua tìm hiểu, thử nghiệm, đối chiếu, mỗi người sẽ tự mình thu hẹp phạm vi lựa chọn để chọn ra 1 – 2 nghề phù hợp nhất với bản thân. Có thể ví các thông tin về nghề như “tấm gương soi" để mỗi người soi vào đó, đối chiếu những yêu cầu, đòi hỏi của nghề với sở thích, khả năng, cá tính và giá trị nghề nghiệp của chính bản thân mình, từ đó xác định được nghề phù hợp nhất với bản thân. Nhờ vậy, mỗi chúng ta sẽ phát huy được hết khả năng, sở trường của mình trong lao động nghề nghiệp tương lai, cống hiến được nhiều nhất cho xã hội và luôn có cảm giác thỏa mãn và hạnh phúc trong lao động.</a:t>
            </a:r>
            <a:endParaRPr sz="1200">
              <a:solidFill>
                <a:schemeClr val="dk1"/>
              </a:solidFill>
              <a:latin typeface="Fira Sans"/>
              <a:ea typeface="Fira Sans"/>
              <a:cs typeface="Fira Sans"/>
              <a:sym typeface="Fira Sans"/>
            </a:endParaRPr>
          </a:p>
        </p:txBody>
      </p:sp>
      <p:sp>
        <p:nvSpPr>
          <p:cNvPr id="843" name="Google Shape;843;p21"/>
          <p:cNvSpPr/>
          <p:nvPr/>
        </p:nvSpPr>
        <p:spPr>
          <a:xfrm>
            <a:off x="8441319" y="474606"/>
            <a:ext cx="1742160" cy="1742160"/>
          </a:xfrm>
          <a:custGeom>
            <a:rect b="b" l="l" r="r" t="t"/>
            <a:pathLst>
              <a:path extrusionOk="0" h="1420004" w="1420004">
                <a:moveTo>
                  <a:pt x="710002" y="0"/>
                </a:moveTo>
                <a:cubicBezTo>
                  <a:pt x="1102125" y="0"/>
                  <a:pt x="1420004" y="317879"/>
                  <a:pt x="1420004" y="710002"/>
                </a:cubicBezTo>
                <a:cubicBezTo>
                  <a:pt x="1420004" y="1102125"/>
                  <a:pt x="1102125" y="1420004"/>
                  <a:pt x="710002" y="1420004"/>
                </a:cubicBezTo>
                <a:cubicBezTo>
                  <a:pt x="317879" y="1420004"/>
                  <a:pt x="0" y="1102125"/>
                  <a:pt x="0" y="710002"/>
                </a:cubicBezTo>
                <a:cubicBezTo>
                  <a:pt x="0" y="317879"/>
                  <a:pt x="317879" y="0"/>
                  <a:pt x="710002" y="0"/>
                </a:cubicBezTo>
                <a:close/>
              </a:path>
            </a:pathLst>
          </a:cu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2400"/>
              <a:buFont typeface="Arial"/>
              <a:buNone/>
            </a:pPr>
            <a:r>
              <a:t/>
            </a:r>
            <a:endParaRPr i="0" sz="2400">
              <a:solidFill>
                <a:srgbClr val="595959"/>
              </a:solidFill>
              <a:latin typeface="Arial"/>
              <a:ea typeface="Arial"/>
              <a:cs typeface="Arial"/>
              <a:sym typeface="Arial"/>
            </a:endParaRPr>
          </a:p>
        </p:txBody>
      </p:sp>
      <p:sp>
        <p:nvSpPr>
          <p:cNvPr id="844" name="Google Shape;844;p21"/>
          <p:cNvSpPr/>
          <p:nvPr/>
        </p:nvSpPr>
        <p:spPr>
          <a:xfrm>
            <a:off x="7425468" y="2216766"/>
            <a:ext cx="4723352" cy="4723352"/>
          </a:xfrm>
          <a:custGeom>
            <a:rect b="b" l="l" r="r" t="t"/>
            <a:pathLst>
              <a:path extrusionOk="0" h="4166648" w="4166648">
                <a:moveTo>
                  <a:pt x="2083324" y="0"/>
                </a:moveTo>
                <a:cubicBezTo>
                  <a:pt x="3233912" y="0"/>
                  <a:pt x="4166648" y="932736"/>
                  <a:pt x="4166648" y="2083324"/>
                </a:cubicBezTo>
                <a:cubicBezTo>
                  <a:pt x="4166648" y="3233912"/>
                  <a:pt x="3233912" y="4166648"/>
                  <a:pt x="2083324" y="4166648"/>
                </a:cubicBezTo>
                <a:cubicBezTo>
                  <a:pt x="932736" y="4166648"/>
                  <a:pt x="0" y="3233912"/>
                  <a:pt x="0" y="2083324"/>
                </a:cubicBezTo>
                <a:cubicBezTo>
                  <a:pt x="0" y="932736"/>
                  <a:pt x="932736" y="0"/>
                  <a:pt x="2083324" y="0"/>
                </a:cubicBezTo>
                <a:close/>
              </a:path>
            </a:pathLst>
          </a:custGeom>
          <a:solidFill>
            <a:srgbClr val="D5E5FF">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45" name="Google Shape;845;p21"/>
          <p:cNvPicPr preferRelativeResize="0"/>
          <p:nvPr>
            <p:ph idx="2" type="pic"/>
          </p:nvPr>
        </p:nvPicPr>
        <p:blipFill rotWithShape="1">
          <a:blip r:embed="rId4">
            <a:alphaModFix/>
          </a:blip>
          <a:srcRect b="0" l="16667" r="16666" t="0"/>
          <a:stretch/>
        </p:blipFill>
        <p:spPr>
          <a:xfrm>
            <a:off x="7537034" y="2495642"/>
            <a:ext cx="4165600" cy="4165600"/>
          </a:xfrm>
          <a:prstGeom prst="rect">
            <a:avLst/>
          </a:prstGeom>
          <a:solidFill>
            <a:srgbClr val="D5E5FF"/>
          </a:solidFill>
          <a:ln>
            <a:noFill/>
          </a:ln>
        </p:spPr>
      </p:pic>
      <p:pic>
        <p:nvPicPr>
          <p:cNvPr id="846" name="Google Shape;846;p21"/>
          <p:cNvPicPr preferRelativeResize="0"/>
          <p:nvPr>
            <p:ph idx="3" type="pic"/>
          </p:nvPr>
        </p:nvPicPr>
        <p:blipFill rotWithShape="1">
          <a:blip r:embed="rId5">
            <a:alphaModFix/>
          </a:blip>
          <a:srcRect b="0" l="15625" r="15625" t="0"/>
          <a:stretch/>
        </p:blipFill>
        <p:spPr>
          <a:xfrm>
            <a:off x="10183479" y="1268354"/>
            <a:ext cx="2255247" cy="2255247"/>
          </a:xfrm>
          <a:prstGeom prst="rect">
            <a:avLst/>
          </a:prstGeom>
          <a:solidFill>
            <a:srgbClr val="D5E5FF"/>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p22"/>
          <p:cNvPicPr preferRelativeResize="0"/>
          <p:nvPr>
            <p:ph idx="2" type="pic"/>
          </p:nvPr>
        </p:nvPicPr>
        <p:blipFill rotWithShape="1">
          <a:blip r:embed="rId3">
            <a:alphaModFix/>
          </a:blip>
          <a:srcRect b="33661" l="0" r="0" t="33662"/>
          <a:stretch/>
        </p:blipFill>
        <p:spPr>
          <a:xfrm>
            <a:off x="0" y="4202113"/>
            <a:ext cx="12192000" cy="2655887"/>
          </a:xfrm>
          <a:prstGeom prst="rect">
            <a:avLst/>
          </a:prstGeom>
          <a:solidFill>
            <a:srgbClr val="D8D8D8">
              <a:alpha val="9803"/>
            </a:srgbClr>
          </a:solidFill>
          <a:ln>
            <a:noFill/>
          </a:ln>
        </p:spPr>
      </p:pic>
      <p:sp>
        <p:nvSpPr>
          <p:cNvPr id="853" name="Google Shape;853;p22"/>
          <p:cNvSpPr txBox="1"/>
          <p:nvPr/>
        </p:nvSpPr>
        <p:spPr>
          <a:xfrm>
            <a:off x="3632837" y="537356"/>
            <a:ext cx="1111447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vi-VN" sz="1600">
                <a:solidFill>
                  <a:schemeClr val="dk1"/>
                </a:solidFill>
                <a:latin typeface="Fira Sans"/>
                <a:ea typeface="Fira Sans"/>
                <a:cs typeface="Fira Sans"/>
                <a:sym typeface="Fira Sans"/>
              </a:rPr>
              <a:t>b. Hoạt động 1.2. Những thông tin cần biết khi tìm hiểu nghề </a:t>
            </a:r>
            <a:endParaRPr/>
          </a:p>
        </p:txBody>
      </p:sp>
      <p:sp>
        <p:nvSpPr>
          <p:cNvPr id="854" name="Google Shape;854;p22"/>
          <p:cNvSpPr txBox="1"/>
          <p:nvPr/>
        </p:nvSpPr>
        <p:spPr>
          <a:xfrm>
            <a:off x="191593" y="1051514"/>
            <a:ext cx="12000407" cy="135178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rgbClr val="081C36"/>
                </a:solidFill>
                <a:latin typeface="Fira Sans"/>
                <a:ea typeface="Fira Sans"/>
                <a:cs typeface="Fira Sans"/>
                <a:sym typeface="Fira Sans"/>
              </a:rPr>
              <a:t>Giáo viên yêu cầu một số học sinh trình bày lại kết quả tìm hiểu nghề đã được giao bài tập ở cuối chuyên đề 1. Sau đó, giáo viên khái quát các ý trình bày của học sinh và giới thiệu những thông tin cần biết khi tìm hiểu nghề. Sự tồn tại và phát triển của xã hội phụ thuộc vào hoạt động lao động nghề nghiệp của con người. Xã hội càng phát triển, nhu cầu con người càng phát triển thì thế giới nghề nghiệp cùng đa dạng, phong phủ và phát triển không ngừng. Cho đến nay, chưa ai đưa ra được con số chính xác về số nghề hiện có ở nước ta và trên thế giới. </a:t>
            </a:r>
            <a:endParaRPr b="0" i="0" sz="1400">
              <a:solidFill>
                <a:srgbClr val="081C36"/>
              </a:solidFill>
              <a:latin typeface="Fira Sans"/>
              <a:ea typeface="Fira Sans"/>
              <a:cs typeface="Fira Sans"/>
              <a:sym typeface="Fira Sans"/>
            </a:endParaRPr>
          </a:p>
        </p:txBody>
      </p:sp>
      <p:sp>
        <p:nvSpPr>
          <p:cNvPr id="855" name="Google Shape;855;p22"/>
          <p:cNvSpPr/>
          <p:nvPr/>
        </p:nvSpPr>
        <p:spPr>
          <a:xfrm>
            <a:off x="9426" y="4202521"/>
            <a:ext cx="12192000" cy="2655235"/>
          </a:xfrm>
          <a:prstGeom prst="rect">
            <a:avLst/>
          </a:prstGeom>
          <a:gradFill>
            <a:gsLst>
              <a:gs pos="0">
                <a:srgbClr val="212837">
                  <a:alpha val="69803"/>
                </a:srgbClr>
              </a:gs>
              <a:gs pos="100000">
                <a:srgbClr val="212837">
                  <a:alpha val="69803"/>
                </a:srgbClr>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sp>
        <p:nvSpPr>
          <p:cNvPr id="856" name="Google Shape;856;p22"/>
          <p:cNvSpPr/>
          <p:nvPr/>
        </p:nvSpPr>
        <p:spPr>
          <a:xfrm flipH="1">
            <a:off x="1678971" y="3142386"/>
            <a:ext cx="4569789" cy="1329068"/>
          </a:xfrm>
          <a:prstGeom prst="roundRect">
            <a:avLst>
              <a:gd fmla="val 7612" name="adj"/>
            </a:avLst>
          </a:prstGeom>
          <a:solidFill>
            <a:schemeClr val="lt1"/>
          </a:solidFill>
          <a:ln>
            <a:noFill/>
          </a:ln>
          <a:effectLst>
            <a:outerShdw blurRad="1270000" sx="80000" rotWithShape="0" algn="t" dir="5400000" dist="1016000" sy="80000">
              <a:srgbClr val="0C0C0C">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nvGrpSpPr>
          <p:cNvPr id="857" name="Google Shape;857;p22"/>
          <p:cNvGrpSpPr/>
          <p:nvPr/>
        </p:nvGrpSpPr>
        <p:grpSpPr>
          <a:xfrm>
            <a:off x="2858781" y="3631608"/>
            <a:ext cx="3275859" cy="606131"/>
            <a:chOff x="3033915" y="2686917"/>
            <a:chExt cx="5241374" cy="969811"/>
          </a:xfrm>
        </p:grpSpPr>
        <p:sp>
          <p:nvSpPr>
            <p:cNvPr id="858" name="Google Shape;858;p22"/>
            <p:cNvSpPr txBox="1"/>
            <p:nvPr/>
          </p:nvSpPr>
          <p:spPr>
            <a:xfrm>
              <a:off x="3033917" y="2686917"/>
              <a:ext cx="2793585" cy="61165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rgbClr val="081C36"/>
                  </a:solidFill>
                  <a:latin typeface="Fira Sans"/>
                  <a:ea typeface="Fira Sans"/>
                  <a:cs typeface="Fira Sans"/>
                  <a:sym typeface="Fira Sans"/>
                </a:rPr>
                <a:t>Đối tượng lao động</a:t>
              </a:r>
              <a:endParaRPr sz="1400">
                <a:solidFill>
                  <a:srgbClr val="7F7F7F"/>
                </a:solidFill>
                <a:latin typeface="Fira Sans"/>
                <a:ea typeface="Fira Sans"/>
                <a:cs typeface="Fira Sans"/>
                <a:sym typeface="Fira Sans"/>
              </a:endParaRPr>
            </a:p>
          </p:txBody>
        </p:sp>
        <p:sp>
          <p:nvSpPr>
            <p:cNvPr id="859" name="Google Shape;859;p22"/>
            <p:cNvSpPr/>
            <p:nvPr/>
          </p:nvSpPr>
          <p:spPr>
            <a:xfrm flipH="1">
              <a:off x="3033915" y="3144484"/>
              <a:ext cx="5241374" cy="51224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100">
                <a:solidFill>
                  <a:srgbClr val="7F7F7F"/>
                </a:solidFill>
                <a:latin typeface="Fira Sans"/>
                <a:ea typeface="Fira Sans"/>
                <a:cs typeface="Fira Sans"/>
                <a:sym typeface="Fira Sans"/>
              </a:endParaRPr>
            </a:p>
          </p:txBody>
        </p:sp>
      </p:grpSp>
      <p:sp>
        <p:nvSpPr>
          <p:cNvPr id="860" name="Google Shape;860;p22"/>
          <p:cNvSpPr/>
          <p:nvPr/>
        </p:nvSpPr>
        <p:spPr>
          <a:xfrm flipH="1">
            <a:off x="6324240" y="3142386"/>
            <a:ext cx="4569789" cy="1329068"/>
          </a:xfrm>
          <a:prstGeom prst="roundRect">
            <a:avLst>
              <a:gd fmla="val 7612" name="adj"/>
            </a:avLst>
          </a:prstGeom>
          <a:solidFill>
            <a:schemeClr val="lt1"/>
          </a:solidFill>
          <a:ln>
            <a:noFill/>
          </a:ln>
          <a:effectLst>
            <a:outerShdw blurRad="1270000" sx="80000" rotWithShape="0" algn="t" dir="5400000" dist="1016000" sy="80000">
              <a:srgbClr val="0C0C0C">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nvGrpSpPr>
          <p:cNvPr id="861" name="Google Shape;861;p22"/>
          <p:cNvGrpSpPr/>
          <p:nvPr/>
        </p:nvGrpSpPr>
        <p:grpSpPr>
          <a:xfrm>
            <a:off x="7504049" y="3631608"/>
            <a:ext cx="3275859" cy="606131"/>
            <a:chOff x="3033915" y="2686917"/>
            <a:chExt cx="5241374" cy="969811"/>
          </a:xfrm>
        </p:grpSpPr>
        <p:sp>
          <p:nvSpPr>
            <p:cNvPr id="862" name="Google Shape;862;p22"/>
            <p:cNvSpPr txBox="1"/>
            <p:nvPr/>
          </p:nvSpPr>
          <p:spPr>
            <a:xfrm>
              <a:off x="3033917" y="2686917"/>
              <a:ext cx="4288867" cy="61165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rgbClr val="081C36"/>
                  </a:solidFill>
                  <a:latin typeface="Fira Sans"/>
                  <a:ea typeface="Fira Sans"/>
                  <a:cs typeface="Fira Sans"/>
                  <a:sym typeface="Fira Sans"/>
                </a:rPr>
                <a:t>Mục đích và nội dung lao động</a:t>
              </a:r>
              <a:endParaRPr sz="1400">
                <a:solidFill>
                  <a:srgbClr val="7F7F7F"/>
                </a:solidFill>
                <a:latin typeface="Fira Sans"/>
                <a:ea typeface="Fira Sans"/>
                <a:cs typeface="Fira Sans"/>
                <a:sym typeface="Fira Sans"/>
              </a:endParaRPr>
            </a:p>
          </p:txBody>
        </p:sp>
        <p:sp>
          <p:nvSpPr>
            <p:cNvPr id="863" name="Google Shape;863;p22"/>
            <p:cNvSpPr/>
            <p:nvPr/>
          </p:nvSpPr>
          <p:spPr>
            <a:xfrm flipH="1">
              <a:off x="3033915" y="3144484"/>
              <a:ext cx="5241374" cy="51224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100">
                <a:solidFill>
                  <a:srgbClr val="7F7F7F"/>
                </a:solidFill>
                <a:latin typeface="Fira Sans"/>
                <a:ea typeface="Fira Sans"/>
                <a:cs typeface="Fira Sans"/>
                <a:sym typeface="Fira Sans"/>
              </a:endParaRPr>
            </a:p>
          </p:txBody>
        </p:sp>
      </p:grpSp>
      <p:sp>
        <p:nvSpPr>
          <p:cNvPr id="864" name="Google Shape;864;p22"/>
          <p:cNvSpPr/>
          <p:nvPr/>
        </p:nvSpPr>
        <p:spPr>
          <a:xfrm flipH="1">
            <a:off x="1678971" y="4593117"/>
            <a:ext cx="4569789" cy="1329068"/>
          </a:xfrm>
          <a:prstGeom prst="roundRect">
            <a:avLst>
              <a:gd fmla="val 7612" name="adj"/>
            </a:avLst>
          </a:prstGeom>
          <a:solidFill>
            <a:schemeClr val="lt1"/>
          </a:solidFill>
          <a:ln>
            <a:noFill/>
          </a:ln>
          <a:effectLst>
            <a:outerShdw blurRad="1270000" sx="80000" rotWithShape="0" algn="t" dir="5400000" dist="1016000" sy="80000">
              <a:srgbClr val="0C0C0C">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nvGrpSpPr>
          <p:cNvPr id="865" name="Google Shape;865;p22"/>
          <p:cNvGrpSpPr/>
          <p:nvPr/>
        </p:nvGrpSpPr>
        <p:grpSpPr>
          <a:xfrm>
            <a:off x="2858781" y="5082338"/>
            <a:ext cx="3275859" cy="606131"/>
            <a:chOff x="3033915" y="2686917"/>
            <a:chExt cx="5241374" cy="969811"/>
          </a:xfrm>
        </p:grpSpPr>
        <p:sp>
          <p:nvSpPr>
            <p:cNvPr id="866" name="Google Shape;866;p22"/>
            <p:cNvSpPr txBox="1"/>
            <p:nvPr/>
          </p:nvSpPr>
          <p:spPr>
            <a:xfrm>
              <a:off x="3033917" y="2686917"/>
              <a:ext cx="2544800" cy="61165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rgbClr val="081C36"/>
                  </a:solidFill>
                  <a:latin typeface="Fira Sans"/>
                  <a:ea typeface="Fira Sans"/>
                  <a:cs typeface="Fira Sans"/>
                  <a:sym typeface="Fira Sans"/>
                </a:rPr>
                <a:t>Công cụ lao động</a:t>
              </a:r>
              <a:endParaRPr sz="1400">
                <a:solidFill>
                  <a:srgbClr val="7F7F7F"/>
                </a:solidFill>
                <a:latin typeface="Fira Sans"/>
                <a:ea typeface="Fira Sans"/>
                <a:cs typeface="Fira Sans"/>
                <a:sym typeface="Fira Sans"/>
              </a:endParaRPr>
            </a:p>
          </p:txBody>
        </p:sp>
        <p:sp>
          <p:nvSpPr>
            <p:cNvPr id="867" name="Google Shape;867;p22"/>
            <p:cNvSpPr/>
            <p:nvPr/>
          </p:nvSpPr>
          <p:spPr>
            <a:xfrm flipH="1">
              <a:off x="3033915" y="3144484"/>
              <a:ext cx="5241374" cy="51224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100">
                <a:solidFill>
                  <a:srgbClr val="7F7F7F"/>
                </a:solidFill>
                <a:latin typeface="Fira Sans"/>
                <a:ea typeface="Fira Sans"/>
                <a:cs typeface="Fira Sans"/>
                <a:sym typeface="Fira Sans"/>
              </a:endParaRPr>
            </a:p>
          </p:txBody>
        </p:sp>
      </p:grpSp>
      <p:sp>
        <p:nvSpPr>
          <p:cNvPr id="868" name="Google Shape;868;p22"/>
          <p:cNvSpPr/>
          <p:nvPr/>
        </p:nvSpPr>
        <p:spPr>
          <a:xfrm flipH="1">
            <a:off x="6324240" y="4653529"/>
            <a:ext cx="4569789" cy="1208244"/>
          </a:xfrm>
          <a:prstGeom prst="roundRect">
            <a:avLst>
              <a:gd fmla="val 7612" name="adj"/>
            </a:avLst>
          </a:prstGeom>
          <a:solidFill>
            <a:schemeClr val="lt1"/>
          </a:solidFill>
          <a:ln>
            <a:noFill/>
          </a:ln>
          <a:effectLst>
            <a:outerShdw blurRad="1270000" sx="80000" rotWithShape="0" algn="t" dir="5400000" dist="1016000" sy="80000">
              <a:srgbClr val="0C0C0C">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nvGrpSpPr>
          <p:cNvPr id="869" name="Google Shape;869;p22"/>
          <p:cNvGrpSpPr/>
          <p:nvPr/>
        </p:nvGrpSpPr>
        <p:grpSpPr>
          <a:xfrm>
            <a:off x="7504049" y="5082338"/>
            <a:ext cx="3275859" cy="606131"/>
            <a:chOff x="3033915" y="2686917"/>
            <a:chExt cx="5241374" cy="969811"/>
          </a:xfrm>
        </p:grpSpPr>
        <p:sp>
          <p:nvSpPr>
            <p:cNvPr id="870" name="Google Shape;870;p22"/>
            <p:cNvSpPr txBox="1"/>
            <p:nvPr/>
          </p:nvSpPr>
          <p:spPr>
            <a:xfrm>
              <a:off x="3033917" y="2686917"/>
              <a:ext cx="2739725" cy="61165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rgbClr val="081C36"/>
                  </a:solidFill>
                  <a:latin typeface="Fira Sans"/>
                  <a:ea typeface="Fira Sans"/>
                  <a:cs typeface="Fira Sans"/>
                  <a:sym typeface="Fira Sans"/>
                </a:rPr>
                <a:t>Điều kiện lao động</a:t>
              </a:r>
              <a:endParaRPr sz="1400">
                <a:solidFill>
                  <a:srgbClr val="7F7F7F"/>
                </a:solidFill>
                <a:latin typeface="Fira Sans"/>
                <a:ea typeface="Fira Sans"/>
                <a:cs typeface="Fira Sans"/>
                <a:sym typeface="Fira Sans"/>
              </a:endParaRPr>
            </a:p>
          </p:txBody>
        </p:sp>
        <p:sp>
          <p:nvSpPr>
            <p:cNvPr id="871" name="Google Shape;871;p22"/>
            <p:cNvSpPr/>
            <p:nvPr/>
          </p:nvSpPr>
          <p:spPr>
            <a:xfrm flipH="1">
              <a:off x="3033915" y="3144484"/>
              <a:ext cx="5241374" cy="51224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100">
                <a:solidFill>
                  <a:srgbClr val="7F7F7F"/>
                </a:solidFill>
                <a:latin typeface="Fira Sans"/>
                <a:ea typeface="Fira Sans"/>
                <a:cs typeface="Fira Sans"/>
                <a:sym typeface="Fira Sans"/>
              </a:endParaRPr>
            </a:p>
          </p:txBody>
        </p:sp>
      </p:grpSp>
      <p:grpSp>
        <p:nvGrpSpPr>
          <p:cNvPr id="872" name="Google Shape;872;p22"/>
          <p:cNvGrpSpPr/>
          <p:nvPr/>
        </p:nvGrpSpPr>
        <p:grpSpPr>
          <a:xfrm>
            <a:off x="6478093" y="4873342"/>
            <a:ext cx="768618" cy="768618"/>
            <a:chOff x="10045068" y="6098667"/>
            <a:chExt cx="1229788" cy="1229788"/>
          </a:xfrm>
        </p:grpSpPr>
        <p:sp>
          <p:nvSpPr>
            <p:cNvPr id="873" name="Google Shape;873;p22"/>
            <p:cNvSpPr/>
            <p:nvPr/>
          </p:nvSpPr>
          <p:spPr>
            <a:xfrm>
              <a:off x="10045068" y="6098667"/>
              <a:ext cx="1229788" cy="1229788"/>
            </a:xfrm>
            <a:prstGeom prst="ellipse">
              <a:avLst/>
            </a:prstGeom>
            <a:gradFill>
              <a:gsLst>
                <a:gs pos="0">
                  <a:schemeClr val="accent4"/>
                </a:gs>
                <a:gs pos="100000">
                  <a:srgbClr val="F74F10"/>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nvGrpSpPr>
            <p:cNvPr id="874" name="Google Shape;874;p22"/>
            <p:cNvGrpSpPr/>
            <p:nvPr/>
          </p:nvGrpSpPr>
          <p:grpSpPr>
            <a:xfrm>
              <a:off x="10496772" y="6475677"/>
              <a:ext cx="326380" cy="475768"/>
              <a:chOff x="3582988" y="3510757"/>
              <a:chExt cx="319088" cy="465138"/>
            </a:xfrm>
          </p:grpSpPr>
          <p:sp>
            <p:nvSpPr>
              <p:cNvPr id="875" name="Google Shape;875;p22"/>
              <p:cNvSpPr/>
              <p:nvPr/>
            </p:nvSpPr>
            <p:spPr>
              <a:xfrm>
                <a:off x="3582988" y="3510757"/>
                <a:ext cx="319088" cy="465138"/>
              </a:xfrm>
              <a:custGeom>
                <a:rect b="b" l="l" r="r" t="t"/>
                <a:pathLst>
                  <a:path extrusionOk="0" h="21600" w="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Gill Sans"/>
                  <a:ea typeface="Gill Sans"/>
                  <a:cs typeface="Gill Sans"/>
                  <a:sym typeface="Gill Sans"/>
                </a:endParaRPr>
              </a:p>
            </p:txBody>
          </p:sp>
          <p:sp>
            <p:nvSpPr>
              <p:cNvPr id="876" name="Google Shape;876;p22"/>
              <p:cNvSpPr/>
              <p:nvPr/>
            </p:nvSpPr>
            <p:spPr>
              <a:xfrm>
                <a:off x="3655219" y="3583782"/>
                <a:ext cx="94456" cy="94456"/>
              </a:xfrm>
              <a:custGeom>
                <a:rect b="b" l="l" r="r" t="t"/>
                <a:pathLst>
                  <a:path extrusionOk="0" h="21600" w="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Gill Sans"/>
                  <a:ea typeface="Gill Sans"/>
                  <a:cs typeface="Gill Sans"/>
                  <a:sym typeface="Gill Sans"/>
                </a:endParaRPr>
              </a:p>
            </p:txBody>
          </p:sp>
        </p:grpSp>
      </p:grpSp>
      <p:grpSp>
        <p:nvGrpSpPr>
          <p:cNvPr id="877" name="Google Shape;877;p22"/>
          <p:cNvGrpSpPr/>
          <p:nvPr/>
        </p:nvGrpSpPr>
        <p:grpSpPr>
          <a:xfrm>
            <a:off x="6478093" y="3422611"/>
            <a:ext cx="768618" cy="768618"/>
            <a:chOff x="10045068" y="3777498"/>
            <a:chExt cx="1229788" cy="1229788"/>
          </a:xfrm>
        </p:grpSpPr>
        <p:sp>
          <p:nvSpPr>
            <p:cNvPr id="878" name="Google Shape;878;p22"/>
            <p:cNvSpPr/>
            <p:nvPr/>
          </p:nvSpPr>
          <p:spPr>
            <a:xfrm>
              <a:off x="10045068" y="3777498"/>
              <a:ext cx="1229788" cy="1229788"/>
            </a:xfrm>
            <a:prstGeom prst="ellipse">
              <a:avLst/>
            </a:prstGeom>
            <a:gradFill>
              <a:gsLst>
                <a:gs pos="0">
                  <a:schemeClr val="accent2"/>
                </a:gs>
                <a:gs pos="100000">
                  <a:srgbClr val="F20F35"/>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nvGrpSpPr>
            <p:cNvPr id="879" name="Google Shape;879;p22"/>
            <p:cNvGrpSpPr/>
            <p:nvPr/>
          </p:nvGrpSpPr>
          <p:grpSpPr>
            <a:xfrm>
              <a:off x="10481752" y="4154508"/>
              <a:ext cx="356420" cy="475768"/>
              <a:chOff x="2639219" y="3510757"/>
              <a:chExt cx="348456" cy="465138"/>
            </a:xfrm>
          </p:grpSpPr>
          <p:sp>
            <p:nvSpPr>
              <p:cNvPr id="880" name="Google Shape;880;p22"/>
              <p:cNvSpPr/>
              <p:nvPr/>
            </p:nvSpPr>
            <p:spPr>
              <a:xfrm>
                <a:off x="2639219" y="3510757"/>
                <a:ext cx="348456" cy="465138"/>
              </a:xfrm>
              <a:custGeom>
                <a:rect b="b" l="l" r="r" t="t"/>
                <a:pathLst>
                  <a:path extrusionOk="0" h="21600" w="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Gill Sans"/>
                  <a:ea typeface="Gill Sans"/>
                  <a:cs typeface="Gill Sans"/>
                  <a:sym typeface="Gill Sans"/>
                </a:endParaRPr>
              </a:p>
            </p:txBody>
          </p:sp>
          <p:sp>
            <p:nvSpPr>
              <p:cNvPr id="881" name="Google Shape;881;p22"/>
              <p:cNvSpPr/>
              <p:nvPr/>
            </p:nvSpPr>
            <p:spPr>
              <a:xfrm>
                <a:off x="2784475" y="3786982"/>
                <a:ext cx="57944" cy="87313"/>
              </a:xfrm>
              <a:custGeom>
                <a:rect b="b" l="l" r="r" t="t"/>
                <a:pathLst>
                  <a:path extrusionOk="0" h="21600" w="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Gill Sans"/>
                  <a:ea typeface="Gill Sans"/>
                  <a:cs typeface="Gill Sans"/>
                  <a:sym typeface="Gill Sans"/>
                </a:endParaRPr>
              </a:p>
            </p:txBody>
          </p:sp>
        </p:grpSp>
      </p:grpSp>
      <p:grpSp>
        <p:nvGrpSpPr>
          <p:cNvPr id="882" name="Google Shape;882;p22"/>
          <p:cNvGrpSpPr/>
          <p:nvPr/>
        </p:nvGrpSpPr>
        <p:grpSpPr>
          <a:xfrm>
            <a:off x="1832824" y="4873342"/>
            <a:ext cx="768618" cy="768618"/>
            <a:chOff x="2612638" y="6098667"/>
            <a:chExt cx="1229788" cy="1229788"/>
          </a:xfrm>
        </p:grpSpPr>
        <p:sp>
          <p:nvSpPr>
            <p:cNvPr id="883" name="Google Shape;883;p22"/>
            <p:cNvSpPr/>
            <p:nvPr/>
          </p:nvSpPr>
          <p:spPr>
            <a:xfrm>
              <a:off x="2612638" y="6098667"/>
              <a:ext cx="1229788" cy="1229788"/>
            </a:xfrm>
            <a:prstGeom prst="ellipse">
              <a:avLst/>
            </a:prstGeom>
            <a:gradFill>
              <a:gsLst>
                <a:gs pos="0">
                  <a:schemeClr val="accent3"/>
                </a:gs>
                <a:gs pos="100000">
                  <a:srgbClr val="16A798"/>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sp>
          <p:nvSpPr>
            <p:cNvPr id="884" name="Google Shape;884;p22"/>
            <p:cNvSpPr/>
            <p:nvPr/>
          </p:nvSpPr>
          <p:spPr>
            <a:xfrm>
              <a:off x="2990054" y="6535351"/>
              <a:ext cx="474956" cy="356420"/>
            </a:xfrm>
            <a:custGeom>
              <a:rect b="b" l="l" r="r" t="t"/>
              <a:pathLst>
                <a:path extrusionOk="0" h="21600" w="21596">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Gill Sans"/>
                <a:ea typeface="Gill Sans"/>
                <a:cs typeface="Gill Sans"/>
                <a:sym typeface="Gill Sans"/>
              </a:endParaRPr>
            </a:p>
          </p:txBody>
        </p:sp>
      </p:grpSp>
      <p:grpSp>
        <p:nvGrpSpPr>
          <p:cNvPr id="885" name="Google Shape;885;p22"/>
          <p:cNvGrpSpPr/>
          <p:nvPr/>
        </p:nvGrpSpPr>
        <p:grpSpPr>
          <a:xfrm>
            <a:off x="1832824" y="3422611"/>
            <a:ext cx="768618" cy="768618"/>
            <a:chOff x="2612638" y="3777498"/>
            <a:chExt cx="1229788" cy="1229788"/>
          </a:xfrm>
        </p:grpSpPr>
        <p:sp>
          <p:nvSpPr>
            <p:cNvPr id="886" name="Google Shape;886;p22"/>
            <p:cNvSpPr/>
            <p:nvPr/>
          </p:nvSpPr>
          <p:spPr>
            <a:xfrm>
              <a:off x="2612638" y="3777498"/>
              <a:ext cx="1229788" cy="1229788"/>
            </a:xfrm>
            <a:prstGeom prst="ellipse">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nvGrpSpPr>
            <p:cNvPr id="887" name="Google Shape;887;p22"/>
            <p:cNvGrpSpPr/>
            <p:nvPr/>
          </p:nvGrpSpPr>
          <p:grpSpPr>
            <a:xfrm>
              <a:off x="2990054" y="4214182"/>
              <a:ext cx="474956" cy="356420"/>
              <a:chOff x="712110" y="4037334"/>
              <a:chExt cx="464344" cy="348456"/>
            </a:xfrm>
          </p:grpSpPr>
          <p:sp>
            <p:nvSpPr>
              <p:cNvPr id="888" name="Google Shape;888;p22"/>
              <p:cNvSpPr/>
              <p:nvPr/>
            </p:nvSpPr>
            <p:spPr>
              <a:xfrm>
                <a:off x="712110" y="4037334"/>
                <a:ext cx="464344" cy="348456"/>
              </a:xfrm>
              <a:custGeom>
                <a:rect b="b" l="l" r="r" t="t"/>
                <a:pathLst>
                  <a:path extrusionOk="0" h="21600" w="21464">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Gill Sans"/>
                  <a:ea typeface="Gill Sans"/>
                  <a:cs typeface="Gill Sans"/>
                  <a:sym typeface="Gill Sans"/>
                </a:endParaRPr>
              </a:p>
            </p:txBody>
          </p:sp>
          <p:sp>
            <p:nvSpPr>
              <p:cNvPr id="889" name="Google Shape;889;p22"/>
              <p:cNvSpPr/>
              <p:nvPr/>
            </p:nvSpPr>
            <p:spPr>
              <a:xfrm>
                <a:off x="1001829" y="4167509"/>
                <a:ext cx="87313" cy="87313"/>
              </a:xfrm>
              <a:custGeom>
                <a:rect b="b" l="l" r="r" t="t"/>
                <a:pathLst>
                  <a:path extrusionOk="0" h="21600" w="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Gill Sans"/>
                  <a:ea typeface="Gill Sans"/>
                  <a:cs typeface="Gill Sans"/>
                  <a:sym typeface="Gill Sans"/>
                </a:endParaRPr>
              </a:p>
            </p:txBody>
          </p:sp>
        </p:grpSp>
      </p:grpSp>
      <p:sp>
        <p:nvSpPr>
          <p:cNvPr id="890" name="Google Shape;890;p22"/>
          <p:cNvSpPr txBox="1"/>
          <p:nvPr/>
        </p:nvSpPr>
        <p:spPr>
          <a:xfrm>
            <a:off x="91967" y="2516740"/>
            <a:ext cx="7372350" cy="38228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rgbClr val="081C36"/>
                </a:solidFill>
                <a:latin typeface="Fira Sans"/>
                <a:ea typeface="Fira Sans"/>
                <a:cs typeface="Fira Sans"/>
                <a:sym typeface="Fira Sans"/>
              </a:rPr>
              <a:t>Mỗi nghề đều có 4 dấu hiệu cơ bản là:</a:t>
            </a:r>
            <a:endParaRPr sz="1400">
              <a:solidFill>
                <a:schemeClr val="dk1"/>
              </a:solidFill>
              <a:latin typeface="Fira Sans"/>
              <a:ea typeface="Fira Sans"/>
              <a:cs typeface="Fira Sans"/>
              <a:sym typeface="Fira Sans"/>
            </a:endParaRPr>
          </a:p>
        </p:txBody>
      </p:sp>
      <p:sp>
        <p:nvSpPr>
          <p:cNvPr id="891" name="Google Shape;891;p22"/>
          <p:cNvSpPr txBox="1"/>
          <p:nvPr/>
        </p:nvSpPr>
        <p:spPr>
          <a:xfrm>
            <a:off x="533400" y="5968869"/>
            <a:ext cx="11493499" cy="38228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400">
                <a:solidFill>
                  <a:schemeClr val="lt1"/>
                </a:solidFill>
                <a:latin typeface="Fira Sans"/>
                <a:ea typeface="Fira Sans"/>
                <a:cs typeface="Fira Sans"/>
                <a:sym typeface="Fira Sans"/>
              </a:rPr>
              <a:t>Bốn dấu hiệu này là cần cứ để xây dựng công thức nghề, phân loại nghề và cũng là những mục chính trong cấu trúc của bản mô tả nghề</a:t>
            </a:r>
            <a:endParaRPr sz="1400">
              <a:solidFill>
                <a:schemeClr val="lt1"/>
              </a:solidFill>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par>
                                <p:cTn fill="hold" nodeType="withEffect" presetClass="entr" presetID="2" presetSubtype="4">
                                  <p:stCondLst>
                                    <p:cond delay="500"/>
                                  </p:stCondLst>
                                  <p:childTnLst>
                                    <p:set>
                                      <p:cBhvr>
                                        <p:cTn dur="1" fill="hold">
                                          <p:stCondLst>
                                            <p:cond delay="0"/>
                                          </p:stCondLst>
                                        </p:cTn>
                                        <p:tgtEl>
                                          <p:spTgt spid="856"/>
                                        </p:tgtEl>
                                        <p:attrNameLst>
                                          <p:attrName>style.visibility</p:attrName>
                                        </p:attrNameLst>
                                      </p:cBhvr>
                                      <p:to>
                                        <p:strVal val="visible"/>
                                      </p:to>
                                    </p:set>
                                    <p:anim calcmode="lin" valueType="num">
                                      <p:cBhvr additive="base">
                                        <p:cTn dur="750"/>
                                        <p:tgtEl>
                                          <p:spTgt spid="85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885"/>
                                        </p:tgtEl>
                                        <p:attrNameLst>
                                          <p:attrName>style.visibility</p:attrName>
                                        </p:attrNameLst>
                                      </p:cBhvr>
                                      <p:to>
                                        <p:strVal val="visible"/>
                                      </p:to>
                                    </p:set>
                                    <p:animEffect filter="fade" transition="in">
                                      <p:cBhvr>
                                        <p:cTn dur="1000"/>
                                        <p:tgtEl>
                                          <p:spTgt spid="885"/>
                                        </p:tgtEl>
                                      </p:cBhvr>
                                    </p:animEffect>
                                  </p:childTnLst>
                                </p:cTn>
                              </p:par>
                              <p:par>
                                <p:cTn fill="hold" nodeType="withEffect" presetClass="entr" presetID="10" presetSubtype="0">
                                  <p:stCondLst>
                                    <p:cond delay="50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par>
                                <p:cTn fill="hold" nodeType="withEffect" presetClass="entr" presetID="10" presetSubtype="0">
                                  <p:stCondLst>
                                    <p:cond delay="500"/>
                                  </p:stCondLst>
                                  <p:childTnLst>
                                    <p:set>
                                      <p:cBhvr>
                                        <p:cTn dur="1" fill="hold">
                                          <p:stCondLst>
                                            <p:cond delay="0"/>
                                          </p:stCondLst>
                                        </p:cTn>
                                        <p:tgtEl>
                                          <p:spTgt spid="860"/>
                                        </p:tgtEl>
                                        <p:attrNameLst>
                                          <p:attrName>style.visibility</p:attrName>
                                        </p:attrNameLst>
                                      </p:cBhvr>
                                      <p:to>
                                        <p:strVal val="visible"/>
                                      </p:to>
                                    </p:set>
                                    <p:animEffect filter="fade" transition="in">
                                      <p:cBhvr>
                                        <p:cTn dur="1000"/>
                                        <p:tgtEl>
                                          <p:spTgt spid="860"/>
                                        </p:tgtEl>
                                      </p:cBhvr>
                                    </p:animEffect>
                                  </p:childTnLst>
                                </p:cTn>
                              </p:par>
                              <p:par>
                                <p:cTn fill="hold" nodeType="withEffect" presetClass="entr" presetID="10" presetSubtype="0">
                                  <p:stCondLst>
                                    <p:cond delay="500"/>
                                  </p:stCondLst>
                                  <p:childTnLst>
                                    <p:set>
                                      <p:cBhvr>
                                        <p:cTn dur="1" fill="hold">
                                          <p:stCondLst>
                                            <p:cond delay="0"/>
                                          </p:stCondLst>
                                        </p:cTn>
                                        <p:tgtEl>
                                          <p:spTgt spid="877"/>
                                        </p:tgtEl>
                                        <p:attrNameLst>
                                          <p:attrName>style.visibility</p:attrName>
                                        </p:attrNameLst>
                                      </p:cBhvr>
                                      <p:to>
                                        <p:strVal val="visible"/>
                                      </p:to>
                                    </p:set>
                                    <p:animEffect filter="fade" transition="in">
                                      <p:cBhvr>
                                        <p:cTn dur="1000"/>
                                        <p:tgtEl>
                                          <p:spTgt spid="877"/>
                                        </p:tgtEl>
                                      </p:cBhvr>
                                    </p:animEffect>
                                  </p:childTnLst>
                                </p:cTn>
                              </p:par>
                              <p:par>
                                <p:cTn fill="hold" nodeType="withEffect" presetClass="entr" presetID="10" presetSubtype="0">
                                  <p:stCondLst>
                                    <p:cond delay="500"/>
                                  </p:stCondLst>
                                  <p:childTnLst>
                                    <p:set>
                                      <p:cBhvr>
                                        <p:cTn dur="1" fill="hold">
                                          <p:stCondLst>
                                            <p:cond delay="0"/>
                                          </p:stCondLst>
                                        </p:cTn>
                                        <p:tgtEl>
                                          <p:spTgt spid="861"/>
                                        </p:tgtEl>
                                        <p:attrNameLst>
                                          <p:attrName>style.visibility</p:attrName>
                                        </p:attrNameLst>
                                      </p:cBhvr>
                                      <p:to>
                                        <p:strVal val="visible"/>
                                      </p:to>
                                    </p:set>
                                    <p:animEffect filter="fade" transition="in">
                                      <p:cBhvr>
                                        <p:cTn dur="1000"/>
                                        <p:tgtEl>
                                          <p:spTgt spid="861"/>
                                        </p:tgtEl>
                                      </p:cBhvr>
                                    </p:animEffect>
                                  </p:childTnLst>
                                </p:cTn>
                              </p:par>
                              <p:par>
                                <p:cTn fill="hold" nodeType="withEffect" presetClass="entr" presetID="10" presetSubtype="0">
                                  <p:stCondLst>
                                    <p:cond delay="500"/>
                                  </p:stCondLst>
                                  <p:childTnLst>
                                    <p:set>
                                      <p:cBhvr>
                                        <p:cTn dur="1" fill="hold">
                                          <p:stCondLst>
                                            <p:cond delay="0"/>
                                          </p:stCondLst>
                                        </p:cTn>
                                        <p:tgtEl>
                                          <p:spTgt spid="864"/>
                                        </p:tgtEl>
                                        <p:attrNameLst>
                                          <p:attrName>style.visibility</p:attrName>
                                        </p:attrNameLst>
                                      </p:cBhvr>
                                      <p:to>
                                        <p:strVal val="visible"/>
                                      </p:to>
                                    </p:set>
                                    <p:animEffect filter="fade" transition="in">
                                      <p:cBhvr>
                                        <p:cTn dur="1000"/>
                                        <p:tgtEl>
                                          <p:spTgt spid="864"/>
                                        </p:tgtEl>
                                      </p:cBhvr>
                                    </p:animEffect>
                                  </p:childTnLst>
                                </p:cTn>
                              </p:par>
                              <p:par>
                                <p:cTn fill="hold" nodeType="withEffect" presetClass="entr" presetID="10" presetSubtype="0">
                                  <p:stCondLst>
                                    <p:cond delay="500"/>
                                  </p:stCondLst>
                                  <p:childTnLst>
                                    <p:set>
                                      <p:cBhvr>
                                        <p:cTn dur="1" fill="hold">
                                          <p:stCondLst>
                                            <p:cond delay="0"/>
                                          </p:stCondLst>
                                        </p:cTn>
                                        <p:tgtEl>
                                          <p:spTgt spid="882"/>
                                        </p:tgtEl>
                                        <p:attrNameLst>
                                          <p:attrName>style.visibility</p:attrName>
                                        </p:attrNameLst>
                                      </p:cBhvr>
                                      <p:to>
                                        <p:strVal val="visible"/>
                                      </p:to>
                                    </p:set>
                                    <p:animEffect filter="fade" transition="in">
                                      <p:cBhvr>
                                        <p:cTn dur="1000"/>
                                        <p:tgtEl>
                                          <p:spTgt spid="882"/>
                                        </p:tgtEl>
                                      </p:cBhvr>
                                    </p:animEffect>
                                  </p:childTnLst>
                                </p:cTn>
                              </p:par>
                              <p:par>
                                <p:cTn fill="hold" nodeType="withEffect" presetClass="entr" presetID="10" presetSubtype="0">
                                  <p:stCondLst>
                                    <p:cond delay="500"/>
                                  </p:stCondLst>
                                  <p:childTnLst>
                                    <p:set>
                                      <p:cBhvr>
                                        <p:cTn dur="1" fill="hold">
                                          <p:stCondLst>
                                            <p:cond delay="0"/>
                                          </p:stCondLst>
                                        </p:cTn>
                                        <p:tgtEl>
                                          <p:spTgt spid="865"/>
                                        </p:tgtEl>
                                        <p:attrNameLst>
                                          <p:attrName>style.visibility</p:attrName>
                                        </p:attrNameLst>
                                      </p:cBhvr>
                                      <p:to>
                                        <p:strVal val="visible"/>
                                      </p:to>
                                    </p:set>
                                    <p:animEffect filter="fade" transition="in">
                                      <p:cBhvr>
                                        <p:cTn dur="1000"/>
                                        <p:tgtEl>
                                          <p:spTgt spid="865"/>
                                        </p:tgtEl>
                                      </p:cBhvr>
                                    </p:animEffect>
                                  </p:childTnLst>
                                </p:cTn>
                              </p:par>
                              <p:par>
                                <p:cTn fill="hold" nodeType="withEffect" presetClass="entr" presetID="10" presetSubtype="0">
                                  <p:stCondLst>
                                    <p:cond delay="500"/>
                                  </p:stCondLst>
                                  <p:childTnLst>
                                    <p:set>
                                      <p:cBhvr>
                                        <p:cTn dur="1" fill="hold">
                                          <p:stCondLst>
                                            <p:cond delay="0"/>
                                          </p:stCondLst>
                                        </p:cTn>
                                        <p:tgtEl>
                                          <p:spTgt spid="868"/>
                                        </p:tgtEl>
                                        <p:attrNameLst>
                                          <p:attrName>style.visibility</p:attrName>
                                        </p:attrNameLst>
                                      </p:cBhvr>
                                      <p:to>
                                        <p:strVal val="visible"/>
                                      </p:to>
                                    </p:set>
                                    <p:animEffect filter="fade" transition="in">
                                      <p:cBhvr>
                                        <p:cTn dur="1000"/>
                                        <p:tgtEl>
                                          <p:spTgt spid="868"/>
                                        </p:tgtEl>
                                      </p:cBhvr>
                                    </p:animEffect>
                                  </p:childTnLst>
                                </p:cTn>
                              </p:par>
                              <p:par>
                                <p:cTn fill="hold" nodeType="withEffect" presetClass="entr" presetID="10" presetSubtype="0">
                                  <p:stCondLst>
                                    <p:cond delay="50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par>
                                <p:cTn fill="hold" nodeType="withEffect" presetClass="entr" presetID="10" presetSubtype="0">
                                  <p:stCondLst>
                                    <p:cond delay="50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par>
                                <p:cTn fill="hold" nodeType="withEffect" presetClass="entr" presetID="10" presetSubtype="0">
                                  <p:stCondLst>
                                    <p:cond delay="50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par>
                                <p:cTn fill="hold" nodeType="withEffect" presetClass="entr" presetID="10" presetSubtype="0">
                                  <p:stCondLst>
                                    <p:cond delay="50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grpSp>
        <p:nvGrpSpPr>
          <p:cNvPr id="897" name="Google Shape;897;p23"/>
          <p:cNvGrpSpPr/>
          <p:nvPr/>
        </p:nvGrpSpPr>
        <p:grpSpPr>
          <a:xfrm>
            <a:off x="3598744" y="1640292"/>
            <a:ext cx="5125492" cy="669657"/>
            <a:chOff x="898642" y="4778424"/>
            <a:chExt cx="19632985" cy="1071452"/>
          </a:xfrm>
        </p:grpSpPr>
        <p:sp>
          <p:nvSpPr>
            <p:cNvPr id="898" name="Google Shape;898;p23"/>
            <p:cNvSpPr/>
            <p:nvPr/>
          </p:nvSpPr>
          <p:spPr>
            <a:xfrm>
              <a:off x="898642" y="4778424"/>
              <a:ext cx="19632985" cy="8863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000">
                  <a:solidFill>
                    <a:srgbClr val="7F6CFC"/>
                  </a:solidFill>
                  <a:latin typeface="Fira Sans"/>
                  <a:ea typeface="Fira Sans"/>
                  <a:cs typeface="Fira Sans"/>
                  <a:sym typeface="Fira Sans"/>
                </a:rPr>
                <a:t>CÁCH LẬP CÔNG THỨC NGHỀ </a:t>
              </a:r>
              <a:endParaRPr b="1" sz="3000">
                <a:solidFill>
                  <a:srgbClr val="7F6CFC"/>
                </a:solidFill>
                <a:latin typeface="Fira Sans"/>
                <a:ea typeface="Fira Sans"/>
                <a:cs typeface="Fira Sans"/>
                <a:sym typeface="Fira Sans"/>
              </a:endParaRPr>
            </a:p>
          </p:txBody>
        </p:sp>
        <p:sp>
          <p:nvSpPr>
            <p:cNvPr id="899" name="Google Shape;899;p23"/>
            <p:cNvSpPr/>
            <p:nvPr/>
          </p:nvSpPr>
          <p:spPr>
            <a:xfrm>
              <a:off x="9779752" y="5754690"/>
              <a:ext cx="867319" cy="95186"/>
            </a:xfrm>
            <a:prstGeom prst="rect">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sp>
        <p:nvSpPr>
          <p:cNvPr id="900" name="Google Shape;900;p23"/>
          <p:cNvSpPr txBox="1"/>
          <p:nvPr/>
        </p:nvSpPr>
        <p:spPr>
          <a:xfrm>
            <a:off x="233916" y="472321"/>
            <a:ext cx="11609523" cy="116236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600">
                <a:solidFill>
                  <a:srgbClr val="081C36"/>
                </a:solidFill>
                <a:latin typeface="Fira Sans"/>
                <a:ea typeface="Fira Sans"/>
                <a:cs typeface="Fira Sans"/>
                <a:sym typeface="Fira Sans"/>
              </a:rPr>
              <a:t>Bốn </a:t>
            </a:r>
            <a:r>
              <a:rPr lang="vi-VN" sz="1600">
                <a:solidFill>
                  <a:srgbClr val="081C36"/>
                </a:solidFill>
                <a:latin typeface="Fira Sans"/>
                <a:ea typeface="Fira Sans"/>
                <a:cs typeface="Fira Sans"/>
                <a:sym typeface="Fira Sans"/>
              </a:rPr>
              <a:t>dấu</a:t>
            </a:r>
            <a:r>
              <a:rPr b="0" i="0" lang="vi-VN" sz="1600">
                <a:solidFill>
                  <a:srgbClr val="081C36"/>
                </a:solidFill>
                <a:latin typeface="Fira Sans"/>
                <a:ea typeface="Fira Sans"/>
                <a:cs typeface="Fira Sans"/>
                <a:sym typeface="Fira Sans"/>
              </a:rPr>
              <a:t> hiểu cơ bản của nghề cũng chính là những thông tin cần biết khi tìm hiểu nghe, nó được sử dụng để lập công thức nghề và xây dựng bản mô tả nghề. Công thức nghề và bản mô tả nghề cơ số quan trọng để phân biệt các nghề, tìm hiểu nghề cụ thể để ra quyết định chọn nghề.</a:t>
            </a:r>
            <a:endParaRPr/>
          </a:p>
        </p:txBody>
      </p:sp>
      <p:sp>
        <p:nvSpPr>
          <p:cNvPr id="901" name="Google Shape;901;p23"/>
          <p:cNvSpPr txBox="1"/>
          <p:nvPr/>
        </p:nvSpPr>
        <p:spPr>
          <a:xfrm>
            <a:off x="3261651" y="2409483"/>
            <a:ext cx="854060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600">
                <a:solidFill>
                  <a:srgbClr val="081C36"/>
                </a:solidFill>
                <a:latin typeface="Fira Sans"/>
                <a:ea typeface="Fira Sans"/>
                <a:cs typeface="Fira Sans"/>
                <a:sym typeface="Fira Sans"/>
              </a:rPr>
              <a:t>Công thực của mỗi nghề được lập ra bởi 4 dấu hiệu cơ bản của nghề:</a:t>
            </a:r>
            <a:endParaRPr/>
          </a:p>
        </p:txBody>
      </p:sp>
      <p:sp>
        <p:nvSpPr>
          <p:cNvPr id="902" name="Google Shape;902;p23"/>
          <p:cNvSpPr txBox="1"/>
          <p:nvPr/>
        </p:nvSpPr>
        <p:spPr>
          <a:xfrm>
            <a:off x="233916" y="3134752"/>
            <a:ext cx="854060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000">
                <a:solidFill>
                  <a:srgbClr val="081C36"/>
                </a:solidFill>
                <a:latin typeface="Fira Sans"/>
                <a:ea typeface="Fira Sans"/>
                <a:cs typeface="Fira Sans"/>
                <a:sym typeface="Fira Sans"/>
              </a:rPr>
              <a:t>Dấu hiệu thứ nhất: Đối tượng lao động</a:t>
            </a:r>
            <a:endParaRPr/>
          </a:p>
        </p:txBody>
      </p:sp>
      <p:sp>
        <p:nvSpPr>
          <p:cNvPr id="903" name="Google Shape;903;p23"/>
          <p:cNvSpPr txBox="1"/>
          <p:nvPr/>
        </p:nvSpPr>
        <p:spPr>
          <a:xfrm>
            <a:off x="183634" y="3494661"/>
            <a:ext cx="6488520" cy="3045706"/>
          </a:xfrm>
          <a:prstGeom prst="rect">
            <a:avLst/>
          </a:prstGeom>
          <a:noFill/>
          <a:ln>
            <a:noFill/>
          </a:ln>
        </p:spPr>
        <p:txBody>
          <a:bodyPr anchorCtr="0" anchor="t" bIns="45700" lIns="91425" spcFirstLastPara="1" rIns="91425" wrap="square" tIns="45700">
            <a:spAutoFit/>
          </a:bodyPr>
          <a:lstStyle/>
          <a:p>
            <a:pPr indent="0" lvl="0" marL="0" marR="0" rtl="0" algn="l">
              <a:lnSpc>
                <a:spcPct val="250000"/>
              </a:lnSpc>
              <a:spcBef>
                <a:spcPts val="0"/>
              </a:spcBef>
              <a:spcAft>
                <a:spcPts val="0"/>
              </a:spcAft>
              <a:buNone/>
            </a:pPr>
            <a:r>
              <a:rPr lang="vi-VN" sz="2000">
                <a:solidFill>
                  <a:srgbClr val="081C36"/>
                </a:solidFill>
                <a:latin typeface="Fira Sans"/>
                <a:ea typeface="Fira Sans"/>
                <a:cs typeface="Fira Sans"/>
                <a:sym typeface="Fira Sans"/>
              </a:rPr>
              <a:t>Đối tượng lao động là hệ thống những thuộc tỉnh, những mối quan hệ qua lại của các sự vật, các hiện tượng, các quá trình mà ở cương vị lao động nhất định, con người phải vận dụng và tác động vào chúng. </a:t>
            </a:r>
            <a:endParaRPr sz="2000">
              <a:solidFill>
                <a:srgbClr val="081C36"/>
              </a:solidFill>
              <a:latin typeface="Fira Sans"/>
              <a:ea typeface="Fira Sans"/>
              <a:cs typeface="Fira Sans"/>
              <a:sym typeface="Fira Sans"/>
            </a:endParaRPr>
          </a:p>
        </p:txBody>
      </p:sp>
      <p:pic>
        <p:nvPicPr>
          <p:cNvPr descr="Đối tượng lao động (Subject of labor) là gì? Phân loại" id="904" name="Google Shape;904;p23"/>
          <p:cNvPicPr preferRelativeResize="0"/>
          <p:nvPr/>
        </p:nvPicPr>
        <p:blipFill rotWithShape="1">
          <a:blip r:embed="rId3">
            <a:alphaModFix/>
          </a:blip>
          <a:srcRect b="0" l="0" r="0" t="0"/>
          <a:stretch/>
        </p:blipFill>
        <p:spPr>
          <a:xfrm>
            <a:off x="6863866" y="3249882"/>
            <a:ext cx="5094218" cy="3135797"/>
          </a:xfrm>
          <a:prstGeom prst="rect">
            <a:avLst/>
          </a:prstGeom>
          <a:noFill/>
          <a:ln>
            <a:noFill/>
          </a:ln>
        </p:spPr>
      </p:pic>
    </p:spTree>
  </p:cSld>
  <p:clrMapOvr>
    <a:masterClrMapping/>
  </p:clrMapOvr>
  <mc:AlternateContent>
    <mc:Choice Requires="p14">
      <p:transition spd="slow" p14:dur="1300">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97"/>
                                        </p:tgtEl>
                                        <p:attrNameLst>
                                          <p:attrName>style.visibility</p:attrName>
                                        </p:attrNameLst>
                                      </p:cBhvr>
                                      <p:to>
                                        <p:strVal val="visible"/>
                                      </p:to>
                                    </p:set>
                                    <p:anim calcmode="lin" valueType="num">
                                      <p:cBhvr additive="base">
                                        <p:cTn dur="750"/>
                                        <p:tgtEl>
                                          <p:spTgt spid="8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1000"/>
                                        <p:tgtEl>
                                          <p:spTgt spid="9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02"/>
                                        </p:tgtEl>
                                        <p:attrNameLst>
                                          <p:attrName>style.visibility</p:attrName>
                                        </p:attrNameLst>
                                      </p:cBhvr>
                                      <p:to>
                                        <p:strVal val="visible"/>
                                      </p:to>
                                    </p:set>
                                    <p:anim calcmode="lin" valueType="num">
                                      <p:cBhvr additive="base">
                                        <p:cTn dur="500"/>
                                        <p:tgtEl>
                                          <p:spTgt spid="902"/>
                                        </p:tgtEl>
                                        <p:attrNameLst>
                                          <p:attrName>ppt_w</p:attrName>
                                        </p:attrNameLst>
                                      </p:cBhvr>
                                      <p:tavLst>
                                        <p:tav fmla="" tm="0">
                                          <p:val>
                                            <p:strVal val="0"/>
                                          </p:val>
                                        </p:tav>
                                        <p:tav fmla="" tm="100000">
                                          <p:val>
                                            <p:strVal val="#ppt_w"/>
                                          </p:val>
                                        </p:tav>
                                      </p:tavLst>
                                    </p:anim>
                                    <p:anim calcmode="lin" valueType="num">
                                      <p:cBhvr additive="base">
                                        <p:cTn dur="500"/>
                                        <p:tgtEl>
                                          <p:spTgt spid="90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03"/>
                                        </p:tgtEl>
                                        <p:attrNameLst>
                                          <p:attrName>style.visibility</p:attrName>
                                        </p:attrNameLst>
                                      </p:cBhvr>
                                      <p:to>
                                        <p:strVal val="visible"/>
                                      </p:to>
                                    </p:set>
                                    <p:anim calcmode="lin" valueType="num">
                                      <p:cBhvr additive="base">
                                        <p:cTn dur="500"/>
                                        <p:tgtEl>
                                          <p:spTgt spid="903"/>
                                        </p:tgtEl>
                                        <p:attrNameLst>
                                          <p:attrName>ppt_w</p:attrName>
                                        </p:attrNameLst>
                                      </p:cBhvr>
                                      <p:tavLst>
                                        <p:tav fmla="" tm="0">
                                          <p:val>
                                            <p:strVal val="0"/>
                                          </p:val>
                                        </p:tav>
                                        <p:tav fmla="" tm="100000">
                                          <p:val>
                                            <p:strVal val="#ppt_w"/>
                                          </p:val>
                                        </p:tav>
                                      </p:tavLst>
                                    </p:anim>
                                    <p:anim calcmode="lin" valueType="num">
                                      <p:cBhvr additive="base">
                                        <p:cTn dur="500"/>
                                        <p:tgtEl>
                                          <p:spTgt spid="90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04"/>
                                        </p:tgtEl>
                                        <p:attrNameLst>
                                          <p:attrName>style.visibility</p:attrName>
                                        </p:attrNameLst>
                                      </p:cBhvr>
                                      <p:to>
                                        <p:strVal val="visible"/>
                                      </p:to>
                                    </p:set>
                                    <p:anim calcmode="lin" valueType="num">
                                      <p:cBhvr additive="base">
                                        <p:cTn dur="500"/>
                                        <p:tgtEl>
                                          <p:spTgt spid="904"/>
                                        </p:tgtEl>
                                        <p:attrNameLst>
                                          <p:attrName>ppt_w</p:attrName>
                                        </p:attrNameLst>
                                      </p:cBhvr>
                                      <p:tavLst>
                                        <p:tav fmla="" tm="0">
                                          <p:val>
                                            <p:strVal val="0"/>
                                          </p:val>
                                        </p:tav>
                                        <p:tav fmla="" tm="100000">
                                          <p:val>
                                            <p:strVal val="#ppt_w"/>
                                          </p:val>
                                        </p:tav>
                                      </p:tavLst>
                                    </p:anim>
                                    <p:anim calcmode="lin" valueType="num">
                                      <p:cBhvr additive="base">
                                        <p:cTn dur="500"/>
                                        <p:tgtEl>
                                          <p:spTgt spid="9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cxnSp>
        <p:nvCxnSpPr>
          <p:cNvPr id="910" name="Google Shape;910;p24"/>
          <p:cNvCxnSpPr/>
          <p:nvPr/>
        </p:nvCxnSpPr>
        <p:spPr>
          <a:xfrm>
            <a:off x="98158" y="1380725"/>
            <a:ext cx="11752578" cy="0"/>
          </a:xfrm>
          <a:prstGeom prst="straightConnector1">
            <a:avLst/>
          </a:prstGeom>
          <a:noFill/>
          <a:ln cap="flat" cmpd="sng" w="9525">
            <a:solidFill>
              <a:srgbClr val="FFC000"/>
            </a:solidFill>
            <a:prstDash val="solid"/>
            <a:miter lim="800000"/>
            <a:headEnd len="sm" w="sm" type="none"/>
            <a:tailEnd len="med" w="med" type="oval"/>
          </a:ln>
        </p:spPr>
      </p:cxnSp>
      <p:pic>
        <p:nvPicPr>
          <p:cNvPr id="911" name="Google Shape;911;p24"/>
          <p:cNvPicPr preferRelativeResize="0"/>
          <p:nvPr/>
        </p:nvPicPr>
        <p:blipFill rotWithShape="1">
          <a:blip r:embed="rId3">
            <a:alphaModFix/>
          </a:blip>
          <a:srcRect b="35754" l="0" r="0" t="35754"/>
          <a:stretch/>
        </p:blipFill>
        <p:spPr>
          <a:xfrm>
            <a:off x="0" y="3813238"/>
            <a:ext cx="12192000" cy="2315819"/>
          </a:xfrm>
          <a:prstGeom prst="rect">
            <a:avLst/>
          </a:prstGeom>
          <a:noFill/>
          <a:ln>
            <a:noFill/>
          </a:ln>
          <a:effectLst>
            <a:outerShdw blurRad="152400" rotWithShape="0" dir="16200000" dist="38100">
              <a:srgbClr val="000000">
                <a:alpha val="40000"/>
              </a:srgbClr>
            </a:outerShdw>
          </a:effectLst>
        </p:spPr>
      </p:pic>
      <p:sp>
        <p:nvSpPr>
          <p:cNvPr id="912" name="Google Shape;912;p24"/>
          <p:cNvSpPr/>
          <p:nvPr/>
        </p:nvSpPr>
        <p:spPr>
          <a:xfrm>
            <a:off x="11854" y="3814791"/>
            <a:ext cx="12192000" cy="2315819"/>
          </a:xfrm>
          <a:prstGeom prst="rect">
            <a:avLst/>
          </a:prstGeom>
          <a:solidFill>
            <a:srgbClr val="7F6CFC">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3" name="Google Shape;913;p24"/>
          <p:cNvSpPr/>
          <p:nvPr/>
        </p:nvSpPr>
        <p:spPr>
          <a:xfrm>
            <a:off x="1405818" y="704130"/>
            <a:ext cx="11492086" cy="92333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vi-VN" sz="2400">
                <a:solidFill>
                  <a:schemeClr val="dk1"/>
                </a:solidFill>
                <a:latin typeface="Fira Sans"/>
                <a:ea typeface="Fira Sans"/>
                <a:cs typeface="Fira Sans"/>
                <a:sym typeface="Fira Sans"/>
              </a:rPr>
              <a:t>Căn cứ vào đối tượng lao động, người ta chia các nghề ra thành 5 kiểu</a:t>
            </a:r>
            <a:endParaRPr/>
          </a:p>
        </p:txBody>
      </p:sp>
      <p:pic>
        <p:nvPicPr>
          <p:cNvPr id="914" name="Google Shape;914;p24"/>
          <p:cNvPicPr preferRelativeResize="0"/>
          <p:nvPr/>
        </p:nvPicPr>
        <p:blipFill rotWithShape="1">
          <a:blip r:embed="rId4">
            <a:alphaModFix/>
          </a:blip>
          <a:srcRect b="0" l="0" r="0" t="0"/>
          <a:stretch/>
        </p:blipFill>
        <p:spPr>
          <a:xfrm>
            <a:off x="431044" y="2063599"/>
            <a:ext cx="2180547" cy="3458078"/>
          </a:xfrm>
          <a:custGeom>
            <a:rect b="b" l="l" r="r" t="t"/>
            <a:pathLst>
              <a:path extrusionOk="0" h="3120886" w="2088000">
                <a:moveTo>
                  <a:pt x="0" y="0"/>
                </a:moveTo>
                <a:lnTo>
                  <a:pt x="2088000" y="0"/>
                </a:lnTo>
                <a:lnTo>
                  <a:pt x="2088000" y="3120886"/>
                </a:lnTo>
                <a:lnTo>
                  <a:pt x="0" y="3120886"/>
                </a:lnTo>
                <a:close/>
              </a:path>
            </a:pathLst>
          </a:custGeom>
          <a:noFill/>
          <a:ln>
            <a:noFill/>
          </a:ln>
          <a:effectLst>
            <a:outerShdw blurRad="152400" rotWithShape="0" algn="t" dir="5400000" dist="38100">
              <a:srgbClr val="000000">
                <a:alpha val="40000"/>
              </a:srgbClr>
            </a:outerShdw>
          </a:effectLst>
        </p:spPr>
      </p:pic>
      <p:sp>
        <p:nvSpPr>
          <p:cNvPr id="915" name="Google Shape;915;p24"/>
          <p:cNvSpPr/>
          <p:nvPr/>
        </p:nvSpPr>
        <p:spPr>
          <a:xfrm>
            <a:off x="126014" y="1780667"/>
            <a:ext cx="539742" cy="549754"/>
          </a:xfrm>
          <a:prstGeom prst="halfFrame">
            <a:avLst>
              <a:gd fmla="val 20874" name="adj1"/>
              <a:gd fmla="val 19917"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Fira Sans"/>
              <a:ea typeface="Fira Sans"/>
              <a:cs typeface="Fira Sans"/>
              <a:sym typeface="Fira Sans"/>
            </a:endParaRPr>
          </a:p>
        </p:txBody>
      </p:sp>
      <p:sp>
        <p:nvSpPr>
          <p:cNvPr id="916" name="Google Shape;916;p24"/>
          <p:cNvSpPr/>
          <p:nvPr/>
        </p:nvSpPr>
        <p:spPr>
          <a:xfrm flipH="1" rot="10800000">
            <a:off x="263697" y="5215172"/>
            <a:ext cx="539742" cy="549754"/>
          </a:xfrm>
          <a:prstGeom prst="halfFrame">
            <a:avLst>
              <a:gd fmla="val 20874" name="adj1"/>
              <a:gd fmla="val 19917"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17" name="Google Shape;917;p24"/>
          <p:cNvSpPr/>
          <p:nvPr/>
        </p:nvSpPr>
        <p:spPr>
          <a:xfrm flipH="1">
            <a:off x="11463772" y="1779114"/>
            <a:ext cx="539742" cy="549754"/>
          </a:xfrm>
          <a:prstGeom prst="halfFrame">
            <a:avLst>
              <a:gd fmla="val 20874" name="adj1"/>
              <a:gd fmla="val 19917"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Fira Sans"/>
              <a:ea typeface="Fira Sans"/>
              <a:cs typeface="Fira Sans"/>
              <a:sym typeface="Fira Sans"/>
            </a:endParaRPr>
          </a:p>
        </p:txBody>
      </p:sp>
      <p:sp>
        <p:nvSpPr>
          <p:cNvPr id="918" name="Google Shape;918;p24"/>
          <p:cNvSpPr/>
          <p:nvPr/>
        </p:nvSpPr>
        <p:spPr>
          <a:xfrm rot="10800000">
            <a:off x="11383389" y="5208228"/>
            <a:ext cx="539742" cy="549754"/>
          </a:xfrm>
          <a:prstGeom prst="halfFrame">
            <a:avLst>
              <a:gd fmla="val 20874" name="adj1"/>
              <a:gd fmla="val 19917"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19" name="Google Shape;919;p24"/>
          <p:cNvSpPr/>
          <p:nvPr/>
        </p:nvSpPr>
        <p:spPr>
          <a:xfrm>
            <a:off x="850214" y="2055783"/>
            <a:ext cx="1434741" cy="1673179"/>
          </a:xfrm>
          <a:prstGeom prst="round2SameRect">
            <a:avLst>
              <a:gd fmla="val 0" name="adj1"/>
              <a:gd fmla="val 50000" name="adj2"/>
            </a:avLst>
          </a:prstGeom>
          <a:solidFill>
            <a:srgbClr val="7F6CFC"/>
          </a:solidFill>
          <a:ln>
            <a:noFill/>
          </a:ln>
          <a:effectLst>
            <a:outerShdw blurRad="152400" rotWithShape="0" algn="t" dir="5400000" dist="38100">
              <a:srgbClr val="000000">
                <a:alpha val="40000"/>
              </a:srgbClr>
            </a:outerShdw>
          </a:effectLst>
        </p:spPr>
        <p:txBody>
          <a:bodyPr anchorCtr="0" anchor="ctr" bIns="0" lIns="0" spcFirstLastPara="1" rIns="0" wrap="square" tIns="36000">
            <a:noAutofit/>
          </a:bodyPr>
          <a:lstStyle/>
          <a:p>
            <a:pPr indent="0" lvl="0" marL="0" marR="0" rtl="0" algn="ctr">
              <a:spcBef>
                <a:spcPts val="0"/>
              </a:spcBef>
              <a:spcAft>
                <a:spcPts val="0"/>
              </a:spcAft>
              <a:buNone/>
            </a:pPr>
            <a:r>
              <a:rPr b="1" lang="vi-VN" sz="1800">
                <a:solidFill>
                  <a:schemeClr val="lt1"/>
                </a:solidFill>
                <a:latin typeface="Fira Sans"/>
                <a:ea typeface="Fira Sans"/>
                <a:cs typeface="Fira Sans"/>
                <a:sym typeface="Fira Sans"/>
              </a:rPr>
              <a:t>Người tiếp xúc với thiên nhiên (Nt)</a:t>
            </a:r>
            <a:endParaRPr b="1" sz="1800">
              <a:solidFill>
                <a:schemeClr val="lt1"/>
              </a:solidFill>
              <a:latin typeface="Fira Sans"/>
              <a:ea typeface="Fira Sans"/>
              <a:cs typeface="Fira Sans"/>
              <a:sym typeface="Fira Sans"/>
            </a:endParaRPr>
          </a:p>
        </p:txBody>
      </p:sp>
      <p:grpSp>
        <p:nvGrpSpPr>
          <p:cNvPr id="920" name="Google Shape;920;p24"/>
          <p:cNvGrpSpPr/>
          <p:nvPr/>
        </p:nvGrpSpPr>
        <p:grpSpPr>
          <a:xfrm>
            <a:off x="7239969" y="2048839"/>
            <a:ext cx="2180547" cy="3467289"/>
            <a:chOff x="7239969" y="2048839"/>
            <a:chExt cx="2180547" cy="3467289"/>
          </a:xfrm>
        </p:grpSpPr>
        <p:pic>
          <p:nvPicPr>
            <p:cNvPr id="921" name="Google Shape;921;p24"/>
            <p:cNvPicPr preferRelativeResize="0"/>
            <p:nvPr/>
          </p:nvPicPr>
          <p:blipFill rotWithShape="1">
            <a:blip r:embed="rId5">
              <a:alphaModFix/>
            </a:blip>
            <a:srcRect b="0" l="0" r="0" t="0"/>
            <a:stretch/>
          </p:blipFill>
          <p:spPr>
            <a:xfrm>
              <a:off x="7239969" y="2050500"/>
              <a:ext cx="2180547" cy="3465628"/>
            </a:xfrm>
            <a:custGeom>
              <a:rect b="b" l="l" r="r" t="t"/>
              <a:pathLst>
                <a:path extrusionOk="0" h="3120288" w="2088000">
                  <a:moveTo>
                    <a:pt x="0" y="0"/>
                  </a:moveTo>
                  <a:lnTo>
                    <a:pt x="2088000" y="0"/>
                  </a:lnTo>
                  <a:lnTo>
                    <a:pt x="2088000" y="3120288"/>
                  </a:lnTo>
                  <a:lnTo>
                    <a:pt x="0" y="3120288"/>
                  </a:lnTo>
                  <a:close/>
                </a:path>
              </a:pathLst>
            </a:custGeom>
            <a:noFill/>
            <a:ln>
              <a:noFill/>
            </a:ln>
            <a:effectLst>
              <a:outerShdw blurRad="152400" rotWithShape="0" algn="t" dir="5400000" dist="38100">
                <a:srgbClr val="000000">
                  <a:alpha val="40000"/>
                </a:srgbClr>
              </a:outerShdw>
            </a:effectLst>
          </p:spPr>
        </p:pic>
        <p:sp>
          <p:nvSpPr>
            <p:cNvPr id="922" name="Google Shape;922;p24"/>
            <p:cNvSpPr/>
            <p:nvPr/>
          </p:nvSpPr>
          <p:spPr>
            <a:xfrm>
              <a:off x="7659139" y="2048839"/>
              <a:ext cx="1434741" cy="1762845"/>
            </a:xfrm>
            <a:prstGeom prst="round2SameRect">
              <a:avLst>
                <a:gd fmla="val 0" name="adj1"/>
                <a:gd fmla="val 50000" name="adj2"/>
              </a:avLst>
            </a:prstGeom>
            <a:solidFill>
              <a:srgbClr val="7F6CFC"/>
            </a:solidFill>
            <a:ln>
              <a:noFill/>
            </a:ln>
            <a:effectLst>
              <a:outerShdw blurRad="152400" rotWithShape="0" algn="t" dir="5400000" dist="38100">
                <a:srgbClr val="000000">
                  <a:alpha val="40000"/>
                </a:srgbClr>
              </a:outerShdw>
            </a:effectLst>
          </p:spPr>
          <p:txBody>
            <a:bodyPr anchorCtr="0" anchor="ctr" bIns="0" lIns="0" spcFirstLastPara="1" rIns="0" wrap="square" tIns="36000">
              <a:noAutofit/>
            </a:bodyPr>
            <a:lstStyle/>
            <a:p>
              <a:pPr indent="0" lvl="0" marL="0" marR="0" rtl="0" algn="ctr">
                <a:spcBef>
                  <a:spcPts val="0"/>
                </a:spcBef>
                <a:spcAft>
                  <a:spcPts val="0"/>
                </a:spcAft>
                <a:buNone/>
              </a:pPr>
              <a:r>
                <a:rPr b="1" lang="vi-VN" sz="1800">
                  <a:solidFill>
                    <a:schemeClr val="lt1"/>
                  </a:solidFill>
                  <a:latin typeface="Fira Sans"/>
                  <a:ea typeface="Fira Sans"/>
                  <a:cs typeface="Fira Sans"/>
                  <a:sym typeface="Fira Sans"/>
                </a:rPr>
                <a:t>Người tiếp xúc với các dấu hiệu (Nd)</a:t>
              </a:r>
              <a:endParaRPr b="1" sz="1800">
                <a:solidFill>
                  <a:schemeClr val="lt1"/>
                </a:solidFill>
                <a:latin typeface="Fira Sans"/>
                <a:ea typeface="Fira Sans"/>
                <a:cs typeface="Fira Sans"/>
                <a:sym typeface="Fira Sans"/>
              </a:endParaRPr>
            </a:p>
          </p:txBody>
        </p:sp>
      </p:grpSp>
      <p:grpSp>
        <p:nvGrpSpPr>
          <p:cNvPr id="923" name="Google Shape;923;p24"/>
          <p:cNvGrpSpPr/>
          <p:nvPr/>
        </p:nvGrpSpPr>
        <p:grpSpPr>
          <a:xfrm>
            <a:off x="9508254" y="2038312"/>
            <a:ext cx="2180548" cy="3477815"/>
            <a:chOff x="9508254" y="2038313"/>
            <a:chExt cx="2180548" cy="3438962"/>
          </a:xfrm>
        </p:grpSpPr>
        <p:pic>
          <p:nvPicPr>
            <p:cNvPr id="924" name="Google Shape;924;p24"/>
            <p:cNvPicPr preferRelativeResize="0"/>
            <p:nvPr/>
          </p:nvPicPr>
          <p:blipFill rotWithShape="1">
            <a:blip r:embed="rId6">
              <a:alphaModFix/>
            </a:blip>
            <a:srcRect b="0" l="0" r="0" t="0"/>
            <a:stretch/>
          </p:blipFill>
          <p:spPr>
            <a:xfrm>
              <a:off x="9508254" y="2038313"/>
              <a:ext cx="2180548" cy="3438962"/>
            </a:xfrm>
            <a:prstGeom prst="rect">
              <a:avLst/>
            </a:prstGeom>
            <a:noFill/>
            <a:ln>
              <a:noFill/>
            </a:ln>
            <a:effectLst>
              <a:outerShdw blurRad="152400" rotWithShape="0" algn="t" dir="5400000" dist="38100">
                <a:srgbClr val="000000">
                  <a:alpha val="40000"/>
                </a:srgbClr>
              </a:outerShdw>
            </a:effectLst>
          </p:spPr>
        </p:pic>
        <p:sp>
          <p:nvSpPr>
            <p:cNvPr id="925" name="Google Shape;925;p24"/>
            <p:cNvSpPr/>
            <p:nvPr/>
          </p:nvSpPr>
          <p:spPr>
            <a:xfrm>
              <a:off x="9927423" y="2048840"/>
              <a:ext cx="1434741" cy="1762844"/>
            </a:xfrm>
            <a:prstGeom prst="round2SameRect">
              <a:avLst>
                <a:gd fmla="val 0" name="adj1"/>
                <a:gd fmla="val 50000" name="adj2"/>
              </a:avLst>
            </a:prstGeom>
            <a:solidFill>
              <a:srgbClr val="7F6CFC"/>
            </a:solidFill>
            <a:ln>
              <a:noFill/>
            </a:ln>
            <a:effectLst>
              <a:outerShdw blurRad="152400" rotWithShape="0" algn="t" dir="5400000" dist="38100">
                <a:srgbClr val="000000">
                  <a:alpha val="40000"/>
                </a:srgbClr>
              </a:outerShdw>
            </a:effectLst>
          </p:spPr>
          <p:txBody>
            <a:bodyPr anchorCtr="0" anchor="ctr" bIns="0" lIns="0" spcFirstLastPara="1" rIns="0" wrap="square" tIns="36000">
              <a:noAutofit/>
            </a:bodyPr>
            <a:lstStyle/>
            <a:p>
              <a:pPr indent="0" lvl="0" marL="0" marR="0" rtl="0" algn="ctr">
                <a:spcBef>
                  <a:spcPts val="0"/>
                </a:spcBef>
                <a:spcAft>
                  <a:spcPts val="0"/>
                </a:spcAft>
                <a:buNone/>
              </a:pPr>
              <a:r>
                <a:rPr b="1" lang="vi-VN" sz="1800">
                  <a:solidFill>
                    <a:schemeClr val="lt1"/>
                  </a:solidFill>
                  <a:latin typeface="Fira Sans"/>
                  <a:ea typeface="Fira Sans"/>
                  <a:cs typeface="Fira Sans"/>
                  <a:sym typeface="Fira Sans"/>
                </a:rPr>
                <a:t>Người tiếp xúc với nghệ thuật (Na)</a:t>
              </a:r>
              <a:endParaRPr b="1" sz="1800">
                <a:solidFill>
                  <a:schemeClr val="lt1"/>
                </a:solidFill>
                <a:latin typeface="Fira Sans"/>
                <a:ea typeface="Fira Sans"/>
                <a:cs typeface="Fira Sans"/>
                <a:sym typeface="Fira Sans"/>
              </a:endParaRPr>
            </a:p>
          </p:txBody>
        </p:sp>
      </p:grpSp>
      <p:pic>
        <p:nvPicPr>
          <p:cNvPr id="926" name="Google Shape;926;p24"/>
          <p:cNvPicPr preferRelativeResize="0"/>
          <p:nvPr/>
        </p:nvPicPr>
        <p:blipFill rotWithShape="1">
          <a:blip r:embed="rId7">
            <a:alphaModFix/>
          </a:blip>
          <a:srcRect b="0" l="0" r="0" t="0"/>
          <a:stretch/>
        </p:blipFill>
        <p:spPr>
          <a:xfrm>
            <a:off x="2713161" y="2069040"/>
            <a:ext cx="2180547" cy="3447134"/>
          </a:xfrm>
          <a:custGeom>
            <a:rect b="b" l="l" r="r" t="t"/>
            <a:pathLst>
              <a:path extrusionOk="0" h="3120288" w="2088000">
                <a:moveTo>
                  <a:pt x="0" y="0"/>
                </a:moveTo>
                <a:lnTo>
                  <a:pt x="2088000" y="0"/>
                </a:lnTo>
                <a:lnTo>
                  <a:pt x="2088000" y="3120288"/>
                </a:lnTo>
                <a:lnTo>
                  <a:pt x="0" y="3120288"/>
                </a:lnTo>
                <a:close/>
              </a:path>
            </a:pathLst>
          </a:custGeom>
          <a:noFill/>
          <a:ln>
            <a:noFill/>
          </a:ln>
          <a:effectLst>
            <a:outerShdw blurRad="152400" rotWithShape="0" algn="t" dir="5400000" dist="38100">
              <a:srgbClr val="000000">
                <a:alpha val="40000"/>
              </a:srgbClr>
            </a:outerShdw>
          </a:effectLst>
        </p:spPr>
      </p:pic>
      <p:sp>
        <p:nvSpPr>
          <p:cNvPr id="927" name="Google Shape;927;p24"/>
          <p:cNvSpPr/>
          <p:nvPr/>
        </p:nvSpPr>
        <p:spPr>
          <a:xfrm>
            <a:off x="3132331" y="2062070"/>
            <a:ext cx="1434741" cy="1666891"/>
          </a:xfrm>
          <a:prstGeom prst="round2SameRect">
            <a:avLst>
              <a:gd fmla="val 0" name="adj1"/>
              <a:gd fmla="val 50000" name="adj2"/>
            </a:avLst>
          </a:prstGeom>
          <a:solidFill>
            <a:srgbClr val="7F6CFC"/>
          </a:solidFill>
          <a:ln>
            <a:noFill/>
          </a:ln>
          <a:effectLst>
            <a:outerShdw blurRad="152400" rotWithShape="0" algn="t" dir="5400000" dist="38100">
              <a:srgbClr val="000000">
                <a:alpha val="40000"/>
              </a:srgbClr>
            </a:outerShdw>
          </a:effectLst>
        </p:spPr>
        <p:txBody>
          <a:bodyPr anchorCtr="0" anchor="ctr" bIns="0" lIns="0" spcFirstLastPara="1" rIns="0" wrap="square" tIns="36000">
            <a:noAutofit/>
          </a:bodyPr>
          <a:lstStyle/>
          <a:p>
            <a:pPr indent="0" lvl="0" marL="0" marR="0" rtl="0" algn="ctr">
              <a:spcBef>
                <a:spcPts val="0"/>
              </a:spcBef>
              <a:spcAft>
                <a:spcPts val="0"/>
              </a:spcAft>
              <a:buNone/>
            </a:pPr>
            <a:r>
              <a:rPr b="1" lang="vi-VN" sz="1800">
                <a:solidFill>
                  <a:schemeClr val="lt1"/>
                </a:solidFill>
                <a:latin typeface="Fira Sans"/>
                <a:ea typeface="Fira Sans"/>
                <a:cs typeface="Fira Sans"/>
                <a:sym typeface="Fira Sans"/>
              </a:rPr>
              <a:t>Người tiếp xúc với kĩ thuật (Nh)</a:t>
            </a:r>
            <a:endParaRPr/>
          </a:p>
        </p:txBody>
      </p:sp>
      <p:grpSp>
        <p:nvGrpSpPr>
          <p:cNvPr id="928" name="Google Shape;928;p24"/>
          <p:cNvGrpSpPr/>
          <p:nvPr/>
        </p:nvGrpSpPr>
        <p:grpSpPr>
          <a:xfrm>
            <a:off x="4971314" y="2050546"/>
            <a:ext cx="2180547" cy="3465628"/>
            <a:chOff x="4971314" y="2050546"/>
            <a:chExt cx="2180547" cy="3465628"/>
          </a:xfrm>
        </p:grpSpPr>
        <p:pic>
          <p:nvPicPr>
            <p:cNvPr id="929" name="Google Shape;929;p24"/>
            <p:cNvPicPr preferRelativeResize="0"/>
            <p:nvPr/>
          </p:nvPicPr>
          <p:blipFill rotWithShape="1">
            <a:blip r:embed="rId8">
              <a:alphaModFix/>
            </a:blip>
            <a:srcRect b="0" l="0" r="0" t="0"/>
            <a:stretch/>
          </p:blipFill>
          <p:spPr>
            <a:xfrm>
              <a:off x="4971314" y="2050546"/>
              <a:ext cx="2180547" cy="3465628"/>
            </a:xfrm>
            <a:custGeom>
              <a:rect b="b" l="l" r="r" t="t"/>
              <a:pathLst>
                <a:path extrusionOk="0" h="3120288" w="2088000">
                  <a:moveTo>
                    <a:pt x="0" y="0"/>
                  </a:moveTo>
                  <a:lnTo>
                    <a:pt x="2088000" y="0"/>
                  </a:lnTo>
                  <a:lnTo>
                    <a:pt x="2088000" y="3120288"/>
                  </a:lnTo>
                  <a:lnTo>
                    <a:pt x="0" y="3120288"/>
                  </a:lnTo>
                  <a:close/>
                </a:path>
              </a:pathLst>
            </a:custGeom>
            <a:noFill/>
            <a:ln>
              <a:noFill/>
            </a:ln>
            <a:effectLst>
              <a:outerShdw blurRad="152400" rotWithShape="0" algn="t" dir="5400000" dist="38100">
                <a:srgbClr val="000000">
                  <a:alpha val="40000"/>
                </a:srgbClr>
              </a:outerShdw>
            </a:effectLst>
          </p:spPr>
        </p:pic>
        <p:sp>
          <p:nvSpPr>
            <p:cNvPr id="930" name="Google Shape;930;p24"/>
            <p:cNvSpPr/>
            <p:nvPr/>
          </p:nvSpPr>
          <p:spPr>
            <a:xfrm>
              <a:off x="5390484" y="2065927"/>
              <a:ext cx="1434741" cy="1663034"/>
            </a:xfrm>
            <a:prstGeom prst="round2SameRect">
              <a:avLst>
                <a:gd fmla="val 0" name="adj1"/>
                <a:gd fmla="val 50000" name="adj2"/>
              </a:avLst>
            </a:prstGeom>
            <a:solidFill>
              <a:srgbClr val="7F6CFC"/>
            </a:solidFill>
            <a:ln>
              <a:noFill/>
            </a:ln>
            <a:effectLst>
              <a:outerShdw blurRad="152400" rotWithShape="0" algn="t" dir="5400000" dist="38100">
                <a:srgbClr val="000000">
                  <a:alpha val="40000"/>
                </a:srgbClr>
              </a:outerShdw>
            </a:effectLst>
          </p:spPr>
          <p:txBody>
            <a:bodyPr anchorCtr="0" anchor="ctr" bIns="0" lIns="0" spcFirstLastPara="1" rIns="0" wrap="square" tIns="36000">
              <a:noAutofit/>
            </a:bodyPr>
            <a:lstStyle/>
            <a:p>
              <a:pPr indent="0" lvl="0" marL="0" marR="0" rtl="0" algn="ctr">
                <a:spcBef>
                  <a:spcPts val="0"/>
                </a:spcBef>
                <a:spcAft>
                  <a:spcPts val="0"/>
                </a:spcAft>
                <a:buNone/>
              </a:pPr>
              <a:r>
                <a:rPr b="1" lang="vi-VN" sz="1800">
                  <a:solidFill>
                    <a:schemeClr val="lt1"/>
                  </a:solidFill>
                  <a:latin typeface="Fira Sans"/>
                  <a:ea typeface="Fira Sans"/>
                  <a:cs typeface="Fira Sans"/>
                  <a:sym typeface="Fira Sans"/>
                </a:rPr>
                <a:t>Người tiếp xúc với người (N2)</a:t>
              </a:r>
              <a:endParaRPr/>
            </a:p>
          </p:txBody>
        </p:sp>
      </p:grpSp>
      <p:sp>
        <p:nvSpPr>
          <p:cNvPr id="931" name="Google Shape;931;p24"/>
          <p:cNvSpPr txBox="1"/>
          <p:nvPr/>
        </p:nvSpPr>
        <p:spPr>
          <a:xfrm>
            <a:off x="1146045" y="927119"/>
            <a:ext cx="65130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500"/>
                                        <p:tgtEl>
                                          <p:spTgt spid="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1000"/>
                                        <p:tgtEl>
                                          <p:spTgt spid="917"/>
                                        </p:tgtEl>
                                      </p:cBhvr>
                                    </p:animEffect>
                                  </p:childTnLst>
                                </p:cTn>
                              </p:par>
                              <p:par>
                                <p:cTn fill="hold" nodeType="with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1000"/>
                                        <p:tgtEl>
                                          <p:spTgt spid="918"/>
                                        </p:tgtEl>
                                      </p:cBhvr>
                                    </p:animEffect>
                                  </p:childTnLst>
                                </p:cTn>
                              </p:par>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1000"/>
                                        <p:tgtEl>
                                          <p:spTgt spid="916"/>
                                        </p:tgtEl>
                                      </p:cBhvr>
                                    </p:animEffect>
                                  </p:childTnLst>
                                </p:cTn>
                              </p:par>
                              <p:par>
                                <p:cTn fill="hold" nodeType="with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1000"/>
                                        <p:tgtEl>
                                          <p:spTgt spid="9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500"/>
                                        <p:tgtEl>
                                          <p:spTgt spid="91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10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1000"/>
                                        <p:tgtEl>
                                          <p:spTgt spid="926"/>
                                        </p:tgtEl>
                                      </p:cBhvr>
                                    </p:animEffect>
                                  </p:childTnLst>
                                </p:cTn>
                              </p:par>
                              <p:par>
                                <p:cTn fill="hold" nodeType="with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1000"/>
                                        <p:tgtEl>
                                          <p:spTgt spid="9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1000"/>
                                        <p:tgtEl>
                                          <p:spTgt spid="9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1000"/>
                                        <p:tgtEl>
                                          <p:spTgt spid="9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1000"/>
                                        <p:tgtEl>
                                          <p:spTgt spid="9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cxnSp>
        <p:nvCxnSpPr>
          <p:cNvPr id="937" name="Google Shape;937;p25"/>
          <p:cNvCxnSpPr/>
          <p:nvPr/>
        </p:nvCxnSpPr>
        <p:spPr>
          <a:xfrm>
            <a:off x="4267479" y="4005465"/>
            <a:ext cx="7211650" cy="0"/>
          </a:xfrm>
          <a:prstGeom prst="straightConnector1">
            <a:avLst/>
          </a:prstGeom>
          <a:noFill/>
          <a:ln cap="flat" cmpd="sng" w="9525">
            <a:solidFill>
              <a:srgbClr val="FFC000"/>
            </a:solidFill>
            <a:prstDash val="solid"/>
            <a:miter lim="800000"/>
            <a:headEnd len="sm" w="sm" type="none"/>
            <a:tailEnd len="med" w="med" type="oval"/>
          </a:ln>
        </p:spPr>
      </p:cxnSp>
      <p:pic>
        <p:nvPicPr>
          <p:cNvPr id="938" name="Google Shape;938;p25"/>
          <p:cNvPicPr preferRelativeResize="0"/>
          <p:nvPr/>
        </p:nvPicPr>
        <p:blipFill rotWithShape="1">
          <a:blip r:embed="rId3">
            <a:alphaModFix/>
          </a:blip>
          <a:srcRect b="0" l="30143" r="30142" t="0"/>
          <a:stretch/>
        </p:blipFill>
        <p:spPr>
          <a:xfrm>
            <a:off x="357" y="40340"/>
            <a:ext cx="3916017" cy="6858000"/>
          </a:xfrm>
          <a:custGeom>
            <a:rect b="b" l="l" r="r" t="t"/>
            <a:pathLst>
              <a:path extrusionOk="0" h="6858000" w="3916017">
                <a:moveTo>
                  <a:pt x="0" y="0"/>
                </a:moveTo>
                <a:lnTo>
                  <a:pt x="3916017" y="0"/>
                </a:lnTo>
                <a:lnTo>
                  <a:pt x="3916017" y="4790661"/>
                </a:lnTo>
                <a:lnTo>
                  <a:pt x="2604458" y="6858000"/>
                </a:lnTo>
                <a:lnTo>
                  <a:pt x="0" y="6858000"/>
                </a:lnTo>
                <a:close/>
              </a:path>
            </a:pathLst>
          </a:custGeom>
          <a:noFill/>
          <a:ln>
            <a:noFill/>
          </a:ln>
          <a:effectLst>
            <a:outerShdw blurRad="152400" rotWithShape="0" algn="l" dist="38100">
              <a:srgbClr val="000000">
                <a:alpha val="40000"/>
              </a:srgbClr>
            </a:outerShdw>
          </a:effectLst>
        </p:spPr>
      </p:pic>
      <p:sp>
        <p:nvSpPr>
          <p:cNvPr id="939" name="Google Shape;939;p25"/>
          <p:cNvSpPr/>
          <p:nvPr/>
        </p:nvSpPr>
        <p:spPr>
          <a:xfrm flipH="1">
            <a:off x="3456" y="30897"/>
            <a:ext cx="3916017" cy="6858000"/>
          </a:xfrm>
          <a:custGeom>
            <a:rect b="b" l="l" r="r" t="t"/>
            <a:pathLst>
              <a:path extrusionOk="0" h="6858000" w="4866861">
                <a:moveTo>
                  <a:pt x="0" y="0"/>
                </a:moveTo>
                <a:lnTo>
                  <a:pt x="4866861" y="0"/>
                </a:lnTo>
                <a:lnTo>
                  <a:pt x="4866861" y="6858000"/>
                </a:lnTo>
                <a:lnTo>
                  <a:pt x="1630018" y="6858000"/>
                </a:lnTo>
                <a:lnTo>
                  <a:pt x="0" y="4790661"/>
                </a:lnTo>
                <a:lnTo>
                  <a:pt x="0" y="0"/>
                </a:lnTo>
                <a:close/>
              </a:path>
            </a:pathLst>
          </a:custGeom>
          <a:solidFill>
            <a:srgbClr val="7F6CFC">
              <a:alpha val="5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hand holding a cellphone&#10;&#10;Description automatically generated" id="940" name="Google Shape;940;p25"/>
          <p:cNvPicPr preferRelativeResize="0"/>
          <p:nvPr/>
        </p:nvPicPr>
        <p:blipFill rotWithShape="1">
          <a:blip r:embed="rId4">
            <a:alphaModFix/>
          </a:blip>
          <a:srcRect b="12987" l="17687" r="11635" t="0"/>
          <a:stretch/>
        </p:blipFill>
        <p:spPr>
          <a:xfrm>
            <a:off x="1219262" y="1482489"/>
            <a:ext cx="3250096" cy="5542015"/>
          </a:xfrm>
          <a:prstGeom prst="rect">
            <a:avLst/>
          </a:prstGeom>
          <a:noFill/>
          <a:ln>
            <a:noFill/>
          </a:ln>
          <a:effectLst>
            <a:outerShdw blurRad="190500" rotWithShape="0" algn="r" dir="10800000" dist="38100">
              <a:srgbClr val="000000">
                <a:alpha val="14901"/>
              </a:srgbClr>
            </a:outerShdw>
          </a:effectLst>
        </p:spPr>
      </p:pic>
      <p:sp>
        <p:nvSpPr>
          <p:cNvPr id="941" name="Google Shape;941;p25"/>
          <p:cNvSpPr/>
          <p:nvPr/>
        </p:nvSpPr>
        <p:spPr>
          <a:xfrm>
            <a:off x="4428501" y="3183154"/>
            <a:ext cx="6234064" cy="92333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vi-VN" sz="1800">
                <a:solidFill>
                  <a:srgbClr val="5D43FB"/>
                </a:solidFill>
                <a:latin typeface="Fira Sans"/>
                <a:ea typeface="Fira Sans"/>
                <a:cs typeface="Fira Sans"/>
                <a:sym typeface="Fira Sans"/>
              </a:rPr>
              <a:t>Căn cứ vào mục đích, nội dung lao động, người ta chia các nghề thành 3 dạng sau</a:t>
            </a:r>
            <a:endParaRPr b="1" sz="1800">
              <a:solidFill>
                <a:srgbClr val="5D43FB"/>
              </a:solidFill>
              <a:latin typeface="Fira Sans"/>
              <a:ea typeface="Fira Sans"/>
              <a:cs typeface="Fira Sans"/>
              <a:sym typeface="Fira Sans"/>
            </a:endParaRPr>
          </a:p>
          <a:p>
            <a:pPr indent="0" lvl="0" marL="0" marR="0" rtl="0" algn="l">
              <a:spcBef>
                <a:spcPts val="0"/>
              </a:spcBef>
              <a:spcAft>
                <a:spcPts val="0"/>
              </a:spcAft>
              <a:buNone/>
            </a:pPr>
            <a:r>
              <a:t/>
            </a:r>
            <a:endParaRPr b="1" sz="1800">
              <a:solidFill>
                <a:srgbClr val="5D43FB"/>
              </a:solidFill>
              <a:latin typeface="Fira Sans"/>
              <a:ea typeface="Fira Sans"/>
              <a:cs typeface="Fira Sans"/>
              <a:sym typeface="Fira Sans"/>
            </a:endParaRPr>
          </a:p>
        </p:txBody>
      </p:sp>
      <p:grpSp>
        <p:nvGrpSpPr>
          <p:cNvPr id="942" name="Google Shape;942;p25"/>
          <p:cNvGrpSpPr/>
          <p:nvPr/>
        </p:nvGrpSpPr>
        <p:grpSpPr>
          <a:xfrm>
            <a:off x="1673006" y="3628070"/>
            <a:ext cx="504364" cy="493805"/>
            <a:chOff x="6746875" y="587376"/>
            <a:chExt cx="344487" cy="344488"/>
          </a:xfrm>
        </p:grpSpPr>
        <p:cxnSp>
          <p:nvCxnSpPr>
            <p:cNvPr id="943" name="Google Shape;943;p25"/>
            <p:cNvCxnSpPr/>
            <p:nvPr/>
          </p:nvCxnSpPr>
          <p:spPr>
            <a:xfrm>
              <a:off x="6851650" y="661989"/>
              <a:ext cx="0" cy="239713"/>
            </a:xfrm>
            <a:prstGeom prst="straightConnector1">
              <a:avLst/>
            </a:prstGeom>
            <a:noFill/>
            <a:ln cap="rnd" cmpd="sng" w="12700">
              <a:solidFill>
                <a:schemeClr val="lt1"/>
              </a:solidFill>
              <a:prstDash val="solid"/>
              <a:round/>
              <a:headEnd len="med" w="med" type="none"/>
              <a:tailEnd len="med" w="med" type="none"/>
            </a:ln>
          </p:spPr>
        </p:cxnSp>
        <p:cxnSp>
          <p:nvCxnSpPr>
            <p:cNvPr id="944" name="Google Shape;944;p25"/>
            <p:cNvCxnSpPr/>
            <p:nvPr/>
          </p:nvCxnSpPr>
          <p:spPr>
            <a:xfrm rot="10800000">
              <a:off x="6956425" y="587376"/>
              <a:ext cx="0" cy="149225"/>
            </a:xfrm>
            <a:prstGeom prst="straightConnector1">
              <a:avLst/>
            </a:prstGeom>
            <a:noFill/>
            <a:ln cap="rnd" cmpd="sng" w="12700">
              <a:solidFill>
                <a:schemeClr val="lt1"/>
              </a:solidFill>
              <a:prstDash val="solid"/>
              <a:round/>
              <a:headEnd len="med" w="med" type="none"/>
              <a:tailEnd len="med" w="med" type="none"/>
            </a:ln>
          </p:spPr>
        </p:cxnSp>
        <p:sp>
          <p:nvSpPr>
            <p:cNvPr id="945" name="Google Shape;945;p25"/>
            <p:cNvSpPr/>
            <p:nvPr/>
          </p:nvSpPr>
          <p:spPr>
            <a:xfrm>
              <a:off x="6746875" y="587376"/>
              <a:ext cx="314325" cy="314325"/>
            </a:xfrm>
            <a:custGeom>
              <a:rect b="b" l="l" r="r" t="t"/>
              <a:pathLst>
                <a:path extrusionOk="0" h="198" w="198">
                  <a:moveTo>
                    <a:pt x="123" y="158"/>
                  </a:moveTo>
                  <a:lnTo>
                    <a:pt x="66" y="198"/>
                  </a:lnTo>
                  <a:lnTo>
                    <a:pt x="0" y="151"/>
                  </a:lnTo>
                  <a:lnTo>
                    <a:pt x="0" y="0"/>
                  </a:lnTo>
                  <a:lnTo>
                    <a:pt x="66" y="47"/>
                  </a:lnTo>
                  <a:lnTo>
                    <a:pt x="132" y="0"/>
                  </a:lnTo>
                  <a:lnTo>
                    <a:pt x="198" y="47"/>
                  </a:lnTo>
                  <a:lnTo>
                    <a:pt x="198" y="94"/>
                  </a:lnTo>
                </a:path>
              </a:pathLst>
            </a:custGeom>
            <a:noFill/>
            <a:ln cap="rnd" cmpd="sng" w="12700">
              <a:solidFill>
                <a:schemeClr val="lt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6" name="Google Shape;946;p25"/>
            <p:cNvSpPr/>
            <p:nvPr/>
          </p:nvSpPr>
          <p:spPr>
            <a:xfrm>
              <a:off x="6972300" y="766764"/>
              <a:ext cx="119062" cy="165100"/>
            </a:xfrm>
            <a:custGeom>
              <a:rect b="b" l="l" r="r" t="t"/>
              <a:pathLst>
                <a:path extrusionOk="0" h="44" w="32">
                  <a:moveTo>
                    <a:pt x="32" y="16"/>
                  </a:moveTo>
                  <a:cubicBezTo>
                    <a:pt x="32" y="25"/>
                    <a:pt x="16" y="44"/>
                    <a:pt x="16" y="44"/>
                  </a:cubicBezTo>
                  <a:cubicBezTo>
                    <a:pt x="16" y="44"/>
                    <a:pt x="0" y="25"/>
                    <a:pt x="0" y="16"/>
                  </a:cubicBezTo>
                  <a:cubicBezTo>
                    <a:pt x="0" y="7"/>
                    <a:pt x="7" y="0"/>
                    <a:pt x="16" y="0"/>
                  </a:cubicBezTo>
                  <a:cubicBezTo>
                    <a:pt x="25" y="0"/>
                    <a:pt x="32" y="7"/>
                    <a:pt x="32" y="16"/>
                  </a:cubicBezTo>
                  <a:close/>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47" name="Google Shape;947;p25"/>
            <p:cNvSpPr/>
            <p:nvPr/>
          </p:nvSpPr>
          <p:spPr>
            <a:xfrm>
              <a:off x="7008812" y="804864"/>
              <a:ext cx="46037" cy="44450"/>
            </a:xfrm>
            <a:prstGeom prst="ellipse">
              <a:avLst/>
            </a:pr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pic>
        <p:nvPicPr>
          <p:cNvPr id="948" name="Google Shape;948;p25"/>
          <p:cNvPicPr preferRelativeResize="0"/>
          <p:nvPr/>
        </p:nvPicPr>
        <p:blipFill rotWithShape="1">
          <a:blip r:embed="rId5">
            <a:alphaModFix/>
          </a:blip>
          <a:srcRect b="0" l="30892" r="30892" t="0"/>
          <a:stretch/>
        </p:blipFill>
        <p:spPr>
          <a:xfrm>
            <a:off x="2614291" y="2308803"/>
            <a:ext cx="1412155" cy="2463462"/>
          </a:xfrm>
          <a:prstGeom prst="rect">
            <a:avLst/>
          </a:prstGeom>
          <a:noFill/>
          <a:ln>
            <a:noFill/>
          </a:ln>
        </p:spPr>
      </p:pic>
      <p:grpSp>
        <p:nvGrpSpPr>
          <p:cNvPr id="949" name="Google Shape;949;p25"/>
          <p:cNvGrpSpPr/>
          <p:nvPr/>
        </p:nvGrpSpPr>
        <p:grpSpPr>
          <a:xfrm>
            <a:off x="4574719" y="4270532"/>
            <a:ext cx="6317128" cy="2199411"/>
            <a:chOff x="5039843" y="1063510"/>
            <a:chExt cx="6317128" cy="2199411"/>
          </a:xfrm>
        </p:grpSpPr>
        <p:sp>
          <p:nvSpPr>
            <p:cNvPr id="950" name="Google Shape;950;p25"/>
            <p:cNvSpPr/>
            <p:nvPr/>
          </p:nvSpPr>
          <p:spPr>
            <a:xfrm>
              <a:off x="7442791" y="2782997"/>
              <a:ext cx="1511233" cy="479924"/>
            </a:xfrm>
            <a:prstGeom prst="roundRect">
              <a:avLst>
                <a:gd fmla="val 50000" name="adj"/>
              </a:avLst>
            </a:prstGeom>
            <a:gradFill>
              <a:gsLst>
                <a:gs pos="0">
                  <a:srgbClr val="5D43FB"/>
                </a:gs>
                <a:gs pos="16000">
                  <a:srgbClr val="5D43FB"/>
                </a:gs>
                <a:gs pos="81000">
                  <a:srgbClr val="B1A5FD"/>
                </a:gs>
                <a:gs pos="100000">
                  <a:srgbClr val="B1A5FD"/>
                </a:gs>
              </a:gsLst>
              <a:lin ang="8100000" scaled="0"/>
            </a:gradFill>
            <a:ln>
              <a:noFill/>
            </a:ln>
            <a:effectLst>
              <a:outerShdw blurRad="1905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Century Gothic"/>
                <a:ea typeface="Century Gothic"/>
                <a:cs typeface="Century Gothic"/>
                <a:sym typeface="Century Gothic"/>
              </a:endParaRPr>
            </a:p>
          </p:txBody>
        </p:sp>
        <p:sp>
          <p:nvSpPr>
            <p:cNvPr id="951" name="Google Shape;951;p25"/>
            <p:cNvSpPr/>
            <p:nvPr/>
          </p:nvSpPr>
          <p:spPr>
            <a:xfrm>
              <a:off x="5413509" y="2782997"/>
              <a:ext cx="1511233" cy="479924"/>
            </a:xfrm>
            <a:prstGeom prst="roundRect">
              <a:avLst>
                <a:gd fmla="val 50000" name="adj"/>
              </a:avLst>
            </a:prstGeom>
            <a:gradFill>
              <a:gsLst>
                <a:gs pos="0">
                  <a:srgbClr val="5D43FB"/>
                </a:gs>
                <a:gs pos="16000">
                  <a:srgbClr val="5D43FB"/>
                </a:gs>
                <a:gs pos="81000">
                  <a:srgbClr val="CAC2FE"/>
                </a:gs>
                <a:gs pos="100000">
                  <a:srgbClr val="CAC2FE"/>
                </a:gs>
              </a:gsLst>
              <a:lin ang="8100000" scaled="0"/>
            </a:gradFill>
            <a:ln>
              <a:noFill/>
            </a:ln>
            <a:effectLst>
              <a:outerShdw blurRad="1905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Century Gothic"/>
                <a:ea typeface="Century Gothic"/>
                <a:cs typeface="Century Gothic"/>
                <a:sym typeface="Century Gothic"/>
              </a:endParaRPr>
            </a:p>
          </p:txBody>
        </p:sp>
        <p:sp>
          <p:nvSpPr>
            <p:cNvPr id="952" name="Google Shape;952;p25"/>
            <p:cNvSpPr/>
            <p:nvPr/>
          </p:nvSpPr>
          <p:spPr>
            <a:xfrm>
              <a:off x="9472073" y="2782997"/>
              <a:ext cx="1511233" cy="479924"/>
            </a:xfrm>
            <a:prstGeom prst="roundRect">
              <a:avLst>
                <a:gd fmla="val 50000" name="adj"/>
              </a:avLst>
            </a:prstGeom>
            <a:gradFill>
              <a:gsLst>
                <a:gs pos="0">
                  <a:srgbClr val="5D43FB"/>
                </a:gs>
                <a:gs pos="16000">
                  <a:srgbClr val="5D43FB"/>
                </a:gs>
                <a:gs pos="81000">
                  <a:srgbClr val="B1A5FD"/>
                </a:gs>
                <a:gs pos="100000">
                  <a:srgbClr val="B1A5FD"/>
                </a:gs>
              </a:gsLst>
              <a:lin ang="8100000" scaled="0"/>
            </a:gradFill>
            <a:ln>
              <a:noFill/>
            </a:ln>
            <a:effectLst>
              <a:outerShdw blurRad="1905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Century Gothic"/>
                <a:ea typeface="Century Gothic"/>
                <a:cs typeface="Century Gothic"/>
                <a:sym typeface="Century Gothic"/>
              </a:endParaRPr>
            </a:p>
          </p:txBody>
        </p:sp>
        <p:sp>
          <p:nvSpPr>
            <p:cNvPr id="953" name="Google Shape;953;p25"/>
            <p:cNvSpPr/>
            <p:nvPr/>
          </p:nvSpPr>
          <p:spPr>
            <a:xfrm>
              <a:off x="5039843" y="1114509"/>
              <a:ext cx="6317128" cy="1961833"/>
            </a:xfrm>
            <a:prstGeom prst="rect">
              <a:avLst/>
            </a:prstGeom>
            <a:solidFill>
              <a:schemeClr val="lt1"/>
            </a:solidFill>
            <a:ln>
              <a:noFill/>
            </a:ln>
            <a:effectLst>
              <a:outerShdw blurRad="254000" rotWithShape="0" algn="t" dir="5400000" dist="127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4" name="Google Shape;954;p25"/>
            <p:cNvSpPr/>
            <p:nvPr/>
          </p:nvSpPr>
          <p:spPr>
            <a:xfrm>
              <a:off x="5719125" y="1063510"/>
              <a:ext cx="900000" cy="670219"/>
            </a:xfrm>
            <a:prstGeom prst="round2SameRect">
              <a:avLst>
                <a:gd fmla="val 0" name="adj1"/>
                <a:gd fmla="val 50000" name="adj2"/>
              </a:avLst>
            </a:prstGeom>
            <a:solidFill>
              <a:srgbClr val="5D43FB"/>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5" name="Google Shape;955;p25"/>
            <p:cNvSpPr/>
            <p:nvPr/>
          </p:nvSpPr>
          <p:spPr>
            <a:xfrm>
              <a:off x="7748407" y="1063510"/>
              <a:ext cx="900000" cy="670219"/>
            </a:xfrm>
            <a:prstGeom prst="round2SameRect">
              <a:avLst>
                <a:gd fmla="val 0" name="adj1"/>
                <a:gd fmla="val 50000" name="adj2"/>
              </a:avLst>
            </a:prstGeom>
            <a:solidFill>
              <a:srgbClr val="5D43FB"/>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6" name="Google Shape;956;p25"/>
            <p:cNvSpPr/>
            <p:nvPr/>
          </p:nvSpPr>
          <p:spPr>
            <a:xfrm>
              <a:off x="9777689" y="1063510"/>
              <a:ext cx="900000" cy="670219"/>
            </a:xfrm>
            <a:prstGeom prst="round2SameRect">
              <a:avLst>
                <a:gd fmla="val 0" name="adj1"/>
                <a:gd fmla="val 50000" name="adj2"/>
              </a:avLst>
            </a:prstGeom>
            <a:solidFill>
              <a:srgbClr val="5D43FB"/>
            </a:solidFill>
            <a:ln>
              <a:noFill/>
            </a:ln>
            <a:effectLst>
              <a:outerShdw blurRad="50800" rotWithShape="0" algn="t" dir="54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57" name="Google Shape;957;p25"/>
            <p:cNvGrpSpPr/>
            <p:nvPr/>
          </p:nvGrpSpPr>
          <p:grpSpPr>
            <a:xfrm>
              <a:off x="8048388" y="1251082"/>
              <a:ext cx="300038" cy="346075"/>
              <a:chOff x="9188450" y="2532063"/>
              <a:chExt cx="300038" cy="346075"/>
            </a:xfrm>
          </p:grpSpPr>
          <p:sp>
            <p:nvSpPr>
              <p:cNvPr id="958" name="Google Shape;958;p25"/>
              <p:cNvSpPr/>
              <p:nvPr/>
            </p:nvSpPr>
            <p:spPr>
              <a:xfrm>
                <a:off x="9188450" y="2847975"/>
                <a:ext cx="300038" cy="30163"/>
              </a:xfrm>
              <a:custGeom>
                <a:rect b="b" l="l" r="r" t="t"/>
                <a:pathLst>
                  <a:path extrusionOk="0" h="8" w="80">
                    <a:moveTo>
                      <a:pt x="80" y="8"/>
                    </a:moveTo>
                    <a:cubicBezTo>
                      <a:pt x="76" y="8"/>
                      <a:pt x="72" y="4"/>
                      <a:pt x="72" y="0"/>
                    </a:cubicBezTo>
                    <a:cubicBezTo>
                      <a:pt x="72" y="4"/>
                      <a:pt x="68" y="8"/>
                      <a:pt x="64" y="8"/>
                    </a:cubicBezTo>
                    <a:cubicBezTo>
                      <a:pt x="60" y="8"/>
                      <a:pt x="56" y="4"/>
                      <a:pt x="56" y="0"/>
                    </a:cubicBezTo>
                    <a:cubicBezTo>
                      <a:pt x="56" y="4"/>
                      <a:pt x="52" y="8"/>
                      <a:pt x="48" y="8"/>
                    </a:cubicBezTo>
                    <a:cubicBezTo>
                      <a:pt x="44" y="8"/>
                      <a:pt x="40" y="4"/>
                      <a:pt x="40" y="0"/>
                    </a:cubicBezTo>
                    <a:cubicBezTo>
                      <a:pt x="40" y="4"/>
                      <a:pt x="36" y="8"/>
                      <a:pt x="32" y="8"/>
                    </a:cubicBezTo>
                    <a:cubicBezTo>
                      <a:pt x="28" y="8"/>
                      <a:pt x="24" y="4"/>
                      <a:pt x="24" y="0"/>
                    </a:cubicBezTo>
                    <a:cubicBezTo>
                      <a:pt x="24" y="4"/>
                      <a:pt x="20" y="8"/>
                      <a:pt x="16" y="8"/>
                    </a:cubicBezTo>
                    <a:cubicBezTo>
                      <a:pt x="12" y="8"/>
                      <a:pt x="8" y="4"/>
                      <a:pt x="8" y="0"/>
                    </a:cubicBezTo>
                    <a:cubicBezTo>
                      <a:pt x="8" y="4"/>
                      <a:pt x="4" y="8"/>
                      <a:pt x="0" y="8"/>
                    </a:cubicBezTo>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59" name="Google Shape;959;p25"/>
              <p:cNvSpPr/>
              <p:nvPr/>
            </p:nvSpPr>
            <p:spPr>
              <a:xfrm>
                <a:off x="9188450" y="2787650"/>
                <a:ext cx="300038" cy="30163"/>
              </a:xfrm>
              <a:custGeom>
                <a:rect b="b" l="l" r="r" t="t"/>
                <a:pathLst>
                  <a:path extrusionOk="0" h="8" w="80">
                    <a:moveTo>
                      <a:pt x="80" y="8"/>
                    </a:moveTo>
                    <a:cubicBezTo>
                      <a:pt x="76" y="8"/>
                      <a:pt x="72" y="4"/>
                      <a:pt x="72" y="0"/>
                    </a:cubicBezTo>
                    <a:cubicBezTo>
                      <a:pt x="72" y="4"/>
                      <a:pt x="68" y="8"/>
                      <a:pt x="64" y="8"/>
                    </a:cubicBezTo>
                    <a:cubicBezTo>
                      <a:pt x="60" y="8"/>
                      <a:pt x="56" y="4"/>
                      <a:pt x="56" y="0"/>
                    </a:cubicBezTo>
                    <a:cubicBezTo>
                      <a:pt x="56" y="4"/>
                      <a:pt x="52" y="8"/>
                      <a:pt x="48" y="8"/>
                    </a:cubicBezTo>
                    <a:cubicBezTo>
                      <a:pt x="44" y="8"/>
                      <a:pt x="40" y="4"/>
                      <a:pt x="40" y="0"/>
                    </a:cubicBezTo>
                    <a:cubicBezTo>
                      <a:pt x="40" y="4"/>
                      <a:pt x="36" y="8"/>
                      <a:pt x="32" y="8"/>
                    </a:cubicBezTo>
                    <a:cubicBezTo>
                      <a:pt x="28" y="8"/>
                      <a:pt x="24" y="4"/>
                      <a:pt x="24" y="0"/>
                    </a:cubicBezTo>
                    <a:cubicBezTo>
                      <a:pt x="24" y="4"/>
                      <a:pt x="20" y="8"/>
                      <a:pt x="16" y="8"/>
                    </a:cubicBezTo>
                    <a:cubicBezTo>
                      <a:pt x="12" y="8"/>
                      <a:pt x="8" y="4"/>
                      <a:pt x="8" y="0"/>
                    </a:cubicBezTo>
                    <a:cubicBezTo>
                      <a:pt x="8" y="4"/>
                      <a:pt x="4" y="8"/>
                      <a:pt x="0" y="8"/>
                    </a:cubicBezTo>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0" name="Google Shape;960;p25"/>
              <p:cNvSpPr/>
              <p:nvPr/>
            </p:nvSpPr>
            <p:spPr>
              <a:xfrm>
                <a:off x="9204325" y="2713038"/>
                <a:ext cx="239713" cy="44450"/>
              </a:xfrm>
              <a:custGeom>
                <a:rect b="b" l="l" r="r" t="t"/>
                <a:pathLst>
                  <a:path extrusionOk="0" h="12" w="64">
                    <a:moveTo>
                      <a:pt x="58" y="12"/>
                    </a:moveTo>
                    <a:cubicBezTo>
                      <a:pt x="62" y="10"/>
                      <a:pt x="64" y="4"/>
                      <a:pt x="64" y="0"/>
                    </a:cubicBezTo>
                    <a:cubicBezTo>
                      <a:pt x="0" y="0"/>
                      <a:pt x="0" y="0"/>
                      <a:pt x="0" y="0"/>
                    </a:cubicBezTo>
                    <a:cubicBezTo>
                      <a:pt x="0" y="4"/>
                      <a:pt x="2" y="10"/>
                      <a:pt x="7" y="12"/>
                    </a:cubicBezTo>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961" name="Google Shape;961;p25"/>
              <p:cNvCxnSpPr/>
              <p:nvPr/>
            </p:nvCxnSpPr>
            <p:spPr>
              <a:xfrm rot="10800000">
                <a:off x="9317038" y="2532063"/>
                <a:ext cx="0" cy="180975"/>
              </a:xfrm>
              <a:prstGeom prst="straightConnector1">
                <a:avLst/>
              </a:prstGeom>
              <a:noFill/>
              <a:ln cap="rnd" cmpd="sng" w="12700">
                <a:solidFill>
                  <a:schemeClr val="lt1"/>
                </a:solidFill>
                <a:prstDash val="solid"/>
                <a:round/>
                <a:headEnd len="med" w="med" type="none"/>
                <a:tailEnd len="med" w="med" type="none"/>
              </a:ln>
            </p:spPr>
          </p:cxnSp>
          <p:sp>
            <p:nvSpPr>
              <p:cNvPr id="962" name="Google Shape;962;p25"/>
              <p:cNvSpPr/>
              <p:nvPr/>
            </p:nvSpPr>
            <p:spPr>
              <a:xfrm>
                <a:off x="9317038" y="2540000"/>
                <a:ext cx="104775" cy="127000"/>
              </a:xfrm>
              <a:custGeom>
                <a:rect b="b" l="l" r="r" t="t"/>
                <a:pathLst>
                  <a:path extrusionOk="0" h="80" w="66">
                    <a:moveTo>
                      <a:pt x="66" y="80"/>
                    </a:moveTo>
                    <a:lnTo>
                      <a:pt x="0" y="80"/>
                    </a:lnTo>
                    <a:lnTo>
                      <a:pt x="0" y="0"/>
                    </a:lnTo>
                    <a:lnTo>
                      <a:pt x="66" y="80"/>
                    </a:lnTo>
                    <a:close/>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963" name="Google Shape;963;p25"/>
              <p:cNvCxnSpPr/>
              <p:nvPr/>
            </p:nvCxnSpPr>
            <p:spPr>
              <a:xfrm>
                <a:off x="9317038" y="2667000"/>
                <a:ext cx="119063" cy="0"/>
              </a:xfrm>
              <a:prstGeom prst="straightConnector1">
                <a:avLst/>
              </a:prstGeom>
              <a:noFill/>
              <a:ln cap="rnd" cmpd="sng" w="12700">
                <a:solidFill>
                  <a:schemeClr val="lt1"/>
                </a:solidFill>
                <a:prstDash val="solid"/>
                <a:round/>
                <a:headEnd len="med" w="med" type="none"/>
                <a:tailEnd len="med" w="med" type="none"/>
              </a:ln>
            </p:spPr>
          </p:cxnSp>
        </p:grpSp>
        <p:grpSp>
          <p:nvGrpSpPr>
            <p:cNvPr id="964" name="Google Shape;964;p25"/>
            <p:cNvGrpSpPr/>
            <p:nvPr/>
          </p:nvGrpSpPr>
          <p:grpSpPr>
            <a:xfrm>
              <a:off x="10053064" y="1301088"/>
              <a:ext cx="349250" cy="246063"/>
              <a:chOff x="8453438" y="3311525"/>
              <a:chExt cx="349250" cy="246063"/>
            </a:xfrm>
          </p:grpSpPr>
          <p:sp>
            <p:nvSpPr>
              <p:cNvPr id="965" name="Google Shape;965;p25"/>
              <p:cNvSpPr/>
              <p:nvPr/>
            </p:nvSpPr>
            <p:spPr>
              <a:xfrm>
                <a:off x="8453438" y="3319463"/>
                <a:ext cx="349250" cy="238125"/>
              </a:xfrm>
              <a:custGeom>
                <a:rect b="b" l="l" r="r" t="t"/>
                <a:pathLst>
                  <a:path extrusionOk="0" h="63" w="93">
                    <a:moveTo>
                      <a:pt x="81" y="1"/>
                    </a:moveTo>
                    <a:cubicBezTo>
                      <a:pt x="26" y="25"/>
                      <a:pt x="26" y="25"/>
                      <a:pt x="26" y="25"/>
                    </a:cubicBezTo>
                    <a:cubicBezTo>
                      <a:pt x="14" y="19"/>
                      <a:pt x="14" y="19"/>
                      <a:pt x="14" y="19"/>
                    </a:cubicBezTo>
                    <a:cubicBezTo>
                      <a:pt x="0" y="25"/>
                      <a:pt x="0" y="25"/>
                      <a:pt x="0" y="25"/>
                    </a:cubicBezTo>
                    <a:cubicBezTo>
                      <a:pt x="18" y="43"/>
                      <a:pt x="18" y="43"/>
                      <a:pt x="18" y="43"/>
                    </a:cubicBezTo>
                    <a:cubicBezTo>
                      <a:pt x="48" y="31"/>
                      <a:pt x="48" y="31"/>
                      <a:pt x="48" y="31"/>
                    </a:cubicBezTo>
                    <a:cubicBezTo>
                      <a:pt x="36" y="63"/>
                      <a:pt x="36" y="63"/>
                      <a:pt x="36" y="63"/>
                    </a:cubicBezTo>
                    <a:cubicBezTo>
                      <a:pt x="52" y="55"/>
                      <a:pt x="52" y="55"/>
                      <a:pt x="52" y="55"/>
                    </a:cubicBezTo>
                    <a:cubicBezTo>
                      <a:pt x="68" y="23"/>
                      <a:pt x="68" y="23"/>
                      <a:pt x="68" y="23"/>
                    </a:cubicBezTo>
                    <a:cubicBezTo>
                      <a:pt x="87" y="16"/>
                      <a:pt x="87" y="16"/>
                      <a:pt x="87" y="16"/>
                    </a:cubicBezTo>
                    <a:cubicBezTo>
                      <a:pt x="91" y="14"/>
                      <a:pt x="93" y="10"/>
                      <a:pt x="91" y="6"/>
                    </a:cubicBezTo>
                    <a:cubicBezTo>
                      <a:pt x="90" y="1"/>
                      <a:pt x="85" y="0"/>
                      <a:pt x="81" y="1"/>
                    </a:cubicBezTo>
                    <a:close/>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6" name="Google Shape;966;p25"/>
              <p:cNvSpPr/>
              <p:nvPr/>
            </p:nvSpPr>
            <p:spPr>
              <a:xfrm>
                <a:off x="8535988" y="3311525"/>
                <a:ext cx="153988" cy="65088"/>
              </a:xfrm>
              <a:custGeom>
                <a:rect b="b" l="l" r="r" t="t"/>
                <a:pathLst>
                  <a:path extrusionOk="0" h="41" w="97">
                    <a:moveTo>
                      <a:pt x="97" y="27"/>
                    </a:moveTo>
                    <a:lnTo>
                      <a:pt x="33" y="0"/>
                    </a:lnTo>
                    <a:lnTo>
                      <a:pt x="0" y="15"/>
                    </a:lnTo>
                    <a:lnTo>
                      <a:pt x="61" y="41"/>
                    </a:lnTo>
                  </a:path>
                </a:pathLst>
              </a:custGeom>
              <a:noFill/>
              <a:ln cap="rnd" cmpd="sng" w="12700">
                <a:solidFill>
                  <a:schemeClr val="lt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967" name="Google Shape;967;p25"/>
            <p:cNvGrpSpPr/>
            <p:nvPr/>
          </p:nvGrpSpPr>
          <p:grpSpPr>
            <a:xfrm>
              <a:off x="5996088" y="1273307"/>
              <a:ext cx="346075" cy="301625"/>
              <a:chOff x="4125913" y="2576513"/>
              <a:chExt cx="346075" cy="301625"/>
            </a:xfrm>
          </p:grpSpPr>
          <p:sp>
            <p:nvSpPr>
              <p:cNvPr id="968" name="Google Shape;968;p25"/>
              <p:cNvSpPr/>
              <p:nvPr/>
            </p:nvSpPr>
            <p:spPr>
              <a:xfrm>
                <a:off x="4125913" y="2636838"/>
                <a:ext cx="346075" cy="241300"/>
              </a:xfrm>
              <a:custGeom>
                <a:rect b="b" l="l" r="r" t="t"/>
                <a:pathLst>
                  <a:path extrusionOk="0" h="64" w="92">
                    <a:moveTo>
                      <a:pt x="92" y="12"/>
                    </a:moveTo>
                    <a:cubicBezTo>
                      <a:pt x="92" y="5"/>
                      <a:pt x="87" y="0"/>
                      <a:pt x="80" y="0"/>
                    </a:cubicBezTo>
                    <a:cubicBezTo>
                      <a:pt x="12" y="0"/>
                      <a:pt x="12" y="0"/>
                      <a:pt x="12" y="0"/>
                    </a:cubicBezTo>
                    <a:cubicBezTo>
                      <a:pt x="5" y="0"/>
                      <a:pt x="0" y="5"/>
                      <a:pt x="0" y="12"/>
                    </a:cubicBezTo>
                    <a:cubicBezTo>
                      <a:pt x="0" y="52"/>
                      <a:pt x="0" y="52"/>
                      <a:pt x="0" y="52"/>
                    </a:cubicBezTo>
                    <a:cubicBezTo>
                      <a:pt x="0" y="59"/>
                      <a:pt x="5" y="64"/>
                      <a:pt x="12" y="64"/>
                    </a:cubicBezTo>
                    <a:cubicBezTo>
                      <a:pt x="80" y="64"/>
                      <a:pt x="80" y="64"/>
                      <a:pt x="80" y="64"/>
                    </a:cubicBezTo>
                    <a:cubicBezTo>
                      <a:pt x="87" y="64"/>
                      <a:pt x="92" y="59"/>
                      <a:pt x="92" y="52"/>
                    </a:cubicBezTo>
                    <a:lnTo>
                      <a:pt x="92" y="12"/>
                    </a:lnTo>
                    <a:close/>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9" name="Google Shape;969;p25"/>
              <p:cNvSpPr/>
              <p:nvPr/>
            </p:nvSpPr>
            <p:spPr>
              <a:xfrm>
                <a:off x="4246563" y="2576513"/>
                <a:ext cx="104775" cy="60325"/>
              </a:xfrm>
              <a:custGeom>
                <a:rect b="b" l="l" r="r" t="t"/>
                <a:pathLst>
                  <a:path extrusionOk="0" h="16" w="28">
                    <a:moveTo>
                      <a:pt x="0" y="16"/>
                    </a:moveTo>
                    <a:cubicBezTo>
                      <a:pt x="0" y="8"/>
                      <a:pt x="0" y="8"/>
                      <a:pt x="0" y="8"/>
                    </a:cubicBezTo>
                    <a:cubicBezTo>
                      <a:pt x="0" y="4"/>
                      <a:pt x="4" y="0"/>
                      <a:pt x="8" y="0"/>
                    </a:cubicBezTo>
                    <a:cubicBezTo>
                      <a:pt x="20" y="0"/>
                      <a:pt x="20" y="0"/>
                      <a:pt x="20" y="0"/>
                    </a:cubicBezTo>
                    <a:cubicBezTo>
                      <a:pt x="24" y="0"/>
                      <a:pt x="28" y="4"/>
                      <a:pt x="28" y="8"/>
                    </a:cubicBezTo>
                    <a:cubicBezTo>
                      <a:pt x="28" y="16"/>
                      <a:pt x="28" y="16"/>
                      <a:pt x="28" y="16"/>
                    </a:cubicBezTo>
                  </a:path>
                </a:pathLst>
              </a:custGeom>
              <a:noFill/>
              <a:ln cap="rnd"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970" name="Google Shape;970;p25"/>
              <p:cNvCxnSpPr/>
              <p:nvPr/>
            </p:nvCxnSpPr>
            <p:spPr>
              <a:xfrm>
                <a:off x="4411663" y="2636838"/>
                <a:ext cx="0" cy="241300"/>
              </a:xfrm>
              <a:prstGeom prst="straightConnector1">
                <a:avLst/>
              </a:prstGeom>
              <a:noFill/>
              <a:ln cap="flat" cmpd="sng" w="12700">
                <a:solidFill>
                  <a:schemeClr val="lt1"/>
                </a:solidFill>
                <a:prstDash val="solid"/>
                <a:round/>
                <a:headEnd len="med" w="med" type="none"/>
                <a:tailEnd len="med" w="med" type="none"/>
              </a:ln>
            </p:spPr>
          </p:cxnSp>
          <p:cxnSp>
            <p:nvCxnSpPr>
              <p:cNvPr id="971" name="Google Shape;971;p25"/>
              <p:cNvCxnSpPr/>
              <p:nvPr/>
            </p:nvCxnSpPr>
            <p:spPr>
              <a:xfrm>
                <a:off x="4367213" y="2636838"/>
                <a:ext cx="0" cy="241300"/>
              </a:xfrm>
              <a:prstGeom prst="straightConnector1">
                <a:avLst/>
              </a:prstGeom>
              <a:noFill/>
              <a:ln cap="flat" cmpd="sng" w="12700">
                <a:solidFill>
                  <a:schemeClr val="lt1"/>
                </a:solidFill>
                <a:prstDash val="solid"/>
                <a:round/>
                <a:headEnd len="med" w="med" type="none"/>
                <a:tailEnd len="med" w="med" type="none"/>
              </a:ln>
            </p:spPr>
          </p:cxnSp>
          <p:cxnSp>
            <p:nvCxnSpPr>
              <p:cNvPr id="972" name="Google Shape;972;p25"/>
              <p:cNvCxnSpPr/>
              <p:nvPr/>
            </p:nvCxnSpPr>
            <p:spPr>
              <a:xfrm>
                <a:off x="4230688" y="2636838"/>
                <a:ext cx="0" cy="241300"/>
              </a:xfrm>
              <a:prstGeom prst="straightConnector1">
                <a:avLst/>
              </a:prstGeom>
              <a:noFill/>
              <a:ln cap="flat" cmpd="sng" w="12700">
                <a:solidFill>
                  <a:schemeClr val="lt1"/>
                </a:solidFill>
                <a:prstDash val="solid"/>
                <a:round/>
                <a:headEnd len="med" w="med" type="none"/>
                <a:tailEnd len="med" w="med" type="none"/>
              </a:ln>
            </p:spPr>
          </p:cxnSp>
          <p:cxnSp>
            <p:nvCxnSpPr>
              <p:cNvPr id="973" name="Google Shape;973;p25"/>
              <p:cNvCxnSpPr/>
              <p:nvPr/>
            </p:nvCxnSpPr>
            <p:spPr>
              <a:xfrm>
                <a:off x="4186238" y="2636838"/>
                <a:ext cx="0" cy="241300"/>
              </a:xfrm>
              <a:prstGeom prst="straightConnector1">
                <a:avLst/>
              </a:prstGeom>
              <a:noFill/>
              <a:ln cap="flat" cmpd="sng" w="12700">
                <a:solidFill>
                  <a:schemeClr val="lt1"/>
                </a:solidFill>
                <a:prstDash val="solid"/>
                <a:round/>
                <a:headEnd len="med" w="med" type="none"/>
                <a:tailEnd len="med" w="med" type="none"/>
              </a:ln>
            </p:spPr>
          </p:cxnSp>
        </p:grpSp>
        <p:grpSp>
          <p:nvGrpSpPr>
            <p:cNvPr id="974" name="Google Shape;974;p25"/>
            <p:cNvGrpSpPr/>
            <p:nvPr/>
          </p:nvGrpSpPr>
          <p:grpSpPr>
            <a:xfrm>
              <a:off x="5279557" y="1809887"/>
              <a:ext cx="1832616" cy="1168139"/>
              <a:chOff x="1479113" y="4562298"/>
              <a:chExt cx="2199138" cy="1168139"/>
            </a:xfrm>
          </p:grpSpPr>
          <p:sp>
            <p:nvSpPr>
              <p:cNvPr id="975" name="Google Shape;975;p25"/>
              <p:cNvSpPr/>
              <p:nvPr/>
            </p:nvSpPr>
            <p:spPr>
              <a:xfrm>
                <a:off x="1479113" y="5084106"/>
                <a:ext cx="2160000" cy="646331"/>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t/>
                </a:r>
                <a:endParaRPr sz="1400">
                  <a:solidFill>
                    <a:srgbClr val="A5A5A5"/>
                  </a:solidFill>
                  <a:latin typeface="Fira Sans"/>
                  <a:ea typeface="Fira Sans"/>
                  <a:cs typeface="Fira Sans"/>
                  <a:sym typeface="Fira Sans"/>
                </a:endParaRPr>
              </a:p>
            </p:txBody>
          </p:sp>
          <p:sp>
            <p:nvSpPr>
              <p:cNvPr id="976" name="Google Shape;976;p25"/>
              <p:cNvSpPr/>
              <p:nvPr/>
            </p:nvSpPr>
            <p:spPr>
              <a:xfrm>
                <a:off x="1518252" y="4562298"/>
                <a:ext cx="2159999" cy="246221"/>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1" lang="vi-VN" sz="1600">
                    <a:solidFill>
                      <a:schemeClr val="dk1"/>
                    </a:solidFill>
                    <a:latin typeface="Fira Sans"/>
                    <a:ea typeface="Fira Sans"/>
                    <a:cs typeface="Fira Sans"/>
                    <a:sym typeface="Fira Sans"/>
                  </a:rPr>
                  <a:t>Nghề có mục đích, nội dung là nhận thức đối tượng (N) </a:t>
                </a:r>
                <a:endParaRPr b="1" sz="1600">
                  <a:solidFill>
                    <a:schemeClr val="dk1"/>
                  </a:solidFill>
                  <a:latin typeface="Fira Sans"/>
                  <a:ea typeface="Fira Sans"/>
                  <a:cs typeface="Fira Sans"/>
                  <a:sym typeface="Fira Sans"/>
                </a:endParaRPr>
              </a:p>
            </p:txBody>
          </p:sp>
        </p:grpSp>
        <p:grpSp>
          <p:nvGrpSpPr>
            <p:cNvPr id="977" name="Google Shape;977;p25"/>
            <p:cNvGrpSpPr/>
            <p:nvPr/>
          </p:nvGrpSpPr>
          <p:grpSpPr>
            <a:xfrm>
              <a:off x="7309215" y="1797393"/>
              <a:ext cx="1838005" cy="1094097"/>
              <a:chOff x="1210221" y="4505761"/>
              <a:chExt cx="2416375" cy="1094097"/>
            </a:xfrm>
          </p:grpSpPr>
          <p:sp>
            <p:nvSpPr>
              <p:cNvPr id="978" name="Google Shape;978;p25"/>
              <p:cNvSpPr/>
              <p:nvPr/>
            </p:nvSpPr>
            <p:spPr>
              <a:xfrm>
                <a:off x="1466596" y="4953527"/>
                <a:ext cx="2160000" cy="646331"/>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t/>
                </a:r>
                <a:endParaRPr sz="1400">
                  <a:solidFill>
                    <a:srgbClr val="A5A5A5"/>
                  </a:solidFill>
                  <a:latin typeface="Fira Sans"/>
                  <a:ea typeface="Fira Sans"/>
                  <a:cs typeface="Fira Sans"/>
                  <a:sym typeface="Fira Sans"/>
                </a:endParaRPr>
              </a:p>
            </p:txBody>
          </p:sp>
          <p:sp>
            <p:nvSpPr>
              <p:cNvPr id="979" name="Google Shape;979;p25"/>
              <p:cNvSpPr/>
              <p:nvPr/>
            </p:nvSpPr>
            <p:spPr>
              <a:xfrm>
                <a:off x="1210221" y="4505761"/>
                <a:ext cx="2370712" cy="101094"/>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1" lang="vi-VN" sz="1600">
                    <a:solidFill>
                      <a:schemeClr val="dk1"/>
                    </a:solidFill>
                    <a:latin typeface="Fira Sans"/>
                    <a:ea typeface="Fira Sans"/>
                    <a:cs typeface="Fira Sans"/>
                    <a:sym typeface="Fira Sans"/>
                  </a:rPr>
                  <a:t>Nghề có mục đích, nội dung là biến đổi đối tượng (B)</a:t>
                </a:r>
                <a:endParaRPr/>
              </a:p>
            </p:txBody>
          </p:sp>
        </p:grpSp>
        <p:grpSp>
          <p:nvGrpSpPr>
            <p:cNvPr id="980" name="Google Shape;980;p25"/>
            <p:cNvGrpSpPr/>
            <p:nvPr/>
          </p:nvGrpSpPr>
          <p:grpSpPr>
            <a:xfrm>
              <a:off x="9313346" y="1743661"/>
              <a:ext cx="1901206" cy="1103786"/>
              <a:chOff x="1449385" y="4496072"/>
              <a:chExt cx="2281447" cy="1103786"/>
            </a:xfrm>
          </p:grpSpPr>
          <p:sp>
            <p:nvSpPr>
              <p:cNvPr id="981" name="Google Shape;981;p25"/>
              <p:cNvSpPr/>
              <p:nvPr/>
            </p:nvSpPr>
            <p:spPr>
              <a:xfrm>
                <a:off x="1466596" y="4953527"/>
                <a:ext cx="2160000" cy="646331"/>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t/>
                </a:r>
                <a:endParaRPr sz="1400">
                  <a:solidFill>
                    <a:srgbClr val="A5A5A5"/>
                  </a:solidFill>
                  <a:latin typeface="Fira Sans"/>
                  <a:ea typeface="Fira Sans"/>
                  <a:cs typeface="Fira Sans"/>
                  <a:sym typeface="Fira Sans"/>
                </a:endParaRPr>
              </a:p>
            </p:txBody>
          </p:sp>
          <p:sp>
            <p:nvSpPr>
              <p:cNvPr id="982" name="Google Shape;982;p25"/>
              <p:cNvSpPr/>
              <p:nvPr/>
            </p:nvSpPr>
            <p:spPr>
              <a:xfrm>
                <a:off x="1449385" y="4496072"/>
                <a:ext cx="2281447" cy="4572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1" lang="vi-VN" sz="1400">
                    <a:solidFill>
                      <a:schemeClr val="dk1"/>
                    </a:solidFill>
                    <a:latin typeface="Fira Sans"/>
                    <a:ea typeface="Fira Sans"/>
                    <a:cs typeface="Fira Sans"/>
                    <a:sym typeface="Fira Sans"/>
                  </a:rPr>
                  <a:t>Nghề có mục đích, nội dung là tìm tòi, phát hiện, khám phá những cái mới (T)</a:t>
                </a:r>
                <a:endParaRPr/>
              </a:p>
            </p:txBody>
          </p:sp>
        </p:grpSp>
      </p:grpSp>
      <p:sp>
        <p:nvSpPr>
          <p:cNvPr id="983" name="Google Shape;983;p25"/>
          <p:cNvSpPr txBox="1"/>
          <p:nvPr/>
        </p:nvSpPr>
        <p:spPr>
          <a:xfrm>
            <a:off x="1904947" y="521512"/>
            <a:ext cx="10901631" cy="461665"/>
          </a:xfrm>
          <a:prstGeom prst="rect">
            <a:avLst/>
          </a:prstGeom>
          <a:noFill/>
          <a:ln>
            <a:noFill/>
          </a:ln>
        </p:spPr>
        <p:txBody>
          <a:bodyPr anchorCtr="0" anchor="t" bIns="45700" lIns="91425" spcFirstLastPara="1" rIns="91425" wrap="square" tIns="45700">
            <a:spAutoFit/>
          </a:bodyPr>
          <a:lstStyle/>
          <a:p>
            <a:pPr indent="0" lvl="5" marL="2286000" marR="0" rtl="0" algn="l">
              <a:spcBef>
                <a:spcPts val="0"/>
              </a:spcBef>
              <a:spcAft>
                <a:spcPts val="0"/>
              </a:spcAft>
              <a:buNone/>
            </a:pPr>
            <a:r>
              <a:rPr b="1" i="0" lang="vi-VN" sz="2400" u="none" cap="none" strike="noStrike">
                <a:solidFill>
                  <a:srgbClr val="5D43FB"/>
                </a:solidFill>
                <a:latin typeface="Fira Sans"/>
                <a:ea typeface="Fira Sans"/>
                <a:cs typeface="Fira Sans"/>
                <a:sym typeface="Fira Sans"/>
              </a:rPr>
              <a:t>Dấu hiệu thứ hai: Mục đích và nội dung lao động </a:t>
            </a:r>
            <a:endParaRPr/>
          </a:p>
        </p:txBody>
      </p:sp>
      <p:sp>
        <p:nvSpPr>
          <p:cNvPr id="984" name="Google Shape;984;p25"/>
          <p:cNvSpPr txBox="1"/>
          <p:nvPr/>
        </p:nvSpPr>
        <p:spPr>
          <a:xfrm>
            <a:off x="4279734" y="1110514"/>
            <a:ext cx="7603013" cy="1676998"/>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800">
                <a:solidFill>
                  <a:srgbClr val="081C36"/>
                </a:solidFill>
                <a:latin typeface="Fira Sans"/>
                <a:ea typeface="Fira Sans"/>
                <a:cs typeface="Fira Sans"/>
                <a:sym typeface="Fira Sans"/>
              </a:rPr>
              <a:t>Mục đích lao động là kết quả mà xã hội đòi hỏi, trong đại ở nguồn lao động. Mục đích và nội dung lao động trả lời cho câu hỏi: “Làm được gì và “Làm như thế nào? </a:t>
            </a:r>
            <a:endParaRPr b="0" i="0" sz="1800">
              <a:solidFill>
                <a:srgbClr val="081C36"/>
              </a:solidFill>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1000"/>
                                        <p:tgtEl>
                                          <p:spTgt spid="948"/>
                                        </p:tgtEl>
                                      </p:cBhvr>
                                    </p:animEffect>
                                  </p:childTnLst>
                                </p:cTn>
                              </p:par>
                              <p:par>
                                <p:cTn fill="hold" nodeType="with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1000"/>
                                        <p:tgtEl>
                                          <p:spTgt spid="9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1000"/>
                                        <p:tgtEl>
                                          <p:spTgt spid="9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grpSp>
        <p:nvGrpSpPr>
          <p:cNvPr id="990" name="Google Shape;990;p26"/>
          <p:cNvGrpSpPr/>
          <p:nvPr/>
        </p:nvGrpSpPr>
        <p:grpSpPr>
          <a:xfrm>
            <a:off x="2861583" y="541277"/>
            <a:ext cx="10450589" cy="668998"/>
            <a:chOff x="1014163" y="3962906"/>
            <a:chExt cx="16720943" cy="1070397"/>
          </a:xfrm>
        </p:grpSpPr>
        <p:sp>
          <p:nvSpPr>
            <p:cNvPr id="991" name="Google Shape;991;p26"/>
            <p:cNvSpPr/>
            <p:nvPr/>
          </p:nvSpPr>
          <p:spPr>
            <a:xfrm>
              <a:off x="1014163" y="3962906"/>
              <a:ext cx="16720943" cy="8863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000">
                  <a:solidFill>
                    <a:srgbClr val="595959"/>
                  </a:solidFill>
                  <a:latin typeface="Fira Sans"/>
                  <a:ea typeface="Fira Sans"/>
                  <a:cs typeface="Fira Sans"/>
                  <a:sym typeface="Fira Sans"/>
                </a:rPr>
                <a:t>DẤU HIỆU THỨ BA: CÔNG CỤ LAO ĐỘNG </a:t>
              </a:r>
              <a:endParaRPr b="1" sz="3000">
                <a:solidFill>
                  <a:schemeClr val="accent1"/>
                </a:solidFill>
                <a:latin typeface="Fira Sans"/>
                <a:ea typeface="Fira Sans"/>
                <a:cs typeface="Fira Sans"/>
                <a:sym typeface="Fira Sans"/>
              </a:endParaRPr>
            </a:p>
          </p:txBody>
        </p:sp>
        <p:sp>
          <p:nvSpPr>
            <p:cNvPr id="992" name="Google Shape;992;p26"/>
            <p:cNvSpPr/>
            <p:nvPr/>
          </p:nvSpPr>
          <p:spPr>
            <a:xfrm>
              <a:off x="6426262" y="4949263"/>
              <a:ext cx="450781" cy="84040"/>
            </a:xfrm>
            <a:prstGeom prst="rect">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grpSp>
      <p:sp>
        <p:nvSpPr>
          <p:cNvPr id="993" name="Google Shape;993;p26"/>
          <p:cNvSpPr/>
          <p:nvPr/>
        </p:nvSpPr>
        <p:spPr>
          <a:xfrm>
            <a:off x="4703794" y="4856886"/>
            <a:ext cx="1685192" cy="1685192"/>
          </a:xfrm>
          <a:prstGeom prst="roundRect">
            <a:avLst>
              <a:gd fmla="val 16667" name="adj"/>
            </a:avLst>
          </a:prstGeom>
          <a:gradFill>
            <a:gsLst>
              <a:gs pos="0">
                <a:schemeClr val="accent4"/>
              </a:gs>
              <a:gs pos="100000">
                <a:srgbClr val="F74F10"/>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sp>
        <p:nvSpPr>
          <p:cNvPr id="994" name="Google Shape;994;p26"/>
          <p:cNvSpPr/>
          <p:nvPr/>
        </p:nvSpPr>
        <p:spPr>
          <a:xfrm>
            <a:off x="6388986" y="4856886"/>
            <a:ext cx="1685192" cy="1685192"/>
          </a:xfrm>
          <a:prstGeom prst="roundRect">
            <a:avLst>
              <a:gd fmla="val 16667" name="adj"/>
            </a:avLst>
          </a:prstGeom>
          <a:gradFill>
            <a:gsLst>
              <a:gs pos="0">
                <a:schemeClr val="accent3"/>
              </a:gs>
              <a:gs pos="100000">
                <a:srgbClr val="16A798"/>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sp>
        <p:nvSpPr>
          <p:cNvPr id="995" name="Google Shape;995;p26"/>
          <p:cNvSpPr/>
          <p:nvPr/>
        </p:nvSpPr>
        <p:spPr>
          <a:xfrm rot="-5400000">
            <a:off x="6206575" y="5633990"/>
            <a:ext cx="233837" cy="130983"/>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sp>
        <p:nvSpPr>
          <p:cNvPr id="996" name="Google Shape;996;p26"/>
          <p:cNvSpPr/>
          <p:nvPr/>
        </p:nvSpPr>
        <p:spPr>
          <a:xfrm>
            <a:off x="6388986" y="3171694"/>
            <a:ext cx="1685192" cy="1685192"/>
          </a:xfrm>
          <a:prstGeom prst="roundRect">
            <a:avLst>
              <a:gd fmla="val 16667" name="adj"/>
            </a:avLst>
          </a:prstGeom>
          <a:gradFill>
            <a:gsLst>
              <a:gs pos="0">
                <a:srgbClr val="F20F35"/>
              </a:gs>
              <a:gs pos="100000">
                <a:schemeClr val="accent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sp>
        <p:nvSpPr>
          <p:cNvPr id="997" name="Google Shape;997;p26"/>
          <p:cNvSpPr/>
          <p:nvPr/>
        </p:nvSpPr>
        <p:spPr>
          <a:xfrm flipH="1" rot="10800000">
            <a:off x="7114663" y="4856885"/>
            <a:ext cx="233837" cy="130983"/>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sp>
        <p:nvSpPr>
          <p:cNvPr id="998" name="Google Shape;998;p26"/>
          <p:cNvSpPr/>
          <p:nvPr/>
        </p:nvSpPr>
        <p:spPr>
          <a:xfrm>
            <a:off x="4703794" y="3171694"/>
            <a:ext cx="1685192" cy="1685192"/>
          </a:xfrm>
          <a:prstGeom prst="roundRect">
            <a:avLst>
              <a:gd fmla="val 16667" name="adj"/>
            </a:avLst>
          </a:prstGeom>
          <a:gradFill>
            <a:gsLst>
              <a:gs pos="0">
                <a:schemeClr val="accent1"/>
              </a:gs>
              <a:gs pos="100000">
                <a:srgbClr val="3213FA"/>
              </a:gs>
            </a:gsLst>
            <a:lin ang="9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sp>
        <p:nvSpPr>
          <p:cNvPr id="999" name="Google Shape;999;p26"/>
          <p:cNvSpPr/>
          <p:nvPr/>
        </p:nvSpPr>
        <p:spPr>
          <a:xfrm rot="5400000">
            <a:off x="6337558" y="3948798"/>
            <a:ext cx="233837" cy="130983"/>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sp>
        <p:nvSpPr>
          <p:cNvPr id="1000" name="Google Shape;1000;p26"/>
          <p:cNvSpPr/>
          <p:nvPr/>
        </p:nvSpPr>
        <p:spPr>
          <a:xfrm>
            <a:off x="5429472" y="4725903"/>
            <a:ext cx="233837" cy="130983"/>
          </a:xfrm>
          <a:prstGeom prst="triangle">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grpSp>
        <p:nvGrpSpPr>
          <p:cNvPr id="1001" name="Google Shape;1001;p26"/>
          <p:cNvGrpSpPr/>
          <p:nvPr/>
        </p:nvGrpSpPr>
        <p:grpSpPr>
          <a:xfrm>
            <a:off x="6999768" y="5467668"/>
            <a:ext cx="463626" cy="463626"/>
            <a:chOff x="8216107" y="2577307"/>
            <a:chExt cx="464344" cy="464344"/>
          </a:xfrm>
        </p:grpSpPr>
        <p:sp>
          <p:nvSpPr>
            <p:cNvPr id="1002" name="Google Shape;1002;p26"/>
            <p:cNvSpPr/>
            <p:nvPr/>
          </p:nvSpPr>
          <p:spPr>
            <a:xfrm>
              <a:off x="8216107" y="2577307"/>
              <a:ext cx="464344" cy="464344"/>
            </a:xfrm>
            <a:custGeom>
              <a:rect b="b" l="l" r="r" t="t"/>
              <a:pathLst>
                <a:path extrusionOk="0" h="21453" w="21426">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sp>
          <p:nvSpPr>
            <p:cNvPr id="1003" name="Google Shape;1003;p26"/>
            <p:cNvSpPr/>
            <p:nvPr/>
          </p:nvSpPr>
          <p:spPr>
            <a:xfrm>
              <a:off x="8390732" y="2736850"/>
              <a:ext cx="125413" cy="130175"/>
            </a:xfrm>
            <a:custGeom>
              <a:rect b="b" l="l" r="r" t="t"/>
              <a:pathLst>
                <a:path extrusionOk="0" h="21516" w="21484">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sp>
          <p:nvSpPr>
            <p:cNvPr id="1004" name="Google Shape;1004;p26"/>
            <p:cNvSpPr/>
            <p:nvPr/>
          </p:nvSpPr>
          <p:spPr>
            <a:xfrm>
              <a:off x="8375650" y="2896394"/>
              <a:ext cx="70644" cy="73819"/>
            </a:xfrm>
            <a:custGeom>
              <a:rect b="b" l="l" r="r" t="t"/>
              <a:pathLst>
                <a:path extrusionOk="0" h="21203" w="21188">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sp>
          <p:nvSpPr>
            <p:cNvPr id="1005" name="Google Shape;1005;p26"/>
            <p:cNvSpPr/>
            <p:nvPr/>
          </p:nvSpPr>
          <p:spPr>
            <a:xfrm>
              <a:off x="8448675" y="2649538"/>
              <a:ext cx="71438" cy="74613"/>
            </a:xfrm>
            <a:custGeom>
              <a:rect b="b" l="l" r="r" t="t"/>
              <a:pathLst>
                <a:path extrusionOk="0" h="21196" w="21180">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grpSp>
      <p:sp>
        <p:nvSpPr>
          <p:cNvPr id="1006" name="Google Shape;1006;p26"/>
          <p:cNvSpPr/>
          <p:nvPr/>
        </p:nvSpPr>
        <p:spPr>
          <a:xfrm>
            <a:off x="6999372" y="3782476"/>
            <a:ext cx="464419" cy="463626"/>
          </a:xfrm>
          <a:custGeom>
            <a:rect b="b" l="l" r="r" t="t"/>
            <a:pathLst>
              <a:path extrusionOk="0" h="21600" w="21543">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grpSp>
        <p:nvGrpSpPr>
          <p:cNvPr id="1007" name="Google Shape;1007;p26"/>
          <p:cNvGrpSpPr/>
          <p:nvPr/>
        </p:nvGrpSpPr>
        <p:grpSpPr>
          <a:xfrm>
            <a:off x="5314180" y="5504124"/>
            <a:ext cx="464419" cy="390714"/>
            <a:chOff x="5356342" y="3093565"/>
            <a:chExt cx="465138" cy="391319"/>
          </a:xfrm>
        </p:grpSpPr>
        <p:sp>
          <p:nvSpPr>
            <p:cNvPr id="1008" name="Google Shape;1008;p26"/>
            <p:cNvSpPr/>
            <p:nvPr/>
          </p:nvSpPr>
          <p:spPr>
            <a:xfrm>
              <a:off x="5473023" y="3195165"/>
              <a:ext cx="231775" cy="231775"/>
            </a:xfrm>
            <a:custGeom>
              <a:rect b="b" l="l" r="r" t="t"/>
              <a:pathLst>
                <a:path extrusionOk="0" h="21600" w="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sp>
          <p:nvSpPr>
            <p:cNvPr id="1009" name="Google Shape;1009;p26"/>
            <p:cNvSpPr/>
            <p:nvPr/>
          </p:nvSpPr>
          <p:spPr>
            <a:xfrm>
              <a:off x="5530967" y="3253109"/>
              <a:ext cx="65088" cy="65088"/>
            </a:xfrm>
            <a:custGeom>
              <a:rect b="b" l="l" r="r" t="t"/>
              <a:pathLst>
                <a:path extrusionOk="0" h="21600" w="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sp>
          <p:nvSpPr>
            <p:cNvPr id="1010" name="Google Shape;1010;p26"/>
            <p:cNvSpPr/>
            <p:nvPr/>
          </p:nvSpPr>
          <p:spPr>
            <a:xfrm>
              <a:off x="5356342" y="3093565"/>
              <a:ext cx="465138" cy="391319"/>
            </a:xfrm>
            <a:custGeom>
              <a:rect b="b" l="l" r="r" t="t"/>
              <a:pathLst>
                <a:path extrusionOk="0" h="21600" w="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grpSp>
      <p:grpSp>
        <p:nvGrpSpPr>
          <p:cNvPr id="1011" name="Google Shape;1011;p26"/>
          <p:cNvGrpSpPr/>
          <p:nvPr/>
        </p:nvGrpSpPr>
        <p:grpSpPr>
          <a:xfrm>
            <a:off x="5314576" y="3782476"/>
            <a:ext cx="463626" cy="463626"/>
            <a:chOff x="4427654" y="3049909"/>
            <a:chExt cx="464344" cy="464344"/>
          </a:xfrm>
        </p:grpSpPr>
        <p:sp>
          <p:nvSpPr>
            <p:cNvPr id="1012" name="Google Shape;1012;p26"/>
            <p:cNvSpPr/>
            <p:nvPr/>
          </p:nvSpPr>
          <p:spPr>
            <a:xfrm>
              <a:off x="4427654" y="3049909"/>
              <a:ext cx="464344" cy="464344"/>
            </a:xfrm>
            <a:custGeom>
              <a:rect b="b" l="l" r="r" t="t"/>
              <a:pathLst>
                <a:path extrusionOk="0" h="21600" w="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sp>
          <p:nvSpPr>
            <p:cNvPr id="1013" name="Google Shape;1013;p26"/>
            <p:cNvSpPr/>
            <p:nvPr/>
          </p:nvSpPr>
          <p:spPr>
            <a:xfrm>
              <a:off x="4558623" y="3180084"/>
              <a:ext cx="203200" cy="203200"/>
            </a:xfrm>
            <a:custGeom>
              <a:rect b="b" l="l" r="r" t="t"/>
              <a:pathLst>
                <a:path extrusionOk="0" h="21600" w="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sp>
          <p:nvSpPr>
            <p:cNvPr id="1014" name="Google Shape;1014;p26"/>
            <p:cNvSpPr/>
            <p:nvPr/>
          </p:nvSpPr>
          <p:spPr>
            <a:xfrm>
              <a:off x="4601485" y="3223740"/>
              <a:ext cx="116682" cy="116682"/>
            </a:xfrm>
            <a:custGeom>
              <a:rect b="b" l="l" r="r" t="t"/>
              <a:pathLst>
                <a:path extrusionOk="0" h="21600" w="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lt1"/>
            </a:solidFill>
            <a:ln>
              <a:noFill/>
            </a:ln>
          </p:spPr>
          <p:txBody>
            <a:bodyPr anchorCtr="0" anchor="ctr" bIns="19000" lIns="19000" spcFirstLastPara="1" rIns="19000" wrap="square" tIns="19000">
              <a:noAutofit/>
            </a:bodyPr>
            <a:lstStyle/>
            <a:p>
              <a:pPr indent="0" lvl="0" marL="0" marR="0" rtl="0" algn="ctr">
                <a:spcBef>
                  <a:spcPts val="0"/>
                </a:spcBef>
                <a:spcAft>
                  <a:spcPts val="0"/>
                </a:spcAft>
                <a:buNone/>
              </a:pPr>
              <a:r>
                <a:t/>
              </a:r>
              <a:endParaRPr sz="1498">
                <a:solidFill>
                  <a:srgbClr val="FFFFFF"/>
                </a:solidFill>
                <a:latin typeface="Fira Sans"/>
                <a:ea typeface="Fira Sans"/>
                <a:cs typeface="Fira Sans"/>
                <a:sym typeface="Fira Sans"/>
              </a:endParaRPr>
            </a:p>
          </p:txBody>
        </p:sp>
      </p:grpSp>
      <p:grpSp>
        <p:nvGrpSpPr>
          <p:cNvPr id="1015" name="Google Shape;1015;p26"/>
          <p:cNvGrpSpPr/>
          <p:nvPr/>
        </p:nvGrpSpPr>
        <p:grpSpPr>
          <a:xfrm>
            <a:off x="8599319" y="3151023"/>
            <a:ext cx="2251178" cy="1313163"/>
            <a:chOff x="633688" y="6981417"/>
            <a:chExt cx="3601884" cy="2101060"/>
          </a:xfrm>
        </p:grpSpPr>
        <p:sp>
          <p:nvSpPr>
            <p:cNvPr id="1016" name="Google Shape;1016;p26"/>
            <p:cNvSpPr txBox="1"/>
            <p:nvPr/>
          </p:nvSpPr>
          <p:spPr>
            <a:xfrm>
              <a:off x="633690" y="6981417"/>
              <a:ext cx="1049723" cy="88639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3000">
                  <a:solidFill>
                    <a:srgbClr val="595959"/>
                  </a:solidFill>
                  <a:latin typeface="Fira Sans"/>
                  <a:ea typeface="Fira Sans"/>
                  <a:cs typeface="Fira Sans"/>
                  <a:sym typeface="Fira Sans"/>
                </a:rPr>
                <a:t>02</a:t>
              </a:r>
              <a:endParaRPr/>
            </a:p>
          </p:txBody>
        </p:sp>
        <p:sp>
          <p:nvSpPr>
            <p:cNvPr id="1017" name="Google Shape;1017;p26"/>
            <p:cNvSpPr txBox="1"/>
            <p:nvPr/>
          </p:nvSpPr>
          <p:spPr>
            <a:xfrm>
              <a:off x="633688" y="7704390"/>
              <a:ext cx="2676251" cy="73866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1200">
                  <a:solidFill>
                    <a:schemeClr val="dk1"/>
                  </a:solidFill>
                  <a:latin typeface="Fira Sans"/>
                  <a:ea typeface="Fira Sans"/>
                  <a:cs typeface="Fira Sans"/>
                  <a:sym typeface="Fira Sans"/>
                </a:rPr>
                <a:t>Nghề với những công việc bên máy</a:t>
              </a:r>
              <a:endParaRPr b="1" sz="1125">
                <a:solidFill>
                  <a:srgbClr val="595959"/>
                </a:solidFill>
                <a:latin typeface="Fira Sans"/>
                <a:ea typeface="Fira Sans"/>
                <a:cs typeface="Fira Sans"/>
                <a:sym typeface="Fira Sans"/>
              </a:endParaRPr>
            </a:p>
          </p:txBody>
        </p:sp>
        <p:sp>
          <p:nvSpPr>
            <p:cNvPr id="1018" name="Google Shape;1018;p26"/>
            <p:cNvSpPr/>
            <p:nvPr/>
          </p:nvSpPr>
          <p:spPr>
            <a:xfrm>
              <a:off x="633690" y="8363306"/>
              <a:ext cx="3601882" cy="71917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vi-VN" sz="1000">
                  <a:solidFill>
                    <a:schemeClr val="dk1"/>
                  </a:solidFill>
                  <a:latin typeface="Fira Sans"/>
                  <a:ea typeface="Fira Sans"/>
                  <a:cs typeface="Fira Sans"/>
                  <a:sym typeface="Fira Sans"/>
                </a:rPr>
                <a:t>(tiện, phay, xây dựng, lái xe...). Loại nghề này được ký hiệu là Lml</a:t>
              </a:r>
              <a:endParaRPr sz="1000">
                <a:solidFill>
                  <a:srgbClr val="A5A5A5"/>
                </a:solidFill>
                <a:latin typeface="Fira Sans"/>
                <a:ea typeface="Fira Sans"/>
                <a:cs typeface="Fira Sans"/>
                <a:sym typeface="Fira Sans"/>
              </a:endParaRPr>
            </a:p>
          </p:txBody>
        </p:sp>
      </p:grpSp>
      <p:grpSp>
        <p:nvGrpSpPr>
          <p:cNvPr id="1019" name="Google Shape;1019;p26"/>
          <p:cNvGrpSpPr/>
          <p:nvPr/>
        </p:nvGrpSpPr>
        <p:grpSpPr>
          <a:xfrm>
            <a:off x="8599319" y="4767419"/>
            <a:ext cx="2474795" cy="1894915"/>
            <a:chOff x="633688" y="6981417"/>
            <a:chExt cx="3959671" cy="3031862"/>
          </a:xfrm>
        </p:grpSpPr>
        <p:sp>
          <p:nvSpPr>
            <p:cNvPr id="1020" name="Google Shape;1020;p26"/>
            <p:cNvSpPr txBox="1"/>
            <p:nvPr/>
          </p:nvSpPr>
          <p:spPr>
            <a:xfrm>
              <a:off x="633690" y="6981417"/>
              <a:ext cx="1080501" cy="88639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3000">
                  <a:solidFill>
                    <a:srgbClr val="595959"/>
                  </a:solidFill>
                  <a:latin typeface="Fira Sans"/>
                  <a:ea typeface="Fira Sans"/>
                  <a:cs typeface="Fira Sans"/>
                  <a:sym typeface="Fira Sans"/>
                </a:rPr>
                <a:t>03</a:t>
              </a:r>
              <a:endParaRPr b="1" sz="3000">
                <a:solidFill>
                  <a:srgbClr val="595959"/>
                </a:solidFill>
                <a:latin typeface="Fira Sans"/>
                <a:ea typeface="Fira Sans"/>
                <a:cs typeface="Fira Sans"/>
                <a:sym typeface="Fira Sans"/>
              </a:endParaRPr>
            </a:p>
          </p:txBody>
        </p:sp>
        <p:sp>
          <p:nvSpPr>
            <p:cNvPr id="1021" name="Google Shape;1021;p26"/>
            <p:cNvSpPr txBox="1"/>
            <p:nvPr/>
          </p:nvSpPr>
          <p:spPr>
            <a:xfrm>
              <a:off x="633688" y="7705423"/>
              <a:ext cx="3119447" cy="103412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1200">
                  <a:solidFill>
                    <a:schemeClr val="dk1"/>
                  </a:solidFill>
                  <a:latin typeface="Fira Sans"/>
                  <a:ea typeface="Fira Sans"/>
                  <a:cs typeface="Fira Sans"/>
                  <a:sym typeface="Fira Sans"/>
                </a:rPr>
                <a:t>Nghề làm việc bên máy tự động</a:t>
              </a:r>
              <a:endParaRPr b="1" sz="1200">
                <a:solidFill>
                  <a:srgbClr val="595959"/>
                </a:solidFill>
                <a:latin typeface="Fira Sans"/>
                <a:ea typeface="Fira Sans"/>
                <a:cs typeface="Fira Sans"/>
                <a:sym typeface="Fira Sans"/>
              </a:endParaRPr>
            </a:p>
            <a:p>
              <a:pPr indent="0" lvl="0" marL="0" marR="0" rtl="0" algn="l">
                <a:spcBef>
                  <a:spcPts val="0"/>
                </a:spcBef>
                <a:spcAft>
                  <a:spcPts val="0"/>
                </a:spcAft>
                <a:buNone/>
              </a:pPr>
              <a:r>
                <a:t/>
              </a:r>
              <a:endParaRPr b="1" sz="1200">
                <a:solidFill>
                  <a:srgbClr val="595959"/>
                </a:solidFill>
                <a:latin typeface="Fira Sans"/>
                <a:ea typeface="Fira Sans"/>
                <a:cs typeface="Fira Sans"/>
                <a:sym typeface="Fira Sans"/>
              </a:endParaRPr>
            </a:p>
          </p:txBody>
        </p:sp>
        <p:sp>
          <p:nvSpPr>
            <p:cNvPr id="1022" name="Google Shape;1022;p26"/>
            <p:cNvSpPr/>
            <p:nvPr/>
          </p:nvSpPr>
          <p:spPr>
            <a:xfrm>
              <a:off x="633688" y="8407712"/>
              <a:ext cx="3959671" cy="160556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vi-VN" sz="1000">
                  <a:solidFill>
                    <a:schemeClr val="dk1"/>
                  </a:solidFill>
                  <a:latin typeface="Fira Sans"/>
                  <a:ea typeface="Fira Sans"/>
                  <a:cs typeface="Fira Sans"/>
                  <a:sym typeface="Fira Sans"/>
                </a:rPr>
                <a:t> (làm việc ở bàn điều khiển, các loại máy thêu. máy dệt, máy in hoa trên vải, tiện hoặc phay các chi tiết theo chương trình máy tính...). Loại nghề này được ký hiệu là Lm2</a:t>
              </a:r>
              <a:endParaRPr sz="1000">
                <a:solidFill>
                  <a:srgbClr val="A5A5A5"/>
                </a:solidFill>
                <a:latin typeface="Fira Sans"/>
                <a:ea typeface="Fira Sans"/>
                <a:cs typeface="Fira Sans"/>
                <a:sym typeface="Fira Sans"/>
              </a:endParaRPr>
            </a:p>
          </p:txBody>
        </p:sp>
      </p:grpSp>
      <p:grpSp>
        <p:nvGrpSpPr>
          <p:cNvPr id="1023" name="Google Shape;1023;p26"/>
          <p:cNvGrpSpPr/>
          <p:nvPr/>
        </p:nvGrpSpPr>
        <p:grpSpPr>
          <a:xfrm flipH="1">
            <a:off x="1927475" y="3062902"/>
            <a:ext cx="2251177" cy="1798232"/>
            <a:chOff x="633690" y="6981417"/>
            <a:chExt cx="3601882" cy="2877170"/>
          </a:xfrm>
        </p:grpSpPr>
        <p:sp>
          <p:nvSpPr>
            <p:cNvPr id="1024" name="Google Shape;1024;p26"/>
            <p:cNvSpPr txBox="1"/>
            <p:nvPr/>
          </p:nvSpPr>
          <p:spPr>
            <a:xfrm>
              <a:off x="633690" y="6981417"/>
              <a:ext cx="1016382" cy="886397"/>
            </a:xfrm>
            <a:prstGeom prst="rect">
              <a:avLst/>
            </a:prstGeom>
            <a:no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lang="vi-VN" sz="3000">
                  <a:solidFill>
                    <a:srgbClr val="595959"/>
                  </a:solidFill>
                  <a:latin typeface="Fira Sans"/>
                  <a:ea typeface="Fira Sans"/>
                  <a:cs typeface="Fira Sans"/>
                  <a:sym typeface="Fira Sans"/>
                </a:rPr>
                <a:t>01</a:t>
              </a:r>
              <a:endParaRPr/>
            </a:p>
          </p:txBody>
        </p:sp>
        <p:sp>
          <p:nvSpPr>
            <p:cNvPr id="1025" name="Google Shape;1025;p26"/>
            <p:cNvSpPr txBox="1"/>
            <p:nvPr/>
          </p:nvSpPr>
          <p:spPr>
            <a:xfrm>
              <a:off x="633690" y="7704390"/>
              <a:ext cx="3007924" cy="738664"/>
            </a:xfrm>
            <a:prstGeom prst="rect">
              <a:avLst/>
            </a:prstGeom>
            <a:no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lang="vi-VN" sz="1200">
                  <a:solidFill>
                    <a:schemeClr val="dk1"/>
                  </a:solidFill>
                  <a:latin typeface="Fira Sans"/>
                  <a:ea typeface="Fira Sans"/>
                  <a:cs typeface="Fira Sans"/>
                  <a:sym typeface="Fira Sans"/>
                </a:rPr>
                <a:t>Nghề với những hình thức lao động chân tay</a:t>
              </a:r>
              <a:endParaRPr b="1" sz="1125">
                <a:solidFill>
                  <a:srgbClr val="595959"/>
                </a:solidFill>
                <a:latin typeface="Fira Sans"/>
                <a:ea typeface="Fira Sans"/>
                <a:cs typeface="Fira Sans"/>
                <a:sym typeface="Fira Sans"/>
              </a:endParaRPr>
            </a:p>
          </p:txBody>
        </p:sp>
        <p:sp>
          <p:nvSpPr>
            <p:cNvPr id="1026" name="Google Shape;1026;p26"/>
            <p:cNvSpPr/>
            <p:nvPr/>
          </p:nvSpPr>
          <p:spPr>
            <a:xfrm>
              <a:off x="633690" y="8548485"/>
              <a:ext cx="3601882" cy="1310102"/>
            </a:xfrm>
            <a:prstGeom prst="rect">
              <a:avLst/>
            </a:prstGeom>
            <a:noFill/>
            <a:ln>
              <a:noFill/>
            </a:ln>
          </p:spPr>
          <p:txBody>
            <a:bodyPr anchorCtr="0" anchor="t" bIns="45700" lIns="91425" spcFirstLastPara="1" rIns="91425" wrap="square" tIns="45700">
              <a:spAutoFit/>
            </a:bodyPr>
            <a:lstStyle/>
            <a:p>
              <a:pPr indent="0" lvl="0" marL="0" marR="0" rtl="0" algn="r">
                <a:lnSpc>
                  <a:spcPct val="120000"/>
                </a:lnSpc>
                <a:spcBef>
                  <a:spcPts val="0"/>
                </a:spcBef>
                <a:spcAft>
                  <a:spcPts val="0"/>
                </a:spcAft>
                <a:buNone/>
              </a:pPr>
              <a:r>
                <a:rPr lang="vi-VN" sz="1000">
                  <a:solidFill>
                    <a:schemeClr val="dk1"/>
                  </a:solidFill>
                  <a:latin typeface="Fira Sans"/>
                  <a:ea typeface="Fira Sans"/>
                  <a:cs typeface="Fira Sans"/>
                  <a:sym typeface="Fira Sans"/>
                </a:rPr>
                <a:t>(bốc vác hàng hóa, vệ sinh môi trường. lắp đặt đường ống nước ngầm, giúp việc...). Loại nghề này được ký hiệu là Lt</a:t>
              </a:r>
              <a:endParaRPr sz="1000">
                <a:solidFill>
                  <a:schemeClr val="dk1"/>
                </a:solidFill>
                <a:latin typeface="Fira Sans"/>
                <a:ea typeface="Fira Sans"/>
                <a:cs typeface="Fira Sans"/>
                <a:sym typeface="Fira Sans"/>
              </a:endParaRPr>
            </a:p>
          </p:txBody>
        </p:sp>
      </p:grpSp>
      <p:grpSp>
        <p:nvGrpSpPr>
          <p:cNvPr id="1027" name="Google Shape;1027;p26"/>
          <p:cNvGrpSpPr/>
          <p:nvPr/>
        </p:nvGrpSpPr>
        <p:grpSpPr>
          <a:xfrm flipH="1">
            <a:off x="1893013" y="4908450"/>
            <a:ext cx="2263071" cy="1784636"/>
            <a:chOff x="614659" y="6817991"/>
            <a:chExt cx="3620913" cy="2855417"/>
          </a:xfrm>
        </p:grpSpPr>
        <p:sp>
          <p:nvSpPr>
            <p:cNvPr id="1028" name="Google Shape;1028;p26"/>
            <p:cNvSpPr txBox="1"/>
            <p:nvPr/>
          </p:nvSpPr>
          <p:spPr>
            <a:xfrm>
              <a:off x="633688" y="6817991"/>
              <a:ext cx="1080502" cy="886396"/>
            </a:xfrm>
            <a:prstGeom prst="rect">
              <a:avLst/>
            </a:prstGeom>
            <a:no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lang="vi-VN" sz="3000">
                  <a:solidFill>
                    <a:srgbClr val="595959"/>
                  </a:solidFill>
                  <a:latin typeface="Fira Sans"/>
                  <a:ea typeface="Fira Sans"/>
                  <a:cs typeface="Fira Sans"/>
                  <a:sym typeface="Fira Sans"/>
                </a:rPr>
                <a:t>04</a:t>
              </a:r>
              <a:endParaRPr b="1" sz="3000">
                <a:solidFill>
                  <a:srgbClr val="595959"/>
                </a:solidFill>
                <a:latin typeface="Fira Sans"/>
                <a:ea typeface="Fira Sans"/>
                <a:cs typeface="Fira Sans"/>
                <a:sym typeface="Fira Sans"/>
              </a:endParaRPr>
            </a:p>
          </p:txBody>
        </p:sp>
        <p:sp>
          <p:nvSpPr>
            <p:cNvPr id="1029" name="Google Shape;1029;p26"/>
            <p:cNvSpPr txBox="1"/>
            <p:nvPr/>
          </p:nvSpPr>
          <p:spPr>
            <a:xfrm>
              <a:off x="614659" y="7483824"/>
              <a:ext cx="3119447" cy="738664"/>
            </a:xfrm>
            <a:prstGeom prst="rect">
              <a:avLst/>
            </a:prstGeom>
            <a:noFill/>
            <a:ln>
              <a:noFill/>
            </a:ln>
          </p:spPr>
          <p:txBody>
            <a:bodyPr anchorCtr="0" anchor="ctr" bIns="45700" lIns="91425" spcFirstLastPara="1" rIns="91425" wrap="square" tIns="45700">
              <a:spAutoFit/>
            </a:bodyPr>
            <a:lstStyle/>
            <a:p>
              <a:pPr indent="0" lvl="0" marL="0" marR="0" rtl="0" algn="r">
                <a:spcBef>
                  <a:spcPts val="0"/>
                </a:spcBef>
                <a:spcAft>
                  <a:spcPts val="0"/>
                </a:spcAft>
                <a:buNone/>
              </a:pPr>
              <a:r>
                <a:rPr b="1" lang="vi-VN" sz="1200">
                  <a:solidFill>
                    <a:schemeClr val="dk1"/>
                  </a:solidFill>
                  <a:latin typeface="Fira Sans"/>
                  <a:ea typeface="Fira Sans"/>
                  <a:cs typeface="Fira Sans"/>
                  <a:sym typeface="Fira Sans"/>
                </a:rPr>
                <a:t>Nghề lao động bằng những công cụ đặc biệt</a:t>
              </a:r>
              <a:endParaRPr/>
            </a:p>
          </p:txBody>
        </p:sp>
        <p:sp>
          <p:nvSpPr>
            <p:cNvPr id="1030" name="Google Shape;1030;p26"/>
            <p:cNvSpPr/>
            <p:nvPr/>
          </p:nvSpPr>
          <p:spPr>
            <a:xfrm>
              <a:off x="633690" y="8363306"/>
              <a:ext cx="3601882" cy="1310102"/>
            </a:xfrm>
            <a:prstGeom prst="rect">
              <a:avLst/>
            </a:prstGeom>
            <a:noFill/>
            <a:ln>
              <a:noFill/>
            </a:ln>
          </p:spPr>
          <p:txBody>
            <a:bodyPr anchorCtr="0" anchor="t" bIns="45700" lIns="91425" spcFirstLastPara="1" rIns="91425" wrap="square" tIns="45700">
              <a:spAutoFit/>
            </a:bodyPr>
            <a:lstStyle/>
            <a:p>
              <a:pPr indent="0" lvl="0" marL="0" marR="0" rtl="0" algn="r">
                <a:lnSpc>
                  <a:spcPct val="120000"/>
                </a:lnSpc>
                <a:spcBef>
                  <a:spcPts val="0"/>
                </a:spcBef>
                <a:spcAft>
                  <a:spcPts val="0"/>
                </a:spcAft>
                <a:buNone/>
              </a:pPr>
              <a:r>
                <a:rPr lang="vi-VN" sz="1000">
                  <a:solidFill>
                    <a:schemeClr val="dk1"/>
                  </a:solidFill>
                  <a:latin typeface="Fira Sans"/>
                  <a:ea typeface="Fira Sans"/>
                  <a:cs typeface="Fira Sans"/>
                  <a:sym typeface="Fira Sans"/>
                </a:rPr>
                <a:t>Như ngôn ngữ, cử chỉ, dạy học, làm thơ, múa hát, nghiên cứu lí luận...). Loại nghề này được ký hiệu là Lđ</a:t>
              </a:r>
              <a:endParaRPr sz="1000">
                <a:solidFill>
                  <a:srgbClr val="A5A5A5"/>
                </a:solidFill>
                <a:latin typeface="Fira Sans"/>
                <a:ea typeface="Fira Sans"/>
                <a:cs typeface="Fira Sans"/>
                <a:sym typeface="Fira Sans"/>
              </a:endParaRPr>
            </a:p>
            <a:p>
              <a:pPr indent="0" lvl="0" marL="0" marR="0" rtl="0" algn="r">
                <a:lnSpc>
                  <a:spcPct val="120000"/>
                </a:lnSpc>
                <a:spcBef>
                  <a:spcPts val="0"/>
                </a:spcBef>
                <a:spcAft>
                  <a:spcPts val="0"/>
                </a:spcAft>
                <a:buNone/>
              </a:pPr>
              <a:r>
                <a:t/>
              </a:r>
              <a:endParaRPr sz="1000">
                <a:solidFill>
                  <a:srgbClr val="A5A5A5"/>
                </a:solidFill>
                <a:latin typeface="Fira Sans"/>
                <a:ea typeface="Fira Sans"/>
                <a:cs typeface="Fira Sans"/>
                <a:sym typeface="Fira Sans"/>
              </a:endParaRPr>
            </a:p>
          </p:txBody>
        </p:sp>
      </p:grpSp>
      <p:sp>
        <p:nvSpPr>
          <p:cNvPr id="1031" name="Google Shape;1031;p26"/>
          <p:cNvSpPr txBox="1"/>
          <p:nvPr/>
        </p:nvSpPr>
        <p:spPr>
          <a:xfrm>
            <a:off x="2861583" y="2515757"/>
            <a:ext cx="1258226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600">
                <a:solidFill>
                  <a:schemeClr val="dk1"/>
                </a:solidFill>
                <a:latin typeface="Fira Sans"/>
                <a:ea typeface="Fira Sans"/>
                <a:cs typeface="Fira Sans"/>
                <a:sym typeface="Fira Sans"/>
              </a:rPr>
              <a:t>Căn cứ vào công cụ lao động, người ta chia các nghề thành 4 loại sau đây: </a:t>
            </a:r>
            <a:endParaRPr/>
          </a:p>
        </p:txBody>
      </p:sp>
      <p:sp>
        <p:nvSpPr>
          <p:cNvPr id="1032" name="Google Shape;1032;p26"/>
          <p:cNvSpPr txBox="1"/>
          <p:nvPr/>
        </p:nvSpPr>
        <p:spPr>
          <a:xfrm>
            <a:off x="564435" y="1152061"/>
            <a:ext cx="11398965" cy="116236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vi-VN" sz="1600">
                <a:solidFill>
                  <a:schemeClr val="dk1"/>
                </a:solidFill>
                <a:latin typeface="Fira Sans"/>
                <a:ea typeface="Fira Sans"/>
                <a:cs typeface="Fira Sans"/>
                <a:sym typeface="Fira Sans"/>
              </a:rPr>
              <a:t>Công cụ lao động bao gồm các thiết bị kĩ thuật, các dụng cụ gia công, các phương tiện làm tăng năng lực nhận thức của con người hoặc làm tăng sự tác động của con người đến đối tượng lao động. Những máy móc để biến đổi năng lượng, xử lí thông tin, đo lường chất lượng sản phẩm, những công thức và quy tắc tính toán cũng được coi là công cụ lao động</a:t>
            </a:r>
            <a:endParaRPr/>
          </a:p>
        </p:txBody>
      </p:sp>
    </p:spTree>
  </p:cSld>
  <p:clrMapOvr>
    <a:masterClrMapping/>
  </p:clrMapOvr>
  <mc:AlternateContent>
    <mc:Choice Requires="p14">
      <p:transition spd="slow" p14:dur="1300">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1000"/>
                                        <p:tgtEl>
                                          <p:spTgt spid="1032"/>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1000"/>
                                        <p:tgtEl>
                                          <p:spTgt spid="1031"/>
                                        </p:tgtEl>
                                      </p:cBhvr>
                                    </p:animEffect>
                                  </p:childTnLst>
                                </p:cTn>
                              </p:par>
                              <p:par>
                                <p:cTn fill="hold" nodeType="withEffect" presetClass="entr" presetID="2" presetSubtype="8">
                                  <p:stCondLst>
                                    <p:cond delay="0"/>
                                  </p:stCondLst>
                                  <p:childTnLst>
                                    <p:set>
                                      <p:cBhvr>
                                        <p:cTn dur="1" fill="hold">
                                          <p:stCondLst>
                                            <p:cond delay="0"/>
                                          </p:stCondLst>
                                        </p:cTn>
                                        <p:tgtEl>
                                          <p:spTgt spid="990"/>
                                        </p:tgtEl>
                                        <p:attrNameLst>
                                          <p:attrName>style.visibility</p:attrName>
                                        </p:attrNameLst>
                                      </p:cBhvr>
                                      <p:to>
                                        <p:strVal val="visible"/>
                                      </p:to>
                                    </p:set>
                                    <p:anim calcmode="lin" valueType="num">
                                      <p:cBhvr additive="base">
                                        <p:cTn dur="750"/>
                                        <p:tgtEl>
                                          <p:spTgt spid="99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98"/>
                                        </p:tgtEl>
                                        <p:attrNameLst>
                                          <p:attrName>style.visibility</p:attrName>
                                        </p:attrNameLst>
                                      </p:cBhvr>
                                      <p:to>
                                        <p:strVal val="visible"/>
                                      </p:to>
                                    </p:set>
                                    <p:anim calcmode="lin" valueType="num">
                                      <p:cBhvr additive="base">
                                        <p:cTn dur="750"/>
                                        <p:tgtEl>
                                          <p:spTgt spid="9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996"/>
                                        </p:tgtEl>
                                        <p:attrNameLst>
                                          <p:attrName>style.visibility</p:attrName>
                                        </p:attrNameLst>
                                      </p:cBhvr>
                                      <p:to>
                                        <p:strVal val="visible"/>
                                      </p:to>
                                    </p:set>
                                    <p:anim calcmode="lin" valueType="num">
                                      <p:cBhvr additive="base">
                                        <p:cTn dur="750"/>
                                        <p:tgtEl>
                                          <p:spTgt spid="9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993"/>
                                        </p:tgtEl>
                                        <p:attrNameLst>
                                          <p:attrName>style.visibility</p:attrName>
                                        </p:attrNameLst>
                                      </p:cBhvr>
                                      <p:to>
                                        <p:strVal val="visible"/>
                                      </p:to>
                                    </p:set>
                                    <p:anim calcmode="lin" valueType="num">
                                      <p:cBhvr additive="base">
                                        <p:cTn dur="750"/>
                                        <p:tgtEl>
                                          <p:spTgt spid="9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50"/>
                                  </p:stCondLst>
                                  <p:childTnLst>
                                    <p:set>
                                      <p:cBhvr>
                                        <p:cTn dur="1" fill="hold">
                                          <p:stCondLst>
                                            <p:cond delay="0"/>
                                          </p:stCondLst>
                                        </p:cTn>
                                        <p:tgtEl>
                                          <p:spTgt spid="994"/>
                                        </p:tgtEl>
                                        <p:attrNameLst>
                                          <p:attrName>style.visibility</p:attrName>
                                        </p:attrNameLst>
                                      </p:cBhvr>
                                      <p:to>
                                        <p:strVal val="visible"/>
                                      </p:to>
                                    </p:set>
                                    <p:anim calcmode="lin" valueType="num">
                                      <p:cBhvr additive="base">
                                        <p:cTn dur="750"/>
                                        <p:tgtEl>
                                          <p:spTgt spid="99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75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par>
                                <p:cTn fill="hold" nodeType="withEffect" presetClass="entr" presetID="10" presetSubtype="0">
                                  <p:stCondLst>
                                    <p:cond delay="175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par>
                                <p:cTn fill="hold" nodeType="withEffect" presetClass="entr" presetID="10" presetSubtype="0">
                                  <p:stCondLst>
                                    <p:cond delay="175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par>
                                <p:cTn fill="hold" nodeType="withEffect" presetClass="entr" presetID="10" presetSubtype="0">
                                  <p:stCondLst>
                                    <p:cond delay="175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par>
                                <p:cTn fill="hold" nodeType="withEffect" presetClass="entr" presetID="10" presetSubtype="0">
                                  <p:stCondLst>
                                    <p:cond delay="225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par>
                                <p:cTn fill="hold" nodeType="withEffect" presetClass="entr" presetID="2" presetSubtype="8">
                                  <p:stCondLst>
                                    <p:cond delay="2250"/>
                                  </p:stCondLst>
                                  <p:childTnLst>
                                    <p:set>
                                      <p:cBhvr>
                                        <p:cTn dur="1" fill="hold">
                                          <p:stCondLst>
                                            <p:cond delay="0"/>
                                          </p:stCondLst>
                                        </p:cTn>
                                        <p:tgtEl>
                                          <p:spTgt spid="1023"/>
                                        </p:tgtEl>
                                        <p:attrNameLst>
                                          <p:attrName>style.visibility</p:attrName>
                                        </p:attrNameLst>
                                      </p:cBhvr>
                                      <p:to>
                                        <p:strVal val="visible"/>
                                      </p:to>
                                    </p:set>
                                    <p:anim calcmode="lin" valueType="num">
                                      <p:cBhvr additive="base">
                                        <p:cTn dur="750"/>
                                        <p:tgtEl>
                                          <p:spTgt spid="102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750"/>
                                  </p:stCondLst>
                                  <p:childTnLst>
                                    <p:set>
                                      <p:cBhvr>
                                        <p:cTn dur="1" fill="hold">
                                          <p:stCondLst>
                                            <p:cond delay="0"/>
                                          </p:stCondLst>
                                        </p:cTn>
                                        <p:tgtEl>
                                          <p:spTgt spid="1006"/>
                                        </p:tgtEl>
                                        <p:attrNameLst>
                                          <p:attrName>style.visibility</p:attrName>
                                        </p:attrNameLst>
                                      </p:cBhvr>
                                      <p:to>
                                        <p:strVal val="visible"/>
                                      </p:to>
                                    </p:set>
                                    <p:animEffect filter="fade" transition="in">
                                      <p:cBhvr>
                                        <p:cTn dur="500"/>
                                        <p:tgtEl>
                                          <p:spTgt spid="1006"/>
                                        </p:tgtEl>
                                      </p:cBhvr>
                                    </p:animEffect>
                                  </p:childTnLst>
                                </p:cTn>
                              </p:par>
                              <p:par>
                                <p:cTn fill="hold" nodeType="withEffect" presetClass="entr" presetID="2" presetSubtype="2">
                                  <p:stCondLst>
                                    <p:cond delay="2750"/>
                                  </p:stCondLst>
                                  <p:childTnLst>
                                    <p:set>
                                      <p:cBhvr>
                                        <p:cTn dur="1" fill="hold">
                                          <p:stCondLst>
                                            <p:cond delay="0"/>
                                          </p:stCondLst>
                                        </p:cTn>
                                        <p:tgtEl>
                                          <p:spTgt spid="1015"/>
                                        </p:tgtEl>
                                        <p:attrNameLst>
                                          <p:attrName>style.visibility</p:attrName>
                                        </p:attrNameLst>
                                      </p:cBhvr>
                                      <p:to>
                                        <p:strVal val="visible"/>
                                      </p:to>
                                    </p:set>
                                    <p:anim calcmode="lin" valueType="num">
                                      <p:cBhvr additive="base">
                                        <p:cTn dur="750"/>
                                        <p:tgtEl>
                                          <p:spTgt spid="101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325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par>
                                <p:cTn fill="hold" nodeType="withEffect" presetClass="entr" presetID="2" presetSubtype="2">
                                  <p:stCondLst>
                                    <p:cond delay="3250"/>
                                  </p:stCondLst>
                                  <p:childTnLst>
                                    <p:set>
                                      <p:cBhvr>
                                        <p:cTn dur="1" fill="hold">
                                          <p:stCondLst>
                                            <p:cond delay="0"/>
                                          </p:stCondLst>
                                        </p:cTn>
                                        <p:tgtEl>
                                          <p:spTgt spid="1019"/>
                                        </p:tgtEl>
                                        <p:attrNameLst>
                                          <p:attrName>style.visibility</p:attrName>
                                        </p:attrNameLst>
                                      </p:cBhvr>
                                      <p:to>
                                        <p:strVal val="visible"/>
                                      </p:to>
                                    </p:set>
                                    <p:anim calcmode="lin" valueType="num">
                                      <p:cBhvr additive="base">
                                        <p:cTn dur="750"/>
                                        <p:tgtEl>
                                          <p:spTgt spid="101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375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par>
                                <p:cTn fill="hold" nodeType="withEffect" presetClass="entr" presetID="2" presetSubtype="8">
                                  <p:stCondLst>
                                    <p:cond delay="375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750"/>
                                        <p:tgtEl>
                                          <p:spTgt spid="102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pSp>
        <p:nvGrpSpPr>
          <p:cNvPr id="1037" name="Google Shape;1037;p27"/>
          <p:cNvGrpSpPr/>
          <p:nvPr/>
        </p:nvGrpSpPr>
        <p:grpSpPr>
          <a:xfrm>
            <a:off x="4723719" y="5912525"/>
            <a:ext cx="707956" cy="707820"/>
            <a:chOff x="5792810" y="5422688"/>
            <a:chExt cx="707956" cy="707820"/>
          </a:xfrm>
        </p:grpSpPr>
        <p:sp>
          <p:nvSpPr>
            <p:cNvPr id="1038" name="Google Shape;1038;p27"/>
            <p:cNvSpPr/>
            <p:nvPr/>
          </p:nvSpPr>
          <p:spPr>
            <a:xfrm>
              <a:off x="5792810" y="5422688"/>
              <a:ext cx="707956" cy="707820"/>
            </a:xfrm>
            <a:custGeom>
              <a:rect b="b" l="l" r="r" t="t"/>
              <a:pathLst>
                <a:path extrusionOk="0" h="833090" w="833251">
                  <a:moveTo>
                    <a:pt x="0" y="805353"/>
                  </a:moveTo>
                  <a:lnTo>
                    <a:pt x="0" y="27738"/>
                  </a:lnTo>
                  <a:cubicBezTo>
                    <a:pt x="0" y="12462"/>
                    <a:pt x="12381" y="0"/>
                    <a:pt x="27738" y="0"/>
                  </a:cubicBezTo>
                  <a:lnTo>
                    <a:pt x="805514" y="0"/>
                  </a:lnTo>
                  <a:cubicBezTo>
                    <a:pt x="820789" y="0"/>
                    <a:pt x="833251" y="12381"/>
                    <a:pt x="833251" y="27738"/>
                  </a:cubicBezTo>
                  <a:lnTo>
                    <a:pt x="833251" y="805353"/>
                  </a:lnTo>
                  <a:cubicBezTo>
                    <a:pt x="833251" y="820629"/>
                    <a:pt x="820870" y="833090"/>
                    <a:pt x="805514" y="833090"/>
                  </a:cubicBezTo>
                  <a:lnTo>
                    <a:pt x="27738" y="833090"/>
                  </a:lnTo>
                  <a:cubicBezTo>
                    <a:pt x="12381" y="833010"/>
                    <a:pt x="0" y="820629"/>
                    <a:pt x="0" y="805353"/>
                  </a:cubicBezTo>
                  <a:close/>
                </a:path>
              </a:pathLst>
            </a:custGeom>
            <a:solidFill>
              <a:schemeClr val="accent5"/>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9" name="Google Shape;1039;p27"/>
            <p:cNvSpPr/>
            <p:nvPr/>
          </p:nvSpPr>
          <p:spPr>
            <a:xfrm>
              <a:off x="5939425" y="5565887"/>
              <a:ext cx="420806" cy="420806"/>
            </a:xfrm>
            <a:custGeom>
              <a:rect b="b" l="l" r="r" t="t"/>
              <a:pathLst>
                <a:path extrusionOk="0" h="495280" w="495280">
                  <a:moveTo>
                    <a:pt x="485741" y="179824"/>
                  </a:moveTo>
                  <a:cubicBezTo>
                    <a:pt x="523206" y="311356"/>
                    <a:pt x="446988" y="448355"/>
                    <a:pt x="315537" y="485741"/>
                  </a:cubicBezTo>
                  <a:cubicBezTo>
                    <a:pt x="184005" y="523206"/>
                    <a:pt x="47005" y="446988"/>
                    <a:pt x="9540" y="315456"/>
                  </a:cubicBezTo>
                  <a:cubicBezTo>
                    <a:pt x="-27926" y="183924"/>
                    <a:pt x="48292" y="46925"/>
                    <a:pt x="179824" y="9540"/>
                  </a:cubicBezTo>
                  <a:cubicBezTo>
                    <a:pt x="311356" y="-27926"/>
                    <a:pt x="448275" y="48292"/>
                    <a:pt x="485741" y="179824"/>
                  </a:cubicBezTo>
                  <a:close/>
                </a:path>
              </a:pathLst>
            </a:custGeom>
            <a:gradFill>
              <a:gsLst>
                <a:gs pos="0">
                  <a:srgbClr val="6FB0FF"/>
                </a:gs>
                <a:gs pos="80000">
                  <a:schemeClr val="accent5"/>
                </a:gs>
                <a:gs pos="100000">
                  <a:schemeClr val="accent5"/>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40" name="Google Shape;1040;p27"/>
          <p:cNvGrpSpPr/>
          <p:nvPr/>
        </p:nvGrpSpPr>
        <p:grpSpPr>
          <a:xfrm>
            <a:off x="0" y="3712150"/>
            <a:ext cx="3230821" cy="707820"/>
            <a:chOff x="7993664" y="3222313"/>
            <a:chExt cx="2902936" cy="707820"/>
          </a:xfrm>
        </p:grpSpPr>
        <p:sp>
          <p:nvSpPr>
            <p:cNvPr id="1041" name="Google Shape;1041;p27"/>
            <p:cNvSpPr/>
            <p:nvPr/>
          </p:nvSpPr>
          <p:spPr>
            <a:xfrm>
              <a:off x="7993664" y="3222313"/>
              <a:ext cx="2902936" cy="707820"/>
            </a:xfrm>
            <a:custGeom>
              <a:rect b="b" l="l" r="r" t="t"/>
              <a:pathLst>
                <a:path extrusionOk="0" h="833090" w="3416699">
                  <a:moveTo>
                    <a:pt x="0" y="805353"/>
                  </a:moveTo>
                  <a:lnTo>
                    <a:pt x="0" y="27737"/>
                  </a:lnTo>
                  <a:cubicBezTo>
                    <a:pt x="0" y="12462"/>
                    <a:pt x="12381" y="0"/>
                    <a:pt x="27738" y="0"/>
                  </a:cubicBezTo>
                  <a:lnTo>
                    <a:pt x="3388962" y="0"/>
                  </a:lnTo>
                  <a:cubicBezTo>
                    <a:pt x="3404238" y="0"/>
                    <a:pt x="3416699" y="12381"/>
                    <a:pt x="3416699" y="27737"/>
                  </a:cubicBezTo>
                  <a:lnTo>
                    <a:pt x="3416699" y="805353"/>
                  </a:lnTo>
                  <a:cubicBezTo>
                    <a:pt x="3416699" y="820629"/>
                    <a:pt x="3404318" y="833090"/>
                    <a:pt x="3388962" y="833090"/>
                  </a:cubicBezTo>
                  <a:lnTo>
                    <a:pt x="27738" y="833090"/>
                  </a:lnTo>
                  <a:cubicBezTo>
                    <a:pt x="12381" y="833090"/>
                    <a:pt x="0" y="820709"/>
                    <a:pt x="0" y="805353"/>
                  </a:cubicBezTo>
                  <a:close/>
                </a:path>
              </a:pathLst>
            </a:custGeom>
            <a:solidFill>
              <a:schemeClr val="accent5"/>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2" name="Google Shape;1042;p27"/>
            <p:cNvSpPr/>
            <p:nvPr/>
          </p:nvSpPr>
          <p:spPr>
            <a:xfrm>
              <a:off x="8140279" y="3365536"/>
              <a:ext cx="420806" cy="420781"/>
            </a:xfrm>
            <a:custGeom>
              <a:rect b="b" l="l" r="r" t="t"/>
              <a:pathLst>
                <a:path extrusionOk="0" h="495251" w="495280">
                  <a:moveTo>
                    <a:pt x="485740" y="179795"/>
                  </a:moveTo>
                  <a:cubicBezTo>
                    <a:pt x="523207" y="311328"/>
                    <a:pt x="446989" y="448327"/>
                    <a:pt x="315537" y="485712"/>
                  </a:cubicBezTo>
                  <a:cubicBezTo>
                    <a:pt x="184005" y="523178"/>
                    <a:pt x="47006" y="446960"/>
                    <a:pt x="9540" y="315428"/>
                  </a:cubicBezTo>
                  <a:cubicBezTo>
                    <a:pt x="-27926" y="183896"/>
                    <a:pt x="48292" y="46897"/>
                    <a:pt x="179824" y="9511"/>
                  </a:cubicBezTo>
                  <a:cubicBezTo>
                    <a:pt x="311356" y="-27874"/>
                    <a:pt x="448275" y="48263"/>
                    <a:pt x="485740" y="179795"/>
                  </a:cubicBezTo>
                  <a:close/>
                </a:path>
              </a:pathLst>
            </a:custGeom>
            <a:gradFill>
              <a:gsLst>
                <a:gs pos="0">
                  <a:srgbClr val="6FB0FF"/>
                </a:gs>
                <a:gs pos="80000">
                  <a:schemeClr val="accent5"/>
                </a:gs>
                <a:gs pos="100000">
                  <a:schemeClr val="accent5"/>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3" name="Google Shape;1043;p27"/>
            <p:cNvSpPr/>
            <p:nvPr/>
          </p:nvSpPr>
          <p:spPr>
            <a:xfrm>
              <a:off x="8869274" y="3365536"/>
              <a:ext cx="420806" cy="420781"/>
            </a:xfrm>
            <a:custGeom>
              <a:rect b="b" l="l" r="r" t="t"/>
              <a:pathLst>
                <a:path extrusionOk="0" h="495251" w="495280">
                  <a:moveTo>
                    <a:pt x="485741" y="179795"/>
                  </a:moveTo>
                  <a:cubicBezTo>
                    <a:pt x="523206" y="311328"/>
                    <a:pt x="446989" y="448327"/>
                    <a:pt x="315537" y="485712"/>
                  </a:cubicBezTo>
                  <a:cubicBezTo>
                    <a:pt x="184005" y="523178"/>
                    <a:pt x="47006" y="446960"/>
                    <a:pt x="9540" y="315428"/>
                  </a:cubicBezTo>
                  <a:cubicBezTo>
                    <a:pt x="-27926" y="183896"/>
                    <a:pt x="48292" y="46897"/>
                    <a:pt x="179824" y="9511"/>
                  </a:cubicBezTo>
                  <a:cubicBezTo>
                    <a:pt x="311356" y="-27874"/>
                    <a:pt x="448275" y="48263"/>
                    <a:pt x="485741" y="179795"/>
                  </a:cubicBezTo>
                  <a:close/>
                </a:path>
              </a:pathLst>
            </a:custGeom>
            <a:gradFill>
              <a:gsLst>
                <a:gs pos="0">
                  <a:srgbClr val="6FB0FF"/>
                </a:gs>
                <a:gs pos="80000">
                  <a:schemeClr val="accent5"/>
                </a:gs>
                <a:gs pos="100000">
                  <a:schemeClr val="accent5"/>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4" name="Google Shape;1044;p27"/>
            <p:cNvSpPr/>
            <p:nvPr/>
          </p:nvSpPr>
          <p:spPr>
            <a:xfrm>
              <a:off x="9603667" y="3365536"/>
              <a:ext cx="420806" cy="420781"/>
            </a:xfrm>
            <a:custGeom>
              <a:rect b="b" l="l" r="r" t="t"/>
              <a:pathLst>
                <a:path extrusionOk="0" h="495251" w="495280">
                  <a:moveTo>
                    <a:pt x="485740" y="179795"/>
                  </a:moveTo>
                  <a:cubicBezTo>
                    <a:pt x="523206" y="311328"/>
                    <a:pt x="446989" y="448327"/>
                    <a:pt x="315537" y="485712"/>
                  </a:cubicBezTo>
                  <a:cubicBezTo>
                    <a:pt x="184005" y="523178"/>
                    <a:pt x="47006" y="446960"/>
                    <a:pt x="9540" y="315428"/>
                  </a:cubicBezTo>
                  <a:cubicBezTo>
                    <a:pt x="-27926" y="183896"/>
                    <a:pt x="48292" y="46897"/>
                    <a:pt x="179824" y="9511"/>
                  </a:cubicBezTo>
                  <a:cubicBezTo>
                    <a:pt x="311276" y="-27874"/>
                    <a:pt x="448275" y="48263"/>
                    <a:pt x="485740" y="179795"/>
                  </a:cubicBezTo>
                  <a:close/>
                </a:path>
              </a:pathLst>
            </a:custGeom>
            <a:gradFill>
              <a:gsLst>
                <a:gs pos="0">
                  <a:srgbClr val="6FB0FF"/>
                </a:gs>
                <a:gs pos="80000">
                  <a:schemeClr val="accent5"/>
                </a:gs>
                <a:gs pos="100000">
                  <a:schemeClr val="accent5"/>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5" name="Google Shape;1045;p27"/>
            <p:cNvSpPr/>
            <p:nvPr/>
          </p:nvSpPr>
          <p:spPr>
            <a:xfrm>
              <a:off x="10332663" y="3365536"/>
              <a:ext cx="420806" cy="420781"/>
            </a:xfrm>
            <a:custGeom>
              <a:rect b="b" l="l" r="r" t="t"/>
              <a:pathLst>
                <a:path extrusionOk="0" h="495251" w="495280">
                  <a:moveTo>
                    <a:pt x="485741" y="179795"/>
                  </a:moveTo>
                  <a:cubicBezTo>
                    <a:pt x="523206" y="311328"/>
                    <a:pt x="446988" y="448327"/>
                    <a:pt x="315537" y="485712"/>
                  </a:cubicBezTo>
                  <a:cubicBezTo>
                    <a:pt x="184004" y="523178"/>
                    <a:pt x="47005" y="446960"/>
                    <a:pt x="9540" y="315428"/>
                  </a:cubicBezTo>
                  <a:cubicBezTo>
                    <a:pt x="-27926" y="183896"/>
                    <a:pt x="48292" y="46897"/>
                    <a:pt x="179824" y="9511"/>
                  </a:cubicBezTo>
                  <a:cubicBezTo>
                    <a:pt x="311276" y="-27874"/>
                    <a:pt x="448275" y="48263"/>
                    <a:pt x="485741" y="179795"/>
                  </a:cubicBezTo>
                  <a:close/>
                </a:path>
              </a:pathLst>
            </a:custGeom>
            <a:gradFill>
              <a:gsLst>
                <a:gs pos="0">
                  <a:srgbClr val="6FB0FF"/>
                </a:gs>
                <a:gs pos="80000">
                  <a:schemeClr val="accent5"/>
                </a:gs>
                <a:gs pos="100000">
                  <a:schemeClr val="accent5"/>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46" name="Google Shape;1046;p27"/>
          <p:cNvGrpSpPr/>
          <p:nvPr/>
        </p:nvGrpSpPr>
        <p:grpSpPr>
          <a:xfrm>
            <a:off x="0" y="2248898"/>
            <a:ext cx="1591772" cy="1439479"/>
            <a:chOff x="9456983" y="1759061"/>
            <a:chExt cx="1439616" cy="1439479"/>
          </a:xfrm>
        </p:grpSpPr>
        <p:sp>
          <p:nvSpPr>
            <p:cNvPr id="1047" name="Google Shape;1047;p27"/>
            <p:cNvSpPr/>
            <p:nvPr/>
          </p:nvSpPr>
          <p:spPr>
            <a:xfrm>
              <a:off x="9456983" y="1759061"/>
              <a:ext cx="1439616" cy="1439479"/>
            </a:xfrm>
            <a:custGeom>
              <a:rect b="b" l="l" r="r" t="t"/>
              <a:pathLst>
                <a:path extrusionOk="0" h="1694239" w="1694400">
                  <a:moveTo>
                    <a:pt x="0" y="1666422"/>
                  </a:moveTo>
                  <a:lnTo>
                    <a:pt x="0" y="27738"/>
                  </a:lnTo>
                  <a:cubicBezTo>
                    <a:pt x="0" y="12462"/>
                    <a:pt x="12381" y="0"/>
                    <a:pt x="27738" y="0"/>
                  </a:cubicBezTo>
                  <a:lnTo>
                    <a:pt x="1666663" y="0"/>
                  </a:lnTo>
                  <a:cubicBezTo>
                    <a:pt x="1681939" y="0"/>
                    <a:pt x="1694400" y="12381"/>
                    <a:pt x="1694400" y="27738"/>
                  </a:cubicBezTo>
                  <a:lnTo>
                    <a:pt x="1694400" y="1666502"/>
                  </a:lnTo>
                  <a:cubicBezTo>
                    <a:pt x="1694400" y="1681778"/>
                    <a:pt x="1682019" y="1694240"/>
                    <a:pt x="1666663" y="1694240"/>
                  </a:cubicBezTo>
                  <a:lnTo>
                    <a:pt x="27738" y="1694240"/>
                  </a:lnTo>
                  <a:cubicBezTo>
                    <a:pt x="12462" y="1694159"/>
                    <a:pt x="0" y="1681778"/>
                    <a:pt x="0" y="1666422"/>
                  </a:cubicBezTo>
                  <a:close/>
                </a:path>
              </a:pathLst>
            </a:custGeom>
            <a:solidFill>
              <a:schemeClr val="accent1"/>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8" name="Google Shape;1048;p27"/>
            <p:cNvSpPr/>
            <p:nvPr/>
          </p:nvSpPr>
          <p:spPr>
            <a:xfrm>
              <a:off x="9603667" y="1906701"/>
              <a:ext cx="420806" cy="420806"/>
            </a:xfrm>
            <a:custGeom>
              <a:rect b="b" l="l" r="r" t="t"/>
              <a:pathLst>
                <a:path extrusionOk="0" h="495280" w="495280">
                  <a:moveTo>
                    <a:pt x="485740" y="179824"/>
                  </a:moveTo>
                  <a:cubicBezTo>
                    <a:pt x="523206" y="311356"/>
                    <a:pt x="446989" y="448355"/>
                    <a:pt x="315537" y="485741"/>
                  </a:cubicBezTo>
                  <a:cubicBezTo>
                    <a:pt x="184005" y="523206"/>
                    <a:pt x="47006" y="446989"/>
                    <a:pt x="9540" y="315456"/>
                  </a:cubicBezTo>
                  <a:cubicBezTo>
                    <a:pt x="-27926" y="183924"/>
                    <a:pt x="48292" y="46925"/>
                    <a:pt x="179824" y="9540"/>
                  </a:cubicBezTo>
                  <a:cubicBezTo>
                    <a:pt x="311276" y="-27926"/>
                    <a:pt x="448275" y="48292"/>
                    <a:pt x="485740" y="179824"/>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9" name="Google Shape;1049;p27"/>
            <p:cNvSpPr/>
            <p:nvPr/>
          </p:nvSpPr>
          <p:spPr>
            <a:xfrm>
              <a:off x="10332663" y="1906701"/>
              <a:ext cx="420806" cy="420806"/>
            </a:xfrm>
            <a:custGeom>
              <a:rect b="b" l="l" r="r" t="t"/>
              <a:pathLst>
                <a:path extrusionOk="0" h="495280" w="495280">
                  <a:moveTo>
                    <a:pt x="485741" y="179824"/>
                  </a:moveTo>
                  <a:cubicBezTo>
                    <a:pt x="523206" y="311356"/>
                    <a:pt x="446988" y="448355"/>
                    <a:pt x="315537" y="485741"/>
                  </a:cubicBezTo>
                  <a:cubicBezTo>
                    <a:pt x="184004" y="523206"/>
                    <a:pt x="47005" y="446989"/>
                    <a:pt x="9540" y="315456"/>
                  </a:cubicBezTo>
                  <a:cubicBezTo>
                    <a:pt x="-27926" y="183924"/>
                    <a:pt x="48292" y="46925"/>
                    <a:pt x="179824" y="9540"/>
                  </a:cubicBezTo>
                  <a:cubicBezTo>
                    <a:pt x="311276" y="-27926"/>
                    <a:pt x="448275" y="48292"/>
                    <a:pt x="485741" y="179824"/>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0" name="Google Shape;1050;p27"/>
            <p:cNvSpPr/>
            <p:nvPr/>
          </p:nvSpPr>
          <p:spPr>
            <a:xfrm>
              <a:off x="9603667" y="2633916"/>
              <a:ext cx="420806" cy="420811"/>
            </a:xfrm>
            <a:custGeom>
              <a:rect b="b" l="l" r="r" t="t"/>
              <a:pathLst>
                <a:path extrusionOk="0" h="495286" w="495280">
                  <a:moveTo>
                    <a:pt x="485740" y="179830"/>
                  </a:moveTo>
                  <a:cubicBezTo>
                    <a:pt x="523206" y="311362"/>
                    <a:pt x="446989" y="448361"/>
                    <a:pt x="315537" y="485747"/>
                  </a:cubicBezTo>
                  <a:cubicBezTo>
                    <a:pt x="184005" y="523212"/>
                    <a:pt x="47006" y="446994"/>
                    <a:pt x="9540" y="315462"/>
                  </a:cubicBezTo>
                  <a:cubicBezTo>
                    <a:pt x="-27926" y="183930"/>
                    <a:pt x="48292" y="46931"/>
                    <a:pt x="179824" y="9546"/>
                  </a:cubicBezTo>
                  <a:cubicBezTo>
                    <a:pt x="311276" y="-27920"/>
                    <a:pt x="448275" y="48217"/>
                    <a:pt x="485740" y="179830"/>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1" name="Google Shape;1051;p27"/>
            <p:cNvSpPr/>
            <p:nvPr/>
          </p:nvSpPr>
          <p:spPr>
            <a:xfrm>
              <a:off x="10332663" y="2633916"/>
              <a:ext cx="420806" cy="420811"/>
            </a:xfrm>
            <a:custGeom>
              <a:rect b="b" l="l" r="r" t="t"/>
              <a:pathLst>
                <a:path extrusionOk="0" h="495286" w="495280">
                  <a:moveTo>
                    <a:pt x="485741" y="179830"/>
                  </a:moveTo>
                  <a:cubicBezTo>
                    <a:pt x="523206" y="311362"/>
                    <a:pt x="446988" y="448361"/>
                    <a:pt x="315537" y="485747"/>
                  </a:cubicBezTo>
                  <a:cubicBezTo>
                    <a:pt x="184004" y="523212"/>
                    <a:pt x="47005" y="446994"/>
                    <a:pt x="9540" y="315462"/>
                  </a:cubicBezTo>
                  <a:cubicBezTo>
                    <a:pt x="-27926" y="183930"/>
                    <a:pt x="48292" y="46931"/>
                    <a:pt x="179824" y="9546"/>
                  </a:cubicBezTo>
                  <a:cubicBezTo>
                    <a:pt x="311276" y="-27920"/>
                    <a:pt x="448275" y="48217"/>
                    <a:pt x="485741" y="179830"/>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52" name="Google Shape;1052;p27"/>
          <p:cNvGrpSpPr/>
          <p:nvPr/>
        </p:nvGrpSpPr>
        <p:grpSpPr>
          <a:xfrm>
            <a:off x="1535505" y="5176699"/>
            <a:ext cx="3158636" cy="707820"/>
            <a:chOff x="6530345" y="4686862"/>
            <a:chExt cx="2902935" cy="707820"/>
          </a:xfrm>
        </p:grpSpPr>
        <p:sp>
          <p:nvSpPr>
            <p:cNvPr id="1053" name="Google Shape;1053;p27"/>
            <p:cNvSpPr/>
            <p:nvPr/>
          </p:nvSpPr>
          <p:spPr>
            <a:xfrm>
              <a:off x="6530345" y="4686862"/>
              <a:ext cx="2902935" cy="707820"/>
            </a:xfrm>
            <a:custGeom>
              <a:rect b="b" l="l" r="r" t="t"/>
              <a:pathLst>
                <a:path extrusionOk="0" h="833090" w="3416698">
                  <a:moveTo>
                    <a:pt x="0" y="805353"/>
                  </a:moveTo>
                  <a:lnTo>
                    <a:pt x="0" y="27737"/>
                  </a:lnTo>
                  <a:cubicBezTo>
                    <a:pt x="0" y="12462"/>
                    <a:pt x="12381" y="0"/>
                    <a:pt x="27737" y="0"/>
                  </a:cubicBezTo>
                  <a:lnTo>
                    <a:pt x="3388961" y="0"/>
                  </a:lnTo>
                  <a:cubicBezTo>
                    <a:pt x="3404237" y="0"/>
                    <a:pt x="3416699" y="12381"/>
                    <a:pt x="3416699" y="27737"/>
                  </a:cubicBezTo>
                  <a:lnTo>
                    <a:pt x="3416699" y="805353"/>
                  </a:lnTo>
                  <a:cubicBezTo>
                    <a:pt x="3416699" y="820628"/>
                    <a:pt x="3404318" y="833090"/>
                    <a:pt x="3388961" y="833090"/>
                  </a:cubicBezTo>
                  <a:lnTo>
                    <a:pt x="27737" y="833090"/>
                  </a:lnTo>
                  <a:cubicBezTo>
                    <a:pt x="12381" y="833010"/>
                    <a:pt x="0" y="820628"/>
                    <a:pt x="0" y="805353"/>
                  </a:cubicBezTo>
                  <a:close/>
                </a:path>
              </a:pathLst>
            </a:custGeom>
            <a:solidFill>
              <a:schemeClr val="accent1"/>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4" name="Google Shape;1054;p27"/>
            <p:cNvSpPr/>
            <p:nvPr/>
          </p:nvSpPr>
          <p:spPr>
            <a:xfrm>
              <a:off x="6676960" y="4830061"/>
              <a:ext cx="420806" cy="420806"/>
            </a:xfrm>
            <a:custGeom>
              <a:rect b="b" l="l" r="r" t="t"/>
              <a:pathLst>
                <a:path extrusionOk="0" h="495280" w="495280">
                  <a:moveTo>
                    <a:pt x="485741" y="179824"/>
                  </a:moveTo>
                  <a:cubicBezTo>
                    <a:pt x="523206" y="311356"/>
                    <a:pt x="446989" y="448355"/>
                    <a:pt x="315537" y="485740"/>
                  </a:cubicBezTo>
                  <a:cubicBezTo>
                    <a:pt x="184005" y="523206"/>
                    <a:pt x="47005" y="446989"/>
                    <a:pt x="9540" y="315456"/>
                  </a:cubicBezTo>
                  <a:cubicBezTo>
                    <a:pt x="-27926" y="183924"/>
                    <a:pt x="48292" y="46925"/>
                    <a:pt x="179824" y="9540"/>
                  </a:cubicBezTo>
                  <a:cubicBezTo>
                    <a:pt x="311356" y="-27926"/>
                    <a:pt x="448275" y="48292"/>
                    <a:pt x="485741" y="179824"/>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5" name="Google Shape;1055;p27"/>
            <p:cNvSpPr/>
            <p:nvPr/>
          </p:nvSpPr>
          <p:spPr>
            <a:xfrm>
              <a:off x="7405955" y="4830061"/>
              <a:ext cx="420806" cy="420806"/>
            </a:xfrm>
            <a:custGeom>
              <a:rect b="b" l="l" r="r" t="t"/>
              <a:pathLst>
                <a:path extrusionOk="0" h="495280" w="495280">
                  <a:moveTo>
                    <a:pt x="485740" y="179824"/>
                  </a:moveTo>
                  <a:cubicBezTo>
                    <a:pt x="523206" y="311356"/>
                    <a:pt x="446989" y="448355"/>
                    <a:pt x="315537" y="485740"/>
                  </a:cubicBezTo>
                  <a:cubicBezTo>
                    <a:pt x="184005" y="523206"/>
                    <a:pt x="47006" y="446989"/>
                    <a:pt x="9540" y="315456"/>
                  </a:cubicBezTo>
                  <a:cubicBezTo>
                    <a:pt x="-27926" y="183924"/>
                    <a:pt x="48292" y="46925"/>
                    <a:pt x="179824" y="9540"/>
                  </a:cubicBezTo>
                  <a:cubicBezTo>
                    <a:pt x="311356" y="-27926"/>
                    <a:pt x="448275" y="48292"/>
                    <a:pt x="485740" y="179824"/>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6" name="Google Shape;1056;p27"/>
            <p:cNvSpPr/>
            <p:nvPr/>
          </p:nvSpPr>
          <p:spPr>
            <a:xfrm>
              <a:off x="8140279" y="4830061"/>
              <a:ext cx="420806" cy="420806"/>
            </a:xfrm>
            <a:custGeom>
              <a:rect b="b" l="l" r="r" t="t"/>
              <a:pathLst>
                <a:path extrusionOk="0" h="495280" w="495280">
                  <a:moveTo>
                    <a:pt x="485740" y="179824"/>
                  </a:moveTo>
                  <a:cubicBezTo>
                    <a:pt x="523207" y="311356"/>
                    <a:pt x="446989" y="448355"/>
                    <a:pt x="315537" y="485740"/>
                  </a:cubicBezTo>
                  <a:cubicBezTo>
                    <a:pt x="184005" y="523206"/>
                    <a:pt x="47006" y="446989"/>
                    <a:pt x="9540" y="315456"/>
                  </a:cubicBezTo>
                  <a:cubicBezTo>
                    <a:pt x="-27926" y="183924"/>
                    <a:pt x="48292" y="46925"/>
                    <a:pt x="179824" y="9540"/>
                  </a:cubicBezTo>
                  <a:cubicBezTo>
                    <a:pt x="311356" y="-27926"/>
                    <a:pt x="448275" y="48292"/>
                    <a:pt x="485740" y="179824"/>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7" name="Google Shape;1057;p27"/>
            <p:cNvSpPr/>
            <p:nvPr/>
          </p:nvSpPr>
          <p:spPr>
            <a:xfrm>
              <a:off x="8869274" y="4830061"/>
              <a:ext cx="420806" cy="420806"/>
            </a:xfrm>
            <a:custGeom>
              <a:rect b="b" l="l" r="r" t="t"/>
              <a:pathLst>
                <a:path extrusionOk="0" h="495280" w="495280">
                  <a:moveTo>
                    <a:pt x="485741" y="179824"/>
                  </a:moveTo>
                  <a:cubicBezTo>
                    <a:pt x="523206" y="311356"/>
                    <a:pt x="446989" y="448355"/>
                    <a:pt x="315537" y="485740"/>
                  </a:cubicBezTo>
                  <a:cubicBezTo>
                    <a:pt x="184005" y="523206"/>
                    <a:pt x="47006" y="446989"/>
                    <a:pt x="9540" y="315456"/>
                  </a:cubicBezTo>
                  <a:cubicBezTo>
                    <a:pt x="-27926" y="183924"/>
                    <a:pt x="48292" y="46925"/>
                    <a:pt x="179824" y="9540"/>
                  </a:cubicBezTo>
                  <a:cubicBezTo>
                    <a:pt x="311356" y="-27926"/>
                    <a:pt x="448275" y="48292"/>
                    <a:pt x="485741" y="179824"/>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58" name="Google Shape;1058;p27"/>
          <p:cNvGrpSpPr/>
          <p:nvPr/>
        </p:nvGrpSpPr>
        <p:grpSpPr>
          <a:xfrm>
            <a:off x="1677621" y="2968154"/>
            <a:ext cx="707956" cy="707820"/>
            <a:chOff x="8728329" y="2490380"/>
            <a:chExt cx="707956" cy="707820"/>
          </a:xfrm>
        </p:grpSpPr>
        <p:sp>
          <p:nvSpPr>
            <p:cNvPr id="1059" name="Google Shape;1059;p27"/>
            <p:cNvSpPr/>
            <p:nvPr/>
          </p:nvSpPr>
          <p:spPr>
            <a:xfrm>
              <a:off x="8728329" y="2490380"/>
              <a:ext cx="707956" cy="707820"/>
            </a:xfrm>
            <a:custGeom>
              <a:rect b="b" l="l" r="r" t="t"/>
              <a:pathLst>
                <a:path extrusionOk="0" h="833090" w="833251">
                  <a:moveTo>
                    <a:pt x="0" y="805353"/>
                  </a:moveTo>
                  <a:lnTo>
                    <a:pt x="0" y="27737"/>
                  </a:lnTo>
                  <a:cubicBezTo>
                    <a:pt x="0" y="12462"/>
                    <a:pt x="12382" y="0"/>
                    <a:pt x="27738" y="0"/>
                  </a:cubicBezTo>
                  <a:lnTo>
                    <a:pt x="805514" y="0"/>
                  </a:lnTo>
                  <a:cubicBezTo>
                    <a:pt x="820790" y="0"/>
                    <a:pt x="833251" y="12381"/>
                    <a:pt x="833251" y="27737"/>
                  </a:cubicBezTo>
                  <a:lnTo>
                    <a:pt x="833251" y="805353"/>
                  </a:lnTo>
                  <a:cubicBezTo>
                    <a:pt x="833251" y="820628"/>
                    <a:pt x="820870" y="833090"/>
                    <a:pt x="805514" y="833090"/>
                  </a:cubicBezTo>
                  <a:lnTo>
                    <a:pt x="27738" y="833090"/>
                  </a:lnTo>
                  <a:cubicBezTo>
                    <a:pt x="12382" y="833090"/>
                    <a:pt x="0" y="820709"/>
                    <a:pt x="0" y="805353"/>
                  </a:cubicBezTo>
                  <a:close/>
                </a:path>
              </a:pathLst>
            </a:custGeom>
            <a:solidFill>
              <a:schemeClr val="accent3"/>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0" name="Google Shape;1060;p27"/>
            <p:cNvSpPr/>
            <p:nvPr/>
          </p:nvSpPr>
          <p:spPr>
            <a:xfrm>
              <a:off x="8874945" y="2633642"/>
              <a:ext cx="420806" cy="420811"/>
            </a:xfrm>
            <a:custGeom>
              <a:rect b="b" l="l" r="r" t="t"/>
              <a:pathLst>
                <a:path extrusionOk="0" h="495286" w="495280">
                  <a:moveTo>
                    <a:pt x="485740" y="179830"/>
                  </a:moveTo>
                  <a:cubicBezTo>
                    <a:pt x="523206" y="311362"/>
                    <a:pt x="446988" y="448361"/>
                    <a:pt x="315537" y="485747"/>
                  </a:cubicBezTo>
                  <a:cubicBezTo>
                    <a:pt x="184005" y="523212"/>
                    <a:pt x="47005" y="446994"/>
                    <a:pt x="9540" y="315462"/>
                  </a:cubicBezTo>
                  <a:cubicBezTo>
                    <a:pt x="-27926" y="183930"/>
                    <a:pt x="48292" y="46931"/>
                    <a:pt x="179824" y="9546"/>
                  </a:cubicBezTo>
                  <a:cubicBezTo>
                    <a:pt x="311276" y="-27920"/>
                    <a:pt x="448275" y="48217"/>
                    <a:pt x="485740" y="179830"/>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61" name="Google Shape;1061;p27"/>
          <p:cNvGrpSpPr/>
          <p:nvPr/>
        </p:nvGrpSpPr>
        <p:grpSpPr>
          <a:xfrm>
            <a:off x="1624609" y="5908017"/>
            <a:ext cx="1543885" cy="1439479"/>
            <a:chOff x="7993664" y="5418180"/>
            <a:chExt cx="1439616" cy="1439479"/>
          </a:xfrm>
        </p:grpSpPr>
        <p:sp>
          <p:nvSpPr>
            <p:cNvPr id="1062" name="Google Shape;1062;p27"/>
            <p:cNvSpPr/>
            <p:nvPr/>
          </p:nvSpPr>
          <p:spPr>
            <a:xfrm>
              <a:off x="7993664" y="5418180"/>
              <a:ext cx="1439616" cy="1439479"/>
            </a:xfrm>
            <a:custGeom>
              <a:rect b="b" l="l" r="r" t="t"/>
              <a:pathLst>
                <a:path extrusionOk="0" h="1694239" w="1694400">
                  <a:moveTo>
                    <a:pt x="0" y="1666502"/>
                  </a:moveTo>
                  <a:lnTo>
                    <a:pt x="0" y="27737"/>
                  </a:lnTo>
                  <a:cubicBezTo>
                    <a:pt x="0" y="12462"/>
                    <a:pt x="12381" y="0"/>
                    <a:pt x="27738" y="0"/>
                  </a:cubicBezTo>
                  <a:lnTo>
                    <a:pt x="1666663" y="0"/>
                  </a:lnTo>
                  <a:cubicBezTo>
                    <a:pt x="1681939" y="0"/>
                    <a:pt x="1694400" y="12381"/>
                    <a:pt x="1694400" y="27737"/>
                  </a:cubicBezTo>
                  <a:lnTo>
                    <a:pt x="1694400" y="1666502"/>
                  </a:lnTo>
                  <a:cubicBezTo>
                    <a:pt x="1694400" y="1681778"/>
                    <a:pt x="1682019" y="1694239"/>
                    <a:pt x="1666663" y="1694239"/>
                  </a:cubicBezTo>
                  <a:lnTo>
                    <a:pt x="27738" y="1694239"/>
                  </a:lnTo>
                  <a:cubicBezTo>
                    <a:pt x="12381" y="1694239"/>
                    <a:pt x="0" y="1681778"/>
                    <a:pt x="0" y="1666502"/>
                  </a:cubicBezTo>
                  <a:close/>
                </a:path>
              </a:pathLst>
            </a:custGeom>
            <a:solidFill>
              <a:schemeClr val="accent3"/>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3" name="Google Shape;1063;p27"/>
            <p:cNvSpPr/>
            <p:nvPr/>
          </p:nvSpPr>
          <p:spPr>
            <a:xfrm>
              <a:off x="8140279" y="5565882"/>
              <a:ext cx="420806" cy="420811"/>
            </a:xfrm>
            <a:custGeom>
              <a:rect b="b" l="l" r="r" t="t"/>
              <a:pathLst>
                <a:path extrusionOk="0" h="495286" w="495280">
                  <a:moveTo>
                    <a:pt x="485740" y="179830"/>
                  </a:moveTo>
                  <a:cubicBezTo>
                    <a:pt x="523207" y="311362"/>
                    <a:pt x="446989" y="448361"/>
                    <a:pt x="315537" y="485747"/>
                  </a:cubicBezTo>
                  <a:cubicBezTo>
                    <a:pt x="184005" y="523212"/>
                    <a:pt x="47006" y="446994"/>
                    <a:pt x="9540" y="315462"/>
                  </a:cubicBezTo>
                  <a:cubicBezTo>
                    <a:pt x="-27926" y="183930"/>
                    <a:pt x="48292" y="46931"/>
                    <a:pt x="179824" y="9546"/>
                  </a:cubicBezTo>
                  <a:cubicBezTo>
                    <a:pt x="311356" y="-27920"/>
                    <a:pt x="448275" y="48217"/>
                    <a:pt x="485740" y="179830"/>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4" name="Google Shape;1064;p27"/>
            <p:cNvSpPr/>
            <p:nvPr/>
          </p:nvSpPr>
          <p:spPr>
            <a:xfrm>
              <a:off x="8869274" y="5565882"/>
              <a:ext cx="420806" cy="420811"/>
            </a:xfrm>
            <a:custGeom>
              <a:rect b="b" l="l" r="r" t="t"/>
              <a:pathLst>
                <a:path extrusionOk="0" h="495286" w="495280">
                  <a:moveTo>
                    <a:pt x="485741" y="179830"/>
                  </a:moveTo>
                  <a:cubicBezTo>
                    <a:pt x="523206" y="311362"/>
                    <a:pt x="446989" y="448361"/>
                    <a:pt x="315537" y="485747"/>
                  </a:cubicBezTo>
                  <a:cubicBezTo>
                    <a:pt x="184005" y="523212"/>
                    <a:pt x="47006" y="446994"/>
                    <a:pt x="9540" y="315462"/>
                  </a:cubicBezTo>
                  <a:cubicBezTo>
                    <a:pt x="-27926" y="183930"/>
                    <a:pt x="48292" y="46931"/>
                    <a:pt x="179824" y="9546"/>
                  </a:cubicBezTo>
                  <a:cubicBezTo>
                    <a:pt x="311356" y="-27920"/>
                    <a:pt x="448275" y="48217"/>
                    <a:pt x="485741" y="179830"/>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5" name="Google Shape;1065;p27"/>
            <p:cNvSpPr/>
            <p:nvPr/>
          </p:nvSpPr>
          <p:spPr>
            <a:xfrm>
              <a:off x="8140279" y="6293038"/>
              <a:ext cx="420806" cy="420806"/>
            </a:xfrm>
            <a:custGeom>
              <a:rect b="b" l="l" r="r" t="t"/>
              <a:pathLst>
                <a:path extrusionOk="0" h="495280" w="495280">
                  <a:moveTo>
                    <a:pt x="485740" y="179824"/>
                  </a:moveTo>
                  <a:cubicBezTo>
                    <a:pt x="523207" y="311356"/>
                    <a:pt x="446989" y="448355"/>
                    <a:pt x="315537" y="485741"/>
                  </a:cubicBezTo>
                  <a:cubicBezTo>
                    <a:pt x="184005" y="523206"/>
                    <a:pt x="47006" y="446989"/>
                    <a:pt x="9540" y="315457"/>
                  </a:cubicBezTo>
                  <a:cubicBezTo>
                    <a:pt x="-27926" y="183924"/>
                    <a:pt x="48292" y="46925"/>
                    <a:pt x="179824" y="9540"/>
                  </a:cubicBezTo>
                  <a:cubicBezTo>
                    <a:pt x="311356" y="-27926"/>
                    <a:pt x="448275" y="48292"/>
                    <a:pt x="485740" y="179824"/>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6" name="Google Shape;1066;p27"/>
            <p:cNvSpPr/>
            <p:nvPr/>
          </p:nvSpPr>
          <p:spPr>
            <a:xfrm>
              <a:off x="8869274" y="6293038"/>
              <a:ext cx="420806" cy="420806"/>
            </a:xfrm>
            <a:custGeom>
              <a:rect b="b" l="l" r="r" t="t"/>
              <a:pathLst>
                <a:path extrusionOk="0" h="495280" w="495280">
                  <a:moveTo>
                    <a:pt x="485741" y="179824"/>
                  </a:moveTo>
                  <a:cubicBezTo>
                    <a:pt x="523206" y="311356"/>
                    <a:pt x="446989" y="448355"/>
                    <a:pt x="315537" y="485741"/>
                  </a:cubicBezTo>
                  <a:cubicBezTo>
                    <a:pt x="184005" y="523206"/>
                    <a:pt x="47006" y="446989"/>
                    <a:pt x="9540" y="315457"/>
                  </a:cubicBezTo>
                  <a:cubicBezTo>
                    <a:pt x="-27926" y="183924"/>
                    <a:pt x="48292" y="46925"/>
                    <a:pt x="179824" y="9540"/>
                  </a:cubicBezTo>
                  <a:cubicBezTo>
                    <a:pt x="311356" y="-27926"/>
                    <a:pt x="448275" y="48292"/>
                    <a:pt x="485741" y="179824"/>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67" name="Google Shape;1067;p27"/>
          <p:cNvGrpSpPr/>
          <p:nvPr/>
        </p:nvGrpSpPr>
        <p:grpSpPr>
          <a:xfrm>
            <a:off x="0" y="4443809"/>
            <a:ext cx="1477687" cy="1439479"/>
            <a:chOff x="9456983" y="3953972"/>
            <a:chExt cx="1439616" cy="1439479"/>
          </a:xfrm>
        </p:grpSpPr>
        <p:sp>
          <p:nvSpPr>
            <p:cNvPr id="1068" name="Google Shape;1068;p27"/>
            <p:cNvSpPr/>
            <p:nvPr/>
          </p:nvSpPr>
          <p:spPr>
            <a:xfrm>
              <a:off x="9456983" y="3953972"/>
              <a:ext cx="1439616" cy="1439479"/>
            </a:xfrm>
            <a:custGeom>
              <a:rect b="b" l="l" r="r" t="t"/>
              <a:pathLst>
                <a:path extrusionOk="0" h="1694239" w="1694400">
                  <a:moveTo>
                    <a:pt x="0" y="1666502"/>
                  </a:moveTo>
                  <a:lnTo>
                    <a:pt x="0" y="27738"/>
                  </a:lnTo>
                  <a:cubicBezTo>
                    <a:pt x="0" y="12462"/>
                    <a:pt x="12381" y="0"/>
                    <a:pt x="27738" y="0"/>
                  </a:cubicBezTo>
                  <a:lnTo>
                    <a:pt x="1666663" y="0"/>
                  </a:lnTo>
                  <a:cubicBezTo>
                    <a:pt x="1681939" y="0"/>
                    <a:pt x="1694400" y="12381"/>
                    <a:pt x="1694400" y="27738"/>
                  </a:cubicBezTo>
                  <a:lnTo>
                    <a:pt x="1694400" y="1666502"/>
                  </a:lnTo>
                  <a:cubicBezTo>
                    <a:pt x="1694400" y="1681778"/>
                    <a:pt x="1682019" y="1694239"/>
                    <a:pt x="1666663" y="1694239"/>
                  </a:cubicBezTo>
                  <a:lnTo>
                    <a:pt x="27738" y="1694239"/>
                  </a:lnTo>
                  <a:cubicBezTo>
                    <a:pt x="12462" y="1694239"/>
                    <a:pt x="0" y="1681778"/>
                    <a:pt x="0" y="1666502"/>
                  </a:cubicBezTo>
                  <a:close/>
                </a:path>
              </a:pathLst>
            </a:custGeom>
            <a:solidFill>
              <a:schemeClr val="accent3"/>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9" name="Google Shape;1069;p27"/>
            <p:cNvSpPr/>
            <p:nvPr/>
          </p:nvSpPr>
          <p:spPr>
            <a:xfrm>
              <a:off x="9603667" y="4101675"/>
              <a:ext cx="420806" cy="420811"/>
            </a:xfrm>
            <a:custGeom>
              <a:rect b="b" l="l" r="r" t="t"/>
              <a:pathLst>
                <a:path extrusionOk="0" h="495286" w="495280">
                  <a:moveTo>
                    <a:pt x="485740" y="179830"/>
                  </a:moveTo>
                  <a:cubicBezTo>
                    <a:pt x="523206" y="311362"/>
                    <a:pt x="446989" y="448361"/>
                    <a:pt x="315537" y="485747"/>
                  </a:cubicBezTo>
                  <a:cubicBezTo>
                    <a:pt x="184005" y="523212"/>
                    <a:pt x="47006" y="446994"/>
                    <a:pt x="9540" y="315462"/>
                  </a:cubicBezTo>
                  <a:cubicBezTo>
                    <a:pt x="-27926" y="183930"/>
                    <a:pt x="48292" y="46931"/>
                    <a:pt x="179824" y="9546"/>
                  </a:cubicBezTo>
                  <a:cubicBezTo>
                    <a:pt x="311276" y="-27920"/>
                    <a:pt x="448275" y="48217"/>
                    <a:pt x="485740" y="179830"/>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0" name="Google Shape;1070;p27"/>
            <p:cNvSpPr/>
            <p:nvPr/>
          </p:nvSpPr>
          <p:spPr>
            <a:xfrm>
              <a:off x="10332663" y="4101675"/>
              <a:ext cx="420806" cy="420811"/>
            </a:xfrm>
            <a:custGeom>
              <a:rect b="b" l="l" r="r" t="t"/>
              <a:pathLst>
                <a:path extrusionOk="0" h="495286" w="495280">
                  <a:moveTo>
                    <a:pt x="485741" y="179830"/>
                  </a:moveTo>
                  <a:cubicBezTo>
                    <a:pt x="523206" y="311362"/>
                    <a:pt x="446988" y="448361"/>
                    <a:pt x="315537" y="485747"/>
                  </a:cubicBezTo>
                  <a:cubicBezTo>
                    <a:pt x="184004" y="523212"/>
                    <a:pt x="47005" y="446994"/>
                    <a:pt x="9540" y="315462"/>
                  </a:cubicBezTo>
                  <a:cubicBezTo>
                    <a:pt x="-27926" y="183930"/>
                    <a:pt x="48292" y="46931"/>
                    <a:pt x="179824" y="9546"/>
                  </a:cubicBezTo>
                  <a:cubicBezTo>
                    <a:pt x="311276" y="-27920"/>
                    <a:pt x="448275" y="48217"/>
                    <a:pt x="485741" y="179830"/>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1" name="Google Shape;1071;p27"/>
            <p:cNvSpPr/>
            <p:nvPr/>
          </p:nvSpPr>
          <p:spPr>
            <a:xfrm>
              <a:off x="9603667" y="4828831"/>
              <a:ext cx="420806" cy="420806"/>
            </a:xfrm>
            <a:custGeom>
              <a:rect b="b" l="l" r="r" t="t"/>
              <a:pathLst>
                <a:path extrusionOk="0" h="495280" w="495280">
                  <a:moveTo>
                    <a:pt x="485740" y="179824"/>
                  </a:moveTo>
                  <a:cubicBezTo>
                    <a:pt x="523206" y="311356"/>
                    <a:pt x="446989" y="448355"/>
                    <a:pt x="315537" y="485740"/>
                  </a:cubicBezTo>
                  <a:cubicBezTo>
                    <a:pt x="184005" y="523206"/>
                    <a:pt x="47006" y="446988"/>
                    <a:pt x="9540" y="315456"/>
                  </a:cubicBezTo>
                  <a:cubicBezTo>
                    <a:pt x="-27926" y="183924"/>
                    <a:pt x="48292" y="46925"/>
                    <a:pt x="179824" y="9540"/>
                  </a:cubicBezTo>
                  <a:cubicBezTo>
                    <a:pt x="311276" y="-27926"/>
                    <a:pt x="448275" y="48292"/>
                    <a:pt x="485740" y="179824"/>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2" name="Google Shape;1072;p27"/>
            <p:cNvSpPr/>
            <p:nvPr/>
          </p:nvSpPr>
          <p:spPr>
            <a:xfrm>
              <a:off x="10332663" y="4828831"/>
              <a:ext cx="420806" cy="420806"/>
            </a:xfrm>
            <a:custGeom>
              <a:rect b="b" l="l" r="r" t="t"/>
              <a:pathLst>
                <a:path extrusionOk="0" h="495280" w="495280">
                  <a:moveTo>
                    <a:pt x="485741" y="179824"/>
                  </a:moveTo>
                  <a:cubicBezTo>
                    <a:pt x="523206" y="311356"/>
                    <a:pt x="446988" y="448355"/>
                    <a:pt x="315537" y="485740"/>
                  </a:cubicBezTo>
                  <a:cubicBezTo>
                    <a:pt x="184004" y="523206"/>
                    <a:pt x="47005" y="446988"/>
                    <a:pt x="9540" y="315456"/>
                  </a:cubicBezTo>
                  <a:cubicBezTo>
                    <a:pt x="-27926" y="183924"/>
                    <a:pt x="48292" y="46925"/>
                    <a:pt x="179824" y="9540"/>
                  </a:cubicBezTo>
                  <a:cubicBezTo>
                    <a:pt x="311276" y="-27926"/>
                    <a:pt x="448275" y="48292"/>
                    <a:pt x="485741" y="179824"/>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73" name="Google Shape;1073;p27"/>
          <p:cNvGrpSpPr/>
          <p:nvPr/>
        </p:nvGrpSpPr>
        <p:grpSpPr>
          <a:xfrm>
            <a:off x="3257189" y="4443536"/>
            <a:ext cx="707956" cy="707820"/>
            <a:chOff x="7259340" y="3953699"/>
            <a:chExt cx="707956" cy="707820"/>
          </a:xfrm>
        </p:grpSpPr>
        <p:sp>
          <p:nvSpPr>
            <p:cNvPr id="1074" name="Google Shape;1074;p27"/>
            <p:cNvSpPr/>
            <p:nvPr/>
          </p:nvSpPr>
          <p:spPr>
            <a:xfrm>
              <a:off x="7259340" y="3953699"/>
              <a:ext cx="707956" cy="707820"/>
            </a:xfrm>
            <a:custGeom>
              <a:rect b="b" l="l" r="r" t="t"/>
              <a:pathLst>
                <a:path extrusionOk="0" h="833090" w="833251">
                  <a:moveTo>
                    <a:pt x="0" y="805353"/>
                  </a:moveTo>
                  <a:lnTo>
                    <a:pt x="0" y="27737"/>
                  </a:lnTo>
                  <a:cubicBezTo>
                    <a:pt x="0" y="12462"/>
                    <a:pt x="12381" y="0"/>
                    <a:pt x="27738" y="0"/>
                  </a:cubicBezTo>
                  <a:lnTo>
                    <a:pt x="805514" y="0"/>
                  </a:lnTo>
                  <a:cubicBezTo>
                    <a:pt x="820790" y="0"/>
                    <a:pt x="833251" y="12381"/>
                    <a:pt x="833251" y="27737"/>
                  </a:cubicBezTo>
                  <a:lnTo>
                    <a:pt x="833251" y="805353"/>
                  </a:lnTo>
                  <a:cubicBezTo>
                    <a:pt x="833251" y="820629"/>
                    <a:pt x="820870" y="833090"/>
                    <a:pt x="805514" y="833090"/>
                  </a:cubicBezTo>
                  <a:lnTo>
                    <a:pt x="27738" y="833090"/>
                  </a:lnTo>
                  <a:cubicBezTo>
                    <a:pt x="12381" y="833090"/>
                    <a:pt x="0" y="820629"/>
                    <a:pt x="0" y="805353"/>
                  </a:cubicBezTo>
                  <a:close/>
                </a:path>
              </a:pathLst>
            </a:custGeom>
            <a:solidFill>
              <a:schemeClr val="accent4"/>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5" name="Google Shape;1075;p27"/>
            <p:cNvSpPr/>
            <p:nvPr/>
          </p:nvSpPr>
          <p:spPr>
            <a:xfrm>
              <a:off x="7405955" y="4096898"/>
              <a:ext cx="420806" cy="420806"/>
            </a:xfrm>
            <a:custGeom>
              <a:rect b="b" l="l" r="r" t="t"/>
              <a:pathLst>
                <a:path extrusionOk="0" h="495280" w="495280">
                  <a:moveTo>
                    <a:pt x="485740" y="179824"/>
                  </a:moveTo>
                  <a:cubicBezTo>
                    <a:pt x="523206" y="311356"/>
                    <a:pt x="446989" y="448355"/>
                    <a:pt x="315537" y="485740"/>
                  </a:cubicBezTo>
                  <a:cubicBezTo>
                    <a:pt x="184005" y="523206"/>
                    <a:pt x="47006" y="446989"/>
                    <a:pt x="9540" y="315456"/>
                  </a:cubicBezTo>
                  <a:cubicBezTo>
                    <a:pt x="-27926" y="183924"/>
                    <a:pt x="48292" y="46925"/>
                    <a:pt x="179824" y="9540"/>
                  </a:cubicBezTo>
                  <a:cubicBezTo>
                    <a:pt x="311356" y="-27926"/>
                    <a:pt x="448275" y="48292"/>
                    <a:pt x="485740" y="179824"/>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76" name="Google Shape;1076;p27"/>
          <p:cNvGrpSpPr/>
          <p:nvPr/>
        </p:nvGrpSpPr>
        <p:grpSpPr>
          <a:xfrm>
            <a:off x="0" y="5908358"/>
            <a:ext cx="1535505" cy="1439479"/>
            <a:chOff x="9456983" y="5418521"/>
            <a:chExt cx="1439616" cy="1439479"/>
          </a:xfrm>
        </p:grpSpPr>
        <p:sp>
          <p:nvSpPr>
            <p:cNvPr id="1077" name="Google Shape;1077;p27"/>
            <p:cNvSpPr/>
            <p:nvPr/>
          </p:nvSpPr>
          <p:spPr>
            <a:xfrm>
              <a:off x="9456983" y="5418521"/>
              <a:ext cx="1439616" cy="1439479"/>
            </a:xfrm>
            <a:custGeom>
              <a:rect b="b" l="l" r="r" t="t"/>
              <a:pathLst>
                <a:path extrusionOk="0" h="1694239" w="1694400">
                  <a:moveTo>
                    <a:pt x="0" y="1666421"/>
                  </a:moveTo>
                  <a:lnTo>
                    <a:pt x="0" y="27738"/>
                  </a:lnTo>
                  <a:cubicBezTo>
                    <a:pt x="0" y="12462"/>
                    <a:pt x="12381" y="0"/>
                    <a:pt x="27738" y="0"/>
                  </a:cubicBezTo>
                  <a:lnTo>
                    <a:pt x="1666663" y="0"/>
                  </a:lnTo>
                  <a:cubicBezTo>
                    <a:pt x="1681939" y="0"/>
                    <a:pt x="1694400" y="12381"/>
                    <a:pt x="1694400" y="27738"/>
                  </a:cubicBezTo>
                  <a:lnTo>
                    <a:pt x="1694400" y="1666502"/>
                  </a:lnTo>
                  <a:cubicBezTo>
                    <a:pt x="1694400" y="1681778"/>
                    <a:pt x="1682019" y="1694239"/>
                    <a:pt x="1666663" y="1694239"/>
                  </a:cubicBezTo>
                  <a:lnTo>
                    <a:pt x="27738" y="1694239"/>
                  </a:lnTo>
                  <a:cubicBezTo>
                    <a:pt x="12462" y="1694159"/>
                    <a:pt x="0" y="1681778"/>
                    <a:pt x="0" y="1666421"/>
                  </a:cubicBezTo>
                  <a:close/>
                </a:path>
              </a:pathLst>
            </a:custGeom>
            <a:solidFill>
              <a:schemeClr val="accent4"/>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8" name="Google Shape;1078;p27"/>
            <p:cNvSpPr/>
            <p:nvPr/>
          </p:nvSpPr>
          <p:spPr>
            <a:xfrm>
              <a:off x="9603667" y="5566161"/>
              <a:ext cx="420806" cy="420806"/>
            </a:xfrm>
            <a:custGeom>
              <a:rect b="b" l="l" r="r" t="t"/>
              <a:pathLst>
                <a:path extrusionOk="0" h="495280" w="495280">
                  <a:moveTo>
                    <a:pt x="485740" y="179824"/>
                  </a:moveTo>
                  <a:cubicBezTo>
                    <a:pt x="523206" y="311356"/>
                    <a:pt x="446989" y="448355"/>
                    <a:pt x="315537" y="485740"/>
                  </a:cubicBezTo>
                  <a:cubicBezTo>
                    <a:pt x="184005" y="523206"/>
                    <a:pt x="47006" y="446988"/>
                    <a:pt x="9540" y="315456"/>
                  </a:cubicBezTo>
                  <a:cubicBezTo>
                    <a:pt x="-27926" y="183924"/>
                    <a:pt x="48292" y="46925"/>
                    <a:pt x="179824" y="9540"/>
                  </a:cubicBezTo>
                  <a:cubicBezTo>
                    <a:pt x="311276" y="-27926"/>
                    <a:pt x="448275" y="48292"/>
                    <a:pt x="485740" y="179824"/>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9" name="Google Shape;1079;p27"/>
            <p:cNvSpPr/>
            <p:nvPr/>
          </p:nvSpPr>
          <p:spPr>
            <a:xfrm>
              <a:off x="10332663" y="5566161"/>
              <a:ext cx="420806" cy="420806"/>
            </a:xfrm>
            <a:custGeom>
              <a:rect b="b" l="l" r="r" t="t"/>
              <a:pathLst>
                <a:path extrusionOk="0" h="495280" w="495280">
                  <a:moveTo>
                    <a:pt x="485741" y="179824"/>
                  </a:moveTo>
                  <a:cubicBezTo>
                    <a:pt x="523206" y="311356"/>
                    <a:pt x="446988" y="448355"/>
                    <a:pt x="315537" y="485740"/>
                  </a:cubicBezTo>
                  <a:cubicBezTo>
                    <a:pt x="184004" y="523206"/>
                    <a:pt x="47005" y="446988"/>
                    <a:pt x="9540" y="315456"/>
                  </a:cubicBezTo>
                  <a:cubicBezTo>
                    <a:pt x="-27926" y="183924"/>
                    <a:pt x="48292" y="46925"/>
                    <a:pt x="179824" y="9540"/>
                  </a:cubicBezTo>
                  <a:cubicBezTo>
                    <a:pt x="311276" y="-27926"/>
                    <a:pt x="448275" y="48292"/>
                    <a:pt x="485741" y="179824"/>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0" name="Google Shape;1080;p27"/>
            <p:cNvSpPr/>
            <p:nvPr/>
          </p:nvSpPr>
          <p:spPr>
            <a:xfrm>
              <a:off x="9603667" y="6293375"/>
              <a:ext cx="420806" cy="420811"/>
            </a:xfrm>
            <a:custGeom>
              <a:rect b="b" l="l" r="r" t="t"/>
              <a:pathLst>
                <a:path extrusionOk="0" h="495286" w="495280">
                  <a:moveTo>
                    <a:pt x="485740" y="179830"/>
                  </a:moveTo>
                  <a:cubicBezTo>
                    <a:pt x="523206" y="311362"/>
                    <a:pt x="446989" y="448361"/>
                    <a:pt x="315537" y="485747"/>
                  </a:cubicBezTo>
                  <a:cubicBezTo>
                    <a:pt x="184005" y="523212"/>
                    <a:pt x="47006" y="446994"/>
                    <a:pt x="9540" y="315462"/>
                  </a:cubicBezTo>
                  <a:cubicBezTo>
                    <a:pt x="-27926" y="183930"/>
                    <a:pt x="48292" y="46931"/>
                    <a:pt x="179824" y="9546"/>
                  </a:cubicBezTo>
                  <a:cubicBezTo>
                    <a:pt x="311276" y="-27920"/>
                    <a:pt x="448275" y="48217"/>
                    <a:pt x="485740" y="179830"/>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1" name="Google Shape;1081;p27"/>
            <p:cNvSpPr/>
            <p:nvPr/>
          </p:nvSpPr>
          <p:spPr>
            <a:xfrm>
              <a:off x="10332663" y="6293375"/>
              <a:ext cx="420806" cy="420811"/>
            </a:xfrm>
            <a:custGeom>
              <a:rect b="b" l="l" r="r" t="t"/>
              <a:pathLst>
                <a:path extrusionOk="0" h="495286" w="495280">
                  <a:moveTo>
                    <a:pt x="485741" y="179830"/>
                  </a:moveTo>
                  <a:cubicBezTo>
                    <a:pt x="523206" y="311362"/>
                    <a:pt x="446988" y="448361"/>
                    <a:pt x="315537" y="485747"/>
                  </a:cubicBezTo>
                  <a:cubicBezTo>
                    <a:pt x="184004" y="523212"/>
                    <a:pt x="47005" y="446994"/>
                    <a:pt x="9540" y="315462"/>
                  </a:cubicBezTo>
                  <a:cubicBezTo>
                    <a:pt x="-27926" y="183930"/>
                    <a:pt x="48292" y="46931"/>
                    <a:pt x="179824" y="9546"/>
                  </a:cubicBezTo>
                  <a:cubicBezTo>
                    <a:pt x="311276" y="-27920"/>
                    <a:pt x="448275" y="48217"/>
                    <a:pt x="485741" y="179830"/>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82" name="Google Shape;1082;p27"/>
          <p:cNvGrpSpPr/>
          <p:nvPr/>
        </p:nvGrpSpPr>
        <p:grpSpPr>
          <a:xfrm>
            <a:off x="3257598" y="5908358"/>
            <a:ext cx="1439616" cy="1439479"/>
            <a:chOff x="6527271" y="5418521"/>
            <a:chExt cx="1439616" cy="1439479"/>
          </a:xfrm>
        </p:grpSpPr>
        <p:sp>
          <p:nvSpPr>
            <p:cNvPr id="1083" name="Google Shape;1083;p27"/>
            <p:cNvSpPr/>
            <p:nvPr/>
          </p:nvSpPr>
          <p:spPr>
            <a:xfrm>
              <a:off x="6527271" y="5418521"/>
              <a:ext cx="1439616" cy="1439479"/>
            </a:xfrm>
            <a:custGeom>
              <a:rect b="b" l="l" r="r" t="t"/>
              <a:pathLst>
                <a:path extrusionOk="0" h="1694239" w="1694400">
                  <a:moveTo>
                    <a:pt x="0" y="1666421"/>
                  </a:moveTo>
                  <a:lnTo>
                    <a:pt x="0" y="27738"/>
                  </a:lnTo>
                  <a:cubicBezTo>
                    <a:pt x="0" y="12462"/>
                    <a:pt x="12381" y="0"/>
                    <a:pt x="27737" y="0"/>
                  </a:cubicBezTo>
                  <a:lnTo>
                    <a:pt x="1666663" y="0"/>
                  </a:lnTo>
                  <a:cubicBezTo>
                    <a:pt x="1681939" y="0"/>
                    <a:pt x="1694400" y="12381"/>
                    <a:pt x="1694400" y="27738"/>
                  </a:cubicBezTo>
                  <a:lnTo>
                    <a:pt x="1694400" y="1666502"/>
                  </a:lnTo>
                  <a:cubicBezTo>
                    <a:pt x="1694400" y="1681778"/>
                    <a:pt x="1682019" y="1694239"/>
                    <a:pt x="1666663" y="1694239"/>
                  </a:cubicBezTo>
                  <a:lnTo>
                    <a:pt x="27737" y="1694239"/>
                  </a:lnTo>
                  <a:cubicBezTo>
                    <a:pt x="12381" y="1694159"/>
                    <a:pt x="0" y="1681778"/>
                    <a:pt x="0" y="1666421"/>
                  </a:cubicBezTo>
                  <a:close/>
                </a:path>
              </a:pathLst>
            </a:custGeom>
            <a:solidFill>
              <a:schemeClr val="accent2"/>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4" name="Google Shape;1084;p27"/>
            <p:cNvSpPr/>
            <p:nvPr/>
          </p:nvSpPr>
          <p:spPr>
            <a:xfrm>
              <a:off x="6673886" y="5566161"/>
              <a:ext cx="420806" cy="420806"/>
            </a:xfrm>
            <a:custGeom>
              <a:rect b="b" l="l" r="r" t="t"/>
              <a:pathLst>
                <a:path extrusionOk="0" h="495280" w="495280">
                  <a:moveTo>
                    <a:pt x="485741" y="179824"/>
                  </a:moveTo>
                  <a:cubicBezTo>
                    <a:pt x="523207" y="311356"/>
                    <a:pt x="446989" y="448355"/>
                    <a:pt x="315537" y="485740"/>
                  </a:cubicBezTo>
                  <a:cubicBezTo>
                    <a:pt x="184005" y="523206"/>
                    <a:pt x="47006" y="446988"/>
                    <a:pt x="9540" y="315456"/>
                  </a:cubicBezTo>
                  <a:cubicBezTo>
                    <a:pt x="-27926" y="183924"/>
                    <a:pt x="48292" y="46925"/>
                    <a:pt x="179824" y="9540"/>
                  </a:cubicBezTo>
                  <a:cubicBezTo>
                    <a:pt x="311356" y="-27926"/>
                    <a:pt x="448275" y="48292"/>
                    <a:pt x="485741" y="179824"/>
                  </a:cubicBezTo>
                  <a:close/>
                </a:path>
              </a:pathLst>
            </a:custGeom>
            <a:gradFill>
              <a:gsLst>
                <a:gs pos="0">
                  <a:srgbClr val="FA9FAE"/>
                </a:gs>
                <a:gs pos="80000">
                  <a:schemeClr val="accent2"/>
                </a:gs>
                <a:gs pos="100000">
                  <a:schemeClr val="accent2"/>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5" name="Google Shape;1085;p27"/>
            <p:cNvSpPr/>
            <p:nvPr/>
          </p:nvSpPr>
          <p:spPr>
            <a:xfrm>
              <a:off x="7402881" y="5566161"/>
              <a:ext cx="420806" cy="420806"/>
            </a:xfrm>
            <a:custGeom>
              <a:rect b="b" l="l" r="r" t="t"/>
              <a:pathLst>
                <a:path extrusionOk="0" h="495280" w="495280">
                  <a:moveTo>
                    <a:pt x="485741" y="179824"/>
                  </a:moveTo>
                  <a:cubicBezTo>
                    <a:pt x="523207" y="311356"/>
                    <a:pt x="446989" y="448355"/>
                    <a:pt x="315537" y="485740"/>
                  </a:cubicBezTo>
                  <a:cubicBezTo>
                    <a:pt x="184005" y="523206"/>
                    <a:pt x="47006" y="446988"/>
                    <a:pt x="9540" y="315456"/>
                  </a:cubicBezTo>
                  <a:cubicBezTo>
                    <a:pt x="-27926" y="183924"/>
                    <a:pt x="48292" y="46925"/>
                    <a:pt x="179824" y="9540"/>
                  </a:cubicBezTo>
                  <a:cubicBezTo>
                    <a:pt x="311356" y="-27926"/>
                    <a:pt x="448275" y="48292"/>
                    <a:pt x="485741" y="179824"/>
                  </a:cubicBezTo>
                  <a:close/>
                </a:path>
              </a:pathLst>
            </a:custGeom>
            <a:gradFill>
              <a:gsLst>
                <a:gs pos="0">
                  <a:srgbClr val="FA9FAE"/>
                </a:gs>
                <a:gs pos="80000">
                  <a:schemeClr val="accent2"/>
                </a:gs>
                <a:gs pos="100000">
                  <a:schemeClr val="accent2"/>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6" name="Google Shape;1086;p27"/>
            <p:cNvSpPr/>
            <p:nvPr/>
          </p:nvSpPr>
          <p:spPr>
            <a:xfrm>
              <a:off x="6673886" y="6293375"/>
              <a:ext cx="420806" cy="420811"/>
            </a:xfrm>
            <a:custGeom>
              <a:rect b="b" l="l" r="r" t="t"/>
              <a:pathLst>
                <a:path extrusionOk="0" h="495286" w="495280">
                  <a:moveTo>
                    <a:pt x="485741" y="179830"/>
                  </a:moveTo>
                  <a:cubicBezTo>
                    <a:pt x="523207" y="311362"/>
                    <a:pt x="446989" y="448361"/>
                    <a:pt x="315537" y="485747"/>
                  </a:cubicBezTo>
                  <a:cubicBezTo>
                    <a:pt x="184005" y="523212"/>
                    <a:pt x="47006" y="446994"/>
                    <a:pt x="9540" y="315462"/>
                  </a:cubicBezTo>
                  <a:cubicBezTo>
                    <a:pt x="-27926" y="183930"/>
                    <a:pt x="48292" y="46931"/>
                    <a:pt x="179824" y="9546"/>
                  </a:cubicBezTo>
                  <a:cubicBezTo>
                    <a:pt x="311356" y="-27920"/>
                    <a:pt x="448275" y="48217"/>
                    <a:pt x="485741" y="179830"/>
                  </a:cubicBezTo>
                  <a:close/>
                </a:path>
              </a:pathLst>
            </a:custGeom>
            <a:gradFill>
              <a:gsLst>
                <a:gs pos="0">
                  <a:srgbClr val="FA9FAE"/>
                </a:gs>
                <a:gs pos="80000">
                  <a:schemeClr val="accent2"/>
                </a:gs>
                <a:gs pos="100000">
                  <a:schemeClr val="accent2"/>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7" name="Google Shape;1087;p27"/>
            <p:cNvSpPr/>
            <p:nvPr/>
          </p:nvSpPr>
          <p:spPr>
            <a:xfrm>
              <a:off x="7402881" y="6293375"/>
              <a:ext cx="420806" cy="420811"/>
            </a:xfrm>
            <a:custGeom>
              <a:rect b="b" l="l" r="r" t="t"/>
              <a:pathLst>
                <a:path extrusionOk="0" h="495286" w="495280">
                  <a:moveTo>
                    <a:pt x="485741" y="179830"/>
                  </a:moveTo>
                  <a:cubicBezTo>
                    <a:pt x="523207" y="311362"/>
                    <a:pt x="446989" y="448361"/>
                    <a:pt x="315537" y="485747"/>
                  </a:cubicBezTo>
                  <a:cubicBezTo>
                    <a:pt x="184005" y="523212"/>
                    <a:pt x="47006" y="446994"/>
                    <a:pt x="9540" y="315462"/>
                  </a:cubicBezTo>
                  <a:cubicBezTo>
                    <a:pt x="-27926" y="183930"/>
                    <a:pt x="48292" y="46931"/>
                    <a:pt x="179824" y="9546"/>
                  </a:cubicBezTo>
                  <a:cubicBezTo>
                    <a:pt x="311356" y="-27920"/>
                    <a:pt x="448275" y="48217"/>
                    <a:pt x="485741" y="179830"/>
                  </a:cubicBezTo>
                  <a:close/>
                </a:path>
              </a:pathLst>
            </a:custGeom>
            <a:gradFill>
              <a:gsLst>
                <a:gs pos="0">
                  <a:srgbClr val="FA9FAE"/>
                </a:gs>
                <a:gs pos="80000">
                  <a:schemeClr val="accent2"/>
                </a:gs>
                <a:gs pos="100000">
                  <a:schemeClr val="accent2"/>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88" name="Google Shape;1088;p27"/>
          <p:cNvGrpSpPr/>
          <p:nvPr/>
        </p:nvGrpSpPr>
        <p:grpSpPr>
          <a:xfrm>
            <a:off x="1" y="1518537"/>
            <a:ext cx="707956" cy="707820"/>
            <a:chOff x="10188644" y="1028700"/>
            <a:chExt cx="707956" cy="707820"/>
          </a:xfrm>
        </p:grpSpPr>
        <p:sp>
          <p:nvSpPr>
            <p:cNvPr id="1089" name="Google Shape;1089;p27"/>
            <p:cNvSpPr/>
            <p:nvPr/>
          </p:nvSpPr>
          <p:spPr>
            <a:xfrm>
              <a:off x="10188644" y="1028700"/>
              <a:ext cx="707956" cy="707820"/>
            </a:xfrm>
            <a:custGeom>
              <a:rect b="b" l="l" r="r" t="t"/>
              <a:pathLst>
                <a:path extrusionOk="0" h="833090" w="833251">
                  <a:moveTo>
                    <a:pt x="0" y="805353"/>
                  </a:moveTo>
                  <a:lnTo>
                    <a:pt x="0" y="27738"/>
                  </a:lnTo>
                  <a:cubicBezTo>
                    <a:pt x="0" y="12462"/>
                    <a:pt x="12381" y="0"/>
                    <a:pt x="27738" y="0"/>
                  </a:cubicBezTo>
                  <a:lnTo>
                    <a:pt x="805514" y="0"/>
                  </a:lnTo>
                  <a:cubicBezTo>
                    <a:pt x="820790" y="0"/>
                    <a:pt x="833251" y="12381"/>
                    <a:pt x="833251" y="27738"/>
                  </a:cubicBezTo>
                  <a:lnTo>
                    <a:pt x="833251" y="805353"/>
                  </a:lnTo>
                  <a:cubicBezTo>
                    <a:pt x="833251" y="820628"/>
                    <a:pt x="820869" y="833090"/>
                    <a:pt x="805514" y="833090"/>
                  </a:cubicBezTo>
                  <a:lnTo>
                    <a:pt x="27738" y="833090"/>
                  </a:lnTo>
                  <a:cubicBezTo>
                    <a:pt x="12462" y="833010"/>
                    <a:pt x="0" y="820628"/>
                    <a:pt x="0" y="805353"/>
                  </a:cubicBezTo>
                  <a:close/>
                </a:path>
              </a:pathLst>
            </a:custGeom>
            <a:solidFill>
              <a:schemeClr val="accent2"/>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0" name="Google Shape;1090;p27"/>
            <p:cNvSpPr/>
            <p:nvPr/>
          </p:nvSpPr>
          <p:spPr>
            <a:xfrm>
              <a:off x="10327017" y="1167049"/>
              <a:ext cx="420781" cy="420806"/>
            </a:xfrm>
            <a:custGeom>
              <a:rect b="b" l="l" r="r" t="t"/>
              <a:pathLst>
                <a:path extrusionOk="0" h="495280" w="495251">
                  <a:moveTo>
                    <a:pt x="179796" y="485741"/>
                  </a:moveTo>
                  <a:cubicBezTo>
                    <a:pt x="311327" y="523206"/>
                    <a:pt x="448327" y="446988"/>
                    <a:pt x="485712" y="315537"/>
                  </a:cubicBezTo>
                  <a:cubicBezTo>
                    <a:pt x="523178" y="184005"/>
                    <a:pt x="446960" y="47005"/>
                    <a:pt x="315428" y="9540"/>
                  </a:cubicBezTo>
                  <a:cubicBezTo>
                    <a:pt x="183896" y="-27926"/>
                    <a:pt x="46897" y="48292"/>
                    <a:pt x="9511" y="179824"/>
                  </a:cubicBezTo>
                  <a:cubicBezTo>
                    <a:pt x="-27874" y="311276"/>
                    <a:pt x="48264" y="448275"/>
                    <a:pt x="179796" y="485741"/>
                  </a:cubicBezTo>
                  <a:close/>
                </a:path>
              </a:pathLst>
            </a:custGeom>
            <a:gradFill>
              <a:gsLst>
                <a:gs pos="0">
                  <a:srgbClr val="FA9FAE"/>
                </a:gs>
                <a:gs pos="80000">
                  <a:schemeClr val="accent2"/>
                </a:gs>
                <a:gs pos="100000">
                  <a:schemeClr val="accent2"/>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91" name="Google Shape;1091;p27"/>
          <p:cNvGrpSpPr/>
          <p:nvPr/>
        </p:nvGrpSpPr>
        <p:grpSpPr>
          <a:xfrm>
            <a:off x="1518812" y="4443809"/>
            <a:ext cx="1712010" cy="707820"/>
            <a:chOff x="7993664" y="3953972"/>
            <a:chExt cx="1439616" cy="707820"/>
          </a:xfrm>
        </p:grpSpPr>
        <p:sp>
          <p:nvSpPr>
            <p:cNvPr id="1092" name="Google Shape;1092;p27"/>
            <p:cNvSpPr/>
            <p:nvPr/>
          </p:nvSpPr>
          <p:spPr>
            <a:xfrm>
              <a:off x="7993664" y="3953972"/>
              <a:ext cx="1439616" cy="707820"/>
            </a:xfrm>
            <a:custGeom>
              <a:rect b="b" l="l" r="r" t="t"/>
              <a:pathLst>
                <a:path extrusionOk="0" h="833090" w="1694400">
                  <a:moveTo>
                    <a:pt x="0" y="805353"/>
                  </a:moveTo>
                  <a:lnTo>
                    <a:pt x="0" y="27738"/>
                  </a:lnTo>
                  <a:cubicBezTo>
                    <a:pt x="0" y="12462"/>
                    <a:pt x="12381" y="0"/>
                    <a:pt x="27738" y="0"/>
                  </a:cubicBezTo>
                  <a:lnTo>
                    <a:pt x="1666663" y="0"/>
                  </a:lnTo>
                  <a:cubicBezTo>
                    <a:pt x="1681939" y="0"/>
                    <a:pt x="1694400" y="12381"/>
                    <a:pt x="1694400" y="27738"/>
                  </a:cubicBezTo>
                  <a:lnTo>
                    <a:pt x="1694400" y="805353"/>
                  </a:lnTo>
                  <a:cubicBezTo>
                    <a:pt x="1694400" y="820629"/>
                    <a:pt x="1682019" y="833090"/>
                    <a:pt x="1666663" y="833090"/>
                  </a:cubicBezTo>
                  <a:lnTo>
                    <a:pt x="27738" y="833090"/>
                  </a:lnTo>
                  <a:cubicBezTo>
                    <a:pt x="12381" y="833090"/>
                    <a:pt x="0" y="820709"/>
                    <a:pt x="0" y="805353"/>
                  </a:cubicBezTo>
                  <a:close/>
                </a:path>
              </a:pathLst>
            </a:custGeom>
            <a:solidFill>
              <a:schemeClr val="accent2"/>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3" name="Google Shape;1093;p27"/>
            <p:cNvSpPr/>
            <p:nvPr/>
          </p:nvSpPr>
          <p:spPr>
            <a:xfrm>
              <a:off x="8140279" y="4097196"/>
              <a:ext cx="420806" cy="420781"/>
            </a:xfrm>
            <a:custGeom>
              <a:rect b="b" l="l" r="r" t="t"/>
              <a:pathLst>
                <a:path extrusionOk="0" h="495251" w="495280">
                  <a:moveTo>
                    <a:pt x="485740" y="179796"/>
                  </a:moveTo>
                  <a:cubicBezTo>
                    <a:pt x="523207" y="311328"/>
                    <a:pt x="446989" y="448327"/>
                    <a:pt x="315537" y="485712"/>
                  </a:cubicBezTo>
                  <a:cubicBezTo>
                    <a:pt x="184005" y="523178"/>
                    <a:pt x="47006" y="446960"/>
                    <a:pt x="9540" y="315428"/>
                  </a:cubicBezTo>
                  <a:cubicBezTo>
                    <a:pt x="-27926" y="183896"/>
                    <a:pt x="48292" y="46897"/>
                    <a:pt x="179824" y="9511"/>
                  </a:cubicBezTo>
                  <a:cubicBezTo>
                    <a:pt x="311356" y="-27874"/>
                    <a:pt x="448275" y="48263"/>
                    <a:pt x="485740" y="179796"/>
                  </a:cubicBezTo>
                  <a:close/>
                </a:path>
              </a:pathLst>
            </a:custGeom>
            <a:gradFill>
              <a:gsLst>
                <a:gs pos="0">
                  <a:srgbClr val="FA9FAE"/>
                </a:gs>
                <a:gs pos="80000">
                  <a:schemeClr val="accent2"/>
                </a:gs>
                <a:gs pos="100000">
                  <a:schemeClr val="accent2"/>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4" name="Google Shape;1094;p27"/>
            <p:cNvSpPr/>
            <p:nvPr/>
          </p:nvSpPr>
          <p:spPr>
            <a:xfrm>
              <a:off x="8869274" y="4097196"/>
              <a:ext cx="420806" cy="420781"/>
            </a:xfrm>
            <a:custGeom>
              <a:rect b="b" l="l" r="r" t="t"/>
              <a:pathLst>
                <a:path extrusionOk="0" h="495251" w="495280">
                  <a:moveTo>
                    <a:pt x="485741" y="179796"/>
                  </a:moveTo>
                  <a:cubicBezTo>
                    <a:pt x="523206" y="311328"/>
                    <a:pt x="446989" y="448327"/>
                    <a:pt x="315537" y="485712"/>
                  </a:cubicBezTo>
                  <a:cubicBezTo>
                    <a:pt x="184005" y="523178"/>
                    <a:pt x="47006" y="446960"/>
                    <a:pt x="9540" y="315428"/>
                  </a:cubicBezTo>
                  <a:cubicBezTo>
                    <a:pt x="-27926" y="183896"/>
                    <a:pt x="48292" y="46897"/>
                    <a:pt x="179824" y="9511"/>
                  </a:cubicBezTo>
                  <a:cubicBezTo>
                    <a:pt x="311356" y="-27874"/>
                    <a:pt x="448275" y="48263"/>
                    <a:pt x="485741" y="179796"/>
                  </a:cubicBezTo>
                  <a:close/>
                </a:path>
              </a:pathLst>
            </a:custGeom>
            <a:gradFill>
              <a:gsLst>
                <a:gs pos="0">
                  <a:srgbClr val="FA9FAE"/>
                </a:gs>
                <a:gs pos="80000">
                  <a:schemeClr val="accent2"/>
                </a:gs>
                <a:gs pos="100000">
                  <a:schemeClr val="accent2"/>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95" name="Google Shape;1095;p27"/>
          <p:cNvGrpSpPr/>
          <p:nvPr/>
        </p:nvGrpSpPr>
        <p:grpSpPr>
          <a:xfrm>
            <a:off x="4724128" y="6639676"/>
            <a:ext cx="1439616" cy="707820"/>
            <a:chOff x="5060741" y="6149839"/>
            <a:chExt cx="1439616" cy="707820"/>
          </a:xfrm>
        </p:grpSpPr>
        <p:sp>
          <p:nvSpPr>
            <p:cNvPr id="1096" name="Google Shape;1096;p27"/>
            <p:cNvSpPr/>
            <p:nvPr/>
          </p:nvSpPr>
          <p:spPr>
            <a:xfrm>
              <a:off x="5060741" y="6149839"/>
              <a:ext cx="1439616" cy="707820"/>
            </a:xfrm>
            <a:custGeom>
              <a:rect b="b" l="l" r="r" t="t"/>
              <a:pathLst>
                <a:path extrusionOk="0" h="833090" w="1694400">
                  <a:moveTo>
                    <a:pt x="0" y="805353"/>
                  </a:moveTo>
                  <a:lnTo>
                    <a:pt x="0" y="27738"/>
                  </a:lnTo>
                  <a:cubicBezTo>
                    <a:pt x="0" y="12462"/>
                    <a:pt x="12381" y="0"/>
                    <a:pt x="27738" y="0"/>
                  </a:cubicBezTo>
                  <a:lnTo>
                    <a:pt x="1666663" y="0"/>
                  </a:lnTo>
                  <a:cubicBezTo>
                    <a:pt x="1681939" y="0"/>
                    <a:pt x="1694400" y="12381"/>
                    <a:pt x="1694400" y="27738"/>
                  </a:cubicBezTo>
                  <a:lnTo>
                    <a:pt x="1694400" y="805353"/>
                  </a:lnTo>
                  <a:cubicBezTo>
                    <a:pt x="1694400" y="820629"/>
                    <a:pt x="1682019" y="833090"/>
                    <a:pt x="1666663" y="833090"/>
                  </a:cubicBezTo>
                  <a:lnTo>
                    <a:pt x="27738" y="833090"/>
                  </a:lnTo>
                  <a:cubicBezTo>
                    <a:pt x="12381" y="833090"/>
                    <a:pt x="0" y="820629"/>
                    <a:pt x="0" y="805353"/>
                  </a:cubicBezTo>
                  <a:close/>
                </a:path>
              </a:pathLst>
            </a:custGeom>
            <a:solidFill>
              <a:schemeClr val="accent1"/>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7" name="Google Shape;1097;p27"/>
            <p:cNvSpPr/>
            <p:nvPr/>
          </p:nvSpPr>
          <p:spPr>
            <a:xfrm>
              <a:off x="5207356" y="6293375"/>
              <a:ext cx="420806" cy="420811"/>
            </a:xfrm>
            <a:custGeom>
              <a:rect b="b" l="l" r="r" t="t"/>
              <a:pathLst>
                <a:path extrusionOk="0" h="495286" w="495280">
                  <a:moveTo>
                    <a:pt x="485741" y="179830"/>
                  </a:moveTo>
                  <a:cubicBezTo>
                    <a:pt x="523206" y="311362"/>
                    <a:pt x="446988" y="448361"/>
                    <a:pt x="315537" y="485747"/>
                  </a:cubicBezTo>
                  <a:cubicBezTo>
                    <a:pt x="184005" y="523212"/>
                    <a:pt x="47005" y="446994"/>
                    <a:pt x="9540" y="315462"/>
                  </a:cubicBezTo>
                  <a:cubicBezTo>
                    <a:pt x="-27926" y="183930"/>
                    <a:pt x="48292" y="46931"/>
                    <a:pt x="179824" y="9546"/>
                  </a:cubicBezTo>
                  <a:cubicBezTo>
                    <a:pt x="311356" y="-27920"/>
                    <a:pt x="448275" y="48217"/>
                    <a:pt x="485741" y="179830"/>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8" name="Google Shape;1098;p27"/>
            <p:cNvSpPr/>
            <p:nvPr/>
          </p:nvSpPr>
          <p:spPr>
            <a:xfrm>
              <a:off x="5936351" y="6293375"/>
              <a:ext cx="420806" cy="420811"/>
            </a:xfrm>
            <a:custGeom>
              <a:rect b="b" l="l" r="r" t="t"/>
              <a:pathLst>
                <a:path extrusionOk="0" h="495286" w="495280">
                  <a:moveTo>
                    <a:pt x="485741" y="179830"/>
                  </a:moveTo>
                  <a:cubicBezTo>
                    <a:pt x="523206" y="311362"/>
                    <a:pt x="446989" y="448361"/>
                    <a:pt x="315537" y="485747"/>
                  </a:cubicBezTo>
                  <a:cubicBezTo>
                    <a:pt x="184005" y="523212"/>
                    <a:pt x="47005" y="446994"/>
                    <a:pt x="9540" y="315462"/>
                  </a:cubicBezTo>
                  <a:cubicBezTo>
                    <a:pt x="-27926" y="183930"/>
                    <a:pt x="48292" y="46931"/>
                    <a:pt x="179824" y="9546"/>
                  </a:cubicBezTo>
                  <a:cubicBezTo>
                    <a:pt x="311356" y="-27920"/>
                    <a:pt x="448275" y="48217"/>
                    <a:pt x="485741" y="179830"/>
                  </a:cubicBezTo>
                  <a:close/>
                </a:path>
              </a:pathLst>
            </a:custGeom>
            <a:gradFill>
              <a:gsLst>
                <a:gs pos="0">
                  <a:srgbClr val="B1A5FD"/>
                </a:gs>
                <a:gs pos="80000">
                  <a:schemeClr val="accent1"/>
                </a:gs>
                <a:gs pos="100000">
                  <a:schemeClr val="accent1"/>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99" name="Google Shape;1099;p27"/>
          <p:cNvSpPr txBox="1"/>
          <p:nvPr/>
        </p:nvSpPr>
        <p:spPr>
          <a:xfrm>
            <a:off x="2941280" y="1972337"/>
            <a:ext cx="7282804" cy="70545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1400">
                <a:solidFill>
                  <a:schemeClr val="dk1"/>
                </a:solidFill>
                <a:latin typeface="Fira Sans"/>
                <a:ea typeface="Fira Sans"/>
                <a:cs typeface="Fira Sans"/>
                <a:sym typeface="Fira Sans"/>
              </a:rPr>
              <a:t>Nghề cần phải tính đến môi trường đạo đức, chính trị là chủ yếu (xử án, chữa bệnh, dạy học, quản giáo tội phạm...). Nhóm nghề này được kí hiệu là Đ</a:t>
            </a:r>
            <a:endParaRPr b="1" sz="1400">
              <a:solidFill>
                <a:schemeClr val="dk1"/>
              </a:solidFill>
              <a:latin typeface="Fira Sans"/>
              <a:ea typeface="Fira Sans"/>
              <a:cs typeface="Fira Sans"/>
              <a:sym typeface="Fira Sans"/>
            </a:endParaRPr>
          </a:p>
        </p:txBody>
      </p:sp>
      <p:sp>
        <p:nvSpPr>
          <p:cNvPr id="1100" name="Google Shape;1100;p27"/>
          <p:cNvSpPr txBox="1"/>
          <p:nvPr/>
        </p:nvSpPr>
        <p:spPr>
          <a:xfrm>
            <a:off x="1216881" y="1919830"/>
            <a:ext cx="1635296" cy="110799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vi-VN" sz="6600">
                <a:solidFill>
                  <a:schemeClr val="accent1"/>
                </a:solidFill>
                <a:latin typeface="Arial"/>
                <a:ea typeface="Arial"/>
                <a:cs typeface="Arial"/>
                <a:sym typeface="Arial"/>
              </a:rPr>
              <a:t>01</a:t>
            </a:r>
            <a:endParaRPr/>
          </a:p>
        </p:txBody>
      </p:sp>
      <p:sp>
        <p:nvSpPr>
          <p:cNvPr id="1101" name="Google Shape;1101;p27"/>
          <p:cNvSpPr txBox="1"/>
          <p:nvPr/>
        </p:nvSpPr>
        <p:spPr>
          <a:xfrm>
            <a:off x="4288300" y="3148171"/>
            <a:ext cx="7548100" cy="70545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1400">
                <a:solidFill>
                  <a:schemeClr val="dk1"/>
                </a:solidFill>
                <a:latin typeface="Fira Sans"/>
                <a:ea typeface="Fira Sans"/>
                <a:cs typeface="Fira Sans"/>
                <a:sym typeface="Fira Sans"/>
              </a:rPr>
              <a:t>Nghề được tiến hành trong không gian sinh hoạt bình thường (kế toán, đánh máy, trực điện thoại, lưu trữ tài liệu, thợ may...). Nhóm nghề này được ký hiệu là Ks</a:t>
            </a:r>
            <a:endParaRPr b="1" sz="1400">
              <a:solidFill>
                <a:schemeClr val="dk1"/>
              </a:solidFill>
              <a:latin typeface="Fira Sans"/>
              <a:ea typeface="Fira Sans"/>
              <a:cs typeface="Fira Sans"/>
              <a:sym typeface="Fira Sans"/>
            </a:endParaRPr>
          </a:p>
        </p:txBody>
      </p:sp>
      <p:sp>
        <p:nvSpPr>
          <p:cNvPr id="1102" name="Google Shape;1102;p27"/>
          <p:cNvSpPr txBox="1"/>
          <p:nvPr/>
        </p:nvSpPr>
        <p:spPr>
          <a:xfrm>
            <a:off x="2563901" y="2983383"/>
            <a:ext cx="1635296" cy="110799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vi-VN" sz="6600">
                <a:solidFill>
                  <a:schemeClr val="accent2"/>
                </a:solidFill>
                <a:latin typeface="Arial"/>
                <a:ea typeface="Arial"/>
                <a:cs typeface="Arial"/>
                <a:sym typeface="Arial"/>
              </a:rPr>
              <a:t>02</a:t>
            </a:r>
            <a:endParaRPr/>
          </a:p>
        </p:txBody>
      </p:sp>
      <p:sp>
        <p:nvSpPr>
          <p:cNvPr id="1103" name="Google Shape;1103;p27"/>
          <p:cNvSpPr txBox="1"/>
          <p:nvPr/>
        </p:nvSpPr>
        <p:spPr>
          <a:xfrm>
            <a:off x="5267185" y="4305336"/>
            <a:ext cx="6781685" cy="102861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1400">
                <a:solidFill>
                  <a:schemeClr val="dk1"/>
                </a:solidFill>
                <a:latin typeface="Fira Sans"/>
                <a:ea typeface="Fira Sans"/>
                <a:cs typeface="Fira Sans"/>
                <a:sym typeface="Fira Sans"/>
              </a:rPr>
              <a:t>Nghề làm trong khoảng không gian khoáng đạt, gần gũi với thiên nhiên (chăn nuôi gia súc, súc vật trên đồng cỏ, trồng rừng, bảo vệ rừng, trồng hoa...). Nhóm nghề này được ký hiệu là Kk</a:t>
            </a:r>
            <a:endParaRPr b="1" sz="1400">
              <a:solidFill>
                <a:schemeClr val="dk1"/>
              </a:solidFill>
              <a:latin typeface="Fira Sans"/>
              <a:ea typeface="Fira Sans"/>
              <a:cs typeface="Fira Sans"/>
              <a:sym typeface="Fira Sans"/>
            </a:endParaRPr>
          </a:p>
        </p:txBody>
      </p:sp>
      <p:sp>
        <p:nvSpPr>
          <p:cNvPr id="1104" name="Google Shape;1104;p27"/>
          <p:cNvSpPr txBox="1"/>
          <p:nvPr/>
        </p:nvSpPr>
        <p:spPr>
          <a:xfrm>
            <a:off x="3542786" y="4140548"/>
            <a:ext cx="1635296" cy="110799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vi-VN" sz="6600">
                <a:solidFill>
                  <a:schemeClr val="accent3"/>
                </a:solidFill>
                <a:latin typeface="Arial"/>
                <a:ea typeface="Arial"/>
                <a:cs typeface="Arial"/>
                <a:sym typeface="Arial"/>
              </a:rPr>
              <a:t>03</a:t>
            </a:r>
            <a:endParaRPr/>
          </a:p>
        </p:txBody>
      </p:sp>
      <p:sp>
        <p:nvSpPr>
          <p:cNvPr id="1105" name="Google Shape;1105;p27"/>
          <p:cNvSpPr txBox="1"/>
          <p:nvPr/>
        </p:nvSpPr>
        <p:spPr>
          <a:xfrm>
            <a:off x="6637956" y="5667357"/>
            <a:ext cx="5397590" cy="102861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1400">
                <a:solidFill>
                  <a:schemeClr val="dk1"/>
                </a:solidFill>
                <a:latin typeface="Fira Sans"/>
                <a:ea typeface="Fira Sans"/>
                <a:cs typeface="Fira Sans"/>
                <a:sym typeface="Fira Sans"/>
              </a:rPr>
              <a:t>Nghề được tiến hành trong điều kiện đặc biệt (du hành vũ trụ, thám hiểm đáy biển, lái máy bay thí nghiệm, xây dựng dưới nước...). Nhóm nghề này được ký hiệu là Kd.</a:t>
            </a:r>
            <a:endParaRPr b="1" sz="1400">
              <a:solidFill>
                <a:schemeClr val="dk1"/>
              </a:solidFill>
              <a:latin typeface="Fira Sans"/>
              <a:ea typeface="Fira Sans"/>
              <a:cs typeface="Fira Sans"/>
              <a:sym typeface="Fira Sans"/>
            </a:endParaRPr>
          </a:p>
        </p:txBody>
      </p:sp>
      <p:sp>
        <p:nvSpPr>
          <p:cNvPr id="1106" name="Google Shape;1106;p27"/>
          <p:cNvSpPr txBox="1"/>
          <p:nvPr/>
        </p:nvSpPr>
        <p:spPr>
          <a:xfrm>
            <a:off x="4913556" y="5627667"/>
            <a:ext cx="1635296" cy="110799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vi-VN" sz="6600">
                <a:solidFill>
                  <a:schemeClr val="accent4"/>
                </a:solidFill>
                <a:latin typeface="Arial"/>
                <a:ea typeface="Arial"/>
                <a:cs typeface="Arial"/>
                <a:sym typeface="Arial"/>
              </a:rPr>
              <a:t>04</a:t>
            </a:r>
            <a:endParaRPr/>
          </a:p>
        </p:txBody>
      </p:sp>
      <p:grpSp>
        <p:nvGrpSpPr>
          <p:cNvPr id="1107" name="Google Shape;1107;p27"/>
          <p:cNvGrpSpPr/>
          <p:nvPr/>
        </p:nvGrpSpPr>
        <p:grpSpPr>
          <a:xfrm>
            <a:off x="10752384" y="0"/>
            <a:ext cx="1439616" cy="1439479"/>
            <a:chOff x="9456983" y="5418521"/>
            <a:chExt cx="1439616" cy="1439479"/>
          </a:xfrm>
        </p:grpSpPr>
        <p:sp>
          <p:nvSpPr>
            <p:cNvPr id="1108" name="Google Shape;1108;p27"/>
            <p:cNvSpPr/>
            <p:nvPr/>
          </p:nvSpPr>
          <p:spPr>
            <a:xfrm>
              <a:off x="9456983" y="5418521"/>
              <a:ext cx="1439616" cy="1439479"/>
            </a:xfrm>
            <a:custGeom>
              <a:rect b="b" l="l" r="r" t="t"/>
              <a:pathLst>
                <a:path extrusionOk="0" h="1694239" w="1694400">
                  <a:moveTo>
                    <a:pt x="0" y="1666421"/>
                  </a:moveTo>
                  <a:lnTo>
                    <a:pt x="0" y="27738"/>
                  </a:lnTo>
                  <a:cubicBezTo>
                    <a:pt x="0" y="12462"/>
                    <a:pt x="12381" y="0"/>
                    <a:pt x="27738" y="0"/>
                  </a:cubicBezTo>
                  <a:lnTo>
                    <a:pt x="1666663" y="0"/>
                  </a:lnTo>
                  <a:cubicBezTo>
                    <a:pt x="1681939" y="0"/>
                    <a:pt x="1694400" y="12381"/>
                    <a:pt x="1694400" y="27738"/>
                  </a:cubicBezTo>
                  <a:lnTo>
                    <a:pt x="1694400" y="1666502"/>
                  </a:lnTo>
                  <a:cubicBezTo>
                    <a:pt x="1694400" y="1681778"/>
                    <a:pt x="1682019" y="1694239"/>
                    <a:pt x="1666663" y="1694239"/>
                  </a:cubicBezTo>
                  <a:lnTo>
                    <a:pt x="27738" y="1694239"/>
                  </a:lnTo>
                  <a:cubicBezTo>
                    <a:pt x="12462" y="1694159"/>
                    <a:pt x="0" y="1681778"/>
                    <a:pt x="0" y="1666421"/>
                  </a:cubicBezTo>
                  <a:close/>
                </a:path>
              </a:pathLst>
            </a:custGeom>
            <a:solidFill>
              <a:schemeClr val="accent4"/>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9" name="Google Shape;1109;p27"/>
            <p:cNvSpPr/>
            <p:nvPr/>
          </p:nvSpPr>
          <p:spPr>
            <a:xfrm>
              <a:off x="9603667" y="5566161"/>
              <a:ext cx="420806" cy="420806"/>
            </a:xfrm>
            <a:custGeom>
              <a:rect b="b" l="l" r="r" t="t"/>
              <a:pathLst>
                <a:path extrusionOk="0" h="495280" w="495280">
                  <a:moveTo>
                    <a:pt x="485740" y="179824"/>
                  </a:moveTo>
                  <a:cubicBezTo>
                    <a:pt x="523206" y="311356"/>
                    <a:pt x="446989" y="448355"/>
                    <a:pt x="315537" y="485740"/>
                  </a:cubicBezTo>
                  <a:cubicBezTo>
                    <a:pt x="184005" y="523206"/>
                    <a:pt x="47006" y="446988"/>
                    <a:pt x="9540" y="315456"/>
                  </a:cubicBezTo>
                  <a:cubicBezTo>
                    <a:pt x="-27926" y="183924"/>
                    <a:pt x="48292" y="46925"/>
                    <a:pt x="179824" y="9540"/>
                  </a:cubicBezTo>
                  <a:cubicBezTo>
                    <a:pt x="311276" y="-27926"/>
                    <a:pt x="448275" y="48292"/>
                    <a:pt x="485740" y="179824"/>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0" name="Google Shape;1110;p27"/>
            <p:cNvSpPr/>
            <p:nvPr/>
          </p:nvSpPr>
          <p:spPr>
            <a:xfrm>
              <a:off x="10332663" y="5566161"/>
              <a:ext cx="420806" cy="420806"/>
            </a:xfrm>
            <a:custGeom>
              <a:rect b="b" l="l" r="r" t="t"/>
              <a:pathLst>
                <a:path extrusionOk="0" h="495280" w="495280">
                  <a:moveTo>
                    <a:pt x="485741" y="179824"/>
                  </a:moveTo>
                  <a:cubicBezTo>
                    <a:pt x="523206" y="311356"/>
                    <a:pt x="446988" y="448355"/>
                    <a:pt x="315537" y="485740"/>
                  </a:cubicBezTo>
                  <a:cubicBezTo>
                    <a:pt x="184004" y="523206"/>
                    <a:pt x="47005" y="446988"/>
                    <a:pt x="9540" y="315456"/>
                  </a:cubicBezTo>
                  <a:cubicBezTo>
                    <a:pt x="-27926" y="183924"/>
                    <a:pt x="48292" y="46925"/>
                    <a:pt x="179824" y="9540"/>
                  </a:cubicBezTo>
                  <a:cubicBezTo>
                    <a:pt x="311276" y="-27926"/>
                    <a:pt x="448275" y="48292"/>
                    <a:pt x="485741" y="179824"/>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1" name="Google Shape;1111;p27"/>
            <p:cNvSpPr/>
            <p:nvPr/>
          </p:nvSpPr>
          <p:spPr>
            <a:xfrm>
              <a:off x="9603667" y="6293375"/>
              <a:ext cx="420806" cy="420811"/>
            </a:xfrm>
            <a:custGeom>
              <a:rect b="b" l="l" r="r" t="t"/>
              <a:pathLst>
                <a:path extrusionOk="0" h="495286" w="495280">
                  <a:moveTo>
                    <a:pt x="485740" y="179830"/>
                  </a:moveTo>
                  <a:cubicBezTo>
                    <a:pt x="523206" y="311362"/>
                    <a:pt x="446989" y="448361"/>
                    <a:pt x="315537" y="485747"/>
                  </a:cubicBezTo>
                  <a:cubicBezTo>
                    <a:pt x="184005" y="523212"/>
                    <a:pt x="47006" y="446994"/>
                    <a:pt x="9540" y="315462"/>
                  </a:cubicBezTo>
                  <a:cubicBezTo>
                    <a:pt x="-27926" y="183930"/>
                    <a:pt x="48292" y="46931"/>
                    <a:pt x="179824" y="9546"/>
                  </a:cubicBezTo>
                  <a:cubicBezTo>
                    <a:pt x="311276" y="-27920"/>
                    <a:pt x="448275" y="48217"/>
                    <a:pt x="485740" y="179830"/>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2" name="Google Shape;1112;p27"/>
            <p:cNvSpPr/>
            <p:nvPr/>
          </p:nvSpPr>
          <p:spPr>
            <a:xfrm>
              <a:off x="10332663" y="6293375"/>
              <a:ext cx="420806" cy="420811"/>
            </a:xfrm>
            <a:custGeom>
              <a:rect b="b" l="l" r="r" t="t"/>
              <a:pathLst>
                <a:path extrusionOk="0" h="495286" w="495280">
                  <a:moveTo>
                    <a:pt x="485741" y="179830"/>
                  </a:moveTo>
                  <a:cubicBezTo>
                    <a:pt x="523206" y="311362"/>
                    <a:pt x="446988" y="448361"/>
                    <a:pt x="315537" y="485747"/>
                  </a:cubicBezTo>
                  <a:cubicBezTo>
                    <a:pt x="184004" y="523212"/>
                    <a:pt x="47005" y="446994"/>
                    <a:pt x="9540" y="315462"/>
                  </a:cubicBezTo>
                  <a:cubicBezTo>
                    <a:pt x="-27926" y="183930"/>
                    <a:pt x="48292" y="46931"/>
                    <a:pt x="179824" y="9546"/>
                  </a:cubicBezTo>
                  <a:cubicBezTo>
                    <a:pt x="311276" y="-27920"/>
                    <a:pt x="448275" y="48217"/>
                    <a:pt x="485741" y="179830"/>
                  </a:cubicBezTo>
                  <a:close/>
                </a:path>
              </a:pathLst>
            </a:custGeom>
            <a:gradFill>
              <a:gsLst>
                <a:gs pos="0">
                  <a:srgbClr val="FCB9A0"/>
                </a:gs>
                <a:gs pos="80000">
                  <a:schemeClr val="accent4"/>
                </a:gs>
                <a:gs pos="100000">
                  <a:schemeClr val="accent4"/>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113" name="Google Shape;1113;p27"/>
          <p:cNvGrpSpPr/>
          <p:nvPr/>
        </p:nvGrpSpPr>
        <p:grpSpPr>
          <a:xfrm>
            <a:off x="10022625" y="0"/>
            <a:ext cx="707956" cy="707820"/>
            <a:chOff x="8728329" y="2490380"/>
            <a:chExt cx="707956" cy="707820"/>
          </a:xfrm>
        </p:grpSpPr>
        <p:sp>
          <p:nvSpPr>
            <p:cNvPr id="1114" name="Google Shape;1114;p27"/>
            <p:cNvSpPr/>
            <p:nvPr/>
          </p:nvSpPr>
          <p:spPr>
            <a:xfrm>
              <a:off x="8728329" y="2490380"/>
              <a:ext cx="707956" cy="707820"/>
            </a:xfrm>
            <a:custGeom>
              <a:rect b="b" l="l" r="r" t="t"/>
              <a:pathLst>
                <a:path extrusionOk="0" h="833090" w="833251">
                  <a:moveTo>
                    <a:pt x="0" y="805353"/>
                  </a:moveTo>
                  <a:lnTo>
                    <a:pt x="0" y="27737"/>
                  </a:lnTo>
                  <a:cubicBezTo>
                    <a:pt x="0" y="12462"/>
                    <a:pt x="12382" y="0"/>
                    <a:pt x="27738" y="0"/>
                  </a:cubicBezTo>
                  <a:lnTo>
                    <a:pt x="805514" y="0"/>
                  </a:lnTo>
                  <a:cubicBezTo>
                    <a:pt x="820790" y="0"/>
                    <a:pt x="833251" y="12381"/>
                    <a:pt x="833251" y="27737"/>
                  </a:cubicBezTo>
                  <a:lnTo>
                    <a:pt x="833251" y="805353"/>
                  </a:lnTo>
                  <a:cubicBezTo>
                    <a:pt x="833251" y="820628"/>
                    <a:pt x="820870" y="833090"/>
                    <a:pt x="805514" y="833090"/>
                  </a:cubicBezTo>
                  <a:lnTo>
                    <a:pt x="27738" y="833090"/>
                  </a:lnTo>
                  <a:cubicBezTo>
                    <a:pt x="12382" y="833090"/>
                    <a:pt x="0" y="820709"/>
                    <a:pt x="0" y="805353"/>
                  </a:cubicBezTo>
                  <a:close/>
                </a:path>
              </a:pathLst>
            </a:custGeom>
            <a:solidFill>
              <a:schemeClr val="accent3"/>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5" name="Google Shape;1115;p27"/>
            <p:cNvSpPr/>
            <p:nvPr/>
          </p:nvSpPr>
          <p:spPr>
            <a:xfrm>
              <a:off x="8874945" y="2633642"/>
              <a:ext cx="420806" cy="420811"/>
            </a:xfrm>
            <a:custGeom>
              <a:rect b="b" l="l" r="r" t="t"/>
              <a:pathLst>
                <a:path extrusionOk="0" h="495286" w="495280">
                  <a:moveTo>
                    <a:pt x="485740" y="179830"/>
                  </a:moveTo>
                  <a:cubicBezTo>
                    <a:pt x="523206" y="311362"/>
                    <a:pt x="446988" y="448361"/>
                    <a:pt x="315537" y="485747"/>
                  </a:cubicBezTo>
                  <a:cubicBezTo>
                    <a:pt x="184005" y="523212"/>
                    <a:pt x="47005" y="446994"/>
                    <a:pt x="9540" y="315462"/>
                  </a:cubicBezTo>
                  <a:cubicBezTo>
                    <a:pt x="-27926" y="183930"/>
                    <a:pt x="48292" y="46931"/>
                    <a:pt x="179824" y="9546"/>
                  </a:cubicBezTo>
                  <a:cubicBezTo>
                    <a:pt x="311276" y="-27920"/>
                    <a:pt x="448275" y="48217"/>
                    <a:pt x="485740" y="179830"/>
                  </a:cubicBezTo>
                  <a:close/>
                </a:path>
              </a:pathLst>
            </a:custGeom>
            <a:gradFill>
              <a:gsLst>
                <a:gs pos="0">
                  <a:srgbClr val="74EDE0"/>
                </a:gs>
                <a:gs pos="80000">
                  <a:schemeClr val="accent3"/>
                </a:gs>
                <a:gs pos="100000">
                  <a:schemeClr val="accent3"/>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116" name="Google Shape;1116;p27"/>
          <p:cNvGrpSpPr/>
          <p:nvPr/>
        </p:nvGrpSpPr>
        <p:grpSpPr>
          <a:xfrm>
            <a:off x="11484489" y="1446774"/>
            <a:ext cx="707956" cy="707820"/>
            <a:chOff x="5792810" y="5422688"/>
            <a:chExt cx="707956" cy="707820"/>
          </a:xfrm>
        </p:grpSpPr>
        <p:sp>
          <p:nvSpPr>
            <p:cNvPr id="1117" name="Google Shape;1117;p27"/>
            <p:cNvSpPr/>
            <p:nvPr/>
          </p:nvSpPr>
          <p:spPr>
            <a:xfrm>
              <a:off x="5792810" y="5422688"/>
              <a:ext cx="707956" cy="707820"/>
            </a:xfrm>
            <a:custGeom>
              <a:rect b="b" l="l" r="r" t="t"/>
              <a:pathLst>
                <a:path extrusionOk="0" h="833090" w="833251">
                  <a:moveTo>
                    <a:pt x="0" y="805353"/>
                  </a:moveTo>
                  <a:lnTo>
                    <a:pt x="0" y="27738"/>
                  </a:lnTo>
                  <a:cubicBezTo>
                    <a:pt x="0" y="12462"/>
                    <a:pt x="12381" y="0"/>
                    <a:pt x="27738" y="0"/>
                  </a:cubicBezTo>
                  <a:lnTo>
                    <a:pt x="805514" y="0"/>
                  </a:lnTo>
                  <a:cubicBezTo>
                    <a:pt x="820789" y="0"/>
                    <a:pt x="833251" y="12381"/>
                    <a:pt x="833251" y="27738"/>
                  </a:cubicBezTo>
                  <a:lnTo>
                    <a:pt x="833251" y="805353"/>
                  </a:lnTo>
                  <a:cubicBezTo>
                    <a:pt x="833251" y="820629"/>
                    <a:pt x="820870" y="833090"/>
                    <a:pt x="805514" y="833090"/>
                  </a:cubicBezTo>
                  <a:lnTo>
                    <a:pt x="27738" y="833090"/>
                  </a:lnTo>
                  <a:cubicBezTo>
                    <a:pt x="12381" y="833010"/>
                    <a:pt x="0" y="820629"/>
                    <a:pt x="0" y="805353"/>
                  </a:cubicBezTo>
                  <a:close/>
                </a:path>
              </a:pathLst>
            </a:custGeom>
            <a:solidFill>
              <a:schemeClr val="accent5"/>
            </a:solidFill>
            <a:ln>
              <a:noFill/>
            </a:ln>
            <a:effectLst>
              <a:outerShdw blurRad="952500" sx="92000" rotWithShape="0" algn="tr" dir="8100000" dist="482600" sy="92000">
                <a:srgbClr val="2F305B">
                  <a:alpha val="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8" name="Google Shape;1118;p27"/>
            <p:cNvSpPr/>
            <p:nvPr/>
          </p:nvSpPr>
          <p:spPr>
            <a:xfrm>
              <a:off x="5939425" y="5565887"/>
              <a:ext cx="420806" cy="420806"/>
            </a:xfrm>
            <a:custGeom>
              <a:rect b="b" l="l" r="r" t="t"/>
              <a:pathLst>
                <a:path extrusionOk="0" h="495280" w="495280">
                  <a:moveTo>
                    <a:pt x="485741" y="179824"/>
                  </a:moveTo>
                  <a:cubicBezTo>
                    <a:pt x="523206" y="311356"/>
                    <a:pt x="446988" y="448355"/>
                    <a:pt x="315537" y="485741"/>
                  </a:cubicBezTo>
                  <a:cubicBezTo>
                    <a:pt x="184005" y="523206"/>
                    <a:pt x="47005" y="446988"/>
                    <a:pt x="9540" y="315456"/>
                  </a:cubicBezTo>
                  <a:cubicBezTo>
                    <a:pt x="-27926" y="183924"/>
                    <a:pt x="48292" y="46925"/>
                    <a:pt x="179824" y="9540"/>
                  </a:cubicBezTo>
                  <a:cubicBezTo>
                    <a:pt x="311356" y="-27926"/>
                    <a:pt x="448275" y="48292"/>
                    <a:pt x="485741" y="179824"/>
                  </a:cubicBezTo>
                  <a:close/>
                </a:path>
              </a:pathLst>
            </a:custGeom>
            <a:gradFill>
              <a:gsLst>
                <a:gs pos="0">
                  <a:srgbClr val="6FB0FF"/>
                </a:gs>
                <a:gs pos="80000">
                  <a:schemeClr val="accent5"/>
                </a:gs>
                <a:gs pos="100000">
                  <a:schemeClr val="accent5"/>
                </a:gs>
              </a:gsLst>
              <a:path path="circle">
                <a:fillToRect r="100%" t="100%"/>
              </a:path>
              <a:tileRect b="-100%" l="-100%"/>
            </a:gradFill>
            <a:ln>
              <a:noFill/>
            </a:ln>
            <a:effectLst>
              <a:outerShdw blurRad="177800" sx="96000" rotWithShape="0" algn="tr" dir="8100000" dist="114300" sy="96000">
                <a:srgbClr val="2F305B">
                  <a:alpha val="1176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19" name="Google Shape;1119;p27"/>
          <p:cNvSpPr txBox="1"/>
          <p:nvPr/>
        </p:nvSpPr>
        <p:spPr>
          <a:xfrm>
            <a:off x="2781837" y="7300812"/>
            <a:ext cx="7029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800">
                <a:solidFill>
                  <a:schemeClr val="dk1"/>
                </a:solidFill>
                <a:latin typeface="Arial"/>
                <a:ea typeface="Arial"/>
                <a:cs typeface="Arial"/>
                <a:sym typeface="Arial"/>
              </a:rPr>
              <a:t>s;; </a:t>
            </a:r>
            <a:endParaRPr/>
          </a:p>
        </p:txBody>
      </p:sp>
      <p:sp>
        <p:nvSpPr>
          <p:cNvPr id="1120" name="Google Shape;1120;p27"/>
          <p:cNvSpPr txBox="1"/>
          <p:nvPr/>
        </p:nvSpPr>
        <p:spPr>
          <a:xfrm>
            <a:off x="4435989" y="598848"/>
            <a:ext cx="70485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121" name="Google Shape;1121;p27"/>
          <p:cNvGrpSpPr/>
          <p:nvPr/>
        </p:nvGrpSpPr>
        <p:grpSpPr>
          <a:xfrm>
            <a:off x="3400086" y="514685"/>
            <a:ext cx="10450589" cy="542027"/>
            <a:chOff x="2285214" y="4166060"/>
            <a:chExt cx="16720943" cy="867243"/>
          </a:xfrm>
        </p:grpSpPr>
        <p:sp>
          <p:nvSpPr>
            <p:cNvPr id="1122" name="Google Shape;1122;p27"/>
            <p:cNvSpPr/>
            <p:nvPr/>
          </p:nvSpPr>
          <p:spPr>
            <a:xfrm>
              <a:off x="2285214" y="4166060"/>
              <a:ext cx="1672094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595959"/>
                  </a:solidFill>
                  <a:latin typeface="Fira Sans"/>
                  <a:ea typeface="Fira Sans"/>
                  <a:cs typeface="Fira Sans"/>
                  <a:sym typeface="Fira Sans"/>
                </a:rPr>
                <a:t>DẤU HIỆU THỨ TƯ: ĐIỀU KIỆN LAO ĐỘNG </a:t>
              </a:r>
              <a:endParaRPr/>
            </a:p>
          </p:txBody>
        </p:sp>
        <p:sp>
          <p:nvSpPr>
            <p:cNvPr id="1123" name="Google Shape;1123;p27"/>
            <p:cNvSpPr/>
            <p:nvPr/>
          </p:nvSpPr>
          <p:spPr>
            <a:xfrm>
              <a:off x="6426262" y="4949263"/>
              <a:ext cx="450781" cy="84040"/>
            </a:xfrm>
            <a:prstGeom prst="rect">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Fira Sans"/>
                <a:ea typeface="Fira Sans"/>
                <a:cs typeface="Fira Sans"/>
                <a:sym typeface="Fira Sans"/>
              </a:endParaRPr>
            </a:p>
          </p:txBody>
        </p:sp>
      </p:grpSp>
      <p:sp>
        <p:nvSpPr>
          <p:cNvPr id="1124" name="Google Shape;1124;p27"/>
          <p:cNvSpPr txBox="1"/>
          <p:nvPr/>
        </p:nvSpPr>
        <p:spPr>
          <a:xfrm>
            <a:off x="1137841" y="1072003"/>
            <a:ext cx="94604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1600">
                <a:solidFill>
                  <a:schemeClr val="dk1"/>
                </a:solidFill>
                <a:latin typeface="Fira Sans"/>
                <a:ea typeface="Fira Sans"/>
                <a:cs typeface="Fira Sans"/>
                <a:sym typeface="Fira Sans"/>
              </a:rPr>
              <a:t>Điều kiện lao động ở đây được hiểu là những đặc điểm của môi trường làm việc. Căn cứ vào điều kiện lao động, người ta chia các nghề thành 4 nhóm sau đây: </a:t>
            </a:r>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1"/>
                                        </p:tgtEl>
                                        <p:attrNameLst>
                                          <p:attrName>style.visibility</p:attrName>
                                        </p:attrNameLst>
                                      </p:cBhvr>
                                      <p:to>
                                        <p:strVal val="visible"/>
                                      </p:to>
                                    </p:set>
                                    <p:anim calcmode="lin" valueType="num">
                                      <p:cBhvr additive="base">
                                        <p:cTn dur="500"/>
                                        <p:tgtEl>
                                          <p:spTgt spid="11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24"/>
                                        </p:tgtEl>
                                        <p:attrNameLst>
                                          <p:attrName>style.visibility</p:attrName>
                                        </p:attrNameLst>
                                      </p:cBhvr>
                                      <p:to>
                                        <p:strVal val="visible"/>
                                      </p:to>
                                    </p:set>
                                    <p:anim calcmode="lin" valueType="num">
                                      <p:cBhvr additive="base">
                                        <p:cTn dur="500"/>
                                        <p:tgtEl>
                                          <p:spTgt spid="11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88"/>
                                        </p:tgtEl>
                                        <p:attrNameLst>
                                          <p:attrName>style.visibility</p:attrName>
                                        </p:attrNameLst>
                                      </p:cBhvr>
                                      <p:to>
                                        <p:strVal val="visible"/>
                                      </p:to>
                                    </p:set>
                                    <p:anim calcmode="lin" valueType="num">
                                      <p:cBhvr additive="base">
                                        <p:cTn dur="750"/>
                                        <p:tgtEl>
                                          <p:spTgt spid="10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46"/>
                                        </p:tgtEl>
                                        <p:attrNameLst>
                                          <p:attrName>style.visibility</p:attrName>
                                        </p:attrNameLst>
                                      </p:cBhvr>
                                      <p:to>
                                        <p:strVal val="visible"/>
                                      </p:to>
                                    </p:set>
                                    <p:anim calcmode="lin" valueType="num">
                                      <p:cBhvr additive="base">
                                        <p:cTn dur="1000"/>
                                        <p:tgtEl>
                                          <p:spTgt spid="10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8"/>
                                        </p:tgtEl>
                                        <p:attrNameLst>
                                          <p:attrName>style.visibility</p:attrName>
                                        </p:attrNameLst>
                                      </p:cBhvr>
                                      <p:to>
                                        <p:strVal val="visible"/>
                                      </p:to>
                                    </p:set>
                                    <p:anim calcmode="lin" valueType="num">
                                      <p:cBhvr additive="base">
                                        <p:cTn dur="1000"/>
                                        <p:tgtEl>
                                          <p:spTgt spid="10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40"/>
                                        </p:tgtEl>
                                        <p:attrNameLst>
                                          <p:attrName>style.visibility</p:attrName>
                                        </p:attrNameLst>
                                      </p:cBhvr>
                                      <p:to>
                                        <p:strVal val="visible"/>
                                      </p:to>
                                    </p:set>
                                    <p:anim calcmode="lin" valueType="num">
                                      <p:cBhvr additive="base">
                                        <p:cTn dur="1250"/>
                                        <p:tgtEl>
                                          <p:spTgt spid="10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67"/>
                                        </p:tgtEl>
                                        <p:attrNameLst>
                                          <p:attrName>style.visibility</p:attrName>
                                        </p:attrNameLst>
                                      </p:cBhvr>
                                      <p:to>
                                        <p:strVal val="visible"/>
                                      </p:to>
                                    </p:set>
                                    <p:anim calcmode="lin" valueType="num">
                                      <p:cBhvr additive="base">
                                        <p:cTn dur="1250"/>
                                        <p:tgtEl>
                                          <p:spTgt spid="10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1"/>
                                        </p:tgtEl>
                                        <p:attrNameLst>
                                          <p:attrName>style.visibility</p:attrName>
                                        </p:attrNameLst>
                                      </p:cBhvr>
                                      <p:to>
                                        <p:strVal val="visible"/>
                                      </p:to>
                                    </p:set>
                                    <p:anim calcmode="lin" valueType="num">
                                      <p:cBhvr additive="base">
                                        <p:cTn dur="1250"/>
                                        <p:tgtEl>
                                          <p:spTgt spid="10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73"/>
                                        </p:tgtEl>
                                        <p:attrNameLst>
                                          <p:attrName>style.visibility</p:attrName>
                                        </p:attrNameLst>
                                      </p:cBhvr>
                                      <p:to>
                                        <p:strVal val="visible"/>
                                      </p:to>
                                    </p:set>
                                    <p:anim calcmode="lin" valueType="num">
                                      <p:cBhvr additive="base">
                                        <p:cTn dur="1250"/>
                                        <p:tgtEl>
                                          <p:spTgt spid="10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2"/>
                                        </p:tgtEl>
                                        <p:attrNameLst>
                                          <p:attrName>style.visibility</p:attrName>
                                        </p:attrNameLst>
                                      </p:cBhvr>
                                      <p:to>
                                        <p:strVal val="visible"/>
                                      </p:to>
                                    </p:set>
                                    <p:anim calcmode="lin" valueType="num">
                                      <p:cBhvr additive="base">
                                        <p:cTn dur="1250"/>
                                        <p:tgtEl>
                                          <p:spTgt spid="10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76"/>
                                        </p:tgtEl>
                                        <p:attrNameLst>
                                          <p:attrName>style.visibility</p:attrName>
                                        </p:attrNameLst>
                                      </p:cBhvr>
                                      <p:to>
                                        <p:strVal val="visible"/>
                                      </p:to>
                                    </p:set>
                                    <p:anim calcmode="lin" valueType="num">
                                      <p:cBhvr additive="base">
                                        <p:cTn dur="1500"/>
                                        <p:tgtEl>
                                          <p:spTgt spid="10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61"/>
                                        </p:tgtEl>
                                        <p:attrNameLst>
                                          <p:attrName>style.visibility</p:attrName>
                                        </p:attrNameLst>
                                      </p:cBhvr>
                                      <p:to>
                                        <p:strVal val="visible"/>
                                      </p:to>
                                    </p:set>
                                    <p:anim calcmode="lin" valueType="num">
                                      <p:cBhvr additive="base">
                                        <p:cTn dur="1500"/>
                                        <p:tgtEl>
                                          <p:spTgt spid="10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82"/>
                                        </p:tgtEl>
                                        <p:attrNameLst>
                                          <p:attrName>style.visibility</p:attrName>
                                        </p:attrNameLst>
                                      </p:cBhvr>
                                      <p:to>
                                        <p:strVal val="visible"/>
                                      </p:to>
                                    </p:set>
                                    <p:anim calcmode="lin" valueType="num">
                                      <p:cBhvr additive="base">
                                        <p:cTn dur="1500"/>
                                        <p:tgtEl>
                                          <p:spTgt spid="10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7"/>
                                        </p:tgtEl>
                                        <p:attrNameLst>
                                          <p:attrName>style.visibility</p:attrName>
                                        </p:attrNameLst>
                                      </p:cBhvr>
                                      <p:to>
                                        <p:strVal val="visible"/>
                                      </p:to>
                                    </p:set>
                                    <p:anim calcmode="lin" valueType="num">
                                      <p:cBhvr additive="base">
                                        <p:cTn dur="1500"/>
                                        <p:tgtEl>
                                          <p:spTgt spid="10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5"/>
                                        </p:tgtEl>
                                        <p:attrNameLst>
                                          <p:attrName>style.visibility</p:attrName>
                                        </p:attrNameLst>
                                      </p:cBhvr>
                                      <p:to>
                                        <p:strVal val="visible"/>
                                      </p:to>
                                    </p:set>
                                    <p:anim calcmode="lin" valueType="num">
                                      <p:cBhvr additive="base">
                                        <p:cTn dur="1500"/>
                                        <p:tgtEl>
                                          <p:spTgt spid="10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116"/>
                                        </p:tgtEl>
                                        <p:attrNameLst>
                                          <p:attrName>style.visibility</p:attrName>
                                        </p:attrNameLst>
                                      </p:cBhvr>
                                      <p:to>
                                        <p:strVal val="visible"/>
                                      </p:to>
                                    </p:set>
                                    <p:anim calcmode="lin" valueType="num">
                                      <p:cBhvr additive="base">
                                        <p:cTn dur="750"/>
                                        <p:tgtEl>
                                          <p:spTgt spid="11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107"/>
                                        </p:tgtEl>
                                        <p:attrNameLst>
                                          <p:attrName>style.visibility</p:attrName>
                                        </p:attrNameLst>
                                      </p:cBhvr>
                                      <p:to>
                                        <p:strVal val="visible"/>
                                      </p:to>
                                    </p:set>
                                    <p:anim calcmode="lin" valueType="num">
                                      <p:cBhvr additive="base">
                                        <p:cTn dur="1000"/>
                                        <p:tgtEl>
                                          <p:spTgt spid="1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113"/>
                                        </p:tgtEl>
                                        <p:attrNameLst>
                                          <p:attrName>style.visibility</p:attrName>
                                        </p:attrNameLst>
                                      </p:cBhvr>
                                      <p:to>
                                        <p:strVal val="visible"/>
                                      </p:to>
                                    </p:set>
                                    <p:anim calcmode="lin" valueType="num">
                                      <p:cBhvr additive="base">
                                        <p:cTn dur="1000"/>
                                        <p:tgtEl>
                                          <p:spTgt spid="111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500"/>
                                        <p:tgtEl>
                                          <p:spTgt spid="1100"/>
                                        </p:tgtEl>
                                      </p:cBhvr>
                                    </p:animEffect>
                                  </p:childTnLst>
                                </p:cTn>
                              </p:par>
                              <p:par>
                                <p:cTn fill="hold" nodeType="withEffect" presetClass="entr" presetID="10" presetSubtype="0">
                                  <p:stCondLst>
                                    <p:cond delay="250"/>
                                  </p:stCondLst>
                                  <p:childTnLst>
                                    <p:set>
                                      <p:cBhvr>
                                        <p:cTn dur="1" fill="hold">
                                          <p:stCondLst>
                                            <p:cond delay="0"/>
                                          </p:stCondLst>
                                        </p:cTn>
                                        <p:tgtEl>
                                          <p:spTgt spid="1102"/>
                                        </p:tgtEl>
                                        <p:attrNameLst>
                                          <p:attrName>style.visibility</p:attrName>
                                        </p:attrNameLst>
                                      </p:cBhvr>
                                      <p:to>
                                        <p:strVal val="visible"/>
                                      </p:to>
                                    </p:set>
                                    <p:animEffect filter="fade" transition="in">
                                      <p:cBhvr>
                                        <p:cTn dur="500"/>
                                        <p:tgtEl>
                                          <p:spTgt spid="1102"/>
                                        </p:tgtEl>
                                      </p:cBhvr>
                                    </p:animEffect>
                                  </p:childTnLst>
                                </p:cTn>
                              </p:par>
                              <p:par>
                                <p:cTn fill="hold" nodeType="withEffect" presetClass="entr" presetID="10" presetSubtype="0">
                                  <p:stCondLst>
                                    <p:cond delay="250"/>
                                  </p:stCondLst>
                                  <p:childTnLst>
                                    <p:set>
                                      <p:cBhvr>
                                        <p:cTn dur="1" fill="hold">
                                          <p:stCondLst>
                                            <p:cond delay="0"/>
                                          </p:stCondLst>
                                        </p:cTn>
                                        <p:tgtEl>
                                          <p:spTgt spid="1099"/>
                                        </p:tgtEl>
                                        <p:attrNameLst>
                                          <p:attrName>style.visibility</p:attrName>
                                        </p:attrNameLst>
                                      </p:cBhvr>
                                      <p:to>
                                        <p:strVal val="visible"/>
                                      </p:to>
                                    </p:set>
                                    <p:animEffect filter="fade" transition="in">
                                      <p:cBhvr>
                                        <p:cTn dur="500"/>
                                        <p:tgtEl>
                                          <p:spTgt spid="1099"/>
                                        </p:tgtEl>
                                      </p:cBhvr>
                                    </p:animEffect>
                                  </p:childTnLst>
                                </p:cTn>
                              </p:par>
                              <p:par>
                                <p:cTn fill="hold" nodeType="withEffect" presetClass="entr" presetID="10" presetSubtype="0">
                                  <p:stCondLst>
                                    <p:cond delay="500"/>
                                  </p:stCondLst>
                                  <p:childTnLst>
                                    <p:set>
                                      <p:cBhvr>
                                        <p:cTn dur="1" fill="hold">
                                          <p:stCondLst>
                                            <p:cond delay="0"/>
                                          </p:stCondLst>
                                        </p:cTn>
                                        <p:tgtEl>
                                          <p:spTgt spid="1104"/>
                                        </p:tgtEl>
                                        <p:attrNameLst>
                                          <p:attrName>style.visibility</p:attrName>
                                        </p:attrNameLst>
                                      </p:cBhvr>
                                      <p:to>
                                        <p:strVal val="visible"/>
                                      </p:to>
                                    </p:set>
                                    <p:animEffect filter="fade" transition="in">
                                      <p:cBhvr>
                                        <p:cTn dur="500"/>
                                        <p:tgtEl>
                                          <p:spTgt spid="1104"/>
                                        </p:tgtEl>
                                      </p:cBhvr>
                                    </p:animEffect>
                                  </p:childTnLst>
                                </p:cTn>
                              </p:par>
                              <p:par>
                                <p:cTn fill="hold" nodeType="withEffect" presetClass="entr" presetID="10" presetSubtype="0">
                                  <p:stCondLst>
                                    <p:cond delay="500"/>
                                  </p:stCondLst>
                                  <p:childTnLst>
                                    <p:set>
                                      <p:cBhvr>
                                        <p:cTn dur="1" fill="hold">
                                          <p:stCondLst>
                                            <p:cond delay="0"/>
                                          </p:stCondLst>
                                        </p:cTn>
                                        <p:tgtEl>
                                          <p:spTgt spid="1101"/>
                                        </p:tgtEl>
                                        <p:attrNameLst>
                                          <p:attrName>style.visibility</p:attrName>
                                        </p:attrNameLst>
                                      </p:cBhvr>
                                      <p:to>
                                        <p:strVal val="visible"/>
                                      </p:to>
                                    </p:set>
                                    <p:animEffect filter="fade" transition="in">
                                      <p:cBhvr>
                                        <p:cTn dur="500"/>
                                        <p:tgtEl>
                                          <p:spTgt spid="1101"/>
                                        </p:tgtEl>
                                      </p:cBhvr>
                                    </p:animEffect>
                                  </p:childTnLst>
                                </p:cTn>
                              </p:par>
                              <p:par>
                                <p:cTn fill="hold" nodeType="withEffect" presetClass="entr" presetID="10" presetSubtype="0">
                                  <p:stCondLst>
                                    <p:cond delay="750"/>
                                  </p:stCondLst>
                                  <p:childTnLst>
                                    <p:set>
                                      <p:cBhvr>
                                        <p:cTn dur="1" fill="hold">
                                          <p:stCondLst>
                                            <p:cond delay="0"/>
                                          </p:stCondLst>
                                        </p:cTn>
                                        <p:tgtEl>
                                          <p:spTgt spid="1106"/>
                                        </p:tgtEl>
                                        <p:attrNameLst>
                                          <p:attrName>style.visibility</p:attrName>
                                        </p:attrNameLst>
                                      </p:cBhvr>
                                      <p:to>
                                        <p:strVal val="visible"/>
                                      </p:to>
                                    </p:set>
                                    <p:animEffect filter="fade" transition="in">
                                      <p:cBhvr>
                                        <p:cTn dur="500"/>
                                        <p:tgtEl>
                                          <p:spTgt spid="1106"/>
                                        </p:tgtEl>
                                      </p:cBhvr>
                                    </p:animEffect>
                                  </p:childTnLst>
                                </p:cTn>
                              </p:par>
                              <p:par>
                                <p:cTn fill="hold" nodeType="withEffect" presetClass="entr" presetID="10" presetSubtype="0">
                                  <p:stCondLst>
                                    <p:cond delay="75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par>
                                <p:cTn fill="hold" nodeType="withEffect" presetClass="entr" presetID="10" presetSubtype="0">
                                  <p:stCondLst>
                                    <p:cond delay="100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grpSp>
        <p:nvGrpSpPr>
          <p:cNvPr id="1129" name="Google Shape;1129;p28"/>
          <p:cNvGrpSpPr/>
          <p:nvPr/>
        </p:nvGrpSpPr>
        <p:grpSpPr>
          <a:xfrm>
            <a:off x="6162675" y="1701569"/>
            <a:ext cx="6029325" cy="5156430"/>
            <a:chOff x="5330033" y="989472"/>
            <a:chExt cx="6861968" cy="5868527"/>
          </a:xfrm>
        </p:grpSpPr>
        <p:sp>
          <p:nvSpPr>
            <p:cNvPr id="1130" name="Google Shape;1130;p28"/>
            <p:cNvSpPr/>
            <p:nvPr/>
          </p:nvSpPr>
          <p:spPr>
            <a:xfrm>
              <a:off x="5330033" y="989472"/>
              <a:ext cx="6861968" cy="5868527"/>
            </a:xfrm>
            <a:custGeom>
              <a:rect b="b" l="l" r="r" t="t"/>
              <a:pathLst>
                <a:path extrusionOk="0" h="5869652" w="6863283">
                  <a:moveTo>
                    <a:pt x="4889646" y="777"/>
                  </a:moveTo>
                  <a:cubicBezTo>
                    <a:pt x="5377612" y="-16445"/>
                    <a:pt x="5838736" y="258066"/>
                    <a:pt x="6329151" y="305501"/>
                  </a:cubicBezTo>
                  <a:cubicBezTo>
                    <a:pt x="6491688" y="321273"/>
                    <a:pt x="6654954" y="319464"/>
                    <a:pt x="6817152" y="304283"/>
                  </a:cubicBezTo>
                  <a:lnTo>
                    <a:pt x="6863283" y="298138"/>
                  </a:lnTo>
                  <a:lnTo>
                    <a:pt x="6863283" y="5869652"/>
                  </a:lnTo>
                  <a:lnTo>
                    <a:pt x="0" y="5869652"/>
                  </a:lnTo>
                  <a:lnTo>
                    <a:pt x="42660" y="5527482"/>
                  </a:lnTo>
                  <a:cubicBezTo>
                    <a:pt x="156123" y="4918769"/>
                    <a:pt x="456343" y="4347990"/>
                    <a:pt x="974673" y="3999970"/>
                  </a:cubicBezTo>
                  <a:cubicBezTo>
                    <a:pt x="1386944" y="3723235"/>
                    <a:pt x="1903920" y="3606750"/>
                    <a:pt x="2395119" y="3680205"/>
                  </a:cubicBezTo>
                  <a:cubicBezTo>
                    <a:pt x="2738368" y="3731516"/>
                    <a:pt x="3063683" y="3870617"/>
                    <a:pt x="3406686" y="3921742"/>
                  </a:cubicBezTo>
                  <a:cubicBezTo>
                    <a:pt x="4024378" y="4013948"/>
                    <a:pt x="4613912" y="3698968"/>
                    <a:pt x="4357869" y="3002493"/>
                  </a:cubicBezTo>
                  <a:cubicBezTo>
                    <a:pt x="4279320" y="2788717"/>
                    <a:pt x="4147957" y="2599171"/>
                    <a:pt x="4039278" y="2399168"/>
                  </a:cubicBezTo>
                  <a:cubicBezTo>
                    <a:pt x="3822897" y="2001225"/>
                    <a:pt x="3693142" y="1541357"/>
                    <a:pt x="3760975" y="1093551"/>
                  </a:cubicBezTo>
                  <a:cubicBezTo>
                    <a:pt x="3828808" y="645747"/>
                    <a:pt x="4120092" y="217816"/>
                    <a:pt x="4546844" y="65683"/>
                  </a:cubicBezTo>
                  <a:cubicBezTo>
                    <a:pt x="4663001" y="24261"/>
                    <a:pt x="4777038" y="4751"/>
                    <a:pt x="4889646" y="777"/>
                  </a:cubicBezTo>
                  <a:close/>
                </a:path>
              </a:pathLst>
            </a:custGeom>
            <a:gradFill>
              <a:gsLst>
                <a:gs pos="0">
                  <a:srgbClr val="FA9FAE"/>
                </a:gs>
                <a:gs pos="80000">
                  <a:schemeClr val="accent2"/>
                </a:gs>
                <a:gs pos="100000">
                  <a:schemeClr val="accent2"/>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1" name="Google Shape;1131;p28"/>
            <p:cNvSpPr/>
            <p:nvPr/>
          </p:nvSpPr>
          <p:spPr>
            <a:xfrm>
              <a:off x="6965800" y="3670916"/>
              <a:ext cx="5226200" cy="3187083"/>
            </a:xfrm>
            <a:custGeom>
              <a:rect b="b" l="l" r="r" t="t"/>
              <a:pathLst>
                <a:path extrusionOk="0" h="3187694" w="5227202">
                  <a:moveTo>
                    <a:pt x="5227202" y="0"/>
                  </a:moveTo>
                  <a:lnTo>
                    <a:pt x="5227202" y="3187694"/>
                  </a:lnTo>
                  <a:lnTo>
                    <a:pt x="0" y="3187694"/>
                  </a:lnTo>
                  <a:lnTo>
                    <a:pt x="9238" y="3171079"/>
                  </a:lnTo>
                  <a:cubicBezTo>
                    <a:pt x="241446" y="2795115"/>
                    <a:pt x="584311" y="2511538"/>
                    <a:pt x="999604" y="2385361"/>
                  </a:cubicBezTo>
                  <a:cubicBezTo>
                    <a:pt x="1816327" y="2137318"/>
                    <a:pt x="2686002" y="2567896"/>
                    <a:pt x="3508692" y="2372090"/>
                  </a:cubicBezTo>
                  <a:cubicBezTo>
                    <a:pt x="4422630" y="2154677"/>
                    <a:pt x="4557634" y="1144080"/>
                    <a:pt x="5003645" y="345940"/>
                  </a:cubicBezTo>
                  <a:cubicBezTo>
                    <a:pt x="5040168" y="280609"/>
                    <a:pt x="5079542" y="215760"/>
                    <a:pt x="5121138" y="151990"/>
                  </a:cubicBezTo>
                  <a:close/>
                </a:path>
              </a:pathLst>
            </a:custGeom>
            <a:gradFill>
              <a:gsLst>
                <a:gs pos="0">
                  <a:srgbClr val="FA9FAE">
                    <a:alpha val="0"/>
                  </a:srgbClr>
                </a:gs>
                <a:gs pos="80000">
                  <a:srgbClr val="F7627B">
                    <a:alpha val="29803"/>
                  </a:srgbClr>
                </a:gs>
                <a:gs pos="100000">
                  <a:srgbClr val="F7627B">
                    <a:alpha val="29803"/>
                  </a:srgbClr>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32" name="Google Shape;1132;p28"/>
          <p:cNvGrpSpPr/>
          <p:nvPr/>
        </p:nvGrpSpPr>
        <p:grpSpPr>
          <a:xfrm>
            <a:off x="228600" y="856384"/>
            <a:ext cx="11722100" cy="5722216"/>
            <a:chOff x="-4195724" y="969942"/>
            <a:chExt cx="8331200" cy="1691538"/>
          </a:xfrm>
        </p:grpSpPr>
        <p:sp>
          <p:nvSpPr>
            <p:cNvPr id="1133" name="Google Shape;1133;p28"/>
            <p:cNvSpPr/>
            <p:nvPr/>
          </p:nvSpPr>
          <p:spPr>
            <a:xfrm>
              <a:off x="-4195724" y="969942"/>
              <a:ext cx="8331200" cy="1691538"/>
            </a:xfrm>
            <a:prstGeom prst="roundRect">
              <a:avLst>
                <a:gd fmla="val 1667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4" name="Google Shape;1134;p28"/>
            <p:cNvSpPr/>
            <p:nvPr/>
          </p:nvSpPr>
          <p:spPr>
            <a:xfrm>
              <a:off x="-4057860" y="1051093"/>
              <a:ext cx="8045576" cy="1527756"/>
            </a:xfrm>
            <a:prstGeom prst="roundRect">
              <a:avLst>
                <a:gd fmla="val 1492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35" name="Google Shape;1135;p28"/>
          <p:cNvGrpSpPr/>
          <p:nvPr/>
        </p:nvGrpSpPr>
        <p:grpSpPr>
          <a:xfrm>
            <a:off x="999526" y="1504891"/>
            <a:ext cx="10743272" cy="4363246"/>
            <a:chOff x="8411387" y="1483643"/>
            <a:chExt cx="1944631" cy="3884288"/>
          </a:xfrm>
        </p:grpSpPr>
        <p:sp>
          <p:nvSpPr>
            <p:cNvPr id="1136" name="Google Shape;1136;p28"/>
            <p:cNvSpPr txBox="1"/>
            <p:nvPr/>
          </p:nvSpPr>
          <p:spPr>
            <a:xfrm>
              <a:off x="8486864" y="1786756"/>
              <a:ext cx="1869154" cy="50629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2000">
                <a:solidFill>
                  <a:schemeClr val="dk1"/>
                </a:solidFill>
                <a:latin typeface="Arial"/>
                <a:ea typeface="Arial"/>
                <a:cs typeface="Arial"/>
                <a:sym typeface="Arial"/>
              </a:endParaRPr>
            </a:p>
          </p:txBody>
        </p:sp>
        <p:sp>
          <p:nvSpPr>
            <p:cNvPr id="1137" name="Google Shape;1137;p28"/>
            <p:cNvSpPr txBox="1"/>
            <p:nvPr/>
          </p:nvSpPr>
          <p:spPr>
            <a:xfrm>
              <a:off x="8411387" y="1483643"/>
              <a:ext cx="1869154" cy="388428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7F6CFC"/>
                </a:buClr>
                <a:buSzPts val="1600"/>
                <a:buFont typeface="Arial"/>
                <a:buChar char="•"/>
              </a:pPr>
              <a:r>
                <a:rPr lang="vi-VN" sz="1600">
                  <a:solidFill>
                    <a:schemeClr val="dk1"/>
                  </a:solidFill>
                  <a:latin typeface="Fira Sans"/>
                  <a:ea typeface="Fira Sans"/>
                  <a:cs typeface="Fira Sans"/>
                  <a:sym typeface="Fira Sans"/>
                </a:rPr>
                <a:t>Tổ hợp các dấu hiệu </a:t>
              </a:r>
              <a:r>
                <a:rPr b="1" lang="vi-VN" sz="1600">
                  <a:solidFill>
                    <a:schemeClr val="dk1"/>
                  </a:solidFill>
                  <a:latin typeface="Fira Sans"/>
                  <a:ea typeface="Fira Sans"/>
                  <a:cs typeface="Fira Sans"/>
                  <a:sym typeface="Fira Sans"/>
                </a:rPr>
                <a:t>Kiểu, Dạng, Loại, Nhóm </a:t>
              </a:r>
              <a:r>
                <a:rPr lang="vi-VN" sz="1600">
                  <a:solidFill>
                    <a:schemeClr val="dk1"/>
                  </a:solidFill>
                  <a:latin typeface="Fira Sans"/>
                  <a:ea typeface="Fira Sans"/>
                  <a:cs typeface="Fira Sans"/>
                  <a:sym typeface="Fira Sans"/>
                </a:rPr>
                <a:t>của một nghề, ta được công thức của nghề đó. </a:t>
              </a:r>
              <a:endParaRPr sz="1600">
                <a:solidFill>
                  <a:schemeClr val="dk1"/>
                </a:solidFill>
                <a:latin typeface="Fira Sans"/>
                <a:ea typeface="Fira Sans"/>
                <a:cs typeface="Fira Sans"/>
                <a:sym typeface="Fira Sans"/>
              </a:endParaRPr>
            </a:p>
            <a:p>
              <a:pPr indent="-285750" lvl="0" marL="285750" marR="0" rtl="0" algn="l">
                <a:lnSpc>
                  <a:spcPct val="150000"/>
                </a:lnSpc>
                <a:spcBef>
                  <a:spcPts val="1200"/>
                </a:spcBef>
                <a:spcAft>
                  <a:spcPts val="0"/>
                </a:spcAft>
                <a:buClr>
                  <a:srgbClr val="7F6CFC"/>
                </a:buClr>
                <a:buSzPts val="1600"/>
                <a:buFont typeface="Arial"/>
                <a:buChar char="•"/>
              </a:pPr>
              <a:r>
                <a:rPr lang="vi-VN" sz="1600">
                  <a:solidFill>
                    <a:schemeClr val="dk1"/>
                  </a:solidFill>
                  <a:latin typeface="Fira Sans"/>
                  <a:ea typeface="Fira Sans"/>
                  <a:cs typeface="Fira Sans"/>
                  <a:sym typeface="Fira Sans"/>
                </a:rPr>
                <a:t>Ví dụ: </a:t>
              </a:r>
              <a:endParaRPr sz="1600">
                <a:solidFill>
                  <a:schemeClr val="dk1"/>
                </a:solidFill>
                <a:latin typeface="Fira Sans"/>
                <a:ea typeface="Fira Sans"/>
                <a:cs typeface="Fira Sans"/>
                <a:sym typeface="Fira Sans"/>
              </a:endParaRPr>
            </a:p>
            <a:p>
              <a:pPr indent="0" lvl="0" marL="0" marR="0" rtl="0" algn="l">
                <a:lnSpc>
                  <a:spcPct val="150000"/>
                </a:lnSpc>
                <a:spcBef>
                  <a:spcPts val="1200"/>
                </a:spcBef>
                <a:spcAft>
                  <a:spcPts val="0"/>
                </a:spcAft>
                <a:buNone/>
              </a:pPr>
              <a:r>
                <a:rPr lang="vi-VN" sz="1600">
                  <a:solidFill>
                    <a:schemeClr val="dk1"/>
                  </a:solidFill>
                  <a:latin typeface="Fira Sans"/>
                  <a:ea typeface="Fira Sans"/>
                  <a:cs typeface="Fira Sans"/>
                  <a:sym typeface="Fira Sans"/>
                </a:rPr>
                <a:t>Công thức của nghề dạy học là: N2BLĐ </a:t>
              </a:r>
              <a:endParaRPr sz="1600">
                <a:solidFill>
                  <a:schemeClr val="dk1"/>
                </a:solidFill>
                <a:latin typeface="Fira Sans"/>
                <a:ea typeface="Fira Sans"/>
                <a:cs typeface="Fira Sans"/>
                <a:sym typeface="Fira Sans"/>
              </a:endParaRPr>
            </a:p>
            <a:p>
              <a:pPr indent="0" lvl="0" marL="0" marR="0" rtl="0" algn="l">
                <a:lnSpc>
                  <a:spcPct val="150000"/>
                </a:lnSpc>
                <a:spcBef>
                  <a:spcPts val="1200"/>
                </a:spcBef>
                <a:spcAft>
                  <a:spcPts val="0"/>
                </a:spcAft>
                <a:buNone/>
              </a:pPr>
              <a:r>
                <a:rPr lang="vi-VN" sz="1600">
                  <a:solidFill>
                    <a:schemeClr val="dk1"/>
                  </a:solidFill>
                  <a:latin typeface="Fira Sans"/>
                  <a:ea typeface="Fira Sans"/>
                  <a:cs typeface="Fira Sans"/>
                  <a:sym typeface="Fira Sans"/>
                </a:rPr>
                <a:t>Công thức của nghề lái xe là: NkBLm1Kk </a:t>
              </a:r>
              <a:endParaRPr sz="1600">
                <a:solidFill>
                  <a:schemeClr val="dk1"/>
                </a:solidFill>
                <a:latin typeface="Fira Sans"/>
                <a:ea typeface="Fira Sans"/>
                <a:cs typeface="Fira Sans"/>
                <a:sym typeface="Fira Sans"/>
              </a:endParaRPr>
            </a:p>
            <a:p>
              <a:pPr indent="-285750" lvl="0" marL="285750" marR="0" rtl="0" algn="l">
                <a:lnSpc>
                  <a:spcPct val="150000"/>
                </a:lnSpc>
                <a:spcBef>
                  <a:spcPts val="1200"/>
                </a:spcBef>
                <a:spcAft>
                  <a:spcPts val="0"/>
                </a:spcAft>
                <a:buClr>
                  <a:srgbClr val="7F6CFC"/>
                </a:buClr>
                <a:buSzPts val="1600"/>
                <a:buFont typeface="Arial"/>
                <a:buChar char="•"/>
              </a:pPr>
              <a:r>
                <a:rPr lang="vi-VN" sz="1600">
                  <a:solidFill>
                    <a:schemeClr val="dk1"/>
                  </a:solidFill>
                  <a:latin typeface="Fira Sans"/>
                  <a:ea typeface="Fira Sans"/>
                  <a:cs typeface="Fira Sans"/>
                  <a:sym typeface="Fira Sans"/>
                </a:rPr>
                <a:t>Lưu ý: Công thức nghề chỉ bảo đảm ở mức độ tương đối chính xác về các dấu hiệu nói trên. Ý nghĩa của việc xác định công thức nghề: Trong thực tế, có một số nghề chung nhau công thức nghề hoặc gần giống nhau về công thức nghề. Những nghề có cùng công thức được xếp vào một loại. Nếu ai đó phù hợp với một nghề thì có khả năng sẽ phù hợp với những nghề cùng loại. Biết cách xác định công thức nghề hoặc biết được công thức nghề của các nghề, khi chọn nghề, ta sẽ chọn những nghề chung nhau hoặc gần giống nhau về công thức nghề. Không chọn những nghề có sự khác biệt quá lớn về công thức nghề.</a:t>
              </a:r>
              <a:endParaRPr sz="1600">
                <a:solidFill>
                  <a:schemeClr val="dk1"/>
                </a:solidFill>
                <a:latin typeface="Fira Sans"/>
                <a:ea typeface="Fira Sans"/>
                <a:cs typeface="Fira Sans"/>
                <a:sym typeface="Fira Sans"/>
              </a:endParaRPr>
            </a:p>
          </p:txBody>
        </p:sp>
      </p:grpSp>
      <p:grpSp>
        <p:nvGrpSpPr>
          <p:cNvPr id="1138" name="Google Shape;1138;p28"/>
          <p:cNvGrpSpPr/>
          <p:nvPr/>
        </p:nvGrpSpPr>
        <p:grpSpPr>
          <a:xfrm>
            <a:off x="10394479" y="626085"/>
            <a:ext cx="788146" cy="788146"/>
            <a:chOff x="5498354" y="1121097"/>
            <a:chExt cx="788146" cy="788146"/>
          </a:xfrm>
        </p:grpSpPr>
        <p:sp>
          <p:nvSpPr>
            <p:cNvPr id="1139" name="Google Shape;1139;p28"/>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0" name="Google Shape;1140;p28"/>
            <p:cNvSpPr/>
            <p:nvPr/>
          </p:nvSpPr>
          <p:spPr>
            <a:xfrm>
              <a:off x="5674047" y="1296790"/>
              <a:ext cx="436760" cy="436760"/>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1" name="Google Shape;1141;p28"/>
            <p:cNvSpPr/>
            <p:nvPr/>
          </p:nvSpPr>
          <p:spPr>
            <a:xfrm>
              <a:off x="5798095" y="1420838"/>
              <a:ext cx="188664" cy="188664"/>
            </a:xfrm>
            <a:prstGeom prst="roundRect">
              <a:avLst>
                <a:gd fmla="val 16667" name="adj"/>
              </a:avLst>
            </a:prstGeom>
            <a:blipFill rotWithShape="1">
              <a:blip r:embed="rId3">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29"/>
                                        </p:tgtEl>
                                        <p:attrNameLst>
                                          <p:attrName>style.visibility</p:attrName>
                                        </p:attrNameLst>
                                      </p:cBhvr>
                                      <p:to>
                                        <p:strVal val="visible"/>
                                      </p:to>
                                    </p:set>
                                    <p:anim calcmode="lin" valueType="num">
                                      <p:cBhvr additive="base">
                                        <p:cTn dur="750"/>
                                        <p:tgtEl>
                                          <p:spTgt spid="11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32"/>
                                        </p:tgtEl>
                                        <p:attrNameLst>
                                          <p:attrName>style.visibility</p:attrName>
                                        </p:attrNameLst>
                                      </p:cBhvr>
                                      <p:to>
                                        <p:strVal val="visible"/>
                                      </p:to>
                                    </p:set>
                                    <p:anim calcmode="lin" valueType="num">
                                      <p:cBhvr additive="base">
                                        <p:cTn dur="1000"/>
                                        <p:tgtEl>
                                          <p:spTgt spid="113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750"/>
                                  </p:stCondLst>
                                  <p:childTnLst>
                                    <p:set>
                                      <p:cBhvr>
                                        <p:cTn dur="1" fill="hold">
                                          <p:stCondLst>
                                            <p:cond delay="0"/>
                                          </p:stCondLst>
                                        </p:cTn>
                                        <p:tgtEl>
                                          <p:spTgt spid="1135"/>
                                        </p:tgtEl>
                                        <p:attrNameLst>
                                          <p:attrName>style.visibility</p:attrName>
                                        </p:attrNameLst>
                                      </p:cBhvr>
                                      <p:to>
                                        <p:strVal val="visible"/>
                                      </p:to>
                                    </p:set>
                                    <p:animEffect filter="fade" transition="in">
                                      <p:cBhvr>
                                        <p:cTn dur="500"/>
                                        <p:tgtEl>
                                          <p:spTgt spid="1135"/>
                                        </p:tgtEl>
                                      </p:cBhvr>
                                    </p:animEffect>
                                  </p:childTnLst>
                                </p:cTn>
                              </p:par>
                              <p:par>
                                <p:cTn fill="hold" nodeType="withEffect" presetClass="entr" presetID="10" presetSubtype="0">
                                  <p:stCondLst>
                                    <p:cond delay="1000"/>
                                  </p:stCondLst>
                                  <p:childTnLst>
                                    <p:set>
                                      <p:cBhvr>
                                        <p:cTn dur="1" fill="hold">
                                          <p:stCondLst>
                                            <p:cond delay="0"/>
                                          </p:stCondLst>
                                        </p:cTn>
                                        <p:tgtEl>
                                          <p:spTgt spid="1138"/>
                                        </p:tgtEl>
                                        <p:attrNameLst>
                                          <p:attrName>style.visibility</p:attrName>
                                        </p:attrNameLst>
                                      </p:cBhvr>
                                      <p:to>
                                        <p:strVal val="visible"/>
                                      </p:to>
                                    </p:set>
                                    <p:animEffect filter="fade" transition="in">
                                      <p:cBhvr>
                                        <p:cTn dur="500"/>
                                        <p:tgtEl>
                                          <p:spTgt spid="1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grpSp>
        <p:nvGrpSpPr>
          <p:cNvPr id="1146" name="Google Shape;1146;p29"/>
          <p:cNvGrpSpPr/>
          <p:nvPr/>
        </p:nvGrpSpPr>
        <p:grpSpPr>
          <a:xfrm rot="10800000">
            <a:off x="0" y="0"/>
            <a:ext cx="3962400" cy="5156430"/>
            <a:chOff x="5330033" y="989472"/>
            <a:chExt cx="6861968" cy="5868527"/>
          </a:xfrm>
        </p:grpSpPr>
        <p:sp>
          <p:nvSpPr>
            <p:cNvPr id="1147" name="Google Shape;1147;p29"/>
            <p:cNvSpPr/>
            <p:nvPr/>
          </p:nvSpPr>
          <p:spPr>
            <a:xfrm>
              <a:off x="5330033" y="989472"/>
              <a:ext cx="6861968" cy="5868527"/>
            </a:xfrm>
            <a:custGeom>
              <a:rect b="b" l="l" r="r" t="t"/>
              <a:pathLst>
                <a:path extrusionOk="0" h="5869652" w="6863283">
                  <a:moveTo>
                    <a:pt x="4889646" y="777"/>
                  </a:moveTo>
                  <a:cubicBezTo>
                    <a:pt x="5377612" y="-16445"/>
                    <a:pt x="5838736" y="258066"/>
                    <a:pt x="6329151" y="305501"/>
                  </a:cubicBezTo>
                  <a:cubicBezTo>
                    <a:pt x="6491688" y="321273"/>
                    <a:pt x="6654954" y="319464"/>
                    <a:pt x="6817152" y="304283"/>
                  </a:cubicBezTo>
                  <a:lnTo>
                    <a:pt x="6863283" y="298138"/>
                  </a:lnTo>
                  <a:lnTo>
                    <a:pt x="6863283" y="5869652"/>
                  </a:lnTo>
                  <a:lnTo>
                    <a:pt x="0" y="5869652"/>
                  </a:lnTo>
                  <a:lnTo>
                    <a:pt x="42660" y="5527482"/>
                  </a:lnTo>
                  <a:cubicBezTo>
                    <a:pt x="156123" y="4918769"/>
                    <a:pt x="456343" y="4347990"/>
                    <a:pt x="974673" y="3999970"/>
                  </a:cubicBezTo>
                  <a:cubicBezTo>
                    <a:pt x="1386944" y="3723235"/>
                    <a:pt x="1903920" y="3606750"/>
                    <a:pt x="2395119" y="3680205"/>
                  </a:cubicBezTo>
                  <a:cubicBezTo>
                    <a:pt x="2738368" y="3731516"/>
                    <a:pt x="3063683" y="3870617"/>
                    <a:pt x="3406686" y="3921742"/>
                  </a:cubicBezTo>
                  <a:cubicBezTo>
                    <a:pt x="4024378" y="4013948"/>
                    <a:pt x="4613912" y="3698968"/>
                    <a:pt x="4357869" y="3002493"/>
                  </a:cubicBezTo>
                  <a:cubicBezTo>
                    <a:pt x="4279320" y="2788717"/>
                    <a:pt x="4147957" y="2599171"/>
                    <a:pt x="4039278" y="2399168"/>
                  </a:cubicBezTo>
                  <a:cubicBezTo>
                    <a:pt x="3822897" y="2001225"/>
                    <a:pt x="3693142" y="1541357"/>
                    <a:pt x="3760975" y="1093551"/>
                  </a:cubicBezTo>
                  <a:cubicBezTo>
                    <a:pt x="3828808" y="645747"/>
                    <a:pt x="4120092" y="217816"/>
                    <a:pt x="4546844" y="65683"/>
                  </a:cubicBezTo>
                  <a:cubicBezTo>
                    <a:pt x="4663001" y="24261"/>
                    <a:pt x="4777038" y="4751"/>
                    <a:pt x="4889646" y="777"/>
                  </a:cubicBezTo>
                  <a:close/>
                </a:path>
              </a:pathLst>
            </a:custGeom>
            <a:gradFill>
              <a:gsLst>
                <a:gs pos="0">
                  <a:srgbClr val="FA9FAE"/>
                </a:gs>
                <a:gs pos="80000">
                  <a:schemeClr val="accent2"/>
                </a:gs>
                <a:gs pos="100000">
                  <a:schemeClr val="accent2"/>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8" name="Google Shape;1148;p29"/>
            <p:cNvSpPr/>
            <p:nvPr/>
          </p:nvSpPr>
          <p:spPr>
            <a:xfrm>
              <a:off x="6965800" y="3670916"/>
              <a:ext cx="5226200" cy="3187083"/>
            </a:xfrm>
            <a:custGeom>
              <a:rect b="b" l="l" r="r" t="t"/>
              <a:pathLst>
                <a:path extrusionOk="0" h="3187694" w="5227202">
                  <a:moveTo>
                    <a:pt x="5227202" y="0"/>
                  </a:moveTo>
                  <a:lnTo>
                    <a:pt x="5227202" y="3187694"/>
                  </a:lnTo>
                  <a:lnTo>
                    <a:pt x="0" y="3187694"/>
                  </a:lnTo>
                  <a:lnTo>
                    <a:pt x="9238" y="3171079"/>
                  </a:lnTo>
                  <a:cubicBezTo>
                    <a:pt x="241446" y="2795115"/>
                    <a:pt x="584311" y="2511538"/>
                    <a:pt x="999604" y="2385361"/>
                  </a:cubicBezTo>
                  <a:cubicBezTo>
                    <a:pt x="1816327" y="2137318"/>
                    <a:pt x="2686002" y="2567896"/>
                    <a:pt x="3508692" y="2372090"/>
                  </a:cubicBezTo>
                  <a:cubicBezTo>
                    <a:pt x="4422630" y="2154677"/>
                    <a:pt x="4557634" y="1144080"/>
                    <a:pt x="5003645" y="345940"/>
                  </a:cubicBezTo>
                  <a:cubicBezTo>
                    <a:pt x="5040168" y="280609"/>
                    <a:pt x="5079542" y="215760"/>
                    <a:pt x="5121138" y="151990"/>
                  </a:cubicBezTo>
                  <a:close/>
                </a:path>
              </a:pathLst>
            </a:custGeom>
            <a:gradFill>
              <a:gsLst>
                <a:gs pos="0">
                  <a:srgbClr val="FA9FAE">
                    <a:alpha val="0"/>
                  </a:srgbClr>
                </a:gs>
                <a:gs pos="80000">
                  <a:srgbClr val="F7627B">
                    <a:alpha val="29803"/>
                  </a:srgbClr>
                </a:gs>
                <a:gs pos="100000">
                  <a:srgbClr val="F7627B">
                    <a:alpha val="29803"/>
                  </a:srgbClr>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49" name="Google Shape;1149;p29"/>
          <p:cNvGrpSpPr/>
          <p:nvPr/>
        </p:nvGrpSpPr>
        <p:grpSpPr>
          <a:xfrm>
            <a:off x="228600" y="856384"/>
            <a:ext cx="11722100" cy="5722216"/>
            <a:chOff x="-4195724" y="969942"/>
            <a:chExt cx="8331200" cy="1691538"/>
          </a:xfrm>
        </p:grpSpPr>
        <p:sp>
          <p:nvSpPr>
            <p:cNvPr id="1150" name="Google Shape;1150;p29"/>
            <p:cNvSpPr/>
            <p:nvPr/>
          </p:nvSpPr>
          <p:spPr>
            <a:xfrm>
              <a:off x="-4195724" y="969942"/>
              <a:ext cx="8331200" cy="1691538"/>
            </a:xfrm>
            <a:prstGeom prst="roundRect">
              <a:avLst>
                <a:gd fmla="val 1667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1" name="Google Shape;1151;p29"/>
            <p:cNvSpPr/>
            <p:nvPr/>
          </p:nvSpPr>
          <p:spPr>
            <a:xfrm>
              <a:off x="-4057860" y="1051093"/>
              <a:ext cx="8045576" cy="1527756"/>
            </a:xfrm>
            <a:prstGeom prst="roundRect">
              <a:avLst>
                <a:gd fmla="val 1492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52" name="Google Shape;1152;p29"/>
          <p:cNvGrpSpPr/>
          <p:nvPr/>
        </p:nvGrpSpPr>
        <p:grpSpPr>
          <a:xfrm>
            <a:off x="1009378" y="1293144"/>
            <a:ext cx="10733422" cy="4671022"/>
            <a:chOff x="8413170" y="1295140"/>
            <a:chExt cx="1942848" cy="4158280"/>
          </a:xfrm>
        </p:grpSpPr>
        <p:sp>
          <p:nvSpPr>
            <p:cNvPr id="1153" name="Google Shape;1153;p29"/>
            <p:cNvSpPr txBox="1"/>
            <p:nvPr/>
          </p:nvSpPr>
          <p:spPr>
            <a:xfrm>
              <a:off x="8486864" y="1786756"/>
              <a:ext cx="1869154" cy="50629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2000">
                <a:solidFill>
                  <a:schemeClr val="dk1"/>
                </a:solidFill>
                <a:latin typeface="Arial"/>
                <a:ea typeface="Arial"/>
                <a:cs typeface="Arial"/>
                <a:sym typeface="Arial"/>
              </a:endParaRPr>
            </a:p>
          </p:txBody>
        </p:sp>
        <p:sp>
          <p:nvSpPr>
            <p:cNvPr id="1154" name="Google Shape;1154;p29"/>
            <p:cNvSpPr txBox="1"/>
            <p:nvPr/>
          </p:nvSpPr>
          <p:spPr>
            <a:xfrm>
              <a:off x="8413170" y="1295140"/>
              <a:ext cx="1869154" cy="415828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2000">
                  <a:solidFill>
                    <a:schemeClr val="dk1"/>
                  </a:solidFill>
                  <a:latin typeface="Fira Sans"/>
                  <a:ea typeface="Fira Sans"/>
                  <a:cs typeface="Fira Sans"/>
                  <a:sym typeface="Fira Sans"/>
                </a:rPr>
                <a:t>XÂY DỰNG BẢN MÔ TẢ NGHỀ </a:t>
              </a:r>
              <a:endParaRPr b="1" sz="2000">
                <a:solidFill>
                  <a:schemeClr val="dk1"/>
                </a:solidFill>
                <a:latin typeface="Fira Sans"/>
                <a:ea typeface="Fira Sans"/>
                <a:cs typeface="Fira Sans"/>
                <a:sym typeface="Fira Sans"/>
              </a:endParaRPr>
            </a:p>
            <a:p>
              <a:pPr indent="-285750" lvl="0" marL="285750" marR="0" rtl="0" algn="l">
                <a:lnSpc>
                  <a:spcPct val="150000"/>
                </a:lnSpc>
                <a:spcBef>
                  <a:spcPts val="1200"/>
                </a:spcBef>
                <a:spcAft>
                  <a:spcPts val="0"/>
                </a:spcAft>
                <a:buClr>
                  <a:srgbClr val="7F6CFC"/>
                </a:buClr>
                <a:buSzPts val="1600"/>
                <a:buFont typeface="Arial"/>
                <a:buChar char="•"/>
              </a:pPr>
              <a:r>
                <a:rPr lang="vi-VN" sz="1600">
                  <a:solidFill>
                    <a:schemeClr val="dk1"/>
                  </a:solidFill>
                  <a:latin typeface="Fira Sans"/>
                  <a:ea typeface="Fira Sans"/>
                  <a:cs typeface="Fira Sans"/>
                  <a:sym typeface="Fira Sans"/>
                </a:rPr>
                <a:t>4 dấu hiệu cơ bản của nghề được chi tiết hóa, cụ thể hóa tạo nên “bức tranh” của từng nghề hay còn gọi là “bản họa đồ nghề hay bản mô tả nghề”. </a:t>
              </a:r>
              <a:endParaRPr sz="1600">
                <a:solidFill>
                  <a:schemeClr val="dk1"/>
                </a:solidFill>
                <a:latin typeface="Fira Sans"/>
                <a:ea typeface="Fira Sans"/>
                <a:cs typeface="Fira Sans"/>
                <a:sym typeface="Fira Sans"/>
              </a:endParaRPr>
            </a:p>
            <a:p>
              <a:pPr indent="-285750" lvl="0" marL="285750" marR="0" rtl="0" algn="l">
                <a:lnSpc>
                  <a:spcPct val="150000"/>
                </a:lnSpc>
                <a:spcBef>
                  <a:spcPts val="1200"/>
                </a:spcBef>
                <a:spcAft>
                  <a:spcPts val="0"/>
                </a:spcAft>
                <a:buClr>
                  <a:srgbClr val="7F6CFC"/>
                </a:buClr>
                <a:buSzPts val="1600"/>
                <a:buFont typeface="Arial"/>
                <a:buChar char="•"/>
              </a:pPr>
              <a:r>
                <a:rPr lang="vi-VN" sz="1600">
                  <a:solidFill>
                    <a:schemeClr val="dk1"/>
                  </a:solidFill>
                  <a:latin typeface="Fira Sans"/>
                  <a:ea typeface="Fira Sans"/>
                  <a:cs typeface="Fira Sans"/>
                  <a:sym typeface="Fira Sans"/>
                </a:rPr>
                <a:t>Về lí thuyết, mỗi nghề đều cần phải có “bản mô tả nghề” để giúp cho những người cần tìm hiểu nghề có được những thông tin cần thiết về nghề đó. Hiểu rõ nội dung của “bản mô tả nghề” sẽ giúp cho mỗi người có căn cứ để đối chiếu những yêu cầu, đòi hỏi của nghề với bản thân, từ đó đưa ra quyết định chọn nghề phù hợp. </a:t>
              </a:r>
              <a:endParaRPr sz="1600">
                <a:solidFill>
                  <a:schemeClr val="dk1"/>
                </a:solidFill>
                <a:latin typeface="Fira Sans"/>
                <a:ea typeface="Fira Sans"/>
                <a:cs typeface="Fira Sans"/>
                <a:sym typeface="Fira Sans"/>
              </a:endParaRPr>
            </a:p>
            <a:p>
              <a:pPr indent="-285750" lvl="0" marL="285750" marR="0" rtl="0" algn="l">
                <a:lnSpc>
                  <a:spcPct val="150000"/>
                </a:lnSpc>
                <a:spcBef>
                  <a:spcPts val="1200"/>
                </a:spcBef>
                <a:spcAft>
                  <a:spcPts val="0"/>
                </a:spcAft>
                <a:buClr>
                  <a:srgbClr val="7F6CFC"/>
                </a:buClr>
                <a:buSzPts val="1600"/>
                <a:buFont typeface="Arial"/>
                <a:buChar char="•"/>
              </a:pPr>
              <a:r>
                <a:rPr lang="vi-VN" sz="1600">
                  <a:solidFill>
                    <a:schemeClr val="dk1"/>
                  </a:solidFill>
                  <a:latin typeface="Fira Sans"/>
                  <a:ea typeface="Fira Sans"/>
                  <a:cs typeface="Fira Sans"/>
                  <a:sym typeface="Fira Sans"/>
                </a:rPr>
                <a:t>Giáo viên giới thiệu cấu trúc của “bản mô tả nghề” (phụ lục VII, chuyên đề 2, lớp 10). Sau đó, nêu 1 - 2 ví dụ để giúp học sinh hiểu rõ nội dung, ý nghĩa của từng mục trong bản mô tả nghề. Giáo viên lấy ví dụ về “bản mô tả" một nghề nào đó, chẳng hạn lấy ví dụ Nghề dạy học ở chủ đề 3 trong sách giáo viên HĐGDHN lớp 10 để giúp học sinh hiểu rõ từng mục trong bản mô tả nghề.</a:t>
              </a:r>
              <a:endParaRPr sz="1600">
                <a:solidFill>
                  <a:schemeClr val="dk1"/>
                </a:solidFill>
                <a:latin typeface="Fira Sans"/>
                <a:ea typeface="Fira Sans"/>
                <a:cs typeface="Fira Sans"/>
                <a:sym typeface="Fira Sans"/>
              </a:endParaRPr>
            </a:p>
          </p:txBody>
        </p:sp>
      </p:grpSp>
      <p:grpSp>
        <p:nvGrpSpPr>
          <p:cNvPr id="1155" name="Google Shape;1155;p29"/>
          <p:cNvGrpSpPr/>
          <p:nvPr/>
        </p:nvGrpSpPr>
        <p:grpSpPr>
          <a:xfrm>
            <a:off x="10394479" y="626085"/>
            <a:ext cx="788146" cy="788146"/>
            <a:chOff x="5498354" y="1121097"/>
            <a:chExt cx="788146" cy="788146"/>
          </a:xfrm>
        </p:grpSpPr>
        <p:sp>
          <p:nvSpPr>
            <p:cNvPr id="1156" name="Google Shape;1156;p29"/>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7" name="Google Shape;1157;p29"/>
            <p:cNvSpPr/>
            <p:nvPr/>
          </p:nvSpPr>
          <p:spPr>
            <a:xfrm>
              <a:off x="5674047" y="1296790"/>
              <a:ext cx="436760" cy="436760"/>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8" name="Google Shape;1158;p29"/>
            <p:cNvSpPr/>
            <p:nvPr/>
          </p:nvSpPr>
          <p:spPr>
            <a:xfrm>
              <a:off x="5798095" y="1420838"/>
              <a:ext cx="188664" cy="188664"/>
            </a:xfrm>
            <a:prstGeom prst="roundRect">
              <a:avLst>
                <a:gd fmla="val 16667" name="adj"/>
              </a:avLst>
            </a:prstGeom>
            <a:blipFill rotWithShape="1">
              <a:blip r:embed="rId3">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59" name="Google Shape;1159;p29"/>
          <p:cNvGrpSpPr/>
          <p:nvPr/>
        </p:nvGrpSpPr>
        <p:grpSpPr>
          <a:xfrm rot="5400000">
            <a:off x="10172692" y="-1204711"/>
            <a:ext cx="10414000" cy="6100180"/>
            <a:chOff x="1371600" y="594810"/>
            <a:chExt cx="10414000" cy="6100180"/>
          </a:xfrm>
        </p:grpSpPr>
        <p:pic>
          <p:nvPicPr>
            <p:cNvPr id="1160" name="Google Shape;1160;p29"/>
            <p:cNvPicPr preferRelativeResize="0"/>
            <p:nvPr/>
          </p:nvPicPr>
          <p:blipFill rotWithShape="1">
            <a:blip r:embed="rId4">
              <a:alphaModFix/>
            </a:blip>
            <a:srcRect b="0" l="0" r="0" t="0"/>
            <a:stretch/>
          </p:blipFill>
          <p:spPr>
            <a:xfrm rot="-5400000">
              <a:off x="3528510" y="-1562100"/>
              <a:ext cx="6100180" cy="10414000"/>
            </a:xfrm>
            <a:prstGeom prst="rect">
              <a:avLst/>
            </a:prstGeom>
            <a:noFill/>
            <a:ln>
              <a:noFill/>
            </a:ln>
            <a:effectLst>
              <a:outerShdw blurRad="1270000" sx="85000" rotWithShape="0" algn="tr" dir="8100000" dist="2540000" sy="85000">
                <a:srgbClr val="7F7F7F">
                  <a:alpha val="40000"/>
                </a:srgbClr>
              </a:outerShdw>
            </a:effectLst>
          </p:spPr>
        </p:pic>
        <p:sp>
          <p:nvSpPr>
            <p:cNvPr id="1161" name="Google Shape;1161;p29"/>
            <p:cNvSpPr/>
            <p:nvPr/>
          </p:nvSpPr>
          <p:spPr>
            <a:xfrm>
              <a:off x="2209800" y="952501"/>
              <a:ext cx="8013700" cy="5422900"/>
            </a:xfrm>
            <a:prstGeom prst="roundRect">
              <a:avLst>
                <a:gd fmla="val 0"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62" name="Google Shape;1162;p29"/>
          <p:cNvSpPr txBox="1"/>
          <p:nvPr/>
        </p:nvSpPr>
        <p:spPr>
          <a:xfrm>
            <a:off x="1981199" y="7130835"/>
            <a:ext cx="7813698" cy="486280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300">
                <a:solidFill>
                  <a:srgbClr val="081C36"/>
                </a:solidFill>
                <a:latin typeface="Fira Sans"/>
                <a:ea typeface="Fira Sans"/>
                <a:cs typeface="Fira Sans"/>
                <a:sym typeface="Fira Sans"/>
              </a:rPr>
              <a:t>Tên nghề và những chuyên môn thường gặp trong nghề. Ví dụ, trong nghề dạy học có nghề dạy học có giáo viên mầm non, giáo viên tiểu học, giáo viên trên cấp THCS, giáo viên toàn cấp THPT, giảng viên Đại học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0" i="0" lang="vi-VN" sz="1300">
                <a:solidFill>
                  <a:srgbClr val="081C36"/>
                </a:solidFill>
                <a:latin typeface="Fira Sans"/>
                <a:ea typeface="Fira Sans"/>
                <a:cs typeface="Fira Sans"/>
                <a:sym typeface="Fira Sans"/>
              </a:rPr>
              <a:t>Trong phần này có thể nếu lịch sử phát triển của nghề.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 Đặc điểm lao động và yêu cầu của nghề</a:t>
            </a:r>
            <a:r>
              <a:rPr i="0" lang="vi-VN" sz="1300">
                <a:solidFill>
                  <a:srgbClr val="081C36"/>
                </a:solidFill>
                <a:latin typeface="Fira Sans"/>
                <a:ea typeface="Fira Sans"/>
                <a:cs typeface="Fira Sans"/>
                <a:sym typeface="Fira Sans"/>
              </a:rPr>
              <a:t>, bao gồm: </a:t>
            </a:r>
            <a:endParaRPr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2.1. Đối tượng lao động: </a:t>
            </a:r>
            <a:r>
              <a:rPr b="0" i="0" lang="vi-VN" sz="1300">
                <a:solidFill>
                  <a:srgbClr val="081C36"/>
                </a:solidFill>
                <a:latin typeface="Fira Sans"/>
                <a:ea typeface="Fira Sans"/>
                <a:cs typeface="Fira Sans"/>
                <a:sym typeface="Fira Sans"/>
              </a:rPr>
              <a:t>Quá trình lao động nghề tác động vào ai? Hay tác động vào cdi gl?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2.2. Nội dung lao động: </a:t>
            </a:r>
            <a:r>
              <a:rPr b="0" i="0" lang="vi-VN" sz="1300">
                <a:solidFill>
                  <a:srgbClr val="081C36"/>
                </a:solidFill>
                <a:latin typeface="Fira Sans"/>
                <a:ea typeface="Fira Sans"/>
                <a:cs typeface="Fira Sans"/>
                <a:sym typeface="Fira Sans"/>
              </a:rPr>
              <a:t>Làm gì? Làm bằng cách nào? Làm ra những sản phẩm n Những phần việc lao động chân tay và lao động trí óc ở nơi sản xuất.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2.3. Công cụ, phương tiện lao động:</a:t>
            </a:r>
            <a:r>
              <a:rPr b="0" i="0" lang="vi-VN" sz="1300">
                <a:solidFill>
                  <a:srgbClr val="081C36"/>
                </a:solidFill>
                <a:latin typeface="Fira Sans"/>
                <a:ea typeface="Fira Sans"/>
                <a:cs typeface="Fira Sans"/>
                <a:sym typeface="Fira Sans"/>
              </a:rPr>
              <a:t> Làm lao động bằng gì?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2.4. Những yêu cầu của nghề đối với người lao động. </a:t>
            </a:r>
            <a:r>
              <a:rPr b="0" i="0" lang="vi-VN" sz="1300">
                <a:solidFill>
                  <a:srgbClr val="081C36"/>
                </a:solidFill>
                <a:latin typeface="Fira Sans"/>
                <a:ea typeface="Fira Sans"/>
                <a:cs typeface="Fira Sans"/>
                <a:sym typeface="Fira Sans"/>
              </a:rPr>
              <a:t>Chỉ ra các yêu cầu về phẩm chất đạo đức, khả năng (năng lực), sức khỏe, đặc điểm tâm II, sinh II để đảm bảo cho việc học nghề và hành nghề của người lao động. Nếu nghề gần với lao động. chân tay thì có mô tả thêm động tác, thao tác, sự phối hợp các động tác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2.5. Điều kiện lao động và những chống chỉ định y học: </a:t>
            </a:r>
            <a:r>
              <a:rPr b="0" i="0" lang="vi-VN" sz="1300">
                <a:solidFill>
                  <a:srgbClr val="081C36"/>
                </a:solidFill>
                <a:latin typeface="Fira Sans"/>
                <a:ea typeface="Fira Sans"/>
                <a:cs typeface="Fira Sans"/>
                <a:sym typeface="Fira Sans"/>
              </a:rPr>
              <a:t>Chỉ ra môi trường, các điều kiện làm việc và những đặc điểm tâm lí, sinh lí không bảo đảm cho việc học nghề, hành nghề và những bệnh tật mà nghề không chấp nhận. Ví dụ, những người làm nghề lái xe không được mắc tật mù màu. </a:t>
            </a:r>
            <a:endParaRPr b="0" i="0" sz="1300">
              <a:solidFill>
                <a:srgbClr val="081C36"/>
              </a:solidFill>
              <a:latin typeface="Fira Sans"/>
              <a:ea typeface="Fira Sans"/>
              <a:cs typeface="Fira Sans"/>
              <a:sym typeface="Fira Sans"/>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46"/>
                                        </p:tgtEl>
                                        <p:attrNameLst>
                                          <p:attrName>style.visibility</p:attrName>
                                        </p:attrNameLst>
                                      </p:cBhvr>
                                      <p:to>
                                        <p:strVal val="visible"/>
                                      </p:to>
                                    </p:set>
                                    <p:anim calcmode="lin" valueType="num">
                                      <p:cBhvr additive="base">
                                        <p:cTn dur="750"/>
                                        <p:tgtEl>
                                          <p:spTgt spid="11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49"/>
                                        </p:tgtEl>
                                        <p:attrNameLst>
                                          <p:attrName>style.visibility</p:attrName>
                                        </p:attrNameLst>
                                      </p:cBhvr>
                                      <p:to>
                                        <p:strVal val="visible"/>
                                      </p:to>
                                    </p:set>
                                    <p:anim calcmode="lin" valueType="num">
                                      <p:cBhvr additive="base">
                                        <p:cTn dur="1000"/>
                                        <p:tgtEl>
                                          <p:spTgt spid="114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750"/>
                                  </p:stCondLst>
                                  <p:childTnLst>
                                    <p:set>
                                      <p:cBhvr>
                                        <p:cTn dur="1" fill="hold">
                                          <p:stCondLst>
                                            <p:cond delay="0"/>
                                          </p:stCondLst>
                                        </p:cTn>
                                        <p:tgtEl>
                                          <p:spTgt spid="1152"/>
                                        </p:tgtEl>
                                        <p:attrNameLst>
                                          <p:attrName>style.visibility</p:attrName>
                                        </p:attrNameLst>
                                      </p:cBhvr>
                                      <p:to>
                                        <p:strVal val="visible"/>
                                      </p:to>
                                    </p:set>
                                    <p:animEffect filter="fade" transition="in">
                                      <p:cBhvr>
                                        <p:cTn dur="500"/>
                                        <p:tgtEl>
                                          <p:spTgt spid="1152"/>
                                        </p:tgtEl>
                                      </p:cBhvr>
                                    </p:animEffect>
                                  </p:childTnLst>
                                </p:cTn>
                              </p:par>
                              <p:par>
                                <p:cTn fill="hold" nodeType="withEffect" presetClass="entr" presetID="10" presetSubtype="0">
                                  <p:stCondLst>
                                    <p:cond delay="1000"/>
                                  </p:stCondLst>
                                  <p:childTnLst>
                                    <p:set>
                                      <p:cBhvr>
                                        <p:cTn dur="1" fill="hold">
                                          <p:stCondLst>
                                            <p:cond delay="0"/>
                                          </p:stCondLst>
                                        </p:cTn>
                                        <p:tgtEl>
                                          <p:spTgt spid="1155"/>
                                        </p:tgtEl>
                                        <p:attrNameLst>
                                          <p:attrName>style.visibility</p:attrName>
                                        </p:attrNameLst>
                                      </p:cBhvr>
                                      <p:to>
                                        <p:strVal val="visible"/>
                                      </p:to>
                                    </p:set>
                                    <p:animEffect filter="fade" transition="in">
                                      <p:cBhvr>
                                        <p:cTn dur="500"/>
                                        <p:tgtEl>
                                          <p:spTgt spid="1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
          <p:cNvPicPr preferRelativeResize="0"/>
          <p:nvPr>
            <p:ph idx="2" type="pic"/>
          </p:nvPr>
        </p:nvPicPr>
        <p:blipFill rotWithShape="1">
          <a:blip r:embed="rId3">
            <a:alphaModFix/>
          </a:blip>
          <a:srcRect b="30387" l="0" r="0" t="30387"/>
          <a:stretch/>
        </p:blipFill>
        <p:spPr>
          <a:xfrm>
            <a:off x="0" y="3922274"/>
            <a:ext cx="12192000" cy="2935726"/>
          </a:xfrm>
          <a:prstGeom prst="round2SameRect">
            <a:avLst>
              <a:gd fmla="val 34187" name="adj1"/>
              <a:gd fmla="val 0" name="adj2"/>
            </a:avLst>
          </a:prstGeom>
          <a:solidFill>
            <a:srgbClr val="D8D8D8">
              <a:alpha val="9803"/>
            </a:srgbClr>
          </a:solidFill>
          <a:ln>
            <a:noFill/>
          </a:ln>
        </p:spPr>
      </p:pic>
      <p:sp>
        <p:nvSpPr>
          <p:cNvPr id="272" name="Google Shape;272;p3"/>
          <p:cNvSpPr txBox="1"/>
          <p:nvPr/>
        </p:nvSpPr>
        <p:spPr>
          <a:xfrm>
            <a:off x="1277591" y="1040702"/>
            <a:ext cx="9601198" cy="59759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b="1" lang="vi-VN" sz="4000">
                <a:solidFill>
                  <a:srgbClr val="2F305B"/>
                </a:solidFill>
                <a:latin typeface="Fira Sans"/>
                <a:ea typeface="Fira Sans"/>
                <a:cs typeface="Fira Sans"/>
                <a:sym typeface="Fira Sans"/>
              </a:rPr>
              <a:t>II. PHƯƠNG TIỆN DẠY HỌC </a:t>
            </a:r>
            <a:endParaRPr b="1" sz="4000">
              <a:solidFill>
                <a:srgbClr val="2F305B"/>
              </a:solidFill>
              <a:latin typeface="Fira Sans"/>
              <a:ea typeface="Fira Sans"/>
              <a:cs typeface="Fira Sans"/>
              <a:sym typeface="Fira Sans"/>
            </a:endParaRPr>
          </a:p>
        </p:txBody>
      </p:sp>
      <p:grpSp>
        <p:nvGrpSpPr>
          <p:cNvPr id="273" name="Google Shape;273;p3"/>
          <p:cNvGrpSpPr/>
          <p:nvPr/>
        </p:nvGrpSpPr>
        <p:grpSpPr>
          <a:xfrm>
            <a:off x="2546736" y="2178587"/>
            <a:ext cx="2325638" cy="3828513"/>
            <a:chOff x="4796298" y="2267487"/>
            <a:chExt cx="2599404" cy="3828513"/>
          </a:xfrm>
        </p:grpSpPr>
        <p:grpSp>
          <p:nvGrpSpPr>
            <p:cNvPr id="274" name="Google Shape;274;p3"/>
            <p:cNvGrpSpPr/>
            <p:nvPr/>
          </p:nvGrpSpPr>
          <p:grpSpPr>
            <a:xfrm>
              <a:off x="4796298" y="2267487"/>
              <a:ext cx="2599404" cy="3828513"/>
              <a:chOff x="1536072" y="969941"/>
              <a:chExt cx="2599404" cy="2131310"/>
            </a:xfrm>
          </p:grpSpPr>
          <p:sp>
            <p:nvSpPr>
              <p:cNvPr id="275" name="Google Shape;275;p3"/>
              <p:cNvSpPr/>
              <p:nvPr/>
            </p:nvSpPr>
            <p:spPr>
              <a:xfrm>
                <a:off x="1536072" y="969941"/>
                <a:ext cx="2599404" cy="2131310"/>
              </a:xfrm>
              <a:prstGeom prst="roundRect">
                <a:avLst>
                  <a:gd fmla="val 1667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sp>
            <p:nvSpPr>
              <p:cNvPr id="276" name="Google Shape;276;p3"/>
              <p:cNvSpPr/>
              <p:nvPr/>
            </p:nvSpPr>
            <p:spPr>
              <a:xfrm>
                <a:off x="1683832" y="1051093"/>
                <a:ext cx="2303884" cy="1969009"/>
              </a:xfrm>
              <a:prstGeom prst="roundRect">
                <a:avLst>
                  <a:gd fmla="val 1492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sp>
          <p:nvSpPr>
            <p:cNvPr id="277" name="Google Shape;277;p3"/>
            <p:cNvSpPr/>
            <p:nvPr/>
          </p:nvSpPr>
          <p:spPr>
            <a:xfrm>
              <a:off x="4997450" y="2464285"/>
              <a:ext cx="2197100" cy="2136290"/>
            </a:xfrm>
            <a:prstGeom prst="roundRect">
              <a:avLst>
                <a:gd fmla="val 13587" name="adj"/>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grpSp>
        <p:nvGrpSpPr>
          <p:cNvPr id="278" name="Google Shape;278;p3"/>
          <p:cNvGrpSpPr/>
          <p:nvPr/>
        </p:nvGrpSpPr>
        <p:grpSpPr>
          <a:xfrm>
            <a:off x="2672839" y="2661410"/>
            <a:ext cx="2059987" cy="1875626"/>
            <a:chOff x="4937247" y="2750310"/>
            <a:chExt cx="2302483" cy="1875626"/>
          </a:xfrm>
        </p:grpSpPr>
        <p:grpSp>
          <p:nvGrpSpPr>
            <p:cNvPr id="279" name="Google Shape;279;p3"/>
            <p:cNvGrpSpPr/>
            <p:nvPr/>
          </p:nvGrpSpPr>
          <p:grpSpPr>
            <a:xfrm>
              <a:off x="4952270" y="2750310"/>
              <a:ext cx="2287460" cy="597371"/>
              <a:chOff x="4952270" y="2750310"/>
              <a:chExt cx="2287460" cy="597371"/>
            </a:xfrm>
          </p:grpSpPr>
          <p:sp>
            <p:nvSpPr>
              <p:cNvPr id="280" name="Google Shape;280;p3"/>
              <p:cNvSpPr txBox="1"/>
              <p:nvPr/>
            </p:nvSpPr>
            <p:spPr>
              <a:xfrm>
                <a:off x="5067551" y="3100241"/>
                <a:ext cx="2056898" cy="24744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900">
                  <a:solidFill>
                    <a:srgbClr val="595959"/>
                  </a:solidFill>
                  <a:latin typeface="Fira Sans"/>
                  <a:ea typeface="Fira Sans"/>
                  <a:cs typeface="Fira Sans"/>
                  <a:sym typeface="Fira Sans"/>
                </a:endParaRPr>
              </a:p>
            </p:txBody>
          </p:sp>
          <p:sp>
            <p:nvSpPr>
              <p:cNvPr id="281" name="Google Shape;281;p3"/>
              <p:cNvSpPr txBox="1"/>
              <p:nvPr/>
            </p:nvSpPr>
            <p:spPr>
              <a:xfrm>
                <a:off x="4952270" y="2750310"/>
                <a:ext cx="2287460" cy="28193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1100">
                  <a:solidFill>
                    <a:srgbClr val="2F305B"/>
                  </a:solidFill>
                  <a:latin typeface="Fira Sans"/>
                  <a:ea typeface="Fira Sans"/>
                  <a:cs typeface="Fira Sans"/>
                  <a:sym typeface="Fira Sans"/>
                </a:endParaRPr>
              </a:p>
            </p:txBody>
          </p:sp>
        </p:grpSp>
        <p:sp>
          <p:nvSpPr>
            <p:cNvPr id="282" name="Google Shape;282;p3"/>
            <p:cNvSpPr txBox="1"/>
            <p:nvPr/>
          </p:nvSpPr>
          <p:spPr>
            <a:xfrm>
              <a:off x="4937247" y="3052813"/>
              <a:ext cx="2295673" cy="15731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1600">
                  <a:solidFill>
                    <a:schemeClr val="accent2"/>
                  </a:solidFill>
                  <a:latin typeface="Fira Sans"/>
                  <a:ea typeface="Fira Sans"/>
                  <a:cs typeface="Fira Sans"/>
                  <a:sym typeface="Fira Sans"/>
                </a:rPr>
                <a:t>Băng, đĩa hình hoặc tranh ảnh giới thiệu một số nghề</a:t>
              </a:r>
              <a:endParaRPr/>
            </a:p>
            <a:p>
              <a:pPr indent="0" lvl="0" marL="0" marR="0" rtl="0" algn="ctr">
                <a:lnSpc>
                  <a:spcPct val="150000"/>
                </a:lnSpc>
                <a:spcBef>
                  <a:spcPts val="0"/>
                </a:spcBef>
                <a:spcAft>
                  <a:spcPts val="0"/>
                </a:spcAft>
                <a:buNone/>
              </a:pPr>
              <a:r>
                <a:t/>
              </a:r>
              <a:endParaRPr b="1" sz="1600">
                <a:solidFill>
                  <a:schemeClr val="accent2"/>
                </a:solidFill>
                <a:latin typeface="Fira Sans"/>
                <a:ea typeface="Fira Sans"/>
                <a:cs typeface="Fira Sans"/>
                <a:sym typeface="Fira Sans"/>
              </a:endParaRPr>
            </a:p>
          </p:txBody>
        </p:sp>
      </p:grpSp>
      <p:sp>
        <p:nvSpPr>
          <p:cNvPr id="283" name="Google Shape;283;p3"/>
          <p:cNvSpPr/>
          <p:nvPr/>
        </p:nvSpPr>
        <p:spPr>
          <a:xfrm>
            <a:off x="3204346" y="4701308"/>
            <a:ext cx="1097782" cy="834514"/>
          </a:xfrm>
          <a:prstGeom prst="roundRect">
            <a:avLst>
              <a:gd fmla="val 3378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800">
                <a:solidFill>
                  <a:schemeClr val="lt1"/>
                </a:solidFill>
                <a:latin typeface="Fira Sans"/>
                <a:ea typeface="Fira Sans"/>
                <a:cs typeface="Fira Sans"/>
                <a:sym typeface="Fira Sans"/>
              </a:rPr>
              <a:t>2</a:t>
            </a:r>
            <a:endParaRPr b="1" sz="2800">
              <a:solidFill>
                <a:schemeClr val="lt1"/>
              </a:solidFill>
              <a:latin typeface="Fira Sans"/>
              <a:ea typeface="Fira Sans"/>
              <a:cs typeface="Fira Sans"/>
              <a:sym typeface="Fira Sans"/>
            </a:endParaRPr>
          </a:p>
        </p:txBody>
      </p:sp>
      <p:grpSp>
        <p:nvGrpSpPr>
          <p:cNvPr id="284" name="Google Shape;284;p3"/>
          <p:cNvGrpSpPr/>
          <p:nvPr/>
        </p:nvGrpSpPr>
        <p:grpSpPr>
          <a:xfrm>
            <a:off x="88900" y="2178587"/>
            <a:ext cx="2325638" cy="3828513"/>
            <a:chOff x="4796298" y="2267487"/>
            <a:chExt cx="2599404" cy="3828513"/>
          </a:xfrm>
        </p:grpSpPr>
        <p:grpSp>
          <p:nvGrpSpPr>
            <p:cNvPr id="285" name="Google Shape;285;p3"/>
            <p:cNvGrpSpPr/>
            <p:nvPr/>
          </p:nvGrpSpPr>
          <p:grpSpPr>
            <a:xfrm>
              <a:off x="4796298" y="2267487"/>
              <a:ext cx="2599404" cy="3828513"/>
              <a:chOff x="1536072" y="969941"/>
              <a:chExt cx="2599404" cy="2131310"/>
            </a:xfrm>
          </p:grpSpPr>
          <p:sp>
            <p:nvSpPr>
              <p:cNvPr id="286" name="Google Shape;286;p3"/>
              <p:cNvSpPr/>
              <p:nvPr/>
            </p:nvSpPr>
            <p:spPr>
              <a:xfrm>
                <a:off x="1536072" y="969941"/>
                <a:ext cx="2599404" cy="2131310"/>
              </a:xfrm>
              <a:prstGeom prst="roundRect">
                <a:avLst>
                  <a:gd fmla="val 1667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sp>
            <p:nvSpPr>
              <p:cNvPr id="287" name="Google Shape;287;p3"/>
              <p:cNvSpPr/>
              <p:nvPr/>
            </p:nvSpPr>
            <p:spPr>
              <a:xfrm>
                <a:off x="1683832" y="1051093"/>
                <a:ext cx="2303884" cy="1969009"/>
              </a:xfrm>
              <a:prstGeom prst="roundRect">
                <a:avLst>
                  <a:gd fmla="val 1492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sp>
          <p:nvSpPr>
            <p:cNvPr id="288" name="Google Shape;288;p3"/>
            <p:cNvSpPr/>
            <p:nvPr/>
          </p:nvSpPr>
          <p:spPr>
            <a:xfrm>
              <a:off x="4997450" y="2464285"/>
              <a:ext cx="2197100" cy="2136290"/>
            </a:xfrm>
            <a:prstGeom prst="roundRect">
              <a:avLst>
                <a:gd fmla="val 13587" name="adj"/>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grpSp>
        <p:nvGrpSpPr>
          <p:cNvPr id="289" name="Google Shape;289;p3"/>
          <p:cNvGrpSpPr/>
          <p:nvPr/>
        </p:nvGrpSpPr>
        <p:grpSpPr>
          <a:xfrm>
            <a:off x="214601" y="2661410"/>
            <a:ext cx="2060391" cy="1388920"/>
            <a:chOff x="1946715" y="2750310"/>
            <a:chExt cx="2302934" cy="1388920"/>
          </a:xfrm>
        </p:grpSpPr>
        <p:grpSp>
          <p:nvGrpSpPr>
            <p:cNvPr id="290" name="Google Shape;290;p3"/>
            <p:cNvGrpSpPr/>
            <p:nvPr/>
          </p:nvGrpSpPr>
          <p:grpSpPr>
            <a:xfrm>
              <a:off x="1962189" y="2750310"/>
              <a:ext cx="2287460" cy="680984"/>
              <a:chOff x="1962189" y="2750310"/>
              <a:chExt cx="2287460" cy="680984"/>
            </a:xfrm>
          </p:grpSpPr>
          <p:sp>
            <p:nvSpPr>
              <p:cNvPr id="291" name="Google Shape;291;p3"/>
              <p:cNvSpPr txBox="1"/>
              <p:nvPr/>
            </p:nvSpPr>
            <p:spPr>
              <a:xfrm>
                <a:off x="2077470" y="3100241"/>
                <a:ext cx="2056898" cy="33105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1400">
                  <a:solidFill>
                    <a:srgbClr val="595959"/>
                  </a:solidFill>
                  <a:latin typeface="Fira Sans"/>
                  <a:ea typeface="Fira Sans"/>
                  <a:cs typeface="Fira Sans"/>
                  <a:sym typeface="Fira Sans"/>
                </a:endParaRPr>
              </a:p>
            </p:txBody>
          </p:sp>
          <p:sp>
            <p:nvSpPr>
              <p:cNvPr id="292" name="Google Shape;292;p3"/>
              <p:cNvSpPr txBox="1"/>
              <p:nvPr/>
            </p:nvSpPr>
            <p:spPr>
              <a:xfrm>
                <a:off x="1962189" y="2750310"/>
                <a:ext cx="2287460" cy="43717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2000">
                  <a:solidFill>
                    <a:srgbClr val="2F305B"/>
                  </a:solidFill>
                  <a:latin typeface="Fira Sans"/>
                  <a:ea typeface="Fira Sans"/>
                  <a:cs typeface="Fira Sans"/>
                  <a:sym typeface="Fira Sans"/>
                </a:endParaRPr>
              </a:p>
            </p:txBody>
          </p:sp>
        </p:grpSp>
        <p:sp>
          <p:nvSpPr>
            <p:cNvPr id="293" name="Google Shape;293;p3"/>
            <p:cNvSpPr txBox="1"/>
            <p:nvPr/>
          </p:nvSpPr>
          <p:spPr>
            <a:xfrm>
              <a:off x="1946715" y="3123567"/>
              <a:ext cx="2295672"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baseline="30000" lang="vi-VN" sz="3600">
                  <a:solidFill>
                    <a:schemeClr val="accent1"/>
                  </a:solidFill>
                  <a:latin typeface="Fira Sans"/>
                  <a:ea typeface="Fira Sans"/>
                  <a:cs typeface="Fira Sans"/>
                  <a:sym typeface="Fira Sans"/>
                </a:rPr>
                <a:t>Tranh: Vòng nghề nghiệp</a:t>
              </a:r>
              <a:endParaRPr b="1" sz="4000">
                <a:solidFill>
                  <a:schemeClr val="accent1"/>
                </a:solidFill>
                <a:latin typeface="Fira Sans"/>
                <a:ea typeface="Fira Sans"/>
                <a:cs typeface="Fira Sans"/>
                <a:sym typeface="Fira Sans"/>
              </a:endParaRPr>
            </a:p>
          </p:txBody>
        </p:sp>
      </p:grpSp>
      <p:sp>
        <p:nvSpPr>
          <p:cNvPr id="294" name="Google Shape;294;p3"/>
          <p:cNvSpPr/>
          <p:nvPr/>
        </p:nvSpPr>
        <p:spPr>
          <a:xfrm>
            <a:off x="746510" y="4701308"/>
            <a:ext cx="1097782" cy="834514"/>
          </a:xfrm>
          <a:prstGeom prst="roundRect">
            <a:avLst>
              <a:gd fmla="val 33785" name="adj"/>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800">
                <a:solidFill>
                  <a:schemeClr val="lt1"/>
                </a:solidFill>
                <a:latin typeface="Fira Sans"/>
                <a:ea typeface="Fira Sans"/>
                <a:cs typeface="Fira Sans"/>
                <a:sym typeface="Fira Sans"/>
              </a:rPr>
              <a:t>1</a:t>
            </a:r>
            <a:endParaRPr b="1" sz="2800">
              <a:solidFill>
                <a:schemeClr val="lt1"/>
              </a:solidFill>
              <a:latin typeface="Fira Sans"/>
              <a:ea typeface="Fira Sans"/>
              <a:cs typeface="Fira Sans"/>
              <a:sym typeface="Fira Sans"/>
            </a:endParaRPr>
          </a:p>
        </p:txBody>
      </p:sp>
      <p:grpSp>
        <p:nvGrpSpPr>
          <p:cNvPr id="295" name="Google Shape;295;p3"/>
          <p:cNvGrpSpPr/>
          <p:nvPr/>
        </p:nvGrpSpPr>
        <p:grpSpPr>
          <a:xfrm>
            <a:off x="5024915" y="2118270"/>
            <a:ext cx="2325638" cy="3828513"/>
            <a:chOff x="4796298" y="2267487"/>
            <a:chExt cx="2599404" cy="3828513"/>
          </a:xfrm>
        </p:grpSpPr>
        <p:grpSp>
          <p:nvGrpSpPr>
            <p:cNvPr id="296" name="Google Shape;296;p3"/>
            <p:cNvGrpSpPr/>
            <p:nvPr/>
          </p:nvGrpSpPr>
          <p:grpSpPr>
            <a:xfrm>
              <a:off x="4796298" y="2267487"/>
              <a:ext cx="2599404" cy="3828513"/>
              <a:chOff x="1536072" y="969941"/>
              <a:chExt cx="2599404" cy="2131310"/>
            </a:xfrm>
          </p:grpSpPr>
          <p:sp>
            <p:nvSpPr>
              <p:cNvPr id="297" name="Google Shape;297;p3"/>
              <p:cNvSpPr/>
              <p:nvPr/>
            </p:nvSpPr>
            <p:spPr>
              <a:xfrm>
                <a:off x="1536072" y="969941"/>
                <a:ext cx="2599404" cy="2131310"/>
              </a:xfrm>
              <a:prstGeom prst="roundRect">
                <a:avLst>
                  <a:gd fmla="val 1667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sp>
            <p:nvSpPr>
              <p:cNvPr id="298" name="Google Shape;298;p3"/>
              <p:cNvSpPr/>
              <p:nvPr/>
            </p:nvSpPr>
            <p:spPr>
              <a:xfrm>
                <a:off x="1683832" y="1051093"/>
                <a:ext cx="2303884" cy="1969009"/>
              </a:xfrm>
              <a:prstGeom prst="roundRect">
                <a:avLst>
                  <a:gd fmla="val 1492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sp>
          <p:nvSpPr>
            <p:cNvPr id="299" name="Google Shape;299;p3"/>
            <p:cNvSpPr/>
            <p:nvPr/>
          </p:nvSpPr>
          <p:spPr>
            <a:xfrm>
              <a:off x="4997450" y="2464285"/>
              <a:ext cx="2197100" cy="2136290"/>
            </a:xfrm>
            <a:prstGeom prst="roundRect">
              <a:avLst>
                <a:gd fmla="val 13587" name="adj"/>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grpSp>
        <p:nvGrpSpPr>
          <p:cNvPr id="300" name="Google Shape;300;p3"/>
          <p:cNvGrpSpPr/>
          <p:nvPr/>
        </p:nvGrpSpPr>
        <p:grpSpPr>
          <a:xfrm>
            <a:off x="5148276" y="2601093"/>
            <a:ext cx="2062733" cy="1128681"/>
            <a:chOff x="7924260" y="2750310"/>
            <a:chExt cx="2305551" cy="1128681"/>
          </a:xfrm>
        </p:grpSpPr>
        <p:grpSp>
          <p:nvGrpSpPr>
            <p:cNvPr id="301" name="Google Shape;301;p3"/>
            <p:cNvGrpSpPr/>
            <p:nvPr/>
          </p:nvGrpSpPr>
          <p:grpSpPr>
            <a:xfrm>
              <a:off x="7942351" y="2750310"/>
              <a:ext cx="2287460" cy="597371"/>
              <a:chOff x="7942351" y="2750310"/>
              <a:chExt cx="2287460" cy="597371"/>
            </a:xfrm>
          </p:grpSpPr>
          <p:sp>
            <p:nvSpPr>
              <p:cNvPr id="302" name="Google Shape;302;p3"/>
              <p:cNvSpPr txBox="1"/>
              <p:nvPr/>
            </p:nvSpPr>
            <p:spPr>
              <a:xfrm>
                <a:off x="8057632" y="3100241"/>
                <a:ext cx="2056898" cy="24744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900">
                  <a:solidFill>
                    <a:srgbClr val="595959"/>
                  </a:solidFill>
                  <a:latin typeface="Fira Sans"/>
                  <a:ea typeface="Fira Sans"/>
                  <a:cs typeface="Fira Sans"/>
                  <a:sym typeface="Fira Sans"/>
                </a:endParaRPr>
              </a:p>
            </p:txBody>
          </p:sp>
          <p:sp>
            <p:nvSpPr>
              <p:cNvPr id="303" name="Google Shape;303;p3"/>
              <p:cNvSpPr txBox="1"/>
              <p:nvPr/>
            </p:nvSpPr>
            <p:spPr>
              <a:xfrm>
                <a:off x="7942351" y="2750310"/>
                <a:ext cx="2287460" cy="28193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1100">
                  <a:solidFill>
                    <a:srgbClr val="2F305B"/>
                  </a:solidFill>
                  <a:latin typeface="Fira Sans"/>
                  <a:ea typeface="Fira Sans"/>
                  <a:cs typeface="Fira Sans"/>
                  <a:sym typeface="Fira Sans"/>
                </a:endParaRPr>
              </a:p>
            </p:txBody>
          </p:sp>
        </p:grpSp>
        <p:sp>
          <p:nvSpPr>
            <p:cNvPr id="304" name="Google Shape;304;p3"/>
            <p:cNvSpPr txBox="1"/>
            <p:nvPr/>
          </p:nvSpPr>
          <p:spPr>
            <a:xfrm>
              <a:off x="7924260" y="3355771"/>
              <a:ext cx="229567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baseline="30000" lang="vi-VN" sz="2800">
                  <a:solidFill>
                    <a:schemeClr val="accent3"/>
                  </a:solidFill>
                  <a:latin typeface="Fira Sans"/>
                  <a:ea typeface="Fira Sans"/>
                  <a:cs typeface="Fira Sans"/>
                  <a:sym typeface="Fira Sans"/>
                </a:rPr>
                <a:t>Bản mô tả nghề</a:t>
              </a:r>
              <a:endParaRPr b="1" sz="3200">
                <a:solidFill>
                  <a:schemeClr val="accent3"/>
                </a:solidFill>
                <a:latin typeface="Fira Sans"/>
                <a:ea typeface="Fira Sans"/>
                <a:cs typeface="Fira Sans"/>
                <a:sym typeface="Fira Sans"/>
              </a:endParaRPr>
            </a:p>
          </p:txBody>
        </p:sp>
      </p:grpSp>
      <p:sp>
        <p:nvSpPr>
          <p:cNvPr id="305" name="Google Shape;305;p3"/>
          <p:cNvSpPr/>
          <p:nvPr/>
        </p:nvSpPr>
        <p:spPr>
          <a:xfrm>
            <a:off x="5682525" y="4640991"/>
            <a:ext cx="1097782" cy="834514"/>
          </a:xfrm>
          <a:prstGeom prst="roundRect">
            <a:avLst>
              <a:gd fmla="val 33785" name="adj"/>
            </a:avLst>
          </a:prstGeom>
          <a:gradFill>
            <a:gsLst>
              <a:gs pos="0">
                <a:srgbClr val="74EDE0"/>
              </a:gs>
              <a:gs pos="80000">
                <a:schemeClr val="accent3"/>
              </a:gs>
              <a:gs pos="100000">
                <a:schemeClr val="accent3"/>
              </a:gs>
            </a:gsLst>
            <a:path path="circle">
              <a:fillToRect r="100%" t="100%"/>
            </a:path>
            <a:tileRect b="-100%" l="-100%"/>
          </a:gradFill>
          <a:ln>
            <a:noFill/>
          </a:ln>
          <a:effectLst>
            <a:outerShdw blurRad="330200" sx="92000" rotWithShape="0" algn="tr" dir="8100000" dist="152400" sy="92000">
              <a:schemeClr val="accent3">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800">
                <a:solidFill>
                  <a:schemeClr val="lt1"/>
                </a:solidFill>
                <a:latin typeface="Fira Sans"/>
                <a:ea typeface="Fira Sans"/>
                <a:cs typeface="Fira Sans"/>
                <a:sym typeface="Fira Sans"/>
              </a:rPr>
              <a:t>3</a:t>
            </a:r>
            <a:endParaRPr b="1" sz="2800">
              <a:solidFill>
                <a:schemeClr val="lt1"/>
              </a:solidFill>
              <a:latin typeface="Fira Sans"/>
              <a:ea typeface="Fira Sans"/>
              <a:cs typeface="Fira Sans"/>
              <a:sym typeface="Fira Sans"/>
            </a:endParaRPr>
          </a:p>
        </p:txBody>
      </p:sp>
      <p:grpSp>
        <p:nvGrpSpPr>
          <p:cNvPr id="306" name="Google Shape;306;p3"/>
          <p:cNvGrpSpPr/>
          <p:nvPr/>
        </p:nvGrpSpPr>
        <p:grpSpPr>
          <a:xfrm>
            <a:off x="7478069" y="2169289"/>
            <a:ext cx="2325638" cy="3828513"/>
            <a:chOff x="4796298" y="2267487"/>
            <a:chExt cx="2599404" cy="3828513"/>
          </a:xfrm>
        </p:grpSpPr>
        <p:grpSp>
          <p:nvGrpSpPr>
            <p:cNvPr id="307" name="Google Shape;307;p3"/>
            <p:cNvGrpSpPr/>
            <p:nvPr/>
          </p:nvGrpSpPr>
          <p:grpSpPr>
            <a:xfrm>
              <a:off x="4796298" y="2267487"/>
              <a:ext cx="2599404" cy="3828513"/>
              <a:chOff x="1536072" y="969941"/>
              <a:chExt cx="2599404" cy="2131310"/>
            </a:xfrm>
          </p:grpSpPr>
          <p:sp>
            <p:nvSpPr>
              <p:cNvPr id="308" name="Google Shape;308;p3"/>
              <p:cNvSpPr/>
              <p:nvPr/>
            </p:nvSpPr>
            <p:spPr>
              <a:xfrm>
                <a:off x="1536072" y="969941"/>
                <a:ext cx="2599404" cy="2131310"/>
              </a:xfrm>
              <a:prstGeom prst="roundRect">
                <a:avLst>
                  <a:gd fmla="val 1667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sp>
            <p:nvSpPr>
              <p:cNvPr id="309" name="Google Shape;309;p3"/>
              <p:cNvSpPr/>
              <p:nvPr/>
            </p:nvSpPr>
            <p:spPr>
              <a:xfrm>
                <a:off x="1683832" y="1051093"/>
                <a:ext cx="2303884" cy="1969009"/>
              </a:xfrm>
              <a:prstGeom prst="roundRect">
                <a:avLst>
                  <a:gd fmla="val 1492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sp>
          <p:nvSpPr>
            <p:cNvPr id="310" name="Google Shape;310;p3"/>
            <p:cNvSpPr/>
            <p:nvPr/>
          </p:nvSpPr>
          <p:spPr>
            <a:xfrm>
              <a:off x="4997450" y="2464285"/>
              <a:ext cx="2197100" cy="2136290"/>
            </a:xfrm>
            <a:prstGeom prst="roundRect">
              <a:avLst>
                <a:gd fmla="val 13587" name="adj"/>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grpSp>
        <p:nvGrpSpPr>
          <p:cNvPr id="311" name="Google Shape;311;p3"/>
          <p:cNvGrpSpPr/>
          <p:nvPr/>
        </p:nvGrpSpPr>
        <p:grpSpPr>
          <a:xfrm>
            <a:off x="7617614" y="2652112"/>
            <a:ext cx="2085254" cy="2035083"/>
            <a:chOff x="4952270" y="2750310"/>
            <a:chExt cx="2330724" cy="2035083"/>
          </a:xfrm>
        </p:grpSpPr>
        <p:grpSp>
          <p:nvGrpSpPr>
            <p:cNvPr id="312" name="Google Shape;312;p3"/>
            <p:cNvGrpSpPr/>
            <p:nvPr/>
          </p:nvGrpSpPr>
          <p:grpSpPr>
            <a:xfrm>
              <a:off x="4952270" y="2750310"/>
              <a:ext cx="2287460" cy="680984"/>
              <a:chOff x="4952270" y="2750310"/>
              <a:chExt cx="2287460" cy="680984"/>
            </a:xfrm>
          </p:grpSpPr>
          <p:sp>
            <p:nvSpPr>
              <p:cNvPr id="313" name="Google Shape;313;p3"/>
              <p:cNvSpPr txBox="1"/>
              <p:nvPr/>
            </p:nvSpPr>
            <p:spPr>
              <a:xfrm>
                <a:off x="5067551" y="3100241"/>
                <a:ext cx="2056898" cy="33105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1400">
                  <a:solidFill>
                    <a:srgbClr val="595959"/>
                  </a:solidFill>
                  <a:latin typeface="Fira Sans"/>
                  <a:ea typeface="Fira Sans"/>
                  <a:cs typeface="Fira Sans"/>
                  <a:sym typeface="Fira Sans"/>
                </a:endParaRPr>
              </a:p>
            </p:txBody>
          </p:sp>
          <p:sp>
            <p:nvSpPr>
              <p:cNvPr id="314" name="Google Shape;314;p3"/>
              <p:cNvSpPr txBox="1"/>
              <p:nvPr/>
            </p:nvSpPr>
            <p:spPr>
              <a:xfrm>
                <a:off x="4952270" y="2750310"/>
                <a:ext cx="2287460" cy="43717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2000">
                  <a:solidFill>
                    <a:srgbClr val="2F305B"/>
                  </a:solidFill>
                  <a:latin typeface="Fira Sans"/>
                  <a:ea typeface="Fira Sans"/>
                  <a:cs typeface="Fira Sans"/>
                  <a:sym typeface="Fira Sans"/>
                </a:endParaRPr>
              </a:p>
            </p:txBody>
          </p:sp>
        </p:grpSp>
        <p:sp>
          <p:nvSpPr>
            <p:cNvPr id="315" name="Google Shape;315;p3"/>
            <p:cNvSpPr txBox="1"/>
            <p:nvPr/>
          </p:nvSpPr>
          <p:spPr>
            <a:xfrm>
              <a:off x="4987322" y="2787282"/>
              <a:ext cx="2295672" cy="199811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1400">
                  <a:solidFill>
                    <a:srgbClr val="F74F10"/>
                  </a:solidFill>
                  <a:latin typeface="Fira Sans"/>
                  <a:ea typeface="Fira Sans"/>
                  <a:cs typeface="Fira Sans"/>
                  <a:sym typeface="Fira Sans"/>
                </a:rPr>
                <a:t>Kế hoạch tổ chức sự kiện giao lưu tìm hiểu thông tin về nghề nghiệp; Phiếu phỏng vấn khách mời</a:t>
              </a:r>
              <a:endParaRPr/>
            </a:p>
            <a:p>
              <a:pPr indent="0" lvl="0" marL="0" marR="0" rtl="0" algn="ctr">
                <a:lnSpc>
                  <a:spcPct val="150000"/>
                </a:lnSpc>
                <a:spcBef>
                  <a:spcPts val="0"/>
                </a:spcBef>
                <a:spcAft>
                  <a:spcPts val="0"/>
                </a:spcAft>
                <a:buNone/>
              </a:pPr>
              <a:r>
                <a:t/>
              </a:r>
              <a:endParaRPr b="1" sz="1400">
                <a:solidFill>
                  <a:srgbClr val="F74F10"/>
                </a:solidFill>
                <a:latin typeface="Fira Sans"/>
                <a:ea typeface="Fira Sans"/>
                <a:cs typeface="Fira Sans"/>
                <a:sym typeface="Fira Sans"/>
              </a:endParaRPr>
            </a:p>
          </p:txBody>
        </p:sp>
      </p:grpSp>
      <p:sp>
        <p:nvSpPr>
          <p:cNvPr id="316" name="Google Shape;316;p3"/>
          <p:cNvSpPr/>
          <p:nvPr/>
        </p:nvSpPr>
        <p:spPr>
          <a:xfrm>
            <a:off x="8135679" y="4692010"/>
            <a:ext cx="1097782" cy="834514"/>
          </a:xfrm>
          <a:prstGeom prst="roundRect">
            <a:avLst>
              <a:gd fmla="val 33785" name="adj"/>
            </a:avLst>
          </a:prstGeom>
          <a:gradFill>
            <a:gsLst>
              <a:gs pos="0">
                <a:srgbClr val="FCB9A0"/>
              </a:gs>
              <a:gs pos="80000">
                <a:srgbClr val="F74F10"/>
              </a:gs>
              <a:gs pos="100000">
                <a:srgbClr val="F74F10"/>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800">
                <a:solidFill>
                  <a:schemeClr val="lt1"/>
                </a:solidFill>
                <a:latin typeface="Fira Sans"/>
                <a:ea typeface="Fira Sans"/>
                <a:cs typeface="Fira Sans"/>
                <a:sym typeface="Fira Sans"/>
              </a:rPr>
              <a:t>4</a:t>
            </a:r>
            <a:endParaRPr b="1" sz="2800">
              <a:solidFill>
                <a:schemeClr val="lt1"/>
              </a:solidFill>
              <a:latin typeface="Fira Sans"/>
              <a:ea typeface="Fira Sans"/>
              <a:cs typeface="Fira Sans"/>
              <a:sym typeface="Fira Sans"/>
            </a:endParaRPr>
          </a:p>
        </p:txBody>
      </p:sp>
      <p:grpSp>
        <p:nvGrpSpPr>
          <p:cNvPr id="317" name="Google Shape;317;p3"/>
          <p:cNvGrpSpPr/>
          <p:nvPr/>
        </p:nvGrpSpPr>
        <p:grpSpPr>
          <a:xfrm>
            <a:off x="9931223" y="2144306"/>
            <a:ext cx="2325638" cy="3828513"/>
            <a:chOff x="4796298" y="2267487"/>
            <a:chExt cx="2599404" cy="3828513"/>
          </a:xfrm>
        </p:grpSpPr>
        <p:grpSp>
          <p:nvGrpSpPr>
            <p:cNvPr id="318" name="Google Shape;318;p3"/>
            <p:cNvGrpSpPr/>
            <p:nvPr/>
          </p:nvGrpSpPr>
          <p:grpSpPr>
            <a:xfrm>
              <a:off x="4796298" y="2267487"/>
              <a:ext cx="2599404" cy="3828513"/>
              <a:chOff x="1536072" y="969941"/>
              <a:chExt cx="2599404" cy="2131310"/>
            </a:xfrm>
          </p:grpSpPr>
          <p:sp>
            <p:nvSpPr>
              <p:cNvPr id="319" name="Google Shape;319;p3"/>
              <p:cNvSpPr/>
              <p:nvPr/>
            </p:nvSpPr>
            <p:spPr>
              <a:xfrm>
                <a:off x="1536072" y="969941"/>
                <a:ext cx="2599404" cy="2131310"/>
              </a:xfrm>
              <a:prstGeom prst="roundRect">
                <a:avLst>
                  <a:gd fmla="val 1667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sp>
            <p:nvSpPr>
              <p:cNvPr id="320" name="Google Shape;320;p3"/>
              <p:cNvSpPr/>
              <p:nvPr/>
            </p:nvSpPr>
            <p:spPr>
              <a:xfrm>
                <a:off x="1683832" y="1051093"/>
                <a:ext cx="2303884" cy="1969009"/>
              </a:xfrm>
              <a:prstGeom prst="roundRect">
                <a:avLst>
                  <a:gd fmla="val 1492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sp>
          <p:nvSpPr>
            <p:cNvPr id="321" name="Google Shape;321;p3"/>
            <p:cNvSpPr/>
            <p:nvPr/>
          </p:nvSpPr>
          <p:spPr>
            <a:xfrm>
              <a:off x="4997450" y="2464285"/>
              <a:ext cx="2197100" cy="2136290"/>
            </a:xfrm>
            <a:prstGeom prst="roundRect">
              <a:avLst>
                <a:gd fmla="val 13587" name="adj"/>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grpSp>
        <p:nvGrpSpPr>
          <p:cNvPr id="322" name="Google Shape;322;p3"/>
          <p:cNvGrpSpPr/>
          <p:nvPr/>
        </p:nvGrpSpPr>
        <p:grpSpPr>
          <a:xfrm>
            <a:off x="10067095" y="2627129"/>
            <a:ext cx="2053894" cy="1701837"/>
            <a:chOff x="7938245" y="2750310"/>
            <a:chExt cx="2295672" cy="1701837"/>
          </a:xfrm>
        </p:grpSpPr>
        <p:grpSp>
          <p:nvGrpSpPr>
            <p:cNvPr id="323" name="Google Shape;323;p3"/>
            <p:cNvGrpSpPr/>
            <p:nvPr/>
          </p:nvGrpSpPr>
          <p:grpSpPr>
            <a:xfrm>
              <a:off x="7942351" y="2750310"/>
              <a:ext cx="2287460" cy="680984"/>
              <a:chOff x="7942351" y="2750310"/>
              <a:chExt cx="2287460" cy="680984"/>
            </a:xfrm>
          </p:grpSpPr>
          <p:sp>
            <p:nvSpPr>
              <p:cNvPr id="324" name="Google Shape;324;p3"/>
              <p:cNvSpPr txBox="1"/>
              <p:nvPr/>
            </p:nvSpPr>
            <p:spPr>
              <a:xfrm>
                <a:off x="8057632" y="3100241"/>
                <a:ext cx="2056898" cy="33105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1400">
                  <a:solidFill>
                    <a:srgbClr val="595959"/>
                  </a:solidFill>
                  <a:latin typeface="Fira Sans"/>
                  <a:ea typeface="Fira Sans"/>
                  <a:cs typeface="Fira Sans"/>
                  <a:sym typeface="Fira Sans"/>
                </a:endParaRPr>
              </a:p>
            </p:txBody>
          </p:sp>
          <p:sp>
            <p:nvSpPr>
              <p:cNvPr id="325" name="Google Shape;325;p3"/>
              <p:cNvSpPr txBox="1"/>
              <p:nvPr/>
            </p:nvSpPr>
            <p:spPr>
              <a:xfrm>
                <a:off x="7942351" y="2750310"/>
                <a:ext cx="2287460" cy="43717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t/>
                </a:r>
                <a:endParaRPr b="1" sz="2000">
                  <a:solidFill>
                    <a:srgbClr val="2F305B"/>
                  </a:solidFill>
                  <a:latin typeface="Fira Sans"/>
                  <a:ea typeface="Fira Sans"/>
                  <a:cs typeface="Fira Sans"/>
                  <a:sym typeface="Fira Sans"/>
                </a:endParaRPr>
              </a:p>
            </p:txBody>
          </p:sp>
        </p:grpSp>
        <p:sp>
          <p:nvSpPr>
            <p:cNvPr id="326" name="Google Shape;326;p3"/>
            <p:cNvSpPr txBox="1"/>
            <p:nvPr/>
          </p:nvSpPr>
          <p:spPr>
            <a:xfrm>
              <a:off x="7938245" y="3156023"/>
              <a:ext cx="2295672" cy="129612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vi-VN" sz="1800">
                  <a:solidFill>
                    <a:srgbClr val="4EA900"/>
                  </a:solidFill>
                  <a:latin typeface="Fira Sans"/>
                  <a:ea typeface="Fira Sans"/>
                  <a:cs typeface="Fira Sans"/>
                  <a:sym typeface="Fira Sans"/>
                </a:rPr>
                <a:t>Máy tính và máy chiếu (nếu có)</a:t>
              </a:r>
              <a:endParaRPr/>
            </a:p>
            <a:p>
              <a:pPr indent="0" lvl="0" marL="0" marR="0" rtl="0" algn="ctr">
                <a:lnSpc>
                  <a:spcPct val="150000"/>
                </a:lnSpc>
                <a:spcBef>
                  <a:spcPts val="0"/>
                </a:spcBef>
                <a:spcAft>
                  <a:spcPts val="0"/>
                </a:spcAft>
                <a:buNone/>
              </a:pPr>
              <a:r>
                <a:t/>
              </a:r>
              <a:endParaRPr b="1" sz="1800">
                <a:solidFill>
                  <a:srgbClr val="4EA900"/>
                </a:solidFill>
                <a:latin typeface="Fira Sans"/>
                <a:ea typeface="Fira Sans"/>
                <a:cs typeface="Fira Sans"/>
                <a:sym typeface="Fira Sans"/>
              </a:endParaRPr>
            </a:p>
          </p:txBody>
        </p:sp>
      </p:grpSp>
      <p:sp>
        <p:nvSpPr>
          <p:cNvPr id="327" name="Google Shape;327;p3"/>
          <p:cNvSpPr/>
          <p:nvPr/>
        </p:nvSpPr>
        <p:spPr>
          <a:xfrm>
            <a:off x="10588833" y="4667027"/>
            <a:ext cx="1097782" cy="834514"/>
          </a:xfrm>
          <a:prstGeom prst="roundRect">
            <a:avLst>
              <a:gd fmla="val 33785" name="adj"/>
            </a:avLst>
          </a:prstGeom>
          <a:gradFill>
            <a:gsLst>
              <a:gs pos="0">
                <a:srgbClr val="A3FF53"/>
              </a:gs>
              <a:gs pos="80000">
                <a:srgbClr val="4EA900"/>
              </a:gs>
              <a:gs pos="100000">
                <a:srgbClr val="4EA900"/>
              </a:gs>
            </a:gsLst>
            <a:path path="circle">
              <a:fillToRect r="100%" t="100%"/>
            </a:path>
            <a:tileRect b="-100%" l="-100%"/>
          </a:gradFill>
          <a:ln>
            <a:noFill/>
          </a:ln>
          <a:effectLst>
            <a:outerShdw blurRad="330200" sx="92000" rotWithShape="0" algn="tr" dir="8100000" dist="152400" sy="92000">
              <a:schemeClr val="accent3">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2800">
                <a:solidFill>
                  <a:schemeClr val="lt1"/>
                </a:solidFill>
                <a:latin typeface="Fira Sans"/>
                <a:ea typeface="Fira Sans"/>
                <a:cs typeface="Fira Sans"/>
                <a:sym typeface="Fira Sans"/>
              </a:rPr>
              <a:t>5</a:t>
            </a:r>
            <a:endParaRPr b="1" sz="2800">
              <a:solidFill>
                <a:schemeClr val="lt1"/>
              </a:solidFill>
              <a:latin typeface="Fira Sans"/>
              <a:ea typeface="Fira Sans"/>
              <a:cs typeface="Fira Sans"/>
              <a:sym typeface="Fira Sans"/>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par>
                                <p:cTn fill="hold" nodeType="withEffect" presetClass="entr" presetID="2" presetSubtype="4">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50"/>
                                  </p:stCondLst>
                                  <p:childTnLst>
                                    <p:set>
                                      <p:cBhvr>
                                        <p:cTn dur="1" fill="hold">
                                          <p:stCondLst>
                                            <p:cond delay="0"/>
                                          </p:stCondLst>
                                        </p:cTn>
                                        <p:tgtEl>
                                          <p:spTgt spid="273"/>
                                        </p:tgtEl>
                                        <p:attrNameLst>
                                          <p:attrName>style.visibility</p:attrName>
                                        </p:attrNameLst>
                                      </p:cBhvr>
                                      <p:to>
                                        <p:strVal val="visible"/>
                                      </p:to>
                                    </p:set>
                                    <p:anim calcmode="lin" valueType="num">
                                      <p:cBhvr additive="base">
                                        <p:cTn dur="1000"/>
                                        <p:tgtEl>
                                          <p:spTgt spid="2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1000"/>
                                        <p:tgtEl>
                                          <p:spTgt spid="29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par>
                                <p:cTn fill="hold" nodeType="withEffect" presetClass="entr" presetID="10" presetSubtype="0">
                                  <p:stCondLst>
                                    <p:cond delay="75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par>
                                <p:cTn fill="hold" nodeType="withEffect" presetClass="entr" presetID="10" presetSubtype="0">
                                  <p:stCondLst>
                                    <p:cond delay="100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75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100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125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par>
                                <p:cTn fill="hold" nodeType="withEffect" presetClass="entr" presetID="2" presetSubtype="4">
                                  <p:stCondLst>
                                    <p:cond delay="25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1000"/>
                                        <p:tgtEl>
                                          <p:spTgt spid="3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75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100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par>
                                <p:cTn fill="hold" nodeType="withEffect" presetClass="entr" presetID="10" presetSubtype="0">
                                  <p:stCondLst>
                                    <p:cond delay="100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par>
                                <p:cTn fill="hold" nodeType="withEffect" presetClass="entr" presetID="10" presetSubtype="0">
                                  <p:stCondLst>
                                    <p:cond delay="125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grpSp>
        <p:nvGrpSpPr>
          <p:cNvPr id="1167" name="Google Shape;1167;p30"/>
          <p:cNvGrpSpPr/>
          <p:nvPr/>
        </p:nvGrpSpPr>
        <p:grpSpPr>
          <a:xfrm>
            <a:off x="1492476" y="491205"/>
            <a:ext cx="10154093" cy="6100180"/>
            <a:chOff x="1371600" y="594810"/>
            <a:chExt cx="10414000" cy="6100180"/>
          </a:xfrm>
        </p:grpSpPr>
        <p:pic>
          <p:nvPicPr>
            <p:cNvPr id="1168" name="Google Shape;1168;p30"/>
            <p:cNvPicPr preferRelativeResize="0"/>
            <p:nvPr/>
          </p:nvPicPr>
          <p:blipFill rotWithShape="1">
            <a:blip r:embed="rId3">
              <a:alphaModFix/>
            </a:blip>
            <a:srcRect b="0" l="0" r="0" t="0"/>
            <a:stretch/>
          </p:blipFill>
          <p:spPr>
            <a:xfrm rot="-5400000">
              <a:off x="3528510" y="-1562100"/>
              <a:ext cx="6100180" cy="10414000"/>
            </a:xfrm>
            <a:prstGeom prst="rect">
              <a:avLst/>
            </a:prstGeom>
            <a:noFill/>
            <a:ln>
              <a:noFill/>
            </a:ln>
            <a:effectLst>
              <a:outerShdw blurRad="1270000" sx="85000" rotWithShape="0" algn="tr" dir="8100000" dist="2540000" sy="85000">
                <a:srgbClr val="7F7F7F">
                  <a:alpha val="40000"/>
                </a:srgbClr>
              </a:outerShdw>
            </a:effectLst>
          </p:spPr>
        </p:pic>
        <p:sp>
          <p:nvSpPr>
            <p:cNvPr id="1169" name="Google Shape;1169;p30"/>
            <p:cNvSpPr/>
            <p:nvPr/>
          </p:nvSpPr>
          <p:spPr>
            <a:xfrm>
              <a:off x="2209800" y="952501"/>
              <a:ext cx="8013700" cy="5422900"/>
            </a:xfrm>
            <a:prstGeom prst="roundRect">
              <a:avLst>
                <a:gd fmla="val 0"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70" name="Google Shape;1170;p30"/>
          <p:cNvSpPr txBox="1"/>
          <p:nvPr/>
        </p:nvSpPr>
        <p:spPr>
          <a:xfrm>
            <a:off x="2404564" y="1370888"/>
            <a:ext cx="7813698" cy="486280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300">
                <a:solidFill>
                  <a:srgbClr val="081C36"/>
                </a:solidFill>
                <a:latin typeface="Fira Sans"/>
                <a:ea typeface="Fira Sans"/>
                <a:cs typeface="Fira Sans"/>
                <a:sym typeface="Fira Sans"/>
              </a:rPr>
              <a:t>Tên nghề và những chuyên môn thường gặp trong nghề. Ví dụ, trong nghề dạy học có nghề dạy học có giáo viên mầm non, giáo viên tiểu học, giáo viên trên cấp THCS, giáo viên toàn cấp THPT, giảng viên Đại học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0" i="0" lang="vi-VN" sz="1300">
                <a:solidFill>
                  <a:srgbClr val="081C36"/>
                </a:solidFill>
                <a:latin typeface="Fira Sans"/>
                <a:ea typeface="Fira Sans"/>
                <a:cs typeface="Fira Sans"/>
                <a:sym typeface="Fira Sans"/>
              </a:rPr>
              <a:t>Trong phần này có thể nếu lịch sử phát triển của nghề.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 Đặc điểm lao động và yêu cầu của nghề</a:t>
            </a:r>
            <a:r>
              <a:rPr i="0" lang="vi-VN" sz="1300">
                <a:solidFill>
                  <a:srgbClr val="081C36"/>
                </a:solidFill>
                <a:latin typeface="Fira Sans"/>
                <a:ea typeface="Fira Sans"/>
                <a:cs typeface="Fira Sans"/>
                <a:sym typeface="Fira Sans"/>
              </a:rPr>
              <a:t>, bao gồm: </a:t>
            </a:r>
            <a:endParaRPr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2.1. Đối tượng lao động: </a:t>
            </a:r>
            <a:r>
              <a:rPr b="0" i="0" lang="vi-VN" sz="1300">
                <a:solidFill>
                  <a:srgbClr val="081C36"/>
                </a:solidFill>
                <a:latin typeface="Fira Sans"/>
                <a:ea typeface="Fira Sans"/>
                <a:cs typeface="Fira Sans"/>
                <a:sym typeface="Fira Sans"/>
              </a:rPr>
              <a:t>Quá trình lao động nghề tác động vào ai? Hay tác động vào cdi gl?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2.2. Nội dung lao động: </a:t>
            </a:r>
            <a:r>
              <a:rPr b="0" i="0" lang="vi-VN" sz="1300">
                <a:solidFill>
                  <a:srgbClr val="081C36"/>
                </a:solidFill>
                <a:latin typeface="Fira Sans"/>
                <a:ea typeface="Fira Sans"/>
                <a:cs typeface="Fira Sans"/>
                <a:sym typeface="Fira Sans"/>
              </a:rPr>
              <a:t>Làm gì? Làm bằng cách nào? Làm ra những sản phẩm n Những phần việc lao động chân tay và lao động trí óc ở nơi sản xuất.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2.3. Công cụ, phương tiện lao động:</a:t>
            </a:r>
            <a:r>
              <a:rPr b="0" i="0" lang="vi-VN" sz="1300">
                <a:solidFill>
                  <a:srgbClr val="081C36"/>
                </a:solidFill>
                <a:latin typeface="Fira Sans"/>
                <a:ea typeface="Fira Sans"/>
                <a:cs typeface="Fira Sans"/>
                <a:sym typeface="Fira Sans"/>
              </a:rPr>
              <a:t> Làm lao động bằng gì?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2.4. Những yêu cầu của nghề đối với người lao động. </a:t>
            </a:r>
            <a:r>
              <a:rPr b="0" i="0" lang="vi-VN" sz="1300">
                <a:solidFill>
                  <a:srgbClr val="081C36"/>
                </a:solidFill>
                <a:latin typeface="Fira Sans"/>
                <a:ea typeface="Fira Sans"/>
                <a:cs typeface="Fira Sans"/>
                <a:sym typeface="Fira Sans"/>
              </a:rPr>
              <a:t>Chỉ ra các yêu cầu về phẩm chất đạo đức, khả năng (năng lực), sức khỏe, đặc điểm tâm II, sinh II để đảm bảo cho việc học nghề và hành nghề của người lao động. Nếu nghề gần với lao động. chân tay thì có mô tả thêm động tác, thao tác, sự phối hợp các động tác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2.5. Điều kiện lao động và những chống chỉ định y học: </a:t>
            </a:r>
            <a:r>
              <a:rPr b="0" i="0" lang="vi-VN" sz="1300">
                <a:solidFill>
                  <a:srgbClr val="081C36"/>
                </a:solidFill>
                <a:latin typeface="Fira Sans"/>
                <a:ea typeface="Fira Sans"/>
                <a:cs typeface="Fira Sans"/>
                <a:sym typeface="Fira Sans"/>
              </a:rPr>
              <a:t>Chỉ ra môi trường, các điều kiện làm việc và những đặc điểm tâm lí, sinh lí không bảo đảm cho việc học nghề, hành nghề và những bệnh tật mà nghề không chấp nhận. Ví dụ, những người làm nghề lái xe không được mắc tật mù màu. </a:t>
            </a:r>
            <a:endParaRPr b="0" i="0" sz="1300">
              <a:solidFill>
                <a:srgbClr val="081C36"/>
              </a:solidFill>
              <a:latin typeface="Fira Sans"/>
              <a:ea typeface="Fira Sans"/>
              <a:cs typeface="Fira Sans"/>
              <a:sym typeface="Fira Sans"/>
            </a:endParaRPr>
          </a:p>
        </p:txBody>
      </p:sp>
      <p:sp>
        <p:nvSpPr>
          <p:cNvPr id="1171" name="Google Shape;1171;p30"/>
          <p:cNvSpPr txBox="1"/>
          <p:nvPr/>
        </p:nvSpPr>
        <p:spPr>
          <a:xfrm>
            <a:off x="4770775" y="905761"/>
            <a:ext cx="7813698" cy="46512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vi-VN" sz="1800">
                <a:solidFill>
                  <a:srgbClr val="081C36"/>
                </a:solidFill>
                <a:latin typeface="Fira Sans"/>
                <a:ea typeface="Fira Sans"/>
                <a:cs typeface="Fira Sans"/>
                <a:sym typeface="Fira Sans"/>
              </a:rPr>
              <a:t>CẤU TRÚC BẢN MÔ TẢ NGHỀ</a:t>
            </a:r>
            <a:endParaRPr/>
          </a:p>
        </p:txBody>
      </p:sp>
      <p:sp>
        <p:nvSpPr>
          <p:cNvPr id="1172" name="Google Shape;1172;p30"/>
          <p:cNvSpPr txBox="1"/>
          <p:nvPr/>
        </p:nvSpPr>
        <p:spPr>
          <a:xfrm>
            <a:off x="2630676" y="7113377"/>
            <a:ext cx="7171860" cy="434106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 Vấn đề tuyển sinh của nghề </a:t>
            </a:r>
            <a:endParaRPr b="1"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3.1. Những nơi đào tạo nghề: </a:t>
            </a:r>
            <a:r>
              <a:rPr b="0" i="0" lang="vi-VN" sz="1400" u="none" cap="none" strike="noStrike">
                <a:solidFill>
                  <a:srgbClr val="081C36"/>
                </a:solidFill>
                <a:latin typeface="Fira Sans"/>
                <a:ea typeface="Fira Sans"/>
                <a:cs typeface="Fira Sans"/>
                <a:sym typeface="Fira Sans"/>
              </a:rPr>
              <a:t>Hệ thống các trường đào tạo nghề, từ đào tạo nghề trình độ sơ cấp đến đại học, sau đại học </a:t>
            </a:r>
            <a:endParaRPr b="0"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3.2. Điều kiện tuyển sinh </a:t>
            </a:r>
            <a:endParaRPr b="1"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3.3. Triển vọng của nghề </a:t>
            </a:r>
            <a:r>
              <a:rPr b="0" i="0" lang="vi-VN" sz="1400" u="none" cap="none" strike="noStrike">
                <a:solidFill>
                  <a:srgbClr val="081C36"/>
                </a:solidFill>
                <a:latin typeface="Fira Sans"/>
                <a:ea typeface="Fira Sans"/>
                <a:cs typeface="Fira Sans"/>
                <a:sym typeface="Fira Sans"/>
              </a:rPr>
              <a:t>Ngoài những nội dung trên, trong nhiều "bản mô tả nghề người ta còn đưa thêm 2 mục sau: </a:t>
            </a:r>
            <a:endParaRPr b="0"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Những nơi có thể làm việc sau khi học nghề; </a:t>
            </a:r>
            <a:endParaRPr b="1"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Những điều kiện bảo đảm cho người lao động làm việc trong nghề: </a:t>
            </a:r>
            <a:r>
              <a:rPr b="0" i="0" lang="vi-VN" sz="1400" u="none" cap="none" strike="noStrike">
                <a:solidFill>
                  <a:srgbClr val="081C36"/>
                </a:solidFill>
                <a:latin typeface="Fira Sans"/>
                <a:ea typeface="Fira Sans"/>
                <a:cs typeface="Fira Sans"/>
                <a:sym typeface="Fira Sans"/>
              </a:rPr>
              <a:t>Người lao động được hưởng các chế độ về tiền lương, bảo hiểm, bồi dưỡng làm ca kíp làm ngoài giờ, bồi dưỡng chuyên môn nghiệp vụ để nâng cao tay nghề... như thế nào?</a:t>
            </a:r>
            <a:endParaRPr b="0" i="0" sz="1400" u="none" cap="none" strike="noStrike">
              <a:solidFill>
                <a:srgbClr val="000000"/>
              </a:solidFill>
              <a:latin typeface="Fira Sans"/>
              <a:ea typeface="Fira Sans"/>
              <a:cs typeface="Fira Sans"/>
              <a:sym typeface="Fir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grpSp>
        <p:nvGrpSpPr>
          <p:cNvPr id="1177" name="Google Shape;1177;p31"/>
          <p:cNvGrpSpPr/>
          <p:nvPr/>
        </p:nvGrpSpPr>
        <p:grpSpPr>
          <a:xfrm rot="10800000">
            <a:off x="890616" y="523289"/>
            <a:ext cx="10154093" cy="6100180"/>
            <a:chOff x="1371600" y="594810"/>
            <a:chExt cx="10414000" cy="6100180"/>
          </a:xfrm>
        </p:grpSpPr>
        <p:pic>
          <p:nvPicPr>
            <p:cNvPr id="1178" name="Google Shape;1178;p31"/>
            <p:cNvPicPr preferRelativeResize="0"/>
            <p:nvPr/>
          </p:nvPicPr>
          <p:blipFill rotWithShape="1">
            <a:blip r:embed="rId3">
              <a:alphaModFix/>
            </a:blip>
            <a:srcRect b="0" l="0" r="0" t="0"/>
            <a:stretch/>
          </p:blipFill>
          <p:spPr>
            <a:xfrm rot="-5400000">
              <a:off x="3528510" y="-1562100"/>
              <a:ext cx="6100180" cy="10414000"/>
            </a:xfrm>
            <a:prstGeom prst="rect">
              <a:avLst/>
            </a:prstGeom>
            <a:noFill/>
            <a:ln>
              <a:noFill/>
            </a:ln>
            <a:effectLst>
              <a:outerShdw blurRad="1270000" sx="85000" rotWithShape="0" algn="tr" dir="8100000" dist="2540000" sy="85000">
                <a:srgbClr val="7F7F7F">
                  <a:alpha val="40000"/>
                </a:srgbClr>
              </a:outerShdw>
            </a:effectLst>
          </p:spPr>
        </p:pic>
        <p:sp>
          <p:nvSpPr>
            <p:cNvPr id="1179" name="Google Shape;1179;p31"/>
            <p:cNvSpPr/>
            <p:nvPr/>
          </p:nvSpPr>
          <p:spPr>
            <a:xfrm>
              <a:off x="2209800" y="952501"/>
              <a:ext cx="8013700" cy="5422900"/>
            </a:xfrm>
            <a:prstGeom prst="roundRect">
              <a:avLst>
                <a:gd fmla="val 0"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1180" name="Google Shape;1180;p31"/>
          <p:cNvSpPr txBox="1"/>
          <p:nvPr/>
        </p:nvSpPr>
        <p:spPr>
          <a:xfrm>
            <a:off x="2998834" y="1854944"/>
            <a:ext cx="7171860" cy="434106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 Vấn đề tuyển sinh của nghề </a:t>
            </a:r>
            <a:endParaRPr b="1"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3.1. Những nơi đào tạo nghề: </a:t>
            </a:r>
            <a:r>
              <a:rPr b="0" i="0" lang="vi-VN" sz="1400" u="none" cap="none" strike="noStrike">
                <a:solidFill>
                  <a:srgbClr val="081C36"/>
                </a:solidFill>
                <a:latin typeface="Fira Sans"/>
                <a:ea typeface="Fira Sans"/>
                <a:cs typeface="Fira Sans"/>
                <a:sym typeface="Fira Sans"/>
              </a:rPr>
              <a:t>Hệ thống các trường đào tạo nghề, từ đào tạo nghề trình độ sơ cấp đến đại học, sau đại học </a:t>
            </a:r>
            <a:endParaRPr b="0"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3.2. Điều kiện tuyển sinh </a:t>
            </a:r>
            <a:endParaRPr b="1"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3.3. Triển vọng của nghề </a:t>
            </a:r>
            <a:r>
              <a:rPr b="0" i="0" lang="vi-VN" sz="1400" u="none" cap="none" strike="noStrike">
                <a:solidFill>
                  <a:srgbClr val="081C36"/>
                </a:solidFill>
                <a:latin typeface="Fira Sans"/>
                <a:ea typeface="Fira Sans"/>
                <a:cs typeface="Fira Sans"/>
                <a:sym typeface="Fira Sans"/>
              </a:rPr>
              <a:t>Ngoài những nội dung trên, trong nhiều "bản mô tả nghề người ta còn đưa thêm 2 mục sau: </a:t>
            </a:r>
            <a:endParaRPr b="0"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Những nơi có thể làm việc sau khi học nghề; </a:t>
            </a:r>
            <a:endParaRPr b="1" i="0" sz="1400" u="none" cap="none" strike="noStrike">
              <a:solidFill>
                <a:srgbClr val="081C36"/>
              </a:solidFill>
              <a:latin typeface="Fira Sans"/>
              <a:ea typeface="Fira Sans"/>
              <a:cs typeface="Fira Sans"/>
              <a:sym typeface="Fira Sans"/>
            </a:endParaRPr>
          </a:p>
          <a:p>
            <a:pPr indent="0" lvl="0" marL="0" marR="0" rtl="0" algn="l">
              <a:lnSpc>
                <a:spcPct val="200000"/>
              </a:lnSpc>
              <a:spcBef>
                <a:spcPts val="0"/>
              </a:spcBef>
              <a:spcAft>
                <a:spcPts val="0"/>
              </a:spcAft>
              <a:buClr>
                <a:srgbClr val="081C36"/>
              </a:buClr>
              <a:buSzPts val="1400"/>
              <a:buFont typeface="Fira Sans"/>
              <a:buNone/>
            </a:pPr>
            <a:r>
              <a:rPr b="1" i="0" lang="vi-VN" sz="1400" u="none" cap="none" strike="noStrike">
                <a:solidFill>
                  <a:srgbClr val="081C36"/>
                </a:solidFill>
                <a:latin typeface="Fira Sans"/>
                <a:ea typeface="Fira Sans"/>
                <a:cs typeface="Fira Sans"/>
                <a:sym typeface="Fira Sans"/>
              </a:rPr>
              <a:t>Những điều kiện bảo đảm cho người lao động làm việc trong nghề: </a:t>
            </a:r>
            <a:r>
              <a:rPr b="0" i="0" lang="vi-VN" sz="1400" u="none" cap="none" strike="noStrike">
                <a:solidFill>
                  <a:srgbClr val="081C36"/>
                </a:solidFill>
                <a:latin typeface="Fira Sans"/>
                <a:ea typeface="Fira Sans"/>
                <a:cs typeface="Fira Sans"/>
                <a:sym typeface="Fira Sans"/>
              </a:rPr>
              <a:t>Người lao động được hưởng các chế độ về tiền lương, bảo hiểm, bồi dưỡng làm ca kíp làm ngoài giờ, bồi dưỡng chuyên môn nghiệp vụ để nâng cao tay nghề... như thế nào?</a:t>
            </a:r>
            <a:endParaRPr b="0" i="0" sz="1400" u="none" cap="none" strike="noStrike">
              <a:solidFill>
                <a:srgbClr val="000000"/>
              </a:solidFill>
              <a:latin typeface="Fira Sans"/>
              <a:ea typeface="Fira Sans"/>
              <a:cs typeface="Fira Sans"/>
              <a:sym typeface="Fira Sans"/>
            </a:endParaRPr>
          </a:p>
        </p:txBody>
      </p:sp>
      <p:sp>
        <p:nvSpPr>
          <p:cNvPr id="1181" name="Google Shape;1181;p31"/>
          <p:cNvSpPr txBox="1"/>
          <p:nvPr/>
        </p:nvSpPr>
        <p:spPr>
          <a:xfrm>
            <a:off x="4754126" y="1230022"/>
            <a:ext cx="7813698" cy="46512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vi-VN" sz="1800">
                <a:solidFill>
                  <a:srgbClr val="081C36"/>
                </a:solidFill>
                <a:latin typeface="Fira Sans"/>
                <a:ea typeface="Fira Sans"/>
                <a:cs typeface="Fira Sans"/>
                <a:sym typeface="Fira Sans"/>
              </a:rPr>
              <a:t>CẤU TRÚC BẢN MÔ TẢ NGHỀ</a:t>
            </a:r>
            <a:endParaRPr/>
          </a:p>
        </p:txBody>
      </p:sp>
      <p:sp>
        <p:nvSpPr>
          <p:cNvPr id="1182" name="Google Shape;1182;p31"/>
          <p:cNvSpPr txBox="1"/>
          <p:nvPr/>
        </p:nvSpPr>
        <p:spPr>
          <a:xfrm>
            <a:off x="2998834" y="-5040779"/>
            <a:ext cx="7813698" cy="486280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300">
                <a:solidFill>
                  <a:srgbClr val="081C36"/>
                </a:solidFill>
                <a:latin typeface="Fira Sans"/>
                <a:ea typeface="Fira Sans"/>
                <a:cs typeface="Fira Sans"/>
                <a:sym typeface="Fira Sans"/>
              </a:rPr>
              <a:t>Tên nghề và những chuyên môn thường gặp trong nghề. Ví dụ, trong nghề dạy học có nghề dạy học có giáo viên mầm non, giáo viên tiểu học, giáo viên trên cấp THCS, giáo viên toàn cấp THPT, giảng viên Đại học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0" i="0" lang="vi-VN" sz="1300">
                <a:solidFill>
                  <a:srgbClr val="081C36"/>
                </a:solidFill>
                <a:latin typeface="Fira Sans"/>
                <a:ea typeface="Fira Sans"/>
                <a:cs typeface="Fira Sans"/>
                <a:sym typeface="Fira Sans"/>
              </a:rPr>
              <a:t>Trong phần này có thể nếu lịch sử phát triển của nghề.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 Đặc điểm lao động và yêu cầu của nghề</a:t>
            </a:r>
            <a:r>
              <a:rPr i="0" lang="vi-VN" sz="1300">
                <a:solidFill>
                  <a:srgbClr val="081C36"/>
                </a:solidFill>
                <a:latin typeface="Fira Sans"/>
                <a:ea typeface="Fira Sans"/>
                <a:cs typeface="Fira Sans"/>
                <a:sym typeface="Fira Sans"/>
              </a:rPr>
              <a:t>, bao gồm: </a:t>
            </a:r>
            <a:endParaRPr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2.1. Đối tượng lao động: </a:t>
            </a:r>
            <a:r>
              <a:rPr b="0" i="0" lang="vi-VN" sz="1300">
                <a:solidFill>
                  <a:srgbClr val="081C36"/>
                </a:solidFill>
                <a:latin typeface="Fira Sans"/>
                <a:ea typeface="Fira Sans"/>
                <a:cs typeface="Fira Sans"/>
                <a:sym typeface="Fira Sans"/>
              </a:rPr>
              <a:t>Quá trình lao động nghề tác động vào ai? Hay tác động vào cdi gl?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2.2. Nội dung lao động: </a:t>
            </a:r>
            <a:r>
              <a:rPr b="0" i="0" lang="vi-VN" sz="1300">
                <a:solidFill>
                  <a:srgbClr val="081C36"/>
                </a:solidFill>
                <a:latin typeface="Fira Sans"/>
                <a:ea typeface="Fira Sans"/>
                <a:cs typeface="Fira Sans"/>
                <a:sym typeface="Fira Sans"/>
              </a:rPr>
              <a:t>Làm gì? Làm bằng cách nào? Làm ra những sản phẩm n Những phần việc lao động chân tay và lao động trí óc ở nơi sản xuất.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2.3. Công cụ, phương tiện lao động:</a:t>
            </a:r>
            <a:r>
              <a:rPr b="0" i="0" lang="vi-VN" sz="1300">
                <a:solidFill>
                  <a:srgbClr val="081C36"/>
                </a:solidFill>
                <a:latin typeface="Fira Sans"/>
                <a:ea typeface="Fira Sans"/>
                <a:cs typeface="Fira Sans"/>
                <a:sym typeface="Fira Sans"/>
              </a:rPr>
              <a:t> Làm lao động bằng gì?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2.4. Những yêu cầu của nghề đối với người lao động. </a:t>
            </a:r>
            <a:r>
              <a:rPr b="0" i="0" lang="vi-VN" sz="1300">
                <a:solidFill>
                  <a:srgbClr val="081C36"/>
                </a:solidFill>
                <a:latin typeface="Fira Sans"/>
                <a:ea typeface="Fira Sans"/>
                <a:cs typeface="Fira Sans"/>
                <a:sym typeface="Fira Sans"/>
              </a:rPr>
              <a:t>Chỉ ra các yêu cầu về phẩm chất đạo đức, khả năng (năng lực), sức khỏe, đặc điểm tâm II, sinh II để đảm bảo cho việc học nghề và hành nghề của người lao động. Nếu nghề gần với lao động. chân tay thì có mô tả thêm động tác, thao tác, sự phối hợp các động tác </a:t>
            </a:r>
            <a:endParaRPr b="0" i="0" sz="1300">
              <a:solidFill>
                <a:srgbClr val="081C36"/>
              </a:solidFill>
              <a:latin typeface="Fira Sans"/>
              <a:ea typeface="Fira Sans"/>
              <a:cs typeface="Fira Sans"/>
              <a:sym typeface="Fira Sans"/>
            </a:endParaRPr>
          </a:p>
          <a:p>
            <a:pPr indent="0" lvl="0" marL="0" marR="0" rtl="0" algn="l">
              <a:lnSpc>
                <a:spcPct val="150000"/>
              </a:lnSpc>
              <a:spcBef>
                <a:spcPts val="0"/>
              </a:spcBef>
              <a:spcAft>
                <a:spcPts val="0"/>
              </a:spcAft>
              <a:buNone/>
            </a:pPr>
            <a:r>
              <a:rPr b="1" i="0" lang="vi-VN" sz="1300">
                <a:solidFill>
                  <a:srgbClr val="081C36"/>
                </a:solidFill>
                <a:latin typeface="Fira Sans"/>
                <a:ea typeface="Fira Sans"/>
                <a:cs typeface="Fira Sans"/>
                <a:sym typeface="Fira Sans"/>
              </a:rPr>
              <a:t>2.5. Điều kiện lao động và những chống chỉ định y học: </a:t>
            </a:r>
            <a:r>
              <a:rPr b="0" i="0" lang="vi-VN" sz="1300">
                <a:solidFill>
                  <a:srgbClr val="081C36"/>
                </a:solidFill>
                <a:latin typeface="Fira Sans"/>
                <a:ea typeface="Fira Sans"/>
                <a:cs typeface="Fira Sans"/>
                <a:sym typeface="Fira Sans"/>
              </a:rPr>
              <a:t>Chỉ ra môi trường, các điều kiện làm việc và những đặc điểm tâm lí, sinh lí không bảo đảm cho việc học nghề, hành nghề và những bệnh tật mà nghề không chấp nhận. Ví dụ, những người làm nghề lái xe không được mắc tật mù màu. </a:t>
            </a:r>
            <a:endParaRPr b="0" i="0" sz="1300">
              <a:solidFill>
                <a:srgbClr val="081C36"/>
              </a:solidFill>
              <a:latin typeface="Fira Sans"/>
              <a:ea typeface="Fira Sans"/>
              <a:cs typeface="Fira Sans"/>
              <a:sym typeface="Fir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32"/>
          <p:cNvSpPr/>
          <p:nvPr/>
        </p:nvSpPr>
        <p:spPr>
          <a:xfrm>
            <a:off x="0" y="2406563"/>
            <a:ext cx="12204973" cy="4451437"/>
          </a:xfrm>
          <a:custGeom>
            <a:rect b="b" l="l" r="r" t="t"/>
            <a:pathLst>
              <a:path extrusionOk="0" h="3880337" w="12204973">
                <a:moveTo>
                  <a:pt x="0" y="0"/>
                </a:moveTo>
                <a:lnTo>
                  <a:pt x="37535" y="32"/>
                </a:lnTo>
                <a:cubicBezTo>
                  <a:pt x="857482" y="42746"/>
                  <a:pt x="2180070" y="1109820"/>
                  <a:pt x="3478874" y="1198586"/>
                </a:cubicBezTo>
                <a:cubicBezTo>
                  <a:pt x="5141346" y="1312206"/>
                  <a:pt x="7643709" y="780625"/>
                  <a:pt x="9453376" y="930766"/>
                </a:cubicBezTo>
                <a:cubicBezTo>
                  <a:pt x="10132002" y="987069"/>
                  <a:pt x="10925693" y="1038236"/>
                  <a:pt x="11676235" y="1127921"/>
                </a:cubicBezTo>
                <a:lnTo>
                  <a:pt x="12204973" y="1203321"/>
                </a:lnTo>
                <a:lnTo>
                  <a:pt x="12204973" y="3880337"/>
                </a:lnTo>
                <a:lnTo>
                  <a:pt x="0" y="3880337"/>
                </a:lnTo>
                <a:close/>
              </a:path>
            </a:pathLst>
          </a:custGeom>
          <a:solidFill>
            <a:srgbClr val="5D43F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1188" name="Google Shape;1188;p32"/>
          <p:cNvSpPr txBox="1"/>
          <p:nvPr/>
        </p:nvSpPr>
        <p:spPr>
          <a:xfrm>
            <a:off x="2045623" y="568121"/>
            <a:ext cx="806866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vi-VN" sz="2800">
                <a:solidFill>
                  <a:srgbClr val="5D43FB"/>
                </a:solidFill>
                <a:latin typeface="Fira Sans"/>
                <a:ea typeface="Fira Sans"/>
                <a:cs typeface="Fira Sans"/>
                <a:sym typeface="Fira Sans"/>
              </a:rPr>
              <a:t>c. Hoạt động 1.3. Thực hành nhóm</a:t>
            </a:r>
            <a:endParaRPr/>
          </a:p>
        </p:txBody>
      </p:sp>
      <p:grpSp>
        <p:nvGrpSpPr>
          <p:cNvPr id="1189" name="Google Shape;1189;p32"/>
          <p:cNvGrpSpPr/>
          <p:nvPr/>
        </p:nvGrpSpPr>
        <p:grpSpPr>
          <a:xfrm rot="10800000">
            <a:off x="-289561" y="5791802"/>
            <a:ext cx="2504049" cy="1222173"/>
            <a:chOff x="5470199" y="-196657"/>
            <a:chExt cx="6968218" cy="3401039"/>
          </a:xfrm>
        </p:grpSpPr>
        <p:sp>
          <p:nvSpPr>
            <p:cNvPr id="1190" name="Google Shape;1190;p32"/>
            <p:cNvSpPr/>
            <p:nvPr/>
          </p:nvSpPr>
          <p:spPr>
            <a:xfrm>
              <a:off x="5470199" y="1"/>
              <a:ext cx="6734882" cy="3204381"/>
            </a:xfrm>
            <a:custGeom>
              <a:rect b="b" l="l" r="r" t="t"/>
              <a:pathLst>
                <a:path extrusionOk="0" h="3204381" w="6734882">
                  <a:moveTo>
                    <a:pt x="9584" y="0"/>
                  </a:moveTo>
                  <a:lnTo>
                    <a:pt x="6734882" y="0"/>
                  </a:lnTo>
                  <a:lnTo>
                    <a:pt x="6734882" y="3204381"/>
                  </a:lnTo>
                  <a:lnTo>
                    <a:pt x="6698227" y="3203377"/>
                  </a:lnTo>
                  <a:cubicBezTo>
                    <a:pt x="6444465" y="3191828"/>
                    <a:pt x="6208086" y="3162935"/>
                    <a:pt x="6020761" y="3124200"/>
                  </a:cubicBezTo>
                  <a:cubicBezTo>
                    <a:pt x="5271461" y="2969260"/>
                    <a:pt x="4900621" y="2032000"/>
                    <a:pt x="4100521" y="1706880"/>
                  </a:cubicBezTo>
                  <a:cubicBezTo>
                    <a:pt x="3300421" y="1381760"/>
                    <a:pt x="1832301" y="1508760"/>
                    <a:pt x="1220161" y="1173480"/>
                  </a:cubicBezTo>
                  <a:cubicBezTo>
                    <a:pt x="761056" y="922020"/>
                    <a:pt x="-69524" y="393383"/>
                    <a:pt x="4652" y="11906"/>
                  </a:cubicBezTo>
                  <a:close/>
                </a:path>
              </a:pathLst>
            </a:custGeom>
            <a:solidFill>
              <a:schemeClr val="lt1">
                <a:alpha val="941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1191" name="Google Shape;1191;p32"/>
            <p:cNvSpPr/>
            <p:nvPr/>
          </p:nvSpPr>
          <p:spPr>
            <a:xfrm>
              <a:off x="5703535" y="-196657"/>
              <a:ext cx="6734882" cy="3204381"/>
            </a:xfrm>
            <a:custGeom>
              <a:rect b="b" l="l" r="r" t="t"/>
              <a:pathLst>
                <a:path extrusionOk="0" h="3204381" w="6734882">
                  <a:moveTo>
                    <a:pt x="9584" y="0"/>
                  </a:moveTo>
                  <a:lnTo>
                    <a:pt x="6734882" y="0"/>
                  </a:lnTo>
                  <a:lnTo>
                    <a:pt x="6734882" y="3204381"/>
                  </a:lnTo>
                  <a:lnTo>
                    <a:pt x="6698227" y="3203377"/>
                  </a:lnTo>
                  <a:cubicBezTo>
                    <a:pt x="6444465" y="3191828"/>
                    <a:pt x="6208086" y="3162935"/>
                    <a:pt x="6020761" y="3124200"/>
                  </a:cubicBezTo>
                  <a:cubicBezTo>
                    <a:pt x="5271461" y="2969260"/>
                    <a:pt x="4900621" y="2032000"/>
                    <a:pt x="4100521" y="1706880"/>
                  </a:cubicBezTo>
                  <a:cubicBezTo>
                    <a:pt x="3300421" y="1381760"/>
                    <a:pt x="1832301" y="1508760"/>
                    <a:pt x="1220161" y="1173480"/>
                  </a:cubicBezTo>
                  <a:cubicBezTo>
                    <a:pt x="761056" y="922020"/>
                    <a:pt x="-69524" y="393383"/>
                    <a:pt x="4652" y="11906"/>
                  </a:cubicBezTo>
                  <a:close/>
                </a:path>
              </a:pathLst>
            </a:custGeom>
            <a:no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grpSp>
      <p:sp>
        <p:nvSpPr>
          <p:cNvPr id="1192" name="Google Shape;1192;p32"/>
          <p:cNvSpPr/>
          <p:nvPr/>
        </p:nvSpPr>
        <p:spPr>
          <a:xfrm>
            <a:off x="705039" y="3039305"/>
            <a:ext cx="3364219" cy="3173852"/>
          </a:xfrm>
          <a:prstGeom prst="roundRect">
            <a:avLst>
              <a:gd fmla="val 578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1193" name="Google Shape;1193;p32"/>
          <p:cNvSpPr/>
          <p:nvPr/>
        </p:nvSpPr>
        <p:spPr>
          <a:xfrm>
            <a:off x="4397849" y="3039305"/>
            <a:ext cx="3364219" cy="3173852"/>
          </a:xfrm>
          <a:prstGeom prst="roundRect">
            <a:avLst>
              <a:gd fmla="val 578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1194" name="Google Shape;1194;p32"/>
          <p:cNvSpPr/>
          <p:nvPr/>
        </p:nvSpPr>
        <p:spPr>
          <a:xfrm>
            <a:off x="8039995" y="3039305"/>
            <a:ext cx="3364219" cy="3173852"/>
          </a:xfrm>
          <a:prstGeom prst="roundRect">
            <a:avLst>
              <a:gd fmla="val 578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1195" name="Google Shape;1195;p32"/>
          <p:cNvSpPr/>
          <p:nvPr/>
        </p:nvSpPr>
        <p:spPr>
          <a:xfrm>
            <a:off x="1369758" y="2411146"/>
            <a:ext cx="2066865" cy="1284005"/>
          </a:xfrm>
          <a:prstGeom prst="roundRect">
            <a:avLst>
              <a:gd fmla="val 4798"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1196" name="Google Shape;1196;p32"/>
          <p:cNvSpPr/>
          <p:nvPr/>
        </p:nvSpPr>
        <p:spPr>
          <a:xfrm>
            <a:off x="5062569" y="2411146"/>
            <a:ext cx="2066865" cy="1284005"/>
          </a:xfrm>
          <a:prstGeom prst="roundRect">
            <a:avLst>
              <a:gd fmla="val 4798"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1197" name="Google Shape;1197;p32"/>
          <p:cNvSpPr/>
          <p:nvPr/>
        </p:nvSpPr>
        <p:spPr>
          <a:xfrm>
            <a:off x="8755378" y="2411146"/>
            <a:ext cx="2066865" cy="1284005"/>
          </a:xfrm>
          <a:prstGeom prst="roundRect">
            <a:avLst>
              <a:gd fmla="val 4798"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pic>
        <p:nvPicPr>
          <p:cNvPr descr="A picture containing text, monitor, electronics, computer&#10;&#10;Description automatically generated" id="1198" name="Google Shape;1198;p32"/>
          <p:cNvPicPr preferRelativeResize="0"/>
          <p:nvPr/>
        </p:nvPicPr>
        <p:blipFill rotWithShape="1">
          <a:blip r:embed="rId3">
            <a:alphaModFix/>
          </a:blip>
          <a:srcRect b="0" l="0" r="0" t="0"/>
          <a:stretch/>
        </p:blipFill>
        <p:spPr>
          <a:xfrm>
            <a:off x="1091831" y="2348823"/>
            <a:ext cx="2622719" cy="1558075"/>
          </a:xfrm>
          <a:prstGeom prst="rect">
            <a:avLst/>
          </a:prstGeom>
          <a:noFill/>
          <a:ln>
            <a:noFill/>
          </a:ln>
        </p:spPr>
      </p:pic>
      <p:sp>
        <p:nvSpPr>
          <p:cNvPr id="1199" name="Google Shape;1199;p32"/>
          <p:cNvSpPr/>
          <p:nvPr/>
        </p:nvSpPr>
        <p:spPr>
          <a:xfrm>
            <a:off x="1741721" y="2125176"/>
            <a:ext cx="1322939" cy="1322939"/>
          </a:xfrm>
          <a:prstGeom prst="ellipse">
            <a:avLst/>
          </a:prstGeom>
          <a:solidFill>
            <a:schemeClr val="lt1"/>
          </a:solidFill>
          <a:ln>
            <a:noFill/>
          </a:ln>
          <a:effectLst>
            <a:outerShdw blurRad="127000" rotWithShape="0" algn="t" dir="5400000" dist="63500">
              <a:srgbClr val="000000">
                <a:alpha val="1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Inter"/>
              <a:ea typeface="Inter"/>
              <a:cs typeface="Inter"/>
              <a:sym typeface="Inter"/>
            </a:endParaRPr>
          </a:p>
        </p:txBody>
      </p:sp>
      <p:pic>
        <p:nvPicPr>
          <p:cNvPr descr="A picture containing text, monitor, electronics, computer&#10;&#10;Description automatically generated" id="1200" name="Google Shape;1200;p32"/>
          <p:cNvPicPr preferRelativeResize="0"/>
          <p:nvPr/>
        </p:nvPicPr>
        <p:blipFill rotWithShape="1">
          <a:blip r:embed="rId3">
            <a:alphaModFix/>
          </a:blip>
          <a:srcRect b="0" l="0" r="0" t="0"/>
          <a:stretch/>
        </p:blipFill>
        <p:spPr>
          <a:xfrm>
            <a:off x="8477451" y="2348823"/>
            <a:ext cx="2622717" cy="1558075"/>
          </a:xfrm>
          <a:prstGeom prst="rect">
            <a:avLst/>
          </a:prstGeom>
          <a:noFill/>
          <a:ln>
            <a:noFill/>
          </a:ln>
        </p:spPr>
      </p:pic>
      <p:pic>
        <p:nvPicPr>
          <p:cNvPr descr="A picture containing text, monitor, electronics, computer&#10;&#10;Description automatically generated" id="1201" name="Google Shape;1201;p32"/>
          <p:cNvPicPr preferRelativeResize="0"/>
          <p:nvPr/>
        </p:nvPicPr>
        <p:blipFill rotWithShape="1">
          <a:blip r:embed="rId3">
            <a:alphaModFix/>
          </a:blip>
          <a:srcRect b="0" l="0" r="0" t="0"/>
          <a:stretch/>
        </p:blipFill>
        <p:spPr>
          <a:xfrm>
            <a:off x="4784642" y="2348823"/>
            <a:ext cx="2622719" cy="1558075"/>
          </a:xfrm>
          <a:prstGeom prst="rect">
            <a:avLst/>
          </a:prstGeom>
          <a:noFill/>
          <a:ln>
            <a:noFill/>
          </a:ln>
        </p:spPr>
      </p:pic>
      <p:pic>
        <p:nvPicPr>
          <p:cNvPr id="1202" name="Google Shape;1202;p32"/>
          <p:cNvPicPr preferRelativeResize="0"/>
          <p:nvPr/>
        </p:nvPicPr>
        <p:blipFill rotWithShape="1">
          <a:blip r:embed="rId4">
            <a:alphaModFix/>
          </a:blip>
          <a:srcRect b="0" l="0" r="0" t="0"/>
          <a:stretch/>
        </p:blipFill>
        <p:spPr>
          <a:xfrm rot="-5400000">
            <a:off x="2092729" y="2552736"/>
            <a:ext cx="620923" cy="467819"/>
          </a:xfrm>
          <a:prstGeom prst="rect">
            <a:avLst/>
          </a:prstGeom>
          <a:noFill/>
          <a:ln>
            <a:noFill/>
          </a:ln>
        </p:spPr>
      </p:pic>
      <p:grpSp>
        <p:nvGrpSpPr>
          <p:cNvPr id="1203" name="Google Shape;1203;p32"/>
          <p:cNvGrpSpPr/>
          <p:nvPr/>
        </p:nvGrpSpPr>
        <p:grpSpPr>
          <a:xfrm>
            <a:off x="9127341" y="2125176"/>
            <a:ext cx="1322939" cy="1322939"/>
            <a:chOff x="6341733" y="1647786"/>
            <a:chExt cx="914400" cy="914400"/>
          </a:xfrm>
        </p:grpSpPr>
        <p:sp>
          <p:nvSpPr>
            <p:cNvPr id="1204" name="Google Shape;1204;p32"/>
            <p:cNvSpPr/>
            <p:nvPr/>
          </p:nvSpPr>
          <p:spPr>
            <a:xfrm>
              <a:off x="6341733" y="1647786"/>
              <a:ext cx="914400" cy="914400"/>
            </a:xfrm>
            <a:prstGeom prst="ellipse">
              <a:avLst/>
            </a:prstGeom>
            <a:solidFill>
              <a:schemeClr val="lt1"/>
            </a:solidFill>
            <a:ln>
              <a:noFill/>
            </a:ln>
            <a:effectLst>
              <a:outerShdw blurRad="127000" rotWithShape="0" algn="t" dir="5400000" dist="63500">
                <a:srgbClr val="000000">
                  <a:alpha val="1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Inter"/>
                <a:ea typeface="Inter"/>
                <a:cs typeface="Inter"/>
                <a:sym typeface="Inter"/>
              </a:endParaRPr>
            </a:p>
          </p:txBody>
        </p:sp>
        <p:pic>
          <p:nvPicPr>
            <p:cNvPr id="1205" name="Google Shape;1205;p32"/>
            <p:cNvPicPr preferRelativeResize="0"/>
            <p:nvPr/>
          </p:nvPicPr>
          <p:blipFill rotWithShape="1">
            <a:blip r:embed="rId4">
              <a:alphaModFix/>
            </a:blip>
            <a:srcRect b="0" l="0" r="0" t="0"/>
            <a:stretch/>
          </p:blipFill>
          <p:spPr>
            <a:xfrm flipH="1" rot="-5400000">
              <a:off x="6584346" y="1943311"/>
              <a:ext cx="429175" cy="323351"/>
            </a:xfrm>
            <a:prstGeom prst="rect">
              <a:avLst/>
            </a:prstGeom>
            <a:noFill/>
            <a:ln>
              <a:noFill/>
            </a:ln>
          </p:spPr>
        </p:pic>
      </p:grpSp>
      <p:grpSp>
        <p:nvGrpSpPr>
          <p:cNvPr id="1206" name="Google Shape;1206;p32"/>
          <p:cNvGrpSpPr/>
          <p:nvPr/>
        </p:nvGrpSpPr>
        <p:grpSpPr>
          <a:xfrm>
            <a:off x="5434531" y="2125176"/>
            <a:ext cx="1322939" cy="1322939"/>
            <a:chOff x="3962394" y="1647786"/>
            <a:chExt cx="914400" cy="914400"/>
          </a:xfrm>
        </p:grpSpPr>
        <p:sp>
          <p:nvSpPr>
            <p:cNvPr id="1207" name="Google Shape;1207;p32"/>
            <p:cNvSpPr/>
            <p:nvPr/>
          </p:nvSpPr>
          <p:spPr>
            <a:xfrm>
              <a:off x="3962394" y="1647786"/>
              <a:ext cx="914400" cy="914400"/>
            </a:xfrm>
            <a:prstGeom prst="ellipse">
              <a:avLst/>
            </a:prstGeom>
            <a:solidFill>
              <a:schemeClr val="lt1"/>
            </a:solidFill>
            <a:ln>
              <a:noFill/>
            </a:ln>
            <a:effectLst>
              <a:outerShdw blurRad="127000" rotWithShape="0" algn="t" dir="5400000" dist="63500">
                <a:srgbClr val="000000">
                  <a:alpha val="1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Inter"/>
                <a:ea typeface="Inter"/>
                <a:cs typeface="Inter"/>
                <a:sym typeface="Inter"/>
              </a:endParaRPr>
            </a:p>
          </p:txBody>
        </p:sp>
        <p:pic>
          <p:nvPicPr>
            <p:cNvPr id="1208" name="Google Shape;1208;p32"/>
            <p:cNvPicPr preferRelativeResize="0"/>
            <p:nvPr/>
          </p:nvPicPr>
          <p:blipFill rotWithShape="1">
            <a:blip r:embed="rId5">
              <a:alphaModFix/>
            </a:blip>
            <a:srcRect b="0" l="0" r="0" t="0"/>
            <a:stretch/>
          </p:blipFill>
          <p:spPr>
            <a:xfrm>
              <a:off x="4239594" y="1942986"/>
              <a:ext cx="360000" cy="324000"/>
            </a:xfrm>
            <a:prstGeom prst="rect">
              <a:avLst/>
            </a:prstGeom>
            <a:noFill/>
            <a:ln>
              <a:noFill/>
            </a:ln>
          </p:spPr>
        </p:pic>
      </p:grpSp>
      <p:sp>
        <p:nvSpPr>
          <p:cNvPr id="1209" name="Google Shape;1209;p32"/>
          <p:cNvSpPr txBox="1"/>
          <p:nvPr/>
        </p:nvSpPr>
        <p:spPr>
          <a:xfrm>
            <a:off x="952497" y="4810600"/>
            <a:ext cx="2901388" cy="505968"/>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b="1" lang="vi-VN" sz="1600">
                <a:solidFill>
                  <a:srgbClr val="1E2860"/>
                </a:solidFill>
                <a:latin typeface="Fira Sans"/>
                <a:ea typeface="Fira Sans"/>
                <a:cs typeface="Fira Sans"/>
                <a:sym typeface="Fira Sans"/>
              </a:rPr>
              <a:t>Xác định và ghi tên nghề đã chọn để tìm hiểu thông tin nghe. Nên chọn nghề mà em yêu thích hoặc nghÒ phổ biến mà em có nhiều thông tin về nghề đó</a:t>
            </a:r>
            <a:endParaRPr/>
          </a:p>
        </p:txBody>
      </p:sp>
      <p:sp>
        <p:nvSpPr>
          <p:cNvPr id="1210" name="Google Shape;1210;p32"/>
          <p:cNvSpPr txBox="1"/>
          <p:nvPr/>
        </p:nvSpPr>
        <p:spPr>
          <a:xfrm>
            <a:off x="4645307" y="4810600"/>
            <a:ext cx="2901388" cy="505968"/>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b="1" lang="vi-VN" sz="1700">
                <a:solidFill>
                  <a:srgbClr val="1E2860"/>
                </a:solidFill>
                <a:latin typeface="Fira Sans"/>
                <a:ea typeface="Fira Sans"/>
                <a:cs typeface="Fira Sans"/>
                <a:sym typeface="Fira Sans"/>
              </a:rPr>
              <a:t>Xây dựng công thức nghề cho nghề đã chọn và thử xác định công thức nghề cho 2 - 3 nghề gần giống với nghề mà em đã chọn. </a:t>
            </a:r>
            <a:endParaRPr/>
          </a:p>
        </p:txBody>
      </p:sp>
      <p:sp>
        <p:nvSpPr>
          <p:cNvPr id="1211" name="Google Shape;1211;p32"/>
          <p:cNvSpPr txBox="1"/>
          <p:nvPr/>
        </p:nvSpPr>
        <p:spPr>
          <a:xfrm>
            <a:off x="8338117" y="4810600"/>
            <a:ext cx="2901388" cy="505968"/>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b="1" lang="vi-VN" sz="2000">
                <a:solidFill>
                  <a:srgbClr val="1E2860"/>
                </a:solidFill>
                <a:latin typeface="Fira Sans"/>
                <a:ea typeface="Fira Sans"/>
                <a:cs typeface="Fira Sans"/>
                <a:sym typeface="Fira Sans"/>
              </a:rPr>
              <a:t>Xây dựng một “bản mô tả nghề” cho nghề mà em đã chọn.</a:t>
            </a:r>
            <a:endParaRPr/>
          </a:p>
        </p:txBody>
      </p:sp>
      <p:sp>
        <p:nvSpPr>
          <p:cNvPr id="1212" name="Google Shape;1212;p32"/>
          <p:cNvSpPr/>
          <p:nvPr/>
        </p:nvSpPr>
        <p:spPr>
          <a:xfrm>
            <a:off x="1091831" y="1111265"/>
            <a:ext cx="10640228" cy="880626"/>
          </a:xfrm>
          <a:prstGeom prst="rect">
            <a:avLst/>
          </a:prstGeom>
          <a:noFill/>
          <a:ln>
            <a:noFill/>
          </a:ln>
        </p:spPr>
        <p:txBody>
          <a:bodyPr anchorCtr="0" anchor="ctr" bIns="45700" lIns="91425" spcFirstLastPara="1" rIns="91425" wrap="square" tIns="45700">
            <a:spAutoFit/>
          </a:bodyPr>
          <a:lstStyle/>
          <a:p>
            <a:pPr indent="0" lvl="0" marL="0" marR="0" rtl="0" algn="l">
              <a:lnSpc>
                <a:spcPct val="150000"/>
              </a:lnSpc>
              <a:spcBef>
                <a:spcPts val="0"/>
              </a:spcBef>
              <a:spcAft>
                <a:spcPts val="0"/>
              </a:spcAft>
              <a:buClr>
                <a:schemeClr val="dk1"/>
              </a:buClr>
              <a:buSzPts val="1800"/>
              <a:buFont typeface="Fira Sans"/>
              <a:buNone/>
            </a:pPr>
            <a:r>
              <a:rPr b="0" i="0" lang="vi-VN" sz="1800" u="none" cap="none" strike="noStrike">
                <a:solidFill>
                  <a:schemeClr val="dk1"/>
                </a:solidFill>
                <a:latin typeface="Fira Sans"/>
                <a:ea typeface="Fira Sans"/>
                <a:cs typeface="Fira Sans"/>
                <a:sym typeface="Fira Sans"/>
              </a:rPr>
              <a:t>Giáo viên nêu nhiệm vụ làm việc nhóm: Mỗi nhóm hãy dựa vào hiểu biết về công thức nghề và cấu trúc “bản mô tả nghề" để thực hiện những nhiệm vụ sau</a:t>
            </a:r>
            <a:endParaRPr/>
          </a:p>
        </p:txBody>
      </p:sp>
      <p:sp>
        <p:nvSpPr>
          <p:cNvPr id="1213" name="Google Shape;1213;p32"/>
          <p:cNvSpPr/>
          <p:nvPr/>
        </p:nvSpPr>
        <p:spPr>
          <a:xfrm>
            <a:off x="0" y="0"/>
            <a:ext cx="139700" cy="0"/>
          </a:xfrm>
          <a:prstGeom prst="rect">
            <a:avLst/>
          </a:prstGeom>
          <a:noFill/>
          <a:ln>
            <a:noFill/>
          </a:ln>
        </p:spPr>
        <p:txBody>
          <a:bodyPr anchorCtr="0" anchor="ctr" bIns="38075" lIns="44425" spcFirstLastPara="1" rIns="44425" wrap="square" tIns="50775">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4" name="Google Shape;1214;p32"/>
          <p:cNvSpPr/>
          <p:nvPr/>
        </p:nvSpPr>
        <p:spPr>
          <a:xfrm>
            <a:off x="0" y="0"/>
            <a:ext cx="12192000" cy="25400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5" name="Google Shape;1215;p32"/>
          <p:cNvSpPr/>
          <p:nvPr/>
        </p:nvSpPr>
        <p:spPr>
          <a:xfrm>
            <a:off x="0" y="0"/>
            <a:ext cx="12192000" cy="2540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br>
              <a:rPr b="0" i="0" lang="vi-VN"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216" name="Google Shape;1216;p32"/>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2">
                                            <p:txEl>
                                              <p:pRg end="0" st="0"/>
                                            </p:txEl>
                                          </p:spTgt>
                                        </p:tgtEl>
                                        <p:attrNameLst>
                                          <p:attrName>style.visibility</p:attrName>
                                        </p:attrNameLst>
                                      </p:cBhvr>
                                      <p:to>
                                        <p:strVal val="visible"/>
                                      </p:to>
                                    </p:set>
                                    <p:animEffect filter="fade" transition="in">
                                      <p:cBhvr>
                                        <p:cTn dur="500"/>
                                        <p:tgtEl>
                                          <p:spTgt spid="12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500"/>
                                        <p:tgtEl>
                                          <p:spTgt spid="1195"/>
                                        </p:tgtEl>
                                      </p:cBhvr>
                                    </p:animEffect>
                                  </p:childTnLst>
                                </p:cTn>
                              </p:par>
                              <p:par>
                                <p:cTn fill="hold" nodeType="with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par>
                                <p:cTn fill="hold" nodeType="with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500"/>
                                        <p:tgtEl>
                                          <p:spTgt spid="1194"/>
                                        </p:tgtEl>
                                      </p:cBhvr>
                                    </p:animEffect>
                                  </p:childTnLst>
                                </p:cTn>
                              </p:par>
                              <p:par>
                                <p:cTn fill="hold" nodeType="with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par>
                                <p:cTn fill="hold" nodeType="with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par>
                                <p:cTn fill="hold" nodeType="with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500"/>
                                        <p:tgtEl>
                                          <p:spTgt spid="1199"/>
                                        </p:tgtEl>
                                      </p:cBhvr>
                                    </p:animEffect>
                                  </p:childTnLst>
                                </p:cTn>
                              </p:par>
                              <p:par>
                                <p:cTn fill="hold" nodeType="with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par>
                                <p:cTn fill="hold" nodeType="withEffect" presetClass="entr" presetID="10" presetSubtype="0">
                                  <p:stCondLst>
                                    <p:cond delay="0"/>
                                  </p:stCondLst>
                                  <p:childTnLst>
                                    <p:set>
                                      <p:cBhvr>
                                        <p:cTn dur="1" fill="hold">
                                          <p:stCondLst>
                                            <p:cond delay="0"/>
                                          </p:stCondLst>
                                        </p:cTn>
                                        <p:tgtEl>
                                          <p:spTgt spid="1201"/>
                                        </p:tgtEl>
                                        <p:attrNameLst>
                                          <p:attrName>style.visibility</p:attrName>
                                        </p:attrNameLst>
                                      </p:cBhvr>
                                      <p:to>
                                        <p:strVal val="visible"/>
                                      </p:to>
                                    </p:set>
                                    <p:animEffect filter="fade" transition="in">
                                      <p:cBhvr>
                                        <p:cTn dur="500"/>
                                        <p:tgtEl>
                                          <p:spTgt spid="1201"/>
                                        </p:tgtEl>
                                      </p:cBhvr>
                                    </p:animEffect>
                                  </p:childTnLst>
                                </p:cTn>
                              </p:par>
                              <p:par>
                                <p:cTn fill="hold" nodeType="withEffect" presetClass="entr" presetID="10" presetSubtype="0">
                                  <p:stCondLst>
                                    <p:cond delay="0"/>
                                  </p:stCondLst>
                                  <p:childTnLst>
                                    <p:set>
                                      <p:cBhvr>
                                        <p:cTn dur="1" fill="hold">
                                          <p:stCondLst>
                                            <p:cond delay="0"/>
                                          </p:stCondLst>
                                        </p:cTn>
                                        <p:tgtEl>
                                          <p:spTgt spid="1202"/>
                                        </p:tgtEl>
                                        <p:attrNameLst>
                                          <p:attrName>style.visibility</p:attrName>
                                        </p:attrNameLst>
                                      </p:cBhvr>
                                      <p:to>
                                        <p:strVal val="visible"/>
                                      </p:to>
                                    </p:set>
                                    <p:animEffect filter="fade" transition="in">
                                      <p:cBhvr>
                                        <p:cTn dur="500"/>
                                        <p:tgtEl>
                                          <p:spTgt spid="1202"/>
                                        </p:tgtEl>
                                      </p:cBhvr>
                                    </p:animEffect>
                                  </p:childTnLst>
                                </p:cTn>
                              </p:par>
                              <p:par>
                                <p:cTn fill="hold" nodeType="withEffect" presetClass="entr" presetID="10" presetSubtype="0">
                                  <p:stCondLst>
                                    <p:cond delay="0"/>
                                  </p:stCondLst>
                                  <p:childTnLst>
                                    <p:set>
                                      <p:cBhvr>
                                        <p:cTn dur="1" fill="hold">
                                          <p:stCondLst>
                                            <p:cond delay="0"/>
                                          </p:stCondLst>
                                        </p:cTn>
                                        <p:tgtEl>
                                          <p:spTgt spid="1203"/>
                                        </p:tgtEl>
                                        <p:attrNameLst>
                                          <p:attrName>style.visibility</p:attrName>
                                        </p:attrNameLst>
                                      </p:cBhvr>
                                      <p:to>
                                        <p:strVal val="visible"/>
                                      </p:to>
                                    </p:set>
                                    <p:animEffect filter="fade" transition="in">
                                      <p:cBhvr>
                                        <p:cTn dur="500"/>
                                        <p:tgtEl>
                                          <p:spTgt spid="1203"/>
                                        </p:tgtEl>
                                      </p:cBhvr>
                                    </p:animEffect>
                                  </p:childTnLst>
                                </p:cTn>
                              </p:par>
                              <p:par>
                                <p:cTn fill="hold" nodeType="withEffect" presetClass="entr" presetID="10" presetSubtype="0">
                                  <p:stCondLst>
                                    <p:cond delay="0"/>
                                  </p:stCondLst>
                                  <p:childTnLst>
                                    <p:set>
                                      <p:cBhvr>
                                        <p:cTn dur="1" fill="hold">
                                          <p:stCondLst>
                                            <p:cond delay="0"/>
                                          </p:stCondLst>
                                        </p:cTn>
                                        <p:tgtEl>
                                          <p:spTgt spid="1206"/>
                                        </p:tgtEl>
                                        <p:attrNameLst>
                                          <p:attrName>style.visibility</p:attrName>
                                        </p:attrNameLst>
                                      </p:cBhvr>
                                      <p:to>
                                        <p:strVal val="visible"/>
                                      </p:to>
                                    </p:set>
                                    <p:animEffect filter="fade" transition="in">
                                      <p:cBhvr>
                                        <p:cTn dur="500"/>
                                        <p:tgtEl>
                                          <p:spTgt spid="1206"/>
                                        </p:tgtEl>
                                      </p:cBhvr>
                                    </p:animEffect>
                                  </p:childTnLst>
                                </p:cTn>
                              </p:par>
                              <p:par>
                                <p:cTn fill="hold" nodeType="with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500"/>
                                        <p:tgtEl>
                                          <p:spTgt spid="1192"/>
                                        </p:tgtEl>
                                      </p:cBhvr>
                                    </p:animEffect>
                                  </p:childTnLst>
                                </p:cTn>
                              </p:par>
                              <p:par>
                                <p:cTn fill="hold" nodeType="with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par>
                                <p:cTn fill="hold" nodeType="withEffect" presetClass="entr" presetID="10" presetSubtype="0">
                                  <p:stCondLst>
                                    <p:cond delay="0"/>
                                  </p:stCondLst>
                                  <p:childTnLst>
                                    <p:set>
                                      <p:cBhvr>
                                        <p:cTn dur="1" fill="hold">
                                          <p:stCondLst>
                                            <p:cond delay="0"/>
                                          </p:stCondLst>
                                        </p:cTn>
                                        <p:tgtEl>
                                          <p:spTgt spid="1210"/>
                                        </p:tgtEl>
                                        <p:attrNameLst>
                                          <p:attrName>style.visibility</p:attrName>
                                        </p:attrNameLst>
                                      </p:cBhvr>
                                      <p:to>
                                        <p:strVal val="visible"/>
                                      </p:to>
                                    </p:set>
                                    <p:animEffect filter="fade" transition="in">
                                      <p:cBhvr>
                                        <p:cTn dur="500"/>
                                        <p:tgtEl>
                                          <p:spTgt spid="1210"/>
                                        </p:tgtEl>
                                      </p:cBhvr>
                                    </p:animEffect>
                                  </p:childTnLst>
                                </p:cTn>
                              </p:par>
                              <p:par>
                                <p:cTn fill="hold" nodeType="with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500"/>
                                        <p:tgtEl>
                                          <p:spTgt spid="1209"/>
                                        </p:tgtEl>
                                      </p:cBhvr>
                                    </p:animEffect>
                                  </p:childTnLst>
                                </p:cTn>
                              </p:par>
                              <p:par>
                                <p:cTn fill="hold" nodeType="with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500"/>
                                        <p:tgtEl>
                                          <p:spTgt spid="1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pic>
        <p:nvPicPr>
          <p:cNvPr id="1221" name="Google Shape;1221;p33"/>
          <p:cNvPicPr preferRelativeResize="0"/>
          <p:nvPr>
            <p:ph idx="2" type="pic"/>
          </p:nvPr>
        </p:nvPicPr>
        <p:blipFill rotWithShape="1">
          <a:blip r:embed="rId3">
            <a:alphaModFix/>
          </a:blip>
          <a:srcRect b="39796" l="620" r="-620" t="7402"/>
          <a:stretch/>
        </p:blipFill>
        <p:spPr>
          <a:xfrm>
            <a:off x="1361750" y="-826944"/>
            <a:ext cx="9955161" cy="3429000"/>
          </a:xfrm>
          <a:prstGeom prst="rect">
            <a:avLst/>
          </a:prstGeom>
          <a:solidFill>
            <a:srgbClr val="F2F2F2"/>
          </a:solidFill>
          <a:ln>
            <a:noFill/>
          </a:ln>
        </p:spPr>
      </p:pic>
      <p:sp>
        <p:nvSpPr>
          <p:cNvPr id="1222" name="Google Shape;1222;p33"/>
          <p:cNvSpPr/>
          <p:nvPr/>
        </p:nvSpPr>
        <p:spPr>
          <a:xfrm>
            <a:off x="5365803" y="2698803"/>
            <a:ext cx="1460394" cy="146039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23" name="Google Shape;1223;p33"/>
          <p:cNvGrpSpPr/>
          <p:nvPr/>
        </p:nvGrpSpPr>
        <p:grpSpPr>
          <a:xfrm>
            <a:off x="5674603" y="1929878"/>
            <a:ext cx="1285876" cy="1285874"/>
            <a:chOff x="6660685" y="2399959"/>
            <a:chExt cx="1944915" cy="1944914"/>
          </a:xfrm>
        </p:grpSpPr>
        <p:grpSp>
          <p:nvGrpSpPr>
            <p:cNvPr id="1224" name="Google Shape;1224;p33"/>
            <p:cNvGrpSpPr/>
            <p:nvPr/>
          </p:nvGrpSpPr>
          <p:grpSpPr>
            <a:xfrm>
              <a:off x="6660685" y="2399959"/>
              <a:ext cx="1944915" cy="1944914"/>
              <a:chOff x="3664738" y="2432236"/>
              <a:chExt cx="1944915" cy="1944914"/>
            </a:xfrm>
          </p:grpSpPr>
          <p:sp>
            <p:nvSpPr>
              <p:cNvPr id="1225" name="Google Shape;1225;p33"/>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6" name="Google Shape;1226;p33"/>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27" name="Google Shape;1227;p33"/>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1228" name="Google Shape;1228;p33"/>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grpSp>
        <p:nvGrpSpPr>
          <p:cNvPr id="1229" name="Google Shape;1229;p33"/>
          <p:cNvGrpSpPr/>
          <p:nvPr/>
        </p:nvGrpSpPr>
        <p:grpSpPr>
          <a:xfrm>
            <a:off x="1571845" y="5602226"/>
            <a:ext cx="4956156" cy="1096201"/>
            <a:chOff x="1432341" y="4351182"/>
            <a:chExt cx="2834568" cy="1096201"/>
          </a:xfrm>
        </p:grpSpPr>
        <p:sp>
          <p:nvSpPr>
            <p:cNvPr id="1230" name="Google Shape;1230;p33"/>
            <p:cNvSpPr/>
            <p:nvPr/>
          </p:nvSpPr>
          <p:spPr>
            <a:xfrm>
              <a:off x="1432341" y="4887834"/>
              <a:ext cx="2834568" cy="27475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1050"/>
                <a:buFont typeface="Arial"/>
                <a:buNone/>
              </a:pPr>
              <a:r>
                <a:t/>
              </a:r>
              <a:endParaRPr b="1" i="0" sz="1050" u="none" cap="none" strike="noStrike">
                <a:solidFill>
                  <a:srgbClr val="595959"/>
                </a:solidFill>
                <a:latin typeface="Lato"/>
                <a:ea typeface="Lato"/>
                <a:cs typeface="Lato"/>
                <a:sym typeface="Lato"/>
              </a:endParaRPr>
            </a:p>
          </p:txBody>
        </p:sp>
        <p:sp>
          <p:nvSpPr>
            <p:cNvPr id="1231" name="Google Shape;1231;p33"/>
            <p:cNvSpPr/>
            <p:nvPr/>
          </p:nvSpPr>
          <p:spPr>
            <a:xfrm>
              <a:off x="1432341" y="5220974"/>
              <a:ext cx="2834568" cy="22640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800"/>
                <a:buFont typeface="Arial"/>
                <a:buNone/>
              </a:pPr>
              <a:r>
                <a:t/>
              </a:r>
              <a:endParaRPr b="0" i="0" sz="800" u="none" cap="none" strike="noStrike">
                <a:solidFill>
                  <a:srgbClr val="7F7F7F"/>
                </a:solidFill>
                <a:latin typeface="Quattrocento Sans"/>
                <a:ea typeface="Quattrocento Sans"/>
                <a:cs typeface="Quattrocento Sans"/>
                <a:sym typeface="Quattrocento Sans"/>
              </a:endParaRPr>
            </a:p>
          </p:txBody>
        </p:sp>
        <p:sp>
          <p:nvSpPr>
            <p:cNvPr id="1232" name="Google Shape;1232;p33"/>
            <p:cNvSpPr/>
            <p:nvPr/>
          </p:nvSpPr>
          <p:spPr>
            <a:xfrm>
              <a:off x="1837508" y="4351182"/>
              <a:ext cx="140961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D43FB"/>
                </a:buClr>
                <a:buSzPts val="1800"/>
                <a:buFont typeface="Lato"/>
                <a:buNone/>
              </a:pPr>
              <a:r>
                <a:rPr b="1" i="0" lang="vi-VN" sz="1800" u="none" cap="none" strike="noStrike">
                  <a:solidFill>
                    <a:srgbClr val="5D43FB"/>
                  </a:solidFill>
                  <a:latin typeface="Lato"/>
                  <a:ea typeface="Lato"/>
                  <a:cs typeface="Lato"/>
                  <a:sym typeface="Lato"/>
                </a:rPr>
                <a:t>Phương pháp 1: Phỏng vấn trực tiếp</a:t>
              </a:r>
              <a:endParaRPr/>
            </a:p>
          </p:txBody>
        </p:sp>
      </p:grpSp>
      <p:grpSp>
        <p:nvGrpSpPr>
          <p:cNvPr id="1233" name="Google Shape;1233;p33"/>
          <p:cNvGrpSpPr/>
          <p:nvPr/>
        </p:nvGrpSpPr>
        <p:grpSpPr>
          <a:xfrm>
            <a:off x="4049923" y="5751615"/>
            <a:ext cx="4956156" cy="942155"/>
            <a:chOff x="4678716" y="4505228"/>
            <a:chExt cx="2834568" cy="942155"/>
          </a:xfrm>
        </p:grpSpPr>
        <p:sp>
          <p:nvSpPr>
            <p:cNvPr id="1234" name="Google Shape;1234;p33"/>
            <p:cNvSpPr/>
            <p:nvPr/>
          </p:nvSpPr>
          <p:spPr>
            <a:xfrm>
              <a:off x="4678716" y="4887834"/>
              <a:ext cx="2834568" cy="27475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1050"/>
                <a:buFont typeface="Arial"/>
                <a:buNone/>
              </a:pPr>
              <a:r>
                <a:t/>
              </a:r>
              <a:endParaRPr b="1" i="0" sz="1050" u="none" cap="none" strike="noStrike">
                <a:solidFill>
                  <a:srgbClr val="595959"/>
                </a:solidFill>
                <a:latin typeface="Lato"/>
                <a:ea typeface="Lato"/>
                <a:cs typeface="Lato"/>
                <a:sym typeface="Lato"/>
              </a:endParaRPr>
            </a:p>
          </p:txBody>
        </p:sp>
        <p:sp>
          <p:nvSpPr>
            <p:cNvPr id="1235" name="Google Shape;1235;p33"/>
            <p:cNvSpPr/>
            <p:nvPr/>
          </p:nvSpPr>
          <p:spPr>
            <a:xfrm>
              <a:off x="4678716" y="5220974"/>
              <a:ext cx="2834568" cy="22640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800"/>
                <a:buFont typeface="Arial"/>
                <a:buNone/>
              </a:pPr>
              <a:r>
                <a:t/>
              </a:r>
              <a:endParaRPr b="0" i="0" sz="800" u="none" cap="none" strike="noStrike">
                <a:solidFill>
                  <a:srgbClr val="7F7F7F"/>
                </a:solidFill>
                <a:latin typeface="Quattrocento Sans"/>
                <a:ea typeface="Quattrocento Sans"/>
                <a:cs typeface="Quattrocento Sans"/>
                <a:sym typeface="Quattrocento Sans"/>
              </a:endParaRPr>
            </a:p>
          </p:txBody>
        </p:sp>
        <p:sp>
          <p:nvSpPr>
            <p:cNvPr id="1236" name="Google Shape;1236;p33"/>
            <p:cNvSpPr/>
            <p:nvPr/>
          </p:nvSpPr>
          <p:spPr>
            <a:xfrm>
              <a:off x="5208236" y="4505228"/>
              <a:ext cx="163708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D43FB"/>
                </a:buClr>
                <a:buSzPts val="1800"/>
                <a:buFont typeface="Lato"/>
                <a:buNone/>
              </a:pPr>
              <a:r>
                <a:rPr b="1" i="0" lang="vi-VN" sz="1800" u="none" cap="none" strike="noStrike">
                  <a:solidFill>
                    <a:srgbClr val="5D43FB"/>
                  </a:solidFill>
                  <a:latin typeface="Lato"/>
                  <a:ea typeface="Lato"/>
                  <a:cs typeface="Lato"/>
                  <a:sym typeface="Lato"/>
                </a:rPr>
                <a:t>Phương pháp 2: Tham gia học nghề phổ thông</a:t>
              </a:r>
              <a:endParaRPr b="1" i="0" sz="1800" u="none" cap="none" strike="noStrike">
                <a:solidFill>
                  <a:srgbClr val="5D43FB"/>
                </a:solidFill>
                <a:latin typeface="Lato"/>
                <a:ea typeface="Lato"/>
                <a:cs typeface="Lato"/>
                <a:sym typeface="Lato"/>
              </a:endParaRPr>
            </a:p>
          </p:txBody>
        </p:sp>
      </p:grpSp>
      <p:grpSp>
        <p:nvGrpSpPr>
          <p:cNvPr id="1237" name="Google Shape;1237;p33"/>
          <p:cNvGrpSpPr/>
          <p:nvPr/>
        </p:nvGrpSpPr>
        <p:grpSpPr>
          <a:xfrm>
            <a:off x="6528001" y="5751615"/>
            <a:ext cx="4956156" cy="957619"/>
            <a:chOff x="7925091" y="4489764"/>
            <a:chExt cx="2834568" cy="957619"/>
          </a:xfrm>
        </p:grpSpPr>
        <p:sp>
          <p:nvSpPr>
            <p:cNvPr id="1238" name="Google Shape;1238;p33"/>
            <p:cNvSpPr/>
            <p:nvPr/>
          </p:nvSpPr>
          <p:spPr>
            <a:xfrm>
              <a:off x="7925091" y="4887834"/>
              <a:ext cx="2834568" cy="27475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1050"/>
                <a:buFont typeface="Arial"/>
                <a:buNone/>
              </a:pPr>
              <a:r>
                <a:t/>
              </a:r>
              <a:endParaRPr b="1" i="0" sz="1050" u="none" cap="none" strike="noStrike">
                <a:solidFill>
                  <a:srgbClr val="595959"/>
                </a:solidFill>
                <a:latin typeface="Lato"/>
                <a:ea typeface="Lato"/>
                <a:cs typeface="Lato"/>
                <a:sym typeface="Lato"/>
              </a:endParaRPr>
            </a:p>
          </p:txBody>
        </p:sp>
        <p:sp>
          <p:nvSpPr>
            <p:cNvPr id="1239" name="Google Shape;1239;p33"/>
            <p:cNvSpPr/>
            <p:nvPr/>
          </p:nvSpPr>
          <p:spPr>
            <a:xfrm>
              <a:off x="7925091" y="5220974"/>
              <a:ext cx="2834568" cy="22640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800"/>
                <a:buFont typeface="Arial"/>
                <a:buNone/>
              </a:pPr>
              <a:r>
                <a:t/>
              </a:r>
              <a:endParaRPr b="0" i="0" sz="800" u="none" cap="none" strike="noStrike">
                <a:solidFill>
                  <a:srgbClr val="7F7F7F"/>
                </a:solidFill>
                <a:latin typeface="Quattrocento Sans"/>
                <a:ea typeface="Quattrocento Sans"/>
                <a:cs typeface="Quattrocento Sans"/>
                <a:sym typeface="Quattrocento Sans"/>
              </a:endParaRPr>
            </a:p>
          </p:txBody>
        </p:sp>
        <p:sp>
          <p:nvSpPr>
            <p:cNvPr id="1240" name="Google Shape;1240;p33"/>
            <p:cNvSpPr/>
            <p:nvPr/>
          </p:nvSpPr>
          <p:spPr>
            <a:xfrm>
              <a:off x="8810131" y="4489764"/>
              <a:ext cx="183243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D43FB"/>
                </a:buClr>
                <a:buSzPts val="1800"/>
                <a:buFont typeface="Lato"/>
                <a:buNone/>
              </a:pPr>
              <a:r>
                <a:rPr b="1" i="0" lang="vi-VN" sz="1800" u="none" cap="none" strike="noStrike">
                  <a:solidFill>
                    <a:srgbClr val="5D43FB"/>
                  </a:solidFill>
                  <a:latin typeface="Lato"/>
                  <a:ea typeface="Lato"/>
                  <a:cs typeface="Lato"/>
                  <a:sym typeface="Lato"/>
                </a:rPr>
                <a:t>Phương pháp 3: Tìm thông tin về nghề qua mạng</a:t>
              </a:r>
              <a:endParaRPr/>
            </a:p>
          </p:txBody>
        </p:sp>
      </p:grpSp>
      <p:sp>
        <p:nvSpPr>
          <p:cNvPr id="1241" name="Google Shape;1241;p33"/>
          <p:cNvSpPr txBox="1"/>
          <p:nvPr/>
        </p:nvSpPr>
        <p:spPr>
          <a:xfrm>
            <a:off x="2049969" y="3272815"/>
            <a:ext cx="9266942"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2000">
                <a:solidFill>
                  <a:srgbClr val="5D43FB"/>
                </a:solidFill>
                <a:latin typeface="Fira Sans"/>
                <a:ea typeface="Fira Sans"/>
                <a:cs typeface="Fira Sans"/>
                <a:sym typeface="Fira Sans"/>
              </a:rPr>
              <a:t>d. Hoạt động 1.4. Hướng dẫn thu thập thông tin nghề và tìm hiểu nghề </a:t>
            </a:r>
            <a:endParaRPr/>
          </a:p>
        </p:txBody>
      </p:sp>
      <p:sp>
        <p:nvSpPr>
          <p:cNvPr id="1242" name="Google Shape;1242;p33"/>
          <p:cNvSpPr/>
          <p:nvPr/>
        </p:nvSpPr>
        <p:spPr>
          <a:xfrm>
            <a:off x="3178894" y="4977812"/>
            <a:ext cx="564974" cy="564974"/>
          </a:xfrm>
          <a:custGeom>
            <a:rect b="b" l="l" r="r" t="t"/>
            <a:pathLst>
              <a:path extrusionOk="0" h="183" w="183">
                <a:moveTo>
                  <a:pt x="36" y="41"/>
                </a:moveTo>
                <a:cubicBezTo>
                  <a:pt x="30" y="36"/>
                  <a:pt x="30" y="36"/>
                  <a:pt x="30" y="36"/>
                </a:cubicBezTo>
                <a:cubicBezTo>
                  <a:pt x="17" y="52"/>
                  <a:pt x="18" y="75"/>
                  <a:pt x="33" y="90"/>
                </a:cubicBezTo>
                <a:cubicBezTo>
                  <a:pt x="38" y="84"/>
                  <a:pt x="38" y="84"/>
                  <a:pt x="38" y="84"/>
                </a:cubicBezTo>
                <a:cubicBezTo>
                  <a:pt x="27" y="72"/>
                  <a:pt x="26" y="54"/>
                  <a:pt x="36" y="41"/>
                </a:cubicBezTo>
                <a:close/>
                <a:moveTo>
                  <a:pt x="129" y="107"/>
                </a:moveTo>
                <a:cubicBezTo>
                  <a:pt x="120" y="115"/>
                  <a:pt x="120" y="115"/>
                  <a:pt x="120" y="115"/>
                </a:cubicBezTo>
                <a:cubicBezTo>
                  <a:pt x="103" y="98"/>
                  <a:pt x="103" y="98"/>
                  <a:pt x="103" y="98"/>
                </a:cubicBezTo>
                <a:cubicBezTo>
                  <a:pt x="122" y="76"/>
                  <a:pt x="121" y="43"/>
                  <a:pt x="101" y="22"/>
                </a:cubicBezTo>
                <a:cubicBezTo>
                  <a:pt x="79" y="0"/>
                  <a:pt x="43" y="0"/>
                  <a:pt x="21" y="22"/>
                </a:cubicBezTo>
                <a:cubicBezTo>
                  <a:pt x="0" y="44"/>
                  <a:pt x="0" y="79"/>
                  <a:pt x="21" y="101"/>
                </a:cubicBezTo>
                <a:cubicBezTo>
                  <a:pt x="42" y="122"/>
                  <a:pt x="76" y="123"/>
                  <a:pt x="98" y="104"/>
                </a:cubicBezTo>
                <a:cubicBezTo>
                  <a:pt x="115" y="121"/>
                  <a:pt x="115" y="121"/>
                  <a:pt x="115" y="121"/>
                </a:cubicBezTo>
                <a:cubicBezTo>
                  <a:pt x="106" y="129"/>
                  <a:pt x="106" y="129"/>
                  <a:pt x="106" y="129"/>
                </a:cubicBezTo>
                <a:cubicBezTo>
                  <a:pt x="160" y="183"/>
                  <a:pt x="160" y="183"/>
                  <a:pt x="160" y="183"/>
                </a:cubicBezTo>
                <a:cubicBezTo>
                  <a:pt x="183" y="160"/>
                  <a:pt x="183" y="160"/>
                  <a:pt x="183" y="160"/>
                </a:cubicBezTo>
                <a:lnTo>
                  <a:pt x="129" y="107"/>
                </a:lnTo>
                <a:close/>
                <a:moveTo>
                  <a:pt x="95" y="95"/>
                </a:moveTo>
                <a:cubicBezTo>
                  <a:pt x="95" y="95"/>
                  <a:pt x="95" y="95"/>
                  <a:pt x="95" y="95"/>
                </a:cubicBezTo>
                <a:cubicBezTo>
                  <a:pt x="76" y="114"/>
                  <a:pt x="46" y="114"/>
                  <a:pt x="27" y="95"/>
                </a:cubicBezTo>
                <a:cubicBezTo>
                  <a:pt x="8" y="77"/>
                  <a:pt x="8" y="46"/>
                  <a:pt x="27" y="27"/>
                </a:cubicBezTo>
                <a:cubicBezTo>
                  <a:pt x="46" y="9"/>
                  <a:pt x="76" y="9"/>
                  <a:pt x="95" y="27"/>
                </a:cubicBezTo>
                <a:cubicBezTo>
                  <a:pt x="114" y="46"/>
                  <a:pt x="114" y="77"/>
                  <a:pt x="95" y="95"/>
                </a:cubicBezTo>
                <a:close/>
                <a:moveTo>
                  <a:pt x="118" y="129"/>
                </a:moveTo>
                <a:cubicBezTo>
                  <a:pt x="129" y="118"/>
                  <a:pt x="129" y="118"/>
                  <a:pt x="129" y="118"/>
                </a:cubicBezTo>
                <a:cubicBezTo>
                  <a:pt x="171" y="160"/>
                  <a:pt x="171" y="160"/>
                  <a:pt x="171" y="160"/>
                </a:cubicBezTo>
                <a:cubicBezTo>
                  <a:pt x="160" y="172"/>
                  <a:pt x="160" y="172"/>
                  <a:pt x="160" y="172"/>
                </a:cubicBezTo>
                <a:lnTo>
                  <a:pt x="118" y="129"/>
                </a:lnTo>
                <a:close/>
              </a:path>
            </a:pathLst>
          </a:custGeom>
          <a:solidFill>
            <a:srgbClr val="5D43F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243" name="Google Shape;1243;p33"/>
          <p:cNvSpPr/>
          <p:nvPr/>
        </p:nvSpPr>
        <p:spPr>
          <a:xfrm>
            <a:off x="9282004" y="5052452"/>
            <a:ext cx="679998" cy="578506"/>
          </a:xfrm>
          <a:custGeom>
            <a:rect b="b" l="l" r="r" t="t"/>
            <a:pathLst>
              <a:path extrusionOk="0" h="187" w="221">
                <a:moveTo>
                  <a:pt x="193" y="102"/>
                </a:moveTo>
                <a:cubicBezTo>
                  <a:pt x="221" y="74"/>
                  <a:pt x="221" y="74"/>
                  <a:pt x="221" y="74"/>
                </a:cubicBezTo>
                <a:cubicBezTo>
                  <a:pt x="147" y="0"/>
                  <a:pt x="147" y="0"/>
                  <a:pt x="147" y="0"/>
                </a:cubicBezTo>
                <a:cubicBezTo>
                  <a:pt x="119" y="29"/>
                  <a:pt x="119" y="29"/>
                  <a:pt x="119" y="29"/>
                </a:cubicBezTo>
                <a:cubicBezTo>
                  <a:pt x="125" y="34"/>
                  <a:pt x="125" y="34"/>
                  <a:pt x="125" y="34"/>
                </a:cubicBezTo>
                <a:cubicBezTo>
                  <a:pt x="114" y="46"/>
                  <a:pt x="114" y="46"/>
                  <a:pt x="114" y="46"/>
                </a:cubicBezTo>
                <a:cubicBezTo>
                  <a:pt x="102" y="34"/>
                  <a:pt x="102" y="34"/>
                  <a:pt x="102" y="34"/>
                </a:cubicBezTo>
                <a:cubicBezTo>
                  <a:pt x="108" y="29"/>
                  <a:pt x="108" y="29"/>
                  <a:pt x="108" y="29"/>
                </a:cubicBezTo>
                <a:cubicBezTo>
                  <a:pt x="80" y="0"/>
                  <a:pt x="80" y="0"/>
                  <a:pt x="80" y="0"/>
                </a:cubicBezTo>
                <a:cubicBezTo>
                  <a:pt x="0" y="80"/>
                  <a:pt x="0" y="80"/>
                  <a:pt x="0" y="80"/>
                </a:cubicBezTo>
                <a:cubicBezTo>
                  <a:pt x="29" y="108"/>
                  <a:pt x="29" y="108"/>
                  <a:pt x="29" y="108"/>
                </a:cubicBezTo>
                <a:cubicBezTo>
                  <a:pt x="34" y="102"/>
                  <a:pt x="34" y="102"/>
                  <a:pt x="34" y="102"/>
                </a:cubicBezTo>
                <a:cubicBezTo>
                  <a:pt x="119" y="187"/>
                  <a:pt x="119" y="187"/>
                  <a:pt x="119" y="187"/>
                </a:cubicBezTo>
                <a:cubicBezTo>
                  <a:pt x="187" y="119"/>
                  <a:pt x="187" y="119"/>
                  <a:pt x="187" y="119"/>
                </a:cubicBezTo>
                <a:cubicBezTo>
                  <a:pt x="176" y="108"/>
                  <a:pt x="176" y="108"/>
                  <a:pt x="176" y="108"/>
                </a:cubicBezTo>
                <a:cubicBezTo>
                  <a:pt x="187" y="96"/>
                  <a:pt x="187" y="96"/>
                  <a:pt x="187" y="96"/>
                </a:cubicBezTo>
                <a:lnTo>
                  <a:pt x="193" y="102"/>
                </a:lnTo>
                <a:close/>
                <a:moveTo>
                  <a:pt x="12" y="80"/>
                </a:moveTo>
                <a:cubicBezTo>
                  <a:pt x="80" y="12"/>
                  <a:pt x="80" y="12"/>
                  <a:pt x="80" y="12"/>
                </a:cubicBezTo>
                <a:cubicBezTo>
                  <a:pt x="97" y="29"/>
                  <a:pt x="97" y="29"/>
                  <a:pt x="97" y="29"/>
                </a:cubicBezTo>
                <a:cubicBezTo>
                  <a:pt x="29" y="96"/>
                  <a:pt x="29" y="96"/>
                  <a:pt x="29" y="96"/>
                </a:cubicBezTo>
                <a:lnTo>
                  <a:pt x="12" y="80"/>
                </a:lnTo>
                <a:close/>
                <a:moveTo>
                  <a:pt x="167" y="128"/>
                </a:moveTo>
                <a:cubicBezTo>
                  <a:pt x="142" y="102"/>
                  <a:pt x="142" y="102"/>
                  <a:pt x="142" y="102"/>
                </a:cubicBezTo>
                <a:cubicBezTo>
                  <a:pt x="140" y="101"/>
                  <a:pt x="138" y="101"/>
                  <a:pt x="136" y="102"/>
                </a:cubicBezTo>
                <a:cubicBezTo>
                  <a:pt x="135" y="104"/>
                  <a:pt x="135" y="106"/>
                  <a:pt x="136" y="108"/>
                </a:cubicBezTo>
                <a:cubicBezTo>
                  <a:pt x="162" y="133"/>
                  <a:pt x="162" y="133"/>
                  <a:pt x="162" y="133"/>
                </a:cubicBezTo>
                <a:cubicBezTo>
                  <a:pt x="150" y="145"/>
                  <a:pt x="150" y="145"/>
                  <a:pt x="150" y="145"/>
                </a:cubicBezTo>
                <a:cubicBezTo>
                  <a:pt x="125" y="119"/>
                  <a:pt x="125" y="119"/>
                  <a:pt x="125" y="119"/>
                </a:cubicBezTo>
                <a:cubicBezTo>
                  <a:pt x="123" y="118"/>
                  <a:pt x="121" y="118"/>
                  <a:pt x="119" y="119"/>
                </a:cubicBezTo>
                <a:cubicBezTo>
                  <a:pt x="118" y="121"/>
                  <a:pt x="118" y="123"/>
                  <a:pt x="119" y="125"/>
                </a:cubicBezTo>
                <a:cubicBezTo>
                  <a:pt x="145" y="150"/>
                  <a:pt x="145" y="150"/>
                  <a:pt x="145" y="150"/>
                </a:cubicBezTo>
                <a:cubicBezTo>
                  <a:pt x="145" y="150"/>
                  <a:pt x="145" y="150"/>
                  <a:pt x="145" y="150"/>
                </a:cubicBezTo>
                <a:cubicBezTo>
                  <a:pt x="133" y="162"/>
                  <a:pt x="133" y="162"/>
                  <a:pt x="133" y="162"/>
                </a:cubicBezTo>
                <a:cubicBezTo>
                  <a:pt x="108" y="136"/>
                  <a:pt x="108" y="136"/>
                  <a:pt x="108" y="136"/>
                </a:cubicBezTo>
                <a:cubicBezTo>
                  <a:pt x="106" y="135"/>
                  <a:pt x="104" y="135"/>
                  <a:pt x="102" y="136"/>
                </a:cubicBezTo>
                <a:cubicBezTo>
                  <a:pt x="101" y="138"/>
                  <a:pt x="101" y="140"/>
                  <a:pt x="102" y="142"/>
                </a:cubicBezTo>
                <a:cubicBezTo>
                  <a:pt x="128" y="167"/>
                  <a:pt x="128" y="167"/>
                  <a:pt x="128" y="167"/>
                </a:cubicBezTo>
                <a:cubicBezTo>
                  <a:pt x="128" y="167"/>
                  <a:pt x="128" y="167"/>
                  <a:pt x="128" y="167"/>
                </a:cubicBezTo>
                <a:cubicBezTo>
                  <a:pt x="119" y="176"/>
                  <a:pt x="119" y="176"/>
                  <a:pt x="119" y="176"/>
                </a:cubicBezTo>
                <a:cubicBezTo>
                  <a:pt x="40" y="96"/>
                  <a:pt x="40" y="96"/>
                  <a:pt x="40" y="96"/>
                </a:cubicBezTo>
                <a:cubicBezTo>
                  <a:pt x="97" y="40"/>
                  <a:pt x="97" y="40"/>
                  <a:pt x="97" y="40"/>
                </a:cubicBezTo>
                <a:cubicBezTo>
                  <a:pt x="108" y="51"/>
                  <a:pt x="108" y="51"/>
                  <a:pt x="108" y="51"/>
                </a:cubicBezTo>
                <a:cubicBezTo>
                  <a:pt x="77" y="82"/>
                  <a:pt x="77" y="82"/>
                  <a:pt x="77" y="82"/>
                </a:cubicBezTo>
                <a:cubicBezTo>
                  <a:pt x="99" y="105"/>
                  <a:pt x="99" y="105"/>
                  <a:pt x="99" y="105"/>
                </a:cubicBezTo>
                <a:cubicBezTo>
                  <a:pt x="130" y="74"/>
                  <a:pt x="130" y="74"/>
                  <a:pt x="130" y="74"/>
                </a:cubicBezTo>
                <a:cubicBezTo>
                  <a:pt x="176" y="119"/>
                  <a:pt x="176" y="119"/>
                  <a:pt x="176" y="119"/>
                </a:cubicBezTo>
                <a:lnTo>
                  <a:pt x="167" y="128"/>
                </a:lnTo>
                <a:close/>
                <a:moveTo>
                  <a:pt x="170" y="102"/>
                </a:moveTo>
                <a:cubicBezTo>
                  <a:pt x="133" y="65"/>
                  <a:pt x="133" y="65"/>
                  <a:pt x="133" y="65"/>
                </a:cubicBezTo>
                <a:cubicBezTo>
                  <a:pt x="132" y="64"/>
                  <a:pt x="129" y="64"/>
                  <a:pt x="128" y="65"/>
                </a:cubicBezTo>
                <a:cubicBezTo>
                  <a:pt x="99" y="94"/>
                  <a:pt x="99" y="94"/>
                  <a:pt x="99" y="94"/>
                </a:cubicBezTo>
                <a:cubicBezTo>
                  <a:pt x="88" y="82"/>
                  <a:pt x="88" y="82"/>
                  <a:pt x="88" y="82"/>
                </a:cubicBezTo>
                <a:cubicBezTo>
                  <a:pt x="116" y="54"/>
                  <a:pt x="116" y="54"/>
                  <a:pt x="116" y="54"/>
                </a:cubicBezTo>
                <a:cubicBezTo>
                  <a:pt x="130" y="40"/>
                  <a:pt x="130" y="40"/>
                  <a:pt x="130" y="40"/>
                </a:cubicBezTo>
                <a:cubicBezTo>
                  <a:pt x="181" y="91"/>
                  <a:pt x="181" y="91"/>
                  <a:pt x="181" y="91"/>
                </a:cubicBezTo>
                <a:lnTo>
                  <a:pt x="170" y="102"/>
                </a:lnTo>
                <a:close/>
                <a:moveTo>
                  <a:pt x="147" y="12"/>
                </a:moveTo>
                <a:cubicBezTo>
                  <a:pt x="210" y="74"/>
                  <a:pt x="210" y="74"/>
                  <a:pt x="210" y="74"/>
                </a:cubicBezTo>
                <a:cubicBezTo>
                  <a:pt x="193" y="91"/>
                  <a:pt x="193" y="91"/>
                  <a:pt x="193" y="91"/>
                </a:cubicBezTo>
                <a:cubicBezTo>
                  <a:pt x="130" y="29"/>
                  <a:pt x="130" y="29"/>
                  <a:pt x="130" y="29"/>
                </a:cubicBezTo>
                <a:lnTo>
                  <a:pt x="147" y="12"/>
                </a:lnTo>
                <a:close/>
              </a:path>
            </a:pathLst>
          </a:custGeom>
          <a:solidFill>
            <a:srgbClr val="5D43F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244" name="Google Shape;1244;p33"/>
          <p:cNvSpPr/>
          <p:nvPr/>
        </p:nvSpPr>
        <p:spPr>
          <a:xfrm>
            <a:off x="6277540" y="5123583"/>
            <a:ext cx="500922" cy="418900"/>
          </a:xfrm>
          <a:custGeom>
            <a:rect b="b" l="l" r="r" t="t"/>
            <a:pathLst>
              <a:path extrusionOk="0" h="156" w="188">
                <a:moveTo>
                  <a:pt x="0" y="0"/>
                </a:moveTo>
                <a:cubicBezTo>
                  <a:pt x="0" y="156"/>
                  <a:pt x="0" y="156"/>
                  <a:pt x="0" y="156"/>
                </a:cubicBezTo>
                <a:cubicBezTo>
                  <a:pt x="188" y="156"/>
                  <a:pt x="188" y="156"/>
                  <a:pt x="188" y="156"/>
                </a:cubicBezTo>
                <a:cubicBezTo>
                  <a:pt x="188" y="0"/>
                  <a:pt x="188" y="0"/>
                  <a:pt x="188" y="0"/>
                </a:cubicBezTo>
                <a:lnTo>
                  <a:pt x="0" y="0"/>
                </a:lnTo>
                <a:close/>
                <a:moveTo>
                  <a:pt x="180" y="148"/>
                </a:moveTo>
                <a:cubicBezTo>
                  <a:pt x="8" y="148"/>
                  <a:pt x="8" y="148"/>
                  <a:pt x="8" y="148"/>
                </a:cubicBezTo>
                <a:cubicBezTo>
                  <a:pt x="8" y="8"/>
                  <a:pt x="8" y="8"/>
                  <a:pt x="8" y="8"/>
                </a:cubicBezTo>
                <a:cubicBezTo>
                  <a:pt x="180" y="8"/>
                  <a:pt x="180" y="8"/>
                  <a:pt x="180" y="8"/>
                </a:cubicBezTo>
                <a:lnTo>
                  <a:pt x="180" y="148"/>
                </a:lnTo>
                <a:close/>
                <a:moveTo>
                  <a:pt x="120" y="130"/>
                </a:moveTo>
                <a:cubicBezTo>
                  <a:pt x="149" y="130"/>
                  <a:pt x="172" y="107"/>
                  <a:pt x="172" y="78"/>
                </a:cubicBezTo>
                <a:cubicBezTo>
                  <a:pt x="172" y="49"/>
                  <a:pt x="149" y="26"/>
                  <a:pt x="120" y="26"/>
                </a:cubicBezTo>
                <a:cubicBezTo>
                  <a:pt x="91" y="26"/>
                  <a:pt x="68" y="49"/>
                  <a:pt x="68" y="78"/>
                </a:cubicBezTo>
                <a:cubicBezTo>
                  <a:pt x="68" y="107"/>
                  <a:pt x="91" y="130"/>
                  <a:pt x="120" y="130"/>
                </a:cubicBezTo>
                <a:close/>
                <a:moveTo>
                  <a:pt x="120" y="34"/>
                </a:moveTo>
                <a:cubicBezTo>
                  <a:pt x="144" y="34"/>
                  <a:pt x="164" y="54"/>
                  <a:pt x="164" y="78"/>
                </a:cubicBezTo>
                <a:cubicBezTo>
                  <a:pt x="164" y="102"/>
                  <a:pt x="144" y="122"/>
                  <a:pt x="120" y="122"/>
                </a:cubicBezTo>
                <a:cubicBezTo>
                  <a:pt x="96" y="122"/>
                  <a:pt x="76" y="102"/>
                  <a:pt x="76" y="78"/>
                </a:cubicBezTo>
                <a:cubicBezTo>
                  <a:pt x="76" y="54"/>
                  <a:pt x="96" y="34"/>
                  <a:pt x="120" y="34"/>
                </a:cubicBezTo>
                <a:close/>
                <a:moveTo>
                  <a:pt x="100" y="78"/>
                </a:moveTo>
                <a:cubicBezTo>
                  <a:pt x="100" y="89"/>
                  <a:pt x="109" y="98"/>
                  <a:pt x="120" y="98"/>
                </a:cubicBezTo>
                <a:cubicBezTo>
                  <a:pt x="131" y="98"/>
                  <a:pt x="140" y="89"/>
                  <a:pt x="140" y="78"/>
                </a:cubicBezTo>
                <a:cubicBezTo>
                  <a:pt x="140" y="67"/>
                  <a:pt x="131" y="58"/>
                  <a:pt x="120" y="58"/>
                </a:cubicBezTo>
                <a:cubicBezTo>
                  <a:pt x="115" y="58"/>
                  <a:pt x="111" y="60"/>
                  <a:pt x="108" y="62"/>
                </a:cubicBezTo>
                <a:cubicBezTo>
                  <a:pt x="99" y="53"/>
                  <a:pt x="99" y="53"/>
                  <a:pt x="99" y="53"/>
                </a:cubicBezTo>
                <a:cubicBezTo>
                  <a:pt x="93" y="59"/>
                  <a:pt x="93" y="59"/>
                  <a:pt x="93" y="59"/>
                </a:cubicBezTo>
                <a:cubicBezTo>
                  <a:pt x="103" y="68"/>
                  <a:pt x="103" y="68"/>
                  <a:pt x="103" y="68"/>
                </a:cubicBezTo>
                <a:cubicBezTo>
                  <a:pt x="101" y="71"/>
                  <a:pt x="100" y="74"/>
                  <a:pt x="100" y="78"/>
                </a:cubicBezTo>
                <a:close/>
                <a:moveTo>
                  <a:pt x="120" y="66"/>
                </a:moveTo>
                <a:cubicBezTo>
                  <a:pt x="127" y="66"/>
                  <a:pt x="132" y="71"/>
                  <a:pt x="132" y="78"/>
                </a:cubicBezTo>
                <a:cubicBezTo>
                  <a:pt x="132" y="85"/>
                  <a:pt x="127" y="90"/>
                  <a:pt x="120" y="90"/>
                </a:cubicBezTo>
                <a:cubicBezTo>
                  <a:pt x="113" y="90"/>
                  <a:pt x="108" y="85"/>
                  <a:pt x="108" y="78"/>
                </a:cubicBezTo>
                <a:cubicBezTo>
                  <a:pt x="108" y="71"/>
                  <a:pt x="113" y="66"/>
                  <a:pt x="120" y="66"/>
                </a:cubicBezTo>
                <a:close/>
                <a:moveTo>
                  <a:pt x="44" y="36"/>
                </a:moveTo>
                <a:cubicBezTo>
                  <a:pt x="36" y="36"/>
                  <a:pt x="36" y="36"/>
                  <a:pt x="36" y="36"/>
                </a:cubicBezTo>
                <a:cubicBezTo>
                  <a:pt x="36" y="120"/>
                  <a:pt x="36" y="120"/>
                  <a:pt x="36" y="120"/>
                </a:cubicBezTo>
                <a:cubicBezTo>
                  <a:pt x="44" y="120"/>
                  <a:pt x="44" y="120"/>
                  <a:pt x="44" y="120"/>
                </a:cubicBezTo>
                <a:lnTo>
                  <a:pt x="44" y="36"/>
                </a:lnTo>
                <a:close/>
              </a:path>
            </a:pathLst>
          </a:custGeom>
          <a:solidFill>
            <a:srgbClr val="5D43F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245" name="Google Shape;1245;p33"/>
          <p:cNvSpPr txBox="1"/>
          <p:nvPr/>
        </p:nvSpPr>
        <p:spPr>
          <a:xfrm>
            <a:off x="1571845" y="7392937"/>
            <a:ext cx="7587916" cy="37555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1800">
                <a:solidFill>
                  <a:schemeClr val="dk1"/>
                </a:solidFill>
                <a:latin typeface="Calibri"/>
                <a:ea typeface="Calibri"/>
                <a:cs typeface="Calibri"/>
                <a:sym typeface="Calibri"/>
              </a:rPr>
              <a:t>-. </a:t>
            </a:r>
            <a:endParaRPr/>
          </a:p>
        </p:txBody>
      </p:sp>
      <p:sp>
        <p:nvSpPr>
          <p:cNvPr id="1246" name="Google Shape;1246;p33"/>
          <p:cNvSpPr txBox="1"/>
          <p:nvPr/>
        </p:nvSpPr>
        <p:spPr>
          <a:xfrm>
            <a:off x="525647" y="3757777"/>
            <a:ext cx="11140706" cy="116236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vi-VN" sz="1600">
                <a:solidFill>
                  <a:srgbClr val="081C36"/>
                </a:solidFill>
                <a:latin typeface="Fira Sans"/>
                <a:ea typeface="Fira Sans"/>
                <a:cs typeface="Fira Sans"/>
                <a:sym typeface="Fira Sans"/>
              </a:rPr>
              <a:t>Giáo viên nêu vấn đề: Trong thực tế, có thể sử dụng những cách nào để thu thập thông tin nghề đối với các nghề ta định chọn? Giáo viên động viên, khuyến khích các cá nhân đưa ra các cách tìm hiểu thông tin nghề. Sau đó, giáo viên khái quát lại, bổ sung và giới thiệu với học sinh 3 phương pháp tìm hiểu thông tin nghề. </a:t>
            </a:r>
            <a:endParaRPr sz="1600">
              <a:solidFill>
                <a:schemeClr val="dk1"/>
              </a:solidFill>
              <a:latin typeface="Fira Sans"/>
              <a:ea typeface="Fira Sans"/>
              <a:cs typeface="Fira Sans"/>
              <a:sym typeface="Fira Sans"/>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223"/>
                                        </p:tgtEl>
                                        <p:attrNameLst>
                                          <p:attrName>style.visibility</p:attrName>
                                        </p:attrNameLst>
                                      </p:cBhvr>
                                      <p:to>
                                        <p:strVal val="visible"/>
                                      </p:to>
                                    </p:set>
                                    <p:animEffect filter="fade" transition="in">
                                      <p:cBhvr>
                                        <p:cTn dur="500"/>
                                        <p:tgtEl>
                                          <p:spTgt spid="1223"/>
                                        </p:tgtEl>
                                      </p:cBhvr>
                                    </p:animEffect>
                                  </p:childTnLst>
                                </p:cTn>
                              </p:par>
                              <p:par>
                                <p:cTn fill="hold" nodeType="withEffect" presetClass="entr" presetID="10" presetSubtype="0">
                                  <p:stCondLst>
                                    <p:cond delay="500"/>
                                  </p:stCondLst>
                                  <p:childTnLst>
                                    <p:set>
                                      <p:cBhvr>
                                        <p:cTn dur="1" fill="hold">
                                          <p:stCondLst>
                                            <p:cond delay="0"/>
                                          </p:stCondLst>
                                        </p:cTn>
                                        <p:tgtEl>
                                          <p:spTgt spid="1241"/>
                                        </p:tgtEl>
                                        <p:attrNameLst>
                                          <p:attrName>style.visibility</p:attrName>
                                        </p:attrNameLst>
                                      </p:cBhvr>
                                      <p:to>
                                        <p:strVal val="visible"/>
                                      </p:to>
                                    </p:set>
                                    <p:animEffect filter="fade" transition="in">
                                      <p:cBhvr>
                                        <p:cTn dur="500"/>
                                        <p:tgtEl>
                                          <p:spTgt spid="1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6">
                                            <p:txEl>
                                              <p:pRg end="0" st="0"/>
                                            </p:txEl>
                                          </p:spTgt>
                                        </p:tgtEl>
                                        <p:attrNameLst>
                                          <p:attrName>style.visibility</p:attrName>
                                        </p:attrNameLst>
                                      </p:cBhvr>
                                      <p:to>
                                        <p:strVal val="visible"/>
                                      </p:to>
                                    </p:set>
                                    <p:animEffect filter="fade" transition="in">
                                      <p:cBhvr>
                                        <p:cTn dur="500"/>
                                        <p:tgtEl>
                                          <p:spTgt spid="1246">
                                            <p:txEl>
                                              <p:pRg end="0" st="0"/>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1222"/>
                                        </p:tgtEl>
                                        <p:attrNameLst>
                                          <p:attrName>style.visibility</p:attrName>
                                        </p:attrNameLst>
                                      </p:cBhvr>
                                      <p:to>
                                        <p:strVal val="visible"/>
                                      </p:to>
                                    </p:set>
                                    <p:animEffect filter="fade" transition="in">
                                      <p:cBhvr>
                                        <p:cTn dur="500"/>
                                        <p:tgtEl>
                                          <p:spTgt spid="1222"/>
                                        </p:tgtEl>
                                      </p:cBhvr>
                                    </p:animEffect>
                                  </p:childTnLst>
                                </p:cTn>
                              </p:par>
                              <p:par>
                                <p:cTn fill="hold" nodeType="withEffect" presetClass="entr" presetID="2" presetSubtype="2">
                                  <p:stCondLst>
                                    <p:cond delay="1000"/>
                                  </p:stCondLst>
                                  <p:childTnLst>
                                    <p:set>
                                      <p:cBhvr>
                                        <p:cTn dur="1" fill="hold">
                                          <p:stCondLst>
                                            <p:cond delay="0"/>
                                          </p:stCondLst>
                                        </p:cTn>
                                        <p:tgtEl>
                                          <p:spTgt spid="1229"/>
                                        </p:tgtEl>
                                        <p:attrNameLst>
                                          <p:attrName>style.visibility</p:attrName>
                                        </p:attrNameLst>
                                      </p:cBhvr>
                                      <p:to>
                                        <p:strVal val="visible"/>
                                      </p:to>
                                    </p:set>
                                    <p:anim calcmode="lin" valueType="num">
                                      <p:cBhvr additive="base">
                                        <p:cTn dur="750"/>
                                        <p:tgtEl>
                                          <p:spTgt spid="122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000"/>
                                  </p:stCondLst>
                                  <p:childTnLst>
                                    <p:set>
                                      <p:cBhvr>
                                        <p:cTn dur="1" fill="hold">
                                          <p:stCondLst>
                                            <p:cond delay="0"/>
                                          </p:stCondLst>
                                        </p:cTn>
                                        <p:tgtEl>
                                          <p:spTgt spid="1242"/>
                                        </p:tgtEl>
                                        <p:attrNameLst>
                                          <p:attrName>style.visibility</p:attrName>
                                        </p:attrNameLst>
                                      </p:cBhvr>
                                      <p:to>
                                        <p:strVal val="visible"/>
                                      </p:to>
                                    </p:set>
                                    <p:animEffect filter="fade" transition="in">
                                      <p:cBhvr>
                                        <p:cTn dur="750"/>
                                        <p:tgtEl>
                                          <p:spTgt spid="1242"/>
                                        </p:tgtEl>
                                      </p:cBhvr>
                                    </p:animEffect>
                                  </p:childTnLst>
                                </p:cTn>
                              </p:par>
                              <p:par>
                                <p:cTn fill="hold" nodeType="withEffect" presetClass="entr" presetID="2" presetSubtype="2">
                                  <p:stCondLst>
                                    <p:cond delay="1500"/>
                                  </p:stCondLst>
                                  <p:childTnLst>
                                    <p:set>
                                      <p:cBhvr>
                                        <p:cTn dur="1" fill="hold">
                                          <p:stCondLst>
                                            <p:cond delay="0"/>
                                          </p:stCondLst>
                                        </p:cTn>
                                        <p:tgtEl>
                                          <p:spTgt spid="1233"/>
                                        </p:tgtEl>
                                        <p:attrNameLst>
                                          <p:attrName>style.visibility</p:attrName>
                                        </p:attrNameLst>
                                      </p:cBhvr>
                                      <p:to>
                                        <p:strVal val="visible"/>
                                      </p:to>
                                    </p:set>
                                    <p:anim calcmode="lin" valueType="num">
                                      <p:cBhvr additive="base">
                                        <p:cTn dur="750"/>
                                        <p:tgtEl>
                                          <p:spTgt spid="123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500"/>
                                  </p:stCondLst>
                                  <p:childTnLst>
                                    <p:set>
                                      <p:cBhvr>
                                        <p:cTn dur="1" fill="hold">
                                          <p:stCondLst>
                                            <p:cond delay="0"/>
                                          </p:stCondLst>
                                        </p:cTn>
                                        <p:tgtEl>
                                          <p:spTgt spid="1244"/>
                                        </p:tgtEl>
                                        <p:attrNameLst>
                                          <p:attrName>style.visibility</p:attrName>
                                        </p:attrNameLst>
                                      </p:cBhvr>
                                      <p:to>
                                        <p:strVal val="visible"/>
                                      </p:to>
                                    </p:set>
                                    <p:animEffect filter="fade" transition="in">
                                      <p:cBhvr>
                                        <p:cTn dur="750"/>
                                        <p:tgtEl>
                                          <p:spTgt spid="1244"/>
                                        </p:tgtEl>
                                      </p:cBhvr>
                                    </p:animEffect>
                                  </p:childTnLst>
                                </p:cTn>
                              </p:par>
                              <p:par>
                                <p:cTn fill="hold" nodeType="withEffect" presetClass="entr" presetID="2" presetSubtype="2">
                                  <p:stCondLst>
                                    <p:cond delay="2000"/>
                                  </p:stCondLst>
                                  <p:childTnLst>
                                    <p:set>
                                      <p:cBhvr>
                                        <p:cTn dur="1" fill="hold">
                                          <p:stCondLst>
                                            <p:cond delay="0"/>
                                          </p:stCondLst>
                                        </p:cTn>
                                        <p:tgtEl>
                                          <p:spTgt spid="1237"/>
                                        </p:tgtEl>
                                        <p:attrNameLst>
                                          <p:attrName>style.visibility</p:attrName>
                                        </p:attrNameLst>
                                      </p:cBhvr>
                                      <p:to>
                                        <p:strVal val="visible"/>
                                      </p:to>
                                    </p:set>
                                    <p:anim calcmode="lin" valueType="num">
                                      <p:cBhvr additive="base">
                                        <p:cTn dur="750"/>
                                        <p:tgtEl>
                                          <p:spTgt spid="123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000"/>
                                  </p:stCondLst>
                                  <p:childTnLst>
                                    <p:set>
                                      <p:cBhvr>
                                        <p:cTn dur="1" fill="hold">
                                          <p:stCondLst>
                                            <p:cond delay="0"/>
                                          </p:stCondLst>
                                        </p:cTn>
                                        <p:tgtEl>
                                          <p:spTgt spid="1243"/>
                                        </p:tgtEl>
                                        <p:attrNameLst>
                                          <p:attrName>style.visibility</p:attrName>
                                        </p:attrNameLst>
                                      </p:cBhvr>
                                      <p:to>
                                        <p:strVal val="visible"/>
                                      </p:to>
                                    </p:set>
                                    <p:animEffect filter="fade" transition="in">
                                      <p:cBhvr>
                                        <p:cTn dur="750"/>
                                        <p:tgtEl>
                                          <p:spTgt spid="1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34"/>
          <p:cNvSpPr/>
          <p:nvPr/>
        </p:nvSpPr>
        <p:spPr>
          <a:xfrm>
            <a:off x="0" y="0"/>
            <a:ext cx="139700" cy="0"/>
          </a:xfrm>
          <a:prstGeom prst="rect">
            <a:avLst/>
          </a:prstGeom>
          <a:noFill/>
          <a:ln>
            <a:noFill/>
          </a:ln>
        </p:spPr>
        <p:txBody>
          <a:bodyPr anchorCtr="0" anchor="ctr" bIns="38075" lIns="44425" spcFirstLastPara="1" rIns="44425" wrap="square" tIns="50775">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2" name="Google Shape;1252;p34"/>
          <p:cNvSpPr/>
          <p:nvPr/>
        </p:nvSpPr>
        <p:spPr>
          <a:xfrm>
            <a:off x="0" y="0"/>
            <a:ext cx="12192000" cy="25400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3" name="Google Shape;1253;p34"/>
          <p:cNvSpPr/>
          <p:nvPr/>
        </p:nvSpPr>
        <p:spPr>
          <a:xfrm>
            <a:off x="0" y="0"/>
            <a:ext cx="12192000" cy="2540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br>
              <a:rPr b="0" i="0" lang="vi-VN"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254" name="Google Shape;1254;p34"/>
          <p:cNvSpPr txBox="1"/>
          <p:nvPr/>
        </p:nvSpPr>
        <p:spPr>
          <a:xfrm>
            <a:off x="469900" y="254000"/>
            <a:ext cx="11531600" cy="1940403"/>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None/>
            </a:pPr>
            <a:r>
              <a:rPr b="1" lang="vi-VN" sz="2000">
                <a:solidFill>
                  <a:srgbClr val="5D43FB"/>
                </a:solidFill>
                <a:latin typeface="Fira Sans"/>
                <a:ea typeface="Fira Sans"/>
                <a:cs typeface="Fira Sans"/>
                <a:sym typeface="Fira Sans"/>
              </a:rPr>
              <a:t>Phương pháp 1: Phỏng vấn trực tiếp </a:t>
            </a:r>
            <a:endParaRPr/>
          </a:p>
          <a:p>
            <a:pPr indent="0" lvl="0" marL="0" marR="0" rtl="0" algn="l">
              <a:lnSpc>
                <a:spcPct val="200000"/>
              </a:lnSpc>
              <a:spcBef>
                <a:spcPts val="0"/>
              </a:spcBef>
              <a:spcAft>
                <a:spcPts val="0"/>
              </a:spcAft>
              <a:buNone/>
            </a:pPr>
            <a:r>
              <a:rPr lang="vi-VN" sz="1400">
                <a:solidFill>
                  <a:schemeClr val="dk1"/>
                </a:solidFill>
                <a:latin typeface="Fira Sans"/>
                <a:ea typeface="Fira Sans"/>
                <a:cs typeface="Fira Sans"/>
                <a:sym typeface="Fira Sans"/>
              </a:rPr>
              <a:t>Trước hết, các em nên tìm hiểu nghề nghiệp của những người gần mình nhất, sau đó tìm hiểu rộng ra bên ngoài. Các em có thể dựa vào những nội dung trong “bản mô tả nghề" để đặt câu hỏi phỏng vấn hoặc tham khảo các câu hỏi trong phiếu phỏng vấn thông tin nghề nghiệp (phụ lục VII, chuyên đề 2 lớp 10). </a:t>
            </a:r>
            <a:endParaRPr/>
          </a:p>
        </p:txBody>
      </p:sp>
      <p:pic>
        <p:nvPicPr>
          <p:cNvPr id="1255" name="Google Shape;1255;p34"/>
          <p:cNvPicPr preferRelativeResize="0"/>
          <p:nvPr/>
        </p:nvPicPr>
        <p:blipFill rotWithShape="1">
          <a:blip r:embed="rId3">
            <a:alphaModFix/>
          </a:blip>
          <a:srcRect b="0" l="0" r="0" t="0"/>
          <a:stretch/>
        </p:blipFill>
        <p:spPr>
          <a:xfrm>
            <a:off x="1206500" y="914400"/>
            <a:ext cx="10515600" cy="7061200"/>
          </a:xfrm>
          <a:prstGeom prst="rect">
            <a:avLst/>
          </a:prstGeom>
          <a:noFill/>
          <a:ln>
            <a:noFill/>
          </a:ln>
        </p:spPr>
      </p:pic>
      <p:sp>
        <p:nvSpPr>
          <p:cNvPr id="1256" name="Google Shape;1256;p34"/>
          <p:cNvSpPr txBox="1"/>
          <p:nvPr/>
        </p:nvSpPr>
        <p:spPr>
          <a:xfrm>
            <a:off x="2743200" y="2448403"/>
            <a:ext cx="8496300" cy="4132606"/>
          </a:xfrm>
          <a:prstGeom prst="rect">
            <a:avLst/>
          </a:prstGeom>
          <a:noFill/>
          <a:ln>
            <a:noFill/>
          </a:ln>
        </p:spPr>
        <p:txBody>
          <a:bodyPr anchorCtr="0" anchor="t" bIns="45700" lIns="91425" spcFirstLastPara="1" rIns="91425" wrap="square" tIns="45700">
            <a:spAutoFit/>
          </a:bodyPr>
          <a:lstStyle/>
          <a:p>
            <a:pPr indent="0" lvl="0" marL="0" marR="0" rtl="0" algn="ctr">
              <a:lnSpc>
                <a:spcPct val="170000"/>
              </a:lnSpc>
              <a:spcBef>
                <a:spcPts val="0"/>
              </a:spcBef>
              <a:spcAft>
                <a:spcPts val="0"/>
              </a:spcAft>
              <a:buNone/>
            </a:pPr>
            <a:r>
              <a:rPr b="1" lang="vi-VN" sz="1300">
                <a:solidFill>
                  <a:schemeClr val="dk1"/>
                </a:solidFill>
                <a:latin typeface="Fira Sans"/>
                <a:ea typeface="Fira Sans"/>
                <a:cs typeface="Fira Sans"/>
                <a:sym typeface="Fira Sans"/>
              </a:rPr>
              <a:t>PHIẾU PHỎNG VẤN TÌM HIỂU THÔNG TIN VỀ NGHỀ NGHIỆP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1. Công việc của anh/ chị là gì ạ?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2. Thường ngày anh/ chị làm những việc gì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3. Anh/chị thích nhất phần việc nào trong ngày?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4. Ngày xưa khi anh/chị còn trẻ, anh/ chị có nghĩ mình sẽ thích công việc này không?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5. Anh/ chị ghét nhất phần việc nào trong ngày?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6. Những kĩ năng nào cần thiết nhất để hoàn thành tốt công việc này?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7. Nếu em muốn làm công việc giống như anh/ chị, em cần phải học ngành nghề gì?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8. Nếu em muốn làm công việc giống như anh/ chị, em cần phải có những khả năng gì?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9. Anh/ chị có thể kể cho em nghe hồi xưa anh/chị bắt đầu vào nghề này như thế nào không?</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10. Nếu em muốn tự nuôi mình, thì em có nên làm công việc giống như công việc của anh/ chị không? </a:t>
            </a:r>
            <a:endParaRPr/>
          </a:p>
          <a:p>
            <a:pPr indent="0" lvl="0" marL="0" marR="0" rtl="0" algn="l">
              <a:lnSpc>
                <a:spcPct val="170000"/>
              </a:lnSpc>
              <a:spcBef>
                <a:spcPts val="0"/>
              </a:spcBef>
              <a:spcAft>
                <a:spcPts val="0"/>
              </a:spcAft>
              <a:buNone/>
            </a:pPr>
            <a:r>
              <a:rPr lang="vi-VN" sz="1300">
                <a:solidFill>
                  <a:schemeClr val="dk1"/>
                </a:solidFill>
                <a:latin typeface="Fira Sans"/>
                <a:ea typeface="Fira Sans"/>
                <a:cs typeface="Fira Sans"/>
                <a:sym typeface="Fira Sans"/>
              </a:rPr>
              <a:t>11. Anh/ chị có lời khuyên nào cho em nếu em muốn theo nghề này?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1000"/>
                                        <p:tgtEl>
                                          <p:spTgt spid="1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55"/>
                                        </p:tgtEl>
                                        <p:attrNameLst>
                                          <p:attrName>style.visibility</p:attrName>
                                        </p:attrNameLst>
                                      </p:cBhvr>
                                      <p:to>
                                        <p:strVal val="visible"/>
                                      </p:to>
                                    </p:set>
                                    <p:anim calcmode="lin" valueType="num">
                                      <p:cBhvr additive="base">
                                        <p:cTn dur="500"/>
                                        <p:tgtEl>
                                          <p:spTgt spid="1255"/>
                                        </p:tgtEl>
                                        <p:attrNameLst>
                                          <p:attrName>ppt_w</p:attrName>
                                        </p:attrNameLst>
                                      </p:cBhvr>
                                      <p:tavLst>
                                        <p:tav fmla="" tm="0">
                                          <p:val>
                                            <p:strVal val="0"/>
                                          </p:val>
                                        </p:tav>
                                        <p:tav fmla="" tm="100000">
                                          <p:val>
                                            <p:strVal val="#ppt_w"/>
                                          </p:val>
                                        </p:tav>
                                      </p:tavLst>
                                    </p:anim>
                                    <p:anim calcmode="lin" valueType="num">
                                      <p:cBhvr additive="base">
                                        <p:cTn dur="500"/>
                                        <p:tgtEl>
                                          <p:spTgt spid="1255"/>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1000"/>
                                        <p:tgtEl>
                                          <p:spTgt spid="1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grpSp>
        <p:nvGrpSpPr>
          <p:cNvPr id="1262" name="Google Shape;1262;p35"/>
          <p:cNvGrpSpPr/>
          <p:nvPr/>
        </p:nvGrpSpPr>
        <p:grpSpPr>
          <a:xfrm>
            <a:off x="5402418" y="1222966"/>
            <a:ext cx="6573682" cy="5000844"/>
            <a:chOff x="6634318" y="4086016"/>
            <a:chExt cx="4490882" cy="1688622"/>
          </a:xfrm>
        </p:grpSpPr>
        <p:sp>
          <p:nvSpPr>
            <p:cNvPr id="1263" name="Google Shape;1263;p35"/>
            <p:cNvSpPr/>
            <p:nvPr/>
          </p:nvSpPr>
          <p:spPr>
            <a:xfrm>
              <a:off x="6634318" y="4086016"/>
              <a:ext cx="4490882" cy="1688622"/>
            </a:xfrm>
            <a:prstGeom prst="roundRect">
              <a:avLst>
                <a:gd fmla="val 14954"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4" name="Google Shape;1264;p35"/>
            <p:cNvSpPr/>
            <p:nvPr/>
          </p:nvSpPr>
          <p:spPr>
            <a:xfrm>
              <a:off x="6749884" y="4187424"/>
              <a:ext cx="4259749" cy="1485803"/>
            </a:xfrm>
            <a:prstGeom prst="roundRect">
              <a:avLst>
                <a:gd fmla="val 11675"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265" name="Google Shape;1265;p35"/>
          <p:cNvGrpSpPr/>
          <p:nvPr/>
        </p:nvGrpSpPr>
        <p:grpSpPr>
          <a:xfrm>
            <a:off x="105989" y="1674632"/>
            <a:ext cx="4885989" cy="4500528"/>
            <a:chOff x="849341" y="1167503"/>
            <a:chExt cx="4885989" cy="4500528"/>
          </a:xfrm>
        </p:grpSpPr>
        <p:grpSp>
          <p:nvGrpSpPr>
            <p:cNvPr id="1266" name="Google Shape;1266;p35"/>
            <p:cNvGrpSpPr/>
            <p:nvPr/>
          </p:nvGrpSpPr>
          <p:grpSpPr>
            <a:xfrm>
              <a:off x="849341" y="2262588"/>
              <a:ext cx="1837834" cy="2067563"/>
              <a:chOff x="849341" y="2262588"/>
              <a:chExt cx="1837834" cy="2067563"/>
            </a:xfrm>
          </p:grpSpPr>
          <p:sp>
            <p:nvSpPr>
              <p:cNvPr id="1267" name="Google Shape;1267;p35"/>
              <p:cNvSpPr/>
              <p:nvPr/>
            </p:nvSpPr>
            <p:spPr>
              <a:xfrm>
                <a:off x="849341" y="2262588"/>
                <a:ext cx="1768697" cy="2067563"/>
              </a:xfrm>
              <a:custGeom>
                <a:rect b="b" l="l" r="r" t="t"/>
                <a:pathLst>
                  <a:path extrusionOk="0" h="2067563" w="1768697">
                    <a:moveTo>
                      <a:pt x="509998" y="57982"/>
                    </a:moveTo>
                    <a:cubicBezTo>
                      <a:pt x="489524" y="68075"/>
                      <a:pt x="469914" y="79466"/>
                      <a:pt x="451458" y="92011"/>
                    </a:cubicBezTo>
                    <a:cubicBezTo>
                      <a:pt x="173606" y="280033"/>
                      <a:pt x="27686" y="636757"/>
                      <a:pt x="3174" y="961470"/>
                    </a:cubicBezTo>
                    <a:cubicBezTo>
                      <a:pt x="723" y="994778"/>
                      <a:pt x="-430" y="1028374"/>
                      <a:pt x="146" y="1061825"/>
                    </a:cubicBezTo>
                    <a:cubicBezTo>
                      <a:pt x="6346" y="1452001"/>
                      <a:pt x="239212" y="1839004"/>
                      <a:pt x="596656" y="1995737"/>
                    </a:cubicBezTo>
                    <a:cubicBezTo>
                      <a:pt x="953956" y="2152471"/>
                      <a:pt x="1417668" y="2047501"/>
                      <a:pt x="1646928" y="1731583"/>
                    </a:cubicBezTo>
                    <a:cubicBezTo>
                      <a:pt x="1756512" y="1580617"/>
                      <a:pt x="1809573" y="1373995"/>
                      <a:pt x="1731711" y="1204573"/>
                    </a:cubicBezTo>
                    <a:cubicBezTo>
                      <a:pt x="1622704" y="967526"/>
                      <a:pt x="1333750" y="894855"/>
                      <a:pt x="1199077" y="679148"/>
                    </a:cubicBezTo>
                    <a:cubicBezTo>
                      <a:pt x="1081707" y="491126"/>
                      <a:pt x="1180044" y="222934"/>
                      <a:pt x="988273" y="74275"/>
                    </a:cubicBezTo>
                    <a:cubicBezTo>
                      <a:pt x="853601" y="-29973"/>
                      <a:pt x="655629" y="-14112"/>
                      <a:pt x="509998" y="5798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268" name="Google Shape;1268;p35"/>
              <p:cNvGrpSpPr/>
              <p:nvPr/>
            </p:nvGrpSpPr>
            <p:grpSpPr>
              <a:xfrm>
                <a:off x="1044287" y="2321178"/>
                <a:ext cx="1642888" cy="1946808"/>
                <a:chOff x="1044287" y="2321178"/>
                <a:chExt cx="1642888" cy="1946808"/>
              </a:xfrm>
            </p:grpSpPr>
            <p:sp>
              <p:nvSpPr>
                <p:cNvPr id="1269" name="Google Shape;1269;p35"/>
                <p:cNvSpPr/>
                <p:nvPr/>
              </p:nvSpPr>
              <p:spPr>
                <a:xfrm>
                  <a:off x="1044287" y="4128844"/>
                  <a:ext cx="1642888" cy="139142"/>
                </a:xfrm>
                <a:custGeom>
                  <a:rect b="b" l="l" r="r" t="t"/>
                  <a:pathLst>
                    <a:path extrusionOk="0" h="139142" w="1642888">
                      <a:moveTo>
                        <a:pt x="1642889" y="69643"/>
                      </a:moveTo>
                      <a:cubicBezTo>
                        <a:pt x="1642889" y="107997"/>
                        <a:pt x="1275063" y="139142"/>
                        <a:pt x="821444" y="139142"/>
                      </a:cubicBezTo>
                      <a:cubicBezTo>
                        <a:pt x="367682" y="139142"/>
                        <a:pt x="0" y="107997"/>
                        <a:pt x="0" y="69643"/>
                      </a:cubicBezTo>
                      <a:cubicBezTo>
                        <a:pt x="0" y="31289"/>
                        <a:pt x="367826" y="0"/>
                        <a:pt x="821444" y="0"/>
                      </a:cubicBezTo>
                      <a:cubicBezTo>
                        <a:pt x="1275063" y="144"/>
                        <a:pt x="1642889" y="31289"/>
                        <a:pt x="1642889" y="69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270" name="Google Shape;1270;p35"/>
                <p:cNvGrpSpPr/>
                <p:nvPr/>
              </p:nvGrpSpPr>
              <p:grpSpPr>
                <a:xfrm>
                  <a:off x="1076388" y="2321178"/>
                  <a:ext cx="1528160" cy="1875867"/>
                  <a:chOff x="1076388" y="2321178"/>
                  <a:chExt cx="1528160" cy="1875867"/>
                </a:xfrm>
              </p:grpSpPr>
              <p:grpSp>
                <p:nvGrpSpPr>
                  <p:cNvPr id="1271" name="Google Shape;1271;p35"/>
                  <p:cNvGrpSpPr/>
                  <p:nvPr/>
                </p:nvGrpSpPr>
                <p:grpSpPr>
                  <a:xfrm>
                    <a:off x="1076388" y="2918090"/>
                    <a:ext cx="981259" cy="1245936"/>
                    <a:chOff x="1076388" y="2918090"/>
                    <a:chExt cx="981259" cy="1245936"/>
                  </a:xfrm>
                </p:grpSpPr>
                <p:grpSp>
                  <p:nvGrpSpPr>
                    <p:cNvPr id="1272" name="Google Shape;1272;p35"/>
                    <p:cNvGrpSpPr/>
                    <p:nvPr/>
                  </p:nvGrpSpPr>
                  <p:grpSpPr>
                    <a:xfrm>
                      <a:off x="1076388" y="2918090"/>
                      <a:ext cx="897917" cy="1245936"/>
                      <a:chOff x="1076388" y="2918090"/>
                      <a:chExt cx="897917" cy="1245936"/>
                    </a:xfrm>
                  </p:grpSpPr>
                  <p:sp>
                    <p:nvSpPr>
                      <p:cNvPr id="1273" name="Google Shape;1273;p35"/>
                      <p:cNvSpPr/>
                      <p:nvPr/>
                    </p:nvSpPr>
                    <p:spPr>
                      <a:xfrm>
                        <a:off x="1269078" y="3295720"/>
                        <a:ext cx="100643" cy="868161"/>
                      </a:xfrm>
                      <a:custGeom>
                        <a:rect b="b" l="l" r="r" t="t"/>
                        <a:pathLst>
                          <a:path extrusionOk="0" h="868161" w="100643">
                            <a:moveTo>
                              <a:pt x="100644" y="868162"/>
                            </a:moveTo>
                            <a:lnTo>
                              <a:pt x="69932" y="868162"/>
                            </a:lnTo>
                            <a:lnTo>
                              <a:pt x="69932" y="300778"/>
                            </a:lnTo>
                            <a:lnTo>
                              <a:pt x="0" y="0"/>
                            </a:lnTo>
                            <a:lnTo>
                              <a:pt x="30856" y="0"/>
                            </a:lnTo>
                            <a:lnTo>
                              <a:pt x="100644" y="299192"/>
                            </a:ln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74" name="Google Shape;1274;p35"/>
                      <p:cNvSpPr/>
                      <p:nvPr/>
                    </p:nvSpPr>
                    <p:spPr>
                      <a:xfrm>
                        <a:off x="1575912" y="3295720"/>
                        <a:ext cx="100643" cy="853165"/>
                      </a:xfrm>
                      <a:custGeom>
                        <a:rect b="b" l="l" r="r" t="t"/>
                        <a:pathLst>
                          <a:path extrusionOk="0" h="853165" w="100643">
                            <a:moveTo>
                              <a:pt x="100644" y="853166"/>
                            </a:moveTo>
                            <a:lnTo>
                              <a:pt x="69787" y="853166"/>
                            </a:lnTo>
                            <a:lnTo>
                              <a:pt x="69787" y="295587"/>
                            </a:lnTo>
                            <a:lnTo>
                              <a:pt x="0" y="0"/>
                            </a:lnTo>
                            <a:lnTo>
                              <a:pt x="30856" y="0"/>
                            </a:lnTo>
                            <a:lnTo>
                              <a:pt x="100644" y="294145"/>
                            </a:ln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75" name="Google Shape;1275;p35"/>
                      <p:cNvSpPr/>
                      <p:nvPr/>
                    </p:nvSpPr>
                    <p:spPr>
                      <a:xfrm>
                        <a:off x="1575912" y="3632834"/>
                        <a:ext cx="30856" cy="531192"/>
                      </a:xfrm>
                      <a:custGeom>
                        <a:rect b="b" l="l" r="r" t="t"/>
                        <a:pathLst>
                          <a:path extrusionOk="0" h="531192" w="30856">
                            <a:moveTo>
                              <a:pt x="0" y="0"/>
                            </a:moveTo>
                            <a:lnTo>
                              <a:pt x="30856" y="0"/>
                            </a:lnTo>
                            <a:lnTo>
                              <a:pt x="30856" y="531192"/>
                            </a:lnTo>
                            <a:lnTo>
                              <a:pt x="0" y="531192"/>
                            </a:ln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76" name="Google Shape;1276;p35"/>
                      <p:cNvSpPr/>
                      <p:nvPr/>
                    </p:nvSpPr>
                    <p:spPr>
                      <a:xfrm>
                        <a:off x="1943449" y="3632834"/>
                        <a:ext cx="30856" cy="531192"/>
                      </a:xfrm>
                      <a:custGeom>
                        <a:rect b="b" l="l" r="r" t="t"/>
                        <a:pathLst>
                          <a:path extrusionOk="0" h="531192" w="30856">
                            <a:moveTo>
                              <a:pt x="0" y="0"/>
                            </a:moveTo>
                            <a:lnTo>
                              <a:pt x="30856" y="0"/>
                            </a:lnTo>
                            <a:lnTo>
                              <a:pt x="30856" y="531192"/>
                            </a:lnTo>
                            <a:lnTo>
                              <a:pt x="0" y="531192"/>
                            </a:ln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277" name="Google Shape;1277;p35"/>
                      <p:cNvGrpSpPr/>
                      <p:nvPr/>
                    </p:nvGrpSpPr>
                    <p:grpSpPr>
                      <a:xfrm>
                        <a:off x="1076388" y="2918090"/>
                        <a:ext cx="520638" cy="458809"/>
                        <a:chOff x="1076388" y="2918090"/>
                        <a:chExt cx="520638" cy="458809"/>
                      </a:xfrm>
                    </p:grpSpPr>
                    <p:sp>
                      <p:nvSpPr>
                        <p:cNvPr id="1278" name="Google Shape;1278;p35"/>
                        <p:cNvSpPr/>
                        <p:nvPr/>
                      </p:nvSpPr>
                      <p:spPr>
                        <a:xfrm>
                          <a:off x="1076388" y="2918090"/>
                          <a:ext cx="520638" cy="458809"/>
                        </a:xfrm>
                        <a:custGeom>
                          <a:rect b="b" l="l" r="r" t="t"/>
                          <a:pathLst>
                            <a:path extrusionOk="0" h="458809" w="520638">
                              <a:moveTo>
                                <a:pt x="453383" y="458809"/>
                              </a:moveTo>
                              <a:lnTo>
                                <a:pt x="178271" y="458809"/>
                              </a:lnTo>
                              <a:cubicBezTo>
                                <a:pt x="129391" y="458809"/>
                                <a:pt x="80078" y="417715"/>
                                <a:pt x="68399" y="367537"/>
                              </a:cubicBezTo>
                              <a:lnTo>
                                <a:pt x="2360" y="85792"/>
                              </a:lnTo>
                              <a:cubicBezTo>
                                <a:pt x="-8742" y="38210"/>
                                <a:pt x="20384" y="0"/>
                                <a:pt x="67533" y="0"/>
                              </a:cubicBezTo>
                              <a:lnTo>
                                <a:pt x="332409" y="0"/>
                              </a:lnTo>
                              <a:cubicBezTo>
                                <a:pt x="379414" y="0"/>
                                <a:pt x="428006" y="38210"/>
                                <a:pt x="440839" y="85792"/>
                              </a:cubicBezTo>
                              <a:lnTo>
                                <a:pt x="517259" y="367537"/>
                              </a:lnTo>
                              <a:cubicBezTo>
                                <a:pt x="530813" y="417715"/>
                                <a:pt x="502407" y="458809"/>
                                <a:pt x="453383" y="458809"/>
                              </a:cubicBez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79" name="Google Shape;1279;p35"/>
                        <p:cNvSpPr/>
                        <p:nvPr/>
                      </p:nvSpPr>
                      <p:spPr>
                        <a:xfrm>
                          <a:off x="1111147" y="2918090"/>
                          <a:ext cx="485863" cy="458809"/>
                        </a:xfrm>
                        <a:custGeom>
                          <a:rect b="b" l="l" r="r" t="t"/>
                          <a:pathLst>
                            <a:path extrusionOk="0" h="458809" w="485863">
                              <a:moveTo>
                                <a:pt x="423094" y="458809"/>
                              </a:moveTo>
                              <a:lnTo>
                                <a:pt x="166437" y="458809"/>
                              </a:lnTo>
                              <a:cubicBezTo>
                                <a:pt x="120730" y="458809"/>
                                <a:pt x="74877" y="417715"/>
                                <a:pt x="63775" y="367537"/>
                              </a:cubicBezTo>
                              <a:lnTo>
                                <a:pt x="2206" y="85792"/>
                              </a:lnTo>
                              <a:cubicBezTo>
                                <a:pt x="-8175" y="38210"/>
                                <a:pt x="19076" y="0"/>
                                <a:pt x="63054" y="0"/>
                              </a:cubicBezTo>
                              <a:lnTo>
                                <a:pt x="310194" y="0"/>
                              </a:lnTo>
                              <a:cubicBezTo>
                                <a:pt x="354171" y="0"/>
                                <a:pt x="399447" y="38210"/>
                                <a:pt x="411414" y="85792"/>
                              </a:cubicBezTo>
                              <a:lnTo>
                                <a:pt x="482644" y="367537"/>
                              </a:lnTo>
                              <a:cubicBezTo>
                                <a:pt x="495477" y="417715"/>
                                <a:pt x="468802" y="458809"/>
                                <a:pt x="423094" y="458809"/>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280" name="Google Shape;1280;p35"/>
                    <p:cNvGrpSpPr/>
                    <p:nvPr/>
                  </p:nvGrpSpPr>
                  <p:grpSpPr>
                    <a:xfrm>
                      <a:off x="1307143" y="3573861"/>
                      <a:ext cx="750504" cy="78727"/>
                      <a:chOff x="1307143" y="3573861"/>
                      <a:chExt cx="750504" cy="78727"/>
                    </a:xfrm>
                  </p:grpSpPr>
                  <p:sp>
                    <p:nvSpPr>
                      <p:cNvPr id="1281" name="Google Shape;1281;p35"/>
                      <p:cNvSpPr/>
                      <p:nvPr/>
                    </p:nvSpPr>
                    <p:spPr>
                      <a:xfrm>
                        <a:off x="1307143" y="3573861"/>
                        <a:ext cx="750503" cy="78727"/>
                      </a:xfrm>
                      <a:custGeom>
                        <a:rect b="b" l="l" r="r" t="t"/>
                        <a:pathLst>
                          <a:path extrusionOk="0" h="78727" w="750503">
                            <a:moveTo>
                              <a:pt x="710996" y="78727"/>
                            </a:moveTo>
                            <a:lnTo>
                              <a:pt x="39364" y="78727"/>
                            </a:lnTo>
                            <a:cubicBezTo>
                              <a:pt x="17591" y="78727"/>
                              <a:pt x="0" y="61136"/>
                              <a:pt x="0" y="39364"/>
                            </a:cubicBezTo>
                            <a:lnTo>
                              <a:pt x="0" y="39364"/>
                            </a:lnTo>
                            <a:cubicBezTo>
                              <a:pt x="0" y="17591"/>
                              <a:pt x="17591" y="0"/>
                              <a:pt x="39364" y="0"/>
                            </a:cubicBezTo>
                            <a:lnTo>
                              <a:pt x="711140" y="0"/>
                            </a:lnTo>
                            <a:cubicBezTo>
                              <a:pt x="732912" y="0"/>
                              <a:pt x="750503" y="17591"/>
                              <a:pt x="750503" y="39364"/>
                            </a:cubicBezTo>
                            <a:lnTo>
                              <a:pt x="750503" y="39364"/>
                            </a:lnTo>
                            <a:cubicBezTo>
                              <a:pt x="750359" y="61136"/>
                              <a:pt x="732768" y="78727"/>
                              <a:pt x="710996" y="78727"/>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82" name="Google Shape;1282;p35"/>
                      <p:cNvSpPr/>
                      <p:nvPr/>
                    </p:nvSpPr>
                    <p:spPr>
                      <a:xfrm>
                        <a:off x="1362224" y="3573861"/>
                        <a:ext cx="695423" cy="78727"/>
                      </a:xfrm>
                      <a:custGeom>
                        <a:rect b="b" l="l" r="r" t="t"/>
                        <a:pathLst>
                          <a:path extrusionOk="0" h="78727" w="695423">
                            <a:moveTo>
                              <a:pt x="655915" y="78727"/>
                            </a:moveTo>
                            <a:lnTo>
                              <a:pt x="39364" y="78727"/>
                            </a:lnTo>
                            <a:cubicBezTo>
                              <a:pt x="17591" y="78727"/>
                              <a:pt x="0" y="61136"/>
                              <a:pt x="0" y="39364"/>
                            </a:cubicBezTo>
                            <a:lnTo>
                              <a:pt x="0" y="39364"/>
                            </a:lnTo>
                            <a:cubicBezTo>
                              <a:pt x="0" y="17591"/>
                              <a:pt x="17591" y="0"/>
                              <a:pt x="39364" y="0"/>
                            </a:cubicBezTo>
                            <a:lnTo>
                              <a:pt x="656060" y="0"/>
                            </a:lnTo>
                            <a:cubicBezTo>
                              <a:pt x="677832" y="0"/>
                              <a:pt x="695423" y="17591"/>
                              <a:pt x="695423" y="39364"/>
                            </a:cubicBezTo>
                            <a:lnTo>
                              <a:pt x="695423" y="39364"/>
                            </a:lnTo>
                            <a:cubicBezTo>
                              <a:pt x="695279" y="61136"/>
                              <a:pt x="677688" y="78727"/>
                              <a:pt x="655915" y="78727"/>
                            </a:cubicBez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283" name="Google Shape;1283;p35"/>
                  <p:cNvGrpSpPr/>
                  <p:nvPr/>
                </p:nvGrpSpPr>
                <p:grpSpPr>
                  <a:xfrm>
                    <a:off x="1249938" y="2725642"/>
                    <a:ext cx="185677" cy="520797"/>
                    <a:chOff x="1249938" y="2725642"/>
                    <a:chExt cx="185677" cy="520797"/>
                  </a:xfrm>
                </p:grpSpPr>
                <p:sp>
                  <p:nvSpPr>
                    <p:cNvPr id="1284" name="Google Shape;1284;p35"/>
                    <p:cNvSpPr/>
                    <p:nvPr/>
                  </p:nvSpPr>
                  <p:spPr>
                    <a:xfrm>
                      <a:off x="1249938" y="2725642"/>
                      <a:ext cx="173709" cy="520797"/>
                    </a:xfrm>
                    <a:custGeom>
                      <a:rect b="b" l="l" r="r" t="t"/>
                      <a:pathLst>
                        <a:path extrusionOk="0" h="520797" w="173709">
                          <a:moveTo>
                            <a:pt x="141556" y="14951"/>
                          </a:moveTo>
                          <a:cubicBezTo>
                            <a:pt x="141556" y="14951"/>
                            <a:pt x="15967" y="-46617"/>
                            <a:pt x="1548" y="80125"/>
                          </a:cubicBezTo>
                          <a:cubicBezTo>
                            <a:pt x="-8401" y="167792"/>
                            <a:pt x="30674" y="503319"/>
                            <a:pt x="87917" y="519613"/>
                          </a:cubicBezTo>
                          <a:cubicBezTo>
                            <a:pt x="145160" y="535906"/>
                            <a:pt x="173710" y="378740"/>
                            <a:pt x="173710" y="378740"/>
                          </a:cubicBezTo>
                          <a:lnTo>
                            <a:pt x="141556" y="14951"/>
                          </a:ln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85" name="Google Shape;1285;p35"/>
                    <p:cNvSpPr/>
                    <p:nvPr/>
                  </p:nvSpPr>
                  <p:spPr>
                    <a:xfrm>
                      <a:off x="1268483" y="3049178"/>
                      <a:ext cx="167132" cy="164066"/>
                    </a:xfrm>
                    <a:custGeom>
                      <a:rect b="b" l="l" r="r" t="t"/>
                      <a:pathLst>
                        <a:path extrusionOk="0" h="164066" w="167132">
                          <a:moveTo>
                            <a:pt x="167133" y="17282"/>
                          </a:moveTo>
                          <a:cubicBezTo>
                            <a:pt x="167133" y="17282"/>
                            <a:pt x="51781" y="-41403"/>
                            <a:pt x="594" y="57511"/>
                          </a:cubicBezTo>
                          <a:cubicBezTo>
                            <a:pt x="-3443" y="95144"/>
                            <a:pt x="13427" y="145898"/>
                            <a:pt x="40823" y="164066"/>
                          </a:cubicBezTo>
                          <a:cubicBezTo>
                            <a:pt x="40823" y="164066"/>
                            <a:pt x="127048" y="116340"/>
                            <a:pt x="160933" y="116340"/>
                          </a:cubicBezTo>
                          <a:lnTo>
                            <a:pt x="167133" y="17282"/>
                          </a:lnTo>
                          <a:close/>
                        </a:path>
                      </a:pathLst>
                    </a:custGeom>
                    <a:solidFill>
                      <a:srgbClr val="77677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286" name="Google Shape;1286;p35"/>
                  <p:cNvGrpSpPr/>
                  <p:nvPr/>
                </p:nvGrpSpPr>
                <p:grpSpPr>
                  <a:xfrm>
                    <a:off x="1298894" y="2321178"/>
                    <a:ext cx="1305654" cy="1838760"/>
                    <a:chOff x="1298894" y="2321178"/>
                    <a:chExt cx="1305654" cy="1838760"/>
                  </a:xfrm>
                </p:grpSpPr>
                <p:grpSp>
                  <p:nvGrpSpPr>
                    <p:cNvPr id="1287" name="Google Shape;1287;p35"/>
                    <p:cNvGrpSpPr/>
                    <p:nvPr/>
                  </p:nvGrpSpPr>
                  <p:grpSpPr>
                    <a:xfrm>
                      <a:off x="1298894" y="2321178"/>
                      <a:ext cx="703668" cy="1043320"/>
                      <a:chOff x="1298894" y="2321178"/>
                      <a:chExt cx="703668" cy="1043320"/>
                    </a:xfrm>
                  </p:grpSpPr>
                  <p:grpSp>
                    <p:nvGrpSpPr>
                      <p:cNvPr id="1288" name="Google Shape;1288;p35"/>
                      <p:cNvGrpSpPr/>
                      <p:nvPr/>
                    </p:nvGrpSpPr>
                    <p:grpSpPr>
                      <a:xfrm>
                        <a:off x="1662425" y="2745694"/>
                        <a:ext cx="340137" cy="467693"/>
                        <a:chOff x="1662425" y="2745694"/>
                        <a:chExt cx="340137" cy="467693"/>
                      </a:xfrm>
                    </p:grpSpPr>
                    <p:sp>
                      <p:nvSpPr>
                        <p:cNvPr id="1289" name="Google Shape;1289;p35"/>
                        <p:cNvSpPr/>
                        <p:nvPr/>
                      </p:nvSpPr>
                      <p:spPr>
                        <a:xfrm>
                          <a:off x="1662425" y="2745694"/>
                          <a:ext cx="228251" cy="422851"/>
                        </a:xfrm>
                        <a:custGeom>
                          <a:rect b="b" l="l" r="r" t="t"/>
                          <a:pathLst>
                            <a:path extrusionOk="0" h="422851" w="228251">
                              <a:moveTo>
                                <a:pt x="0" y="103906"/>
                              </a:moveTo>
                              <a:lnTo>
                                <a:pt x="11391" y="5569"/>
                              </a:lnTo>
                              <a:cubicBezTo>
                                <a:pt x="11391" y="5569"/>
                                <a:pt x="58397" y="-12166"/>
                                <a:pt x="92569" y="15662"/>
                              </a:cubicBezTo>
                              <a:cubicBezTo>
                                <a:pt x="126886" y="43635"/>
                                <a:pt x="228251" y="303319"/>
                                <a:pt x="228251" y="303319"/>
                              </a:cubicBezTo>
                              <a:lnTo>
                                <a:pt x="107709" y="422852"/>
                              </a:lnTo>
                              <a:lnTo>
                                <a:pt x="0" y="103906"/>
                              </a:lnTo>
                              <a:close/>
                            </a:path>
                          </a:pathLst>
                        </a:custGeom>
                        <a:solidFill>
                          <a:srgbClr val="4C40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90" name="Google Shape;1290;p35"/>
                        <p:cNvSpPr/>
                        <p:nvPr/>
                      </p:nvSpPr>
                      <p:spPr>
                        <a:xfrm>
                          <a:off x="1725284" y="3000555"/>
                          <a:ext cx="277278" cy="212832"/>
                        </a:xfrm>
                        <a:custGeom>
                          <a:rect b="b" l="l" r="r" t="t"/>
                          <a:pathLst>
                            <a:path extrusionOk="0" h="212832" w="277278">
                              <a:moveTo>
                                <a:pt x="7" y="130645"/>
                              </a:moveTo>
                              <a:cubicBezTo>
                                <a:pt x="-714" y="126175"/>
                                <a:pt x="53790" y="-23493"/>
                                <a:pt x="185722" y="3182"/>
                              </a:cubicBezTo>
                              <a:cubicBezTo>
                                <a:pt x="317655" y="29857"/>
                                <a:pt x="268198" y="95463"/>
                                <a:pt x="268198" y="95463"/>
                              </a:cubicBezTo>
                              <a:lnTo>
                                <a:pt x="51338" y="212833"/>
                              </a:lnTo>
                              <a:lnTo>
                                <a:pt x="7" y="130645"/>
                              </a:lnTo>
                              <a:close/>
                            </a:path>
                          </a:pathLst>
                        </a:custGeom>
                        <a:solidFill>
                          <a:srgbClr val="77677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291" name="Google Shape;1291;p35"/>
                      <p:cNvGrpSpPr/>
                      <p:nvPr/>
                    </p:nvGrpSpPr>
                    <p:grpSpPr>
                      <a:xfrm>
                        <a:off x="1298894" y="2720118"/>
                        <a:ext cx="525598" cy="644380"/>
                        <a:chOff x="1298894" y="2720118"/>
                        <a:chExt cx="525598" cy="644380"/>
                      </a:xfrm>
                    </p:grpSpPr>
                    <p:sp>
                      <p:nvSpPr>
                        <p:cNvPr id="1292" name="Google Shape;1292;p35"/>
                        <p:cNvSpPr/>
                        <p:nvPr/>
                      </p:nvSpPr>
                      <p:spPr>
                        <a:xfrm>
                          <a:off x="1298894" y="2740210"/>
                          <a:ext cx="525598" cy="624288"/>
                        </a:xfrm>
                        <a:custGeom>
                          <a:rect b="b" l="l" r="r" t="t"/>
                          <a:pathLst>
                            <a:path extrusionOk="0" h="624288" w="525598">
                              <a:moveTo>
                                <a:pt x="148689" y="7881"/>
                              </a:moveTo>
                              <a:cubicBezTo>
                                <a:pt x="148689" y="7881"/>
                                <a:pt x="52082" y="-14324"/>
                                <a:pt x="4644" y="15811"/>
                              </a:cubicBezTo>
                              <a:cubicBezTo>
                                <a:pt x="-16696" y="29365"/>
                                <a:pt x="40691" y="147744"/>
                                <a:pt x="71548" y="280686"/>
                              </a:cubicBezTo>
                              <a:cubicBezTo>
                                <a:pt x="109325" y="443187"/>
                                <a:pt x="124898" y="624289"/>
                                <a:pt x="124898" y="624289"/>
                              </a:cubicBezTo>
                              <a:lnTo>
                                <a:pt x="525599" y="563873"/>
                              </a:lnTo>
                              <a:cubicBezTo>
                                <a:pt x="525599" y="563873"/>
                                <a:pt x="437067" y="235699"/>
                                <a:pt x="433895" y="116599"/>
                              </a:cubicBezTo>
                              <a:cubicBezTo>
                                <a:pt x="430578" y="-2501"/>
                                <a:pt x="402894" y="3555"/>
                                <a:pt x="326618" y="21579"/>
                              </a:cubicBezTo>
                              <a:cubicBezTo>
                                <a:pt x="250342" y="39458"/>
                                <a:pt x="148689" y="7881"/>
                                <a:pt x="148689" y="7881"/>
                              </a:cubicBez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93" name="Google Shape;1293;p35"/>
                        <p:cNvSpPr/>
                        <p:nvPr/>
                      </p:nvSpPr>
                      <p:spPr>
                        <a:xfrm>
                          <a:off x="1440230" y="2720118"/>
                          <a:ext cx="209794" cy="171091"/>
                        </a:xfrm>
                        <a:custGeom>
                          <a:rect b="b" l="l" r="r" t="t"/>
                          <a:pathLst>
                            <a:path extrusionOk="0" h="171091" w="209794">
                              <a:moveTo>
                                <a:pt x="0" y="20042"/>
                              </a:moveTo>
                              <a:cubicBezTo>
                                <a:pt x="0" y="20042"/>
                                <a:pt x="62578" y="187013"/>
                                <a:pt x="132365" y="169855"/>
                              </a:cubicBezTo>
                              <a:cubicBezTo>
                                <a:pt x="202153" y="152696"/>
                                <a:pt x="209795" y="0"/>
                                <a:pt x="209795" y="0"/>
                              </a:cubicBezTo>
                              <a:lnTo>
                                <a:pt x="0" y="20042"/>
                              </a:ln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294" name="Google Shape;1294;p35"/>
                      <p:cNvGrpSpPr/>
                      <p:nvPr/>
                    </p:nvGrpSpPr>
                    <p:grpSpPr>
                      <a:xfrm>
                        <a:off x="1324290" y="2321178"/>
                        <a:ext cx="456153" cy="528512"/>
                        <a:chOff x="1324290" y="2321178"/>
                        <a:chExt cx="456153" cy="528512"/>
                      </a:xfrm>
                    </p:grpSpPr>
                    <p:sp>
                      <p:nvSpPr>
                        <p:cNvPr id="1295" name="Google Shape;1295;p35"/>
                        <p:cNvSpPr/>
                        <p:nvPr/>
                      </p:nvSpPr>
                      <p:spPr>
                        <a:xfrm>
                          <a:off x="1638498" y="2620808"/>
                          <a:ext cx="111441" cy="88422"/>
                        </a:xfrm>
                        <a:custGeom>
                          <a:rect b="b" l="l" r="r" t="t"/>
                          <a:pathLst>
                            <a:path extrusionOk="0" h="88422" w="111441">
                              <a:moveTo>
                                <a:pt x="108422" y="16546"/>
                              </a:moveTo>
                              <a:cubicBezTo>
                                <a:pt x="118371" y="35579"/>
                                <a:pt x="102943" y="63407"/>
                                <a:pt x="73817" y="78691"/>
                              </a:cubicBezTo>
                              <a:cubicBezTo>
                                <a:pt x="44691" y="93975"/>
                                <a:pt x="12969" y="90947"/>
                                <a:pt x="3020" y="71770"/>
                              </a:cubicBezTo>
                              <a:cubicBezTo>
                                <a:pt x="-6929" y="52737"/>
                                <a:pt x="8499" y="24909"/>
                                <a:pt x="37625" y="9625"/>
                              </a:cubicBezTo>
                              <a:cubicBezTo>
                                <a:pt x="66751" y="-5515"/>
                                <a:pt x="98473" y="-2487"/>
                                <a:pt x="108422" y="16546"/>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96" name="Google Shape;1296;p35"/>
                        <p:cNvSpPr/>
                        <p:nvPr/>
                      </p:nvSpPr>
                      <p:spPr>
                        <a:xfrm>
                          <a:off x="1391431" y="2456405"/>
                          <a:ext cx="305588" cy="393285"/>
                        </a:xfrm>
                        <a:custGeom>
                          <a:rect b="b" l="l" r="r" t="t"/>
                          <a:pathLst>
                            <a:path extrusionOk="0" h="393285" w="305588">
                              <a:moveTo>
                                <a:pt x="305022" y="189888"/>
                              </a:moveTo>
                              <a:cubicBezTo>
                                <a:pt x="311799" y="297742"/>
                                <a:pt x="257152" y="387716"/>
                                <a:pt x="173089" y="393051"/>
                              </a:cubicBezTo>
                              <a:cubicBezTo>
                                <a:pt x="89027" y="398241"/>
                                <a:pt x="7272" y="316775"/>
                                <a:pt x="495" y="208921"/>
                              </a:cubicBezTo>
                              <a:cubicBezTo>
                                <a:pt x="-6282" y="101068"/>
                                <a:pt x="57306" y="17150"/>
                                <a:pt x="140503" y="4029"/>
                              </a:cubicBezTo>
                              <a:cubicBezTo>
                                <a:pt x="305599" y="-21925"/>
                                <a:pt x="298245" y="81891"/>
                                <a:pt x="305022" y="189888"/>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297" name="Google Shape;1297;p35"/>
                        <p:cNvGrpSpPr/>
                        <p:nvPr/>
                      </p:nvGrpSpPr>
                      <p:grpSpPr>
                        <a:xfrm>
                          <a:off x="1352024" y="2321178"/>
                          <a:ext cx="428419" cy="357990"/>
                          <a:chOff x="1352024" y="2321178"/>
                          <a:chExt cx="428419" cy="357990"/>
                        </a:xfrm>
                      </p:grpSpPr>
                      <p:sp>
                        <p:nvSpPr>
                          <p:cNvPr id="1298" name="Google Shape;1298;p35"/>
                          <p:cNvSpPr/>
                          <p:nvPr/>
                        </p:nvSpPr>
                        <p:spPr>
                          <a:xfrm>
                            <a:off x="1352024" y="2321467"/>
                            <a:ext cx="428419" cy="357701"/>
                          </a:xfrm>
                          <a:custGeom>
                            <a:rect b="b" l="l" r="r" t="t"/>
                            <a:pathLst>
                              <a:path extrusionOk="0" h="357701" w="428419">
                                <a:moveTo>
                                  <a:pt x="378314" y="230671"/>
                                </a:moveTo>
                                <a:cubicBezTo>
                                  <a:pt x="366491" y="241053"/>
                                  <a:pt x="357119" y="248262"/>
                                  <a:pt x="357119" y="248262"/>
                                </a:cubicBezTo>
                                <a:lnTo>
                                  <a:pt x="344863" y="340688"/>
                                </a:lnTo>
                                <a:cubicBezTo>
                                  <a:pt x="340681" y="298152"/>
                                  <a:pt x="336644" y="256337"/>
                                  <a:pt x="326695" y="236871"/>
                                </a:cubicBezTo>
                                <a:cubicBezTo>
                                  <a:pt x="326695" y="236871"/>
                                  <a:pt x="120649" y="248839"/>
                                  <a:pt x="103202" y="250425"/>
                                </a:cubicBezTo>
                                <a:cubicBezTo>
                                  <a:pt x="103202" y="250425"/>
                                  <a:pt x="94262" y="323241"/>
                                  <a:pt x="70183" y="357702"/>
                                </a:cubicBezTo>
                                <a:lnTo>
                                  <a:pt x="30098" y="357702"/>
                                </a:lnTo>
                                <a:cubicBezTo>
                                  <a:pt x="30098" y="357702"/>
                                  <a:pt x="-7247" y="248262"/>
                                  <a:pt x="1260" y="192750"/>
                                </a:cubicBezTo>
                                <a:cubicBezTo>
                                  <a:pt x="9767" y="137237"/>
                                  <a:pt x="42643" y="76966"/>
                                  <a:pt x="58648" y="83599"/>
                                </a:cubicBezTo>
                                <a:cubicBezTo>
                                  <a:pt x="74797" y="90231"/>
                                  <a:pt x="67155" y="127865"/>
                                  <a:pt x="67155" y="127865"/>
                                </a:cubicBezTo>
                                <a:cubicBezTo>
                                  <a:pt x="67155" y="127865"/>
                                  <a:pt x="88495" y="109985"/>
                                  <a:pt x="118053" y="87492"/>
                                </a:cubicBezTo>
                                <a:cubicBezTo>
                                  <a:pt x="118198" y="87492"/>
                                  <a:pt x="118342" y="87347"/>
                                  <a:pt x="118342" y="87347"/>
                                </a:cubicBezTo>
                                <a:cubicBezTo>
                                  <a:pt x="172845" y="46110"/>
                                  <a:pt x="254744" y="-10557"/>
                                  <a:pt x="279401" y="1699"/>
                                </a:cubicBezTo>
                                <a:cubicBezTo>
                                  <a:pt x="316313" y="19867"/>
                                  <a:pt x="276950" y="75957"/>
                                  <a:pt x="274354" y="79705"/>
                                </a:cubicBezTo>
                                <a:cubicBezTo>
                                  <a:pt x="279689" y="77831"/>
                                  <a:pt x="390426" y="36160"/>
                                  <a:pt x="408017" y="64710"/>
                                </a:cubicBezTo>
                                <a:cubicBezTo>
                                  <a:pt x="425753" y="93836"/>
                                  <a:pt x="349621" y="166363"/>
                                  <a:pt x="349621" y="166363"/>
                                </a:cubicBezTo>
                                <a:cubicBezTo>
                                  <a:pt x="349621" y="166363"/>
                                  <a:pt x="419264" y="150358"/>
                                  <a:pt x="427771" y="168237"/>
                                </a:cubicBezTo>
                                <a:cubicBezTo>
                                  <a:pt x="433395" y="179917"/>
                                  <a:pt x="401240" y="210773"/>
                                  <a:pt x="378314" y="230671"/>
                                </a:cubicBezTo>
                                <a:close/>
                              </a:path>
                            </a:pathLst>
                          </a:custGeom>
                          <a:solidFill>
                            <a:srgbClr val="29150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99" name="Google Shape;1299;p35"/>
                          <p:cNvSpPr/>
                          <p:nvPr/>
                        </p:nvSpPr>
                        <p:spPr>
                          <a:xfrm>
                            <a:off x="1470365" y="2321178"/>
                            <a:ext cx="310078" cy="230959"/>
                          </a:xfrm>
                          <a:custGeom>
                            <a:rect b="b" l="l" r="r" t="t"/>
                            <a:pathLst>
                              <a:path extrusionOk="0" h="230959" w="310078">
                                <a:moveTo>
                                  <a:pt x="259973" y="230960"/>
                                </a:moveTo>
                                <a:cubicBezTo>
                                  <a:pt x="267759" y="215820"/>
                                  <a:pt x="274968" y="197796"/>
                                  <a:pt x="272661" y="187847"/>
                                </a:cubicBezTo>
                                <a:cubicBezTo>
                                  <a:pt x="268336" y="167805"/>
                                  <a:pt x="192204" y="192173"/>
                                  <a:pt x="192204" y="192173"/>
                                </a:cubicBezTo>
                                <a:cubicBezTo>
                                  <a:pt x="192204" y="192173"/>
                                  <a:pt x="268191" y="106525"/>
                                  <a:pt x="256368" y="85761"/>
                                </a:cubicBezTo>
                                <a:cubicBezTo>
                                  <a:pt x="244689" y="64998"/>
                                  <a:pt x="121984" y="110850"/>
                                  <a:pt x="121984" y="110850"/>
                                </a:cubicBezTo>
                                <a:cubicBezTo>
                                  <a:pt x="121984" y="110850"/>
                                  <a:pt x="150822" y="53175"/>
                                  <a:pt x="128617" y="39765"/>
                                </a:cubicBezTo>
                                <a:cubicBezTo>
                                  <a:pt x="114342" y="31114"/>
                                  <a:pt x="46140" y="63556"/>
                                  <a:pt x="0" y="87348"/>
                                </a:cubicBezTo>
                                <a:cubicBezTo>
                                  <a:pt x="54503" y="46110"/>
                                  <a:pt x="136403" y="-10557"/>
                                  <a:pt x="161059" y="1699"/>
                                </a:cubicBezTo>
                                <a:cubicBezTo>
                                  <a:pt x="197971" y="19867"/>
                                  <a:pt x="158608" y="75957"/>
                                  <a:pt x="156012" y="79706"/>
                                </a:cubicBezTo>
                                <a:cubicBezTo>
                                  <a:pt x="161347" y="77831"/>
                                  <a:pt x="272085" y="36160"/>
                                  <a:pt x="289676" y="64710"/>
                                </a:cubicBezTo>
                                <a:cubicBezTo>
                                  <a:pt x="307411" y="93836"/>
                                  <a:pt x="231279" y="166363"/>
                                  <a:pt x="231279" y="166363"/>
                                </a:cubicBezTo>
                                <a:cubicBezTo>
                                  <a:pt x="231279" y="166363"/>
                                  <a:pt x="300922" y="150358"/>
                                  <a:pt x="309429" y="168238"/>
                                </a:cubicBezTo>
                                <a:cubicBezTo>
                                  <a:pt x="315053" y="180205"/>
                                  <a:pt x="282899" y="211062"/>
                                  <a:pt x="259973" y="230960"/>
                                </a:cubicBezTo>
                                <a:close/>
                              </a:path>
                            </a:pathLst>
                          </a:custGeom>
                          <a:solidFill>
                            <a:srgbClr val="593A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300" name="Google Shape;1300;p35"/>
                        <p:cNvSpPr/>
                        <p:nvPr/>
                      </p:nvSpPr>
                      <p:spPr>
                        <a:xfrm>
                          <a:off x="1324290" y="2642306"/>
                          <a:ext cx="115952" cy="82375"/>
                        </a:xfrm>
                        <a:custGeom>
                          <a:rect b="b" l="l" r="r" t="t"/>
                          <a:pathLst>
                            <a:path extrusionOk="0" h="82375" w="115952">
                              <a:moveTo>
                                <a:pt x="114787" y="59067"/>
                              </a:moveTo>
                              <a:cubicBezTo>
                                <a:pt x="108298" y="79542"/>
                                <a:pt x="77730" y="88194"/>
                                <a:pt x="46297" y="78244"/>
                              </a:cubicBezTo>
                              <a:cubicBezTo>
                                <a:pt x="15008" y="68440"/>
                                <a:pt x="-5179" y="43783"/>
                                <a:pt x="1166" y="23308"/>
                              </a:cubicBezTo>
                              <a:cubicBezTo>
                                <a:pt x="7654" y="2834"/>
                                <a:pt x="38222" y="-5818"/>
                                <a:pt x="69655" y="4131"/>
                              </a:cubicBezTo>
                              <a:cubicBezTo>
                                <a:pt x="100944" y="13936"/>
                                <a:pt x="121131" y="38592"/>
                                <a:pt x="114787" y="59067"/>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01" name="Google Shape;1301;p35"/>
                        <p:cNvGrpSpPr/>
                        <p:nvPr/>
                      </p:nvGrpSpPr>
                      <p:grpSpPr>
                        <a:xfrm>
                          <a:off x="1482766" y="2629323"/>
                          <a:ext cx="192780" cy="172456"/>
                          <a:chOff x="1482766" y="2629323"/>
                          <a:chExt cx="192780" cy="172456"/>
                        </a:xfrm>
                      </p:grpSpPr>
                      <p:sp>
                        <p:nvSpPr>
                          <p:cNvPr id="1302" name="Google Shape;1302;p35"/>
                          <p:cNvSpPr/>
                          <p:nvPr/>
                        </p:nvSpPr>
                        <p:spPr>
                          <a:xfrm>
                            <a:off x="1510738" y="2705843"/>
                            <a:ext cx="12111" cy="28837"/>
                          </a:xfrm>
                          <a:custGeom>
                            <a:rect b="b" l="l" r="r" t="t"/>
                            <a:pathLst>
                              <a:path extrusionOk="0" h="28837" w="12111">
                                <a:moveTo>
                                  <a:pt x="12112" y="14419"/>
                                </a:moveTo>
                                <a:cubicBezTo>
                                  <a:pt x="12112" y="22349"/>
                                  <a:pt x="9372" y="28838"/>
                                  <a:pt x="6056" y="28838"/>
                                </a:cubicBezTo>
                                <a:cubicBezTo>
                                  <a:pt x="2740" y="28838"/>
                                  <a:pt x="0" y="22349"/>
                                  <a:pt x="0" y="14419"/>
                                </a:cubicBezTo>
                                <a:cubicBezTo>
                                  <a:pt x="0" y="6488"/>
                                  <a:pt x="2740" y="0"/>
                                  <a:pt x="6056" y="0"/>
                                </a:cubicBezTo>
                                <a:cubicBezTo>
                                  <a:pt x="9372" y="0"/>
                                  <a:pt x="12112" y="6488"/>
                                  <a:pt x="12112" y="14419"/>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3" name="Google Shape;1303;p35"/>
                          <p:cNvSpPr/>
                          <p:nvPr/>
                        </p:nvSpPr>
                        <p:spPr>
                          <a:xfrm>
                            <a:off x="1644113" y="2694741"/>
                            <a:ext cx="12111" cy="28837"/>
                          </a:xfrm>
                          <a:custGeom>
                            <a:rect b="b" l="l" r="r" t="t"/>
                            <a:pathLst>
                              <a:path extrusionOk="0" h="28837" w="12111">
                                <a:moveTo>
                                  <a:pt x="12112" y="14419"/>
                                </a:moveTo>
                                <a:cubicBezTo>
                                  <a:pt x="12112" y="22349"/>
                                  <a:pt x="9372" y="28838"/>
                                  <a:pt x="6056" y="28838"/>
                                </a:cubicBezTo>
                                <a:cubicBezTo>
                                  <a:pt x="2740" y="28838"/>
                                  <a:pt x="0" y="22349"/>
                                  <a:pt x="0" y="14419"/>
                                </a:cubicBezTo>
                                <a:cubicBezTo>
                                  <a:pt x="0" y="6489"/>
                                  <a:pt x="2740" y="0"/>
                                  <a:pt x="6056" y="0"/>
                                </a:cubicBezTo>
                                <a:cubicBezTo>
                                  <a:pt x="9372" y="0"/>
                                  <a:pt x="12112" y="6489"/>
                                  <a:pt x="12112" y="14419"/>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4" name="Google Shape;1304;p35"/>
                          <p:cNvSpPr/>
                          <p:nvPr/>
                        </p:nvSpPr>
                        <p:spPr>
                          <a:xfrm>
                            <a:off x="1522552" y="2760347"/>
                            <a:ext cx="87532" cy="41432"/>
                          </a:xfrm>
                          <a:custGeom>
                            <a:rect b="b" l="l" r="r" t="t"/>
                            <a:pathLst>
                              <a:path extrusionOk="0" h="41432" w="87532">
                                <a:moveTo>
                                  <a:pt x="87532" y="15572"/>
                                </a:moveTo>
                                <a:cubicBezTo>
                                  <a:pt x="87532" y="15572"/>
                                  <a:pt x="31587" y="28117"/>
                                  <a:pt x="298" y="0"/>
                                </a:cubicBezTo>
                                <a:cubicBezTo>
                                  <a:pt x="298" y="0"/>
                                  <a:pt x="-5326" y="33884"/>
                                  <a:pt x="32308" y="40517"/>
                                </a:cubicBezTo>
                                <a:cubicBezTo>
                                  <a:pt x="69941" y="47150"/>
                                  <a:pt x="87532" y="15572"/>
                                  <a:pt x="87532" y="1557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5" name="Google Shape;1305;p35"/>
                          <p:cNvSpPr/>
                          <p:nvPr/>
                        </p:nvSpPr>
                        <p:spPr>
                          <a:xfrm>
                            <a:off x="1636183" y="2629323"/>
                            <a:ext cx="39363" cy="9760"/>
                          </a:xfrm>
                          <a:custGeom>
                            <a:rect b="b" l="l" r="r" t="t"/>
                            <a:pathLst>
                              <a:path extrusionOk="0" h="9760" w="39363">
                                <a:moveTo>
                                  <a:pt x="0" y="4281"/>
                                </a:moveTo>
                                <a:cubicBezTo>
                                  <a:pt x="12256" y="-3072"/>
                                  <a:pt x="29559" y="-765"/>
                                  <a:pt x="39364" y="9760"/>
                                </a:cubicBezTo>
                              </a:path>
                            </a:pathLst>
                          </a:custGeom>
                          <a:noFill/>
                          <a:ln cap="rnd" cmpd="sng" w="10800">
                            <a:solidFill>
                              <a:srgbClr val="291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6" name="Google Shape;1306;p35"/>
                          <p:cNvSpPr/>
                          <p:nvPr/>
                        </p:nvSpPr>
                        <p:spPr>
                          <a:xfrm>
                            <a:off x="1482766" y="2637642"/>
                            <a:ext cx="46140" cy="12977"/>
                          </a:xfrm>
                          <a:custGeom>
                            <a:rect b="b" l="l" r="r" t="t"/>
                            <a:pathLst>
                              <a:path extrusionOk="0" h="12977" w="46140">
                                <a:moveTo>
                                  <a:pt x="46140" y="3461"/>
                                </a:moveTo>
                                <a:cubicBezTo>
                                  <a:pt x="30856" y="-3605"/>
                                  <a:pt x="11103" y="433"/>
                                  <a:pt x="0" y="12977"/>
                                </a:cubicBezTo>
                              </a:path>
                            </a:pathLst>
                          </a:custGeom>
                          <a:noFill/>
                          <a:ln cap="rnd" cmpd="sng" w="10800">
                            <a:solidFill>
                              <a:srgbClr val="291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7" name="Google Shape;1307;p35"/>
                          <p:cNvSpPr/>
                          <p:nvPr/>
                        </p:nvSpPr>
                        <p:spPr>
                          <a:xfrm>
                            <a:off x="1611238" y="2711611"/>
                            <a:ext cx="3022" cy="40372"/>
                          </a:xfrm>
                          <a:custGeom>
                            <a:rect b="b" l="l" r="r" t="t"/>
                            <a:pathLst>
                              <a:path extrusionOk="0" h="40372" w="3022">
                                <a:moveTo>
                                  <a:pt x="0" y="0"/>
                                </a:moveTo>
                                <a:cubicBezTo>
                                  <a:pt x="3461" y="16438"/>
                                  <a:pt x="3893" y="23791"/>
                                  <a:pt x="1586" y="40373"/>
                                </a:cubicBezTo>
                              </a:path>
                            </a:pathLst>
                          </a:custGeom>
                          <a:noFill/>
                          <a:ln cap="rnd" cmpd="sng" w="10800">
                            <a:solidFill>
                              <a:srgbClr val="DB424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308" name="Google Shape;1308;p35"/>
                      <p:cNvGrpSpPr/>
                      <p:nvPr/>
                    </p:nvGrpSpPr>
                    <p:grpSpPr>
                      <a:xfrm>
                        <a:off x="1307114" y="2665094"/>
                        <a:ext cx="203607" cy="589618"/>
                        <a:chOff x="1307114" y="2665094"/>
                        <a:chExt cx="203607" cy="589618"/>
                      </a:xfrm>
                    </p:grpSpPr>
                    <p:sp>
                      <p:nvSpPr>
                        <p:cNvPr id="1309" name="Google Shape;1309;p35"/>
                        <p:cNvSpPr/>
                        <p:nvPr/>
                      </p:nvSpPr>
                      <p:spPr>
                        <a:xfrm>
                          <a:off x="1386836" y="2665094"/>
                          <a:ext cx="123885" cy="243911"/>
                        </a:xfrm>
                        <a:custGeom>
                          <a:rect b="b" l="l" r="r" t="t"/>
                          <a:pathLst>
                            <a:path extrusionOk="0" h="243911" w="123885">
                              <a:moveTo>
                                <a:pt x="39696" y="209018"/>
                              </a:moveTo>
                              <a:cubicBezTo>
                                <a:pt x="38110" y="205124"/>
                                <a:pt x="3937" y="148314"/>
                                <a:pt x="477" y="95253"/>
                              </a:cubicBezTo>
                              <a:cubicBezTo>
                                <a:pt x="-3128" y="42191"/>
                                <a:pt x="14463" y="-5535"/>
                                <a:pt x="28017" y="520"/>
                              </a:cubicBezTo>
                              <a:cubicBezTo>
                                <a:pt x="41570" y="6432"/>
                                <a:pt x="27728" y="83429"/>
                                <a:pt x="27728" y="83429"/>
                              </a:cubicBezTo>
                              <a:cubicBezTo>
                                <a:pt x="27728" y="83429"/>
                                <a:pt x="40994" y="-201"/>
                                <a:pt x="58729" y="5134"/>
                              </a:cubicBezTo>
                              <a:cubicBezTo>
                                <a:pt x="76464" y="10614"/>
                                <a:pt x="54836" y="105490"/>
                                <a:pt x="54836" y="105490"/>
                              </a:cubicBezTo>
                              <a:cubicBezTo>
                                <a:pt x="54836" y="105490"/>
                                <a:pt x="74013" y="35702"/>
                                <a:pt x="86990" y="38298"/>
                              </a:cubicBezTo>
                              <a:cubicBezTo>
                                <a:pt x="99967" y="40893"/>
                                <a:pt x="79925" y="135914"/>
                                <a:pt x="79925" y="135914"/>
                              </a:cubicBezTo>
                              <a:cubicBezTo>
                                <a:pt x="79925" y="135914"/>
                                <a:pt x="88288" y="77085"/>
                                <a:pt x="104725" y="78382"/>
                              </a:cubicBezTo>
                              <a:cubicBezTo>
                                <a:pt x="121163" y="79536"/>
                                <a:pt x="99246" y="152784"/>
                                <a:pt x="99246" y="152784"/>
                              </a:cubicBezTo>
                              <a:cubicBezTo>
                                <a:pt x="99246" y="152784"/>
                                <a:pt x="140484" y="193878"/>
                                <a:pt x="116260" y="243911"/>
                              </a:cubicBezTo>
                              <a:lnTo>
                                <a:pt x="39696" y="209018"/>
                              </a:lnTo>
                              <a:close/>
                            </a:path>
                          </a:pathLst>
                        </a:custGeom>
                        <a:solidFill>
                          <a:srgbClr val="FCA5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0" name="Google Shape;1310;p35"/>
                        <p:cNvSpPr/>
                        <p:nvPr/>
                      </p:nvSpPr>
                      <p:spPr>
                        <a:xfrm>
                          <a:off x="1307114" y="2874112"/>
                          <a:ext cx="195837" cy="380600"/>
                        </a:xfrm>
                        <a:custGeom>
                          <a:rect b="b" l="l" r="r" t="t"/>
                          <a:pathLst>
                            <a:path extrusionOk="0" h="380600" w="195837">
                              <a:moveTo>
                                <a:pt x="119417" y="0"/>
                              </a:moveTo>
                              <a:cubicBezTo>
                                <a:pt x="119417" y="0"/>
                                <a:pt x="-8622" y="275978"/>
                                <a:pt x="461" y="331923"/>
                              </a:cubicBezTo>
                              <a:cubicBezTo>
                                <a:pt x="5508" y="362924"/>
                                <a:pt x="37518" y="379217"/>
                                <a:pt x="64049" y="380515"/>
                              </a:cubicBezTo>
                              <a:cubicBezTo>
                                <a:pt x="90580" y="381812"/>
                                <a:pt x="127204" y="369124"/>
                                <a:pt x="143641" y="293857"/>
                              </a:cubicBezTo>
                              <a:cubicBezTo>
                                <a:pt x="163828" y="201432"/>
                                <a:pt x="195837" y="34749"/>
                                <a:pt x="195837" y="34749"/>
                              </a:cubicBezTo>
                              <a:lnTo>
                                <a:pt x="119417" y="0"/>
                              </a:lnTo>
                              <a:close/>
                            </a:path>
                          </a:pathLst>
                        </a:custGeom>
                        <a:solidFill>
                          <a:srgbClr val="FCA5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311" name="Google Shape;1311;p35"/>
                    <p:cNvGrpSpPr/>
                    <p:nvPr/>
                  </p:nvGrpSpPr>
                  <p:grpSpPr>
                    <a:xfrm>
                      <a:off x="1423792" y="3227311"/>
                      <a:ext cx="1180756" cy="932627"/>
                      <a:chOff x="1423792" y="3227311"/>
                      <a:chExt cx="1180756" cy="932627"/>
                    </a:xfrm>
                  </p:grpSpPr>
                  <p:sp>
                    <p:nvSpPr>
                      <p:cNvPr id="1312" name="Google Shape;1312;p35"/>
                      <p:cNvSpPr/>
                      <p:nvPr/>
                    </p:nvSpPr>
                    <p:spPr>
                      <a:xfrm>
                        <a:off x="1657522" y="3391606"/>
                        <a:ext cx="360472" cy="182398"/>
                      </a:xfrm>
                      <a:custGeom>
                        <a:rect b="b" l="l" r="r" t="t"/>
                        <a:pathLst>
                          <a:path extrusionOk="0" h="182398" w="360472">
                            <a:moveTo>
                              <a:pt x="360472" y="159473"/>
                            </a:moveTo>
                            <a:lnTo>
                              <a:pt x="0" y="182399"/>
                            </a:lnTo>
                            <a:lnTo>
                              <a:pt x="291983" y="0"/>
                            </a:lnTo>
                            <a:close/>
                          </a:path>
                        </a:pathLst>
                      </a:custGeom>
                      <a:solidFill>
                        <a:srgbClr val="D8C5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13" name="Google Shape;1313;p35"/>
                      <p:cNvGrpSpPr/>
                      <p:nvPr/>
                    </p:nvGrpSpPr>
                    <p:grpSpPr>
                      <a:xfrm>
                        <a:off x="1423792" y="3227311"/>
                        <a:ext cx="1180756" cy="734050"/>
                        <a:chOff x="1423792" y="3227311"/>
                        <a:chExt cx="1180756" cy="734050"/>
                      </a:xfrm>
                    </p:grpSpPr>
                    <p:grpSp>
                      <p:nvGrpSpPr>
                        <p:cNvPr id="1314" name="Google Shape;1314;p35"/>
                        <p:cNvGrpSpPr/>
                        <p:nvPr/>
                      </p:nvGrpSpPr>
                      <p:grpSpPr>
                        <a:xfrm>
                          <a:off x="2285898" y="3699882"/>
                          <a:ext cx="318650" cy="261479"/>
                          <a:chOff x="2285898" y="3699882"/>
                          <a:chExt cx="318650" cy="261479"/>
                        </a:xfrm>
                      </p:grpSpPr>
                      <p:sp>
                        <p:nvSpPr>
                          <p:cNvPr id="1315" name="Google Shape;1315;p35"/>
                          <p:cNvSpPr/>
                          <p:nvPr/>
                        </p:nvSpPr>
                        <p:spPr>
                          <a:xfrm>
                            <a:off x="2285898" y="3699882"/>
                            <a:ext cx="160626" cy="175477"/>
                          </a:xfrm>
                          <a:custGeom>
                            <a:rect b="b" l="l" r="r" t="t"/>
                            <a:pathLst>
                              <a:path extrusionOk="0" h="175477" w="160626">
                                <a:moveTo>
                                  <a:pt x="83341" y="0"/>
                                </a:moveTo>
                                <a:cubicBezTo>
                                  <a:pt x="84206" y="8219"/>
                                  <a:pt x="160626" y="109583"/>
                                  <a:pt x="160626" y="109583"/>
                                </a:cubicBezTo>
                                <a:lnTo>
                                  <a:pt x="77285" y="175478"/>
                                </a:lnTo>
                                <a:lnTo>
                                  <a:pt x="0" y="81755"/>
                                </a:lnTo>
                                <a:lnTo>
                                  <a:pt x="83341" y="0"/>
                                </a:ln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16" name="Google Shape;1316;p35"/>
                          <p:cNvGrpSpPr/>
                          <p:nvPr/>
                        </p:nvGrpSpPr>
                        <p:grpSpPr>
                          <a:xfrm>
                            <a:off x="2358281" y="3762310"/>
                            <a:ext cx="246267" cy="199051"/>
                            <a:chOff x="2358281" y="3762310"/>
                            <a:chExt cx="246267" cy="199051"/>
                          </a:xfrm>
                        </p:grpSpPr>
                        <p:sp>
                          <p:nvSpPr>
                            <p:cNvPr id="1317" name="Google Shape;1317;p35"/>
                            <p:cNvSpPr/>
                            <p:nvPr/>
                          </p:nvSpPr>
                          <p:spPr>
                            <a:xfrm>
                              <a:off x="2358281" y="3762310"/>
                              <a:ext cx="246267" cy="199051"/>
                            </a:xfrm>
                            <a:custGeom>
                              <a:rect b="b" l="l" r="r" t="t"/>
                              <a:pathLst>
                                <a:path extrusionOk="0" h="199051" w="246267">
                                  <a:moveTo>
                                    <a:pt x="42680" y="198698"/>
                                  </a:moveTo>
                                  <a:cubicBezTo>
                                    <a:pt x="38498" y="197256"/>
                                    <a:pt x="34605" y="194228"/>
                                    <a:pt x="31001" y="190047"/>
                                  </a:cubicBezTo>
                                  <a:cubicBezTo>
                                    <a:pt x="10670" y="166400"/>
                                    <a:pt x="0" y="106994"/>
                                    <a:pt x="0" y="106994"/>
                                  </a:cubicBezTo>
                                  <a:lnTo>
                                    <a:pt x="80746" y="36918"/>
                                  </a:lnTo>
                                  <a:cubicBezTo>
                                    <a:pt x="80746" y="36918"/>
                                    <a:pt x="185139" y="-2734"/>
                                    <a:pt x="229260" y="150"/>
                                  </a:cubicBezTo>
                                  <a:cubicBezTo>
                                    <a:pt x="235316" y="438"/>
                                    <a:pt x="240219" y="1736"/>
                                    <a:pt x="243679" y="4043"/>
                                  </a:cubicBezTo>
                                  <a:cubicBezTo>
                                    <a:pt x="271219" y="22643"/>
                                    <a:pt x="70508" y="208215"/>
                                    <a:pt x="42680" y="198698"/>
                                  </a:cubicBez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8" name="Google Shape;1318;p35"/>
                            <p:cNvSpPr/>
                            <p:nvPr/>
                          </p:nvSpPr>
                          <p:spPr>
                            <a:xfrm>
                              <a:off x="2389281" y="3762460"/>
                              <a:ext cx="215266" cy="198901"/>
                            </a:xfrm>
                            <a:custGeom>
                              <a:rect b="b" l="l" r="r" t="t"/>
                              <a:pathLst>
                                <a:path extrusionOk="0" h="198901" w="215266">
                                  <a:moveTo>
                                    <a:pt x="11679" y="198548"/>
                                  </a:moveTo>
                                  <a:cubicBezTo>
                                    <a:pt x="7498" y="197106"/>
                                    <a:pt x="3605" y="194078"/>
                                    <a:pt x="0" y="189897"/>
                                  </a:cubicBezTo>
                                  <a:cubicBezTo>
                                    <a:pt x="34894" y="165961"/>
                                    <a:pt x="140584" y="89253"/>
                                    <a:pt x="198260" y="0"/>
                                  </a:cubicBezTo>
                                  <a:cubicBezTo>
                                    <a:pt x="204316" y="288"/>
                                    <a:pt x="209218" y="1586"/>
                                    <a:pt x="212679" y="3893"/>
                                  </a:cubicBezTo>
                                  <a:cubicBezTo>
                                    <a:pt x="240219" y="22493"/>
                                    <a:pt x="39508" y="208065"/>
                                    <a:pt x="11679" y="198548"/>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19" name="Google Shape;1319;p35"/>
                            <p:cNvGrpSpPr/>
                            <p:nvPr/>
                          </p:nvGrpSpPr>
                          <p:grpSpPr>
                            <a:xfrm>
                              <a:off x="2441013" y="3773430"/>
                              <a:ext cx="66202" cy="67812"/>
                              <a:chOff x="2441013" y="3773430"/>
                              <a:chExt cx="66202" cy="67812"/>
                            </a:xfrm>
                          </p:grpSpPr>
                          <p:sp>
                            <p:nvSpPr>
                              <p:cNvPr id="1320" name="Google Shape;1320;p35"/>
                              <p:cNvSpPr/>
                              <p:nvPr/>
                            </p:nvSpPr>
                            <p:spPr>
                              <a:xfrm>
                                <a:off x="2441013" y="3788223"/>
                                <a:ext cx="15507" cy="53019"/>
                              </a:xfrm>
                              <a:custGeom>
                                <a:rect b="b" l="l" r="r" t="t"/>
                                <a:pathLst>
                                  <a:path extrusionOk="0" h="53019" w="15507">
                                    <a:moveTo>
                                      <a:pt x="9982" y="52820"/>
                                    </a:moveTo>
                                    <a:cubicBezTo>
                                      <a:pt x="9982" y="52820"/>
                                      <a:pt x="9837" y="52820"/>
                                      <a:pt x="9837" y="52820"/>
                                    </a:cubicBezTo>
                                    <a:cubicBezTo>
                                      <a:pt x="6521" y="53685"/>
                                      <a:pt x="3061" y="51666"/>
                                      <a:pt x="2051" y="48350"/>
                                    </a:cubicBezTo>
                                    <a:lnTo>
                                      <a:pt x="1330" y="45754"/>
                                    </a:lnTo>
                                    <a:cubicBezTo>
                                      <a:pt x="1042" y="44889"/>
                                      <a:pt x="1042" y="44024"/>
                                      <a:pt x="1186" y="43159"/>
                                    </a:cubicBezTo>
                                    <a:cubicBezTo>
                                      <a:pt x="-832" y="30470"/>
                                      <a:pt x="-256" y="17349"/>
                                      <a:pt x="2772" y="4949"/>
                                    </a:cubicBezTo>
                                    <a:cubicBezTo>
                                      <a:pt x="3637" y="1488"/>
                                      <a:pt x="7098" y="-674"/>
                                      <a:pt x="10558" y="191"/>
                                    </a:cubicBezTo>
                                    <a:cubicBezTo>
                                      <a:pt x="14019" y="1056"/>
                                      <a:pt x="16182" y="4516"/>
                                      <a:pt x="15317" y="7977"/>
                                    </a:cubicBezTo>
                                    <a:cubicBezTo>
                                      <a:pt x="12289" y="20089"/>
                                      <a:pt x="12145" y="33066"/>
                                      <a:pt x="14596" y="45178"/>
                                    </a:cubicBezTo>
                                    <a:cubicBezTo>
                                      <a:pt x="15317" y="48638"/>
                                      <a:pt x="13298" y="51955"/>
                                      <a:pt x="9982" y="52820"/>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1" name="Google Shape;1321;p35"/>
                              <p:cNvSpPr/>
                              <p:nvPr/>
                            </p:nvSpPr>
                            <p:spPr>
                              <a:xfrm>
                                <a:off x="2466573" y="3779999"/>
                                <a:ext cx="15995" cy="51067"/>
                              </a:xfrm>
                              <a:custGeom>
                                <a:rect b="b" l="l" r="r" t="t"/>
                                <a:pathLst>
                                  <a:path extrusionOk="0" h="51067" w="15995">
                                    <a:moveTo>
                                      <a:pt x="10664" y="50806"/>
                                    </a:moveTo>
                                    <a:cubicBezTo>
                                      <a:pt x="7347" y="51816"/>
                                      <a:pt x="3742" y="49797"/>
                                      <a:pt x="2733" y="46481"/>
                                    </a:cubicBezTo>
                                    <a:cubicBezTo>
                                      <a:pt x="2733" y="46481"/>
                                      <a:pt x="2733" y="46481"/>
                                      <a:pt x="2733" y="46336"/>
                                    </a:cubicBezTo>
                                    <a:cubicBezTo>
                                      <a:pt x="-1160" y="32783"/>
                                      <a:pt x="-872" y="17931"/>
                                      <a:pt x="3454" y="4522"/>
                                    </a:cubicBezTo>
                                    <a:cubicBezTo>
                                      <a:pt x="4463" y="1061"/>
                                      <a:pt x="8212" y="-813"/>
                                      <a:pt x="11529" y="340"/>
                                    </a:cubicBezTo>
                                    <a:cubicBezTo>
                                      <a:pt x="14989" y="1494"/>
                                      <a:pt x="16720" y="5098"/>
                                      <a:pt x="15710" y="8415"/>
                                    </a:cubicBezTo>
                                    <a:cubicBezTo>
                                      <a:pt x="12105" y="19373"/>
                                      <a:pt x="11961" y="31629"/>
                                      <a:pt x="15133" y="42732"/>
                                    </a:cubicBezTo>
                                    <a:cubicBezTo>
                                      <a:pt x="16143" y="46336"/>
                                      <a:pt x="14124" y="49797"/>
                                      <a:pt x="10664" y="50806"/>
                                    </a:cubicBezTo>
                                    <a:cubicBezTo>
                                      <a:pt x="10664" y="50806"/>
                                      <a:pt x="10664" y="50806"/>
                                      <a:pt x="10664" y="50806"/>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2" name="Google Shape;1322;p35"/>
                              <p:cNvSpPr/>
                              <p:nvPr/>
                            </p:nvSpPr>
                            <p:spPr>
                              <a:xfrm>
                                <a:off x="2491810" y="3773430"/>
                                <a:ext cx="15405" cy="46871"/>
                              </a:xfrm>
                              <a:custGeom>
                                <a:rect b="b" l="l" r="r" t="t"/>
                                <a:pathLst>
                                  <a:path extrusionOk="0" h="46871" w="15405">
                                    <a:moveTo>
                                      <a:pt x="8785" y="46705"/>
                                    </a:moveTo>
                                    <a:cubicBezTo>
                                      <a:pt x="8353" y="46849"/>
                                      <a:pt x="8064" y="46849"/>
                                      <a:pt x="7632" y="46849"/>
                                    </a:cubicBezTo>
                                    <a:cubicBezTo>
                                      <a:pt x="4027" y="47138"/>
                                      <a:pt x="999" y="44542"/>
                                      <a:pt x="566" y="41082"/>
                                    </a:cubicBezTo>
                                    <a:cubicBezTo>
                                      <a:pt x="-587" y="29114"/>
                                      <a:pt x="-10" y="17002"/>
                                      <a:pt x="2585" y="5179"/>
                                    </a:cubicBezTo>
                                    <a:cubicBezTo>
                                      <a:pt x="3306" y="1718"/>
                                      <a:pt x="6767" y="-589"/>
                                      <a:pt x="10227" y="132"/>
                                    </a:cubicBezTo>
                                    <a:cubicBezTo>
                                      <a:pt x="13688" y="853"/>
                                      <a:pt x="15995" y="4313"/>
                                      <a:pt x="15274" y="7774"/>
                                    </a:cubicBezTo>
                                    <a:cubicBezTo>
                                      <a:pt x="13111" y="18300"/>
                                      <a:pt x="12534" y="28970"/>
                                      <a:pt x="13543" y="39640"/>
                                    </a:cubicBezTo>
                                    <a:cubicBezTo>
                                      <a:pt x="13688" y="43100"/>
                                      <a:pt x="11669" y="45984"/>
                                      <a:pt x="8785" y="46705"/>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sp>
                      <p:nvSpPr>
                        <p:cNvPr id="1323" name="Google Shape;1323;p35"/>
                        <p:cNvSpPr/>
                        <p:nvPr/>
                      </p:nvSpPr>
                      <p:spPr>
                        <a:xfrm>
                          <a:off x="1423792" y="3227311"/>
                          <a:ext cx="1011773" cy="651076"/>
                        </a:xfrm>
                        <a:custGeom>
                          <a:rect b="b" l="l" r="r" t="t"/>
                          <a:pathLst>
                            <a:path extrusionOk="0" h="651076" w="1011773">
                              <a:moveTo>
                                <a:pt x="0" y="137043"/>
                              </a:moveTo>
                              <a:cubicBezTo>
                                <a:pt x="0" y="137043"/>
                                <a:pt x="40950" y="398025"/>
                                <a:pt x="222051" y="349866"/>
                              </a:cubicBezTo>
                              <a:cubicBezTo>
                                <a:pt x="403296" y="301707"/>
                                <a:pt x="654618" y="182030"/>
                                <a:pt x="654618" y="182030"/>
                              </a:cubicBezTo>
                              <a:lnTo>
                                <a:pt x="888348" y="651077"/>
                              </a:lnTo>
                              <a:lnTo>
                                <a:pt x="1011774" y="533995"/>
                              </a:lnTo>
                              <a:cubicBezTo>
                                <a:pt x="1011774" y="533995"/>
                                <a:pt x="797509" y="27315"/>
                                <a:pt x="721521" y="5831"/>
                              </a:cubicBezTo>
                              <a:cubicBezTo>
                                <a:pt x="612226" y="-25025"/>
                                <a:pt x="400557" y="76628"/>
                                <a:pt x="400557" y="76628"/>
                              </a:cubicBezTo>
                              <a:lnTo>
                                <a:pt x="0" y="137043"/>
                              </a:lnTo>
                              <a:close/>
                            </a:path>
                          </a:pathLst>
                        </a:custGeom>
                        <a:solidFill>
                          <a:srgbClr val="CCB3A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24" name="Google Shape;1324;p35"/>
                      <p:cNvGrpSpPr/>
                      <p:nvPr/>
                    </p:nvGrpSpPr>
                    <p:grpSpPr>
                      <a:xfrm>
                        <a:off x="1895434" y="3391675"/>
                        <a:ext cx="598429" cy="768263"/>
                        <a:chOff x="1895434" y="3391675"/>
                        <a:chExt cx="598429" cy="768263"/>
                      </a:xfrm>
                    </p:grpSpPr>
                    <p:grpSp>
                      <p:nvGrpSpPr>
                        <p:cNvPr id="1325" name="Google Shape;1325;p35"/>
                        <p:cNvGrpSpPr/>
                        <p:nvPr/>
                      </p:nvGrpSpPr>
                      <p:grpSpPr>
                        <a:xfrm>
                          <a:off x="2183956" y="3898286"/>
                          <a:ext cx="309907" cy="261652"/>
                          <a:chOff x="2183956" y="3898286"/>
                          <a:chExt cx="309907" cy="261652"/>
                        </a:xfrm>
                      </p:grpSpPr>
                      <p:sp>
                        <p:nvSpPr>
                          <p:cNvPr id="1326" name="Google Shape;1326;p35"/>
                          <p:cNvSpPr/>
                          <p:nvPr/>
                        </p:nvSpPr>
                        <p:spPr>
                          <a:xfrm>
                            <a:off x="2183956" y="3898286"/>
                            <a:ext cx="147216" cy="167403"/>
                          </a:xfrm>
                          <a:custGeom>
                            <a:rect b="b" l="l" r="r" t="t"/>
                            <a:pathLst>
                              <a:path extrusionOk="0" h="167403" w="147216">
                                <a:moveTo>
                                  <a:pt x="102230" y="0"/>
                                </a:moveTo>
                                <a:cubicBezTo>
                                  <a:pt x="100932" y="8075"/>
                                  <a:pt x="147217" y="126309"/>
                                  <a:pt x="147217" y="126309"/>
                                </a:cubicBezTo>
                                <a:lnTo>
                                  <a:pt x="49168" y="167403"/>
                                </a:lnTo>
                                <a:lnTo>
                                  <a:pt x="0" y="56378"/>
                                </a:lnTo>
                                <a:lnTo>
                                  <a:pt x="102230" y="0"/>
                                </a:ln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27" name="Google Shape;1327;p35"/>
                          <p:cNvGrpSpPr/>
                          <p:nvPr/>
                        </p:nvGrpSpPr>
                        <p:grpSpPr>
                          <a:xfrm>
                            <a:off x="2228769" y="4004101"/>
                            <a:ext cx="265094" cy="155837"/>
                            <a:chOff x="2228769" y="4004101"/>
                            <a:chExt cx="265094" cy="155837"/>
                          </a:xfrm>
                        </p:grpSpPr>
                        <p:sp>
                          <p:nvSpPr>
                            <p:cNvPr id="1328" name="Google Shape;1328;p35"/>
                            <p:cNvSpPr/>
                            <p:nvPr/>
                          </p:nvSpPr>
                          <p:spPr>
                            <a:xfrm>
                              <a:off x="2228769" y="4009449"/>
                              <a:ext cx="264967" cy="150489"/>
                            </a:xfrm>
                            <a:custGeom>
                              <a:rect b="b" l="l" r="r" t="t"/>
                              <a:pathLst>
                                <a:path extrusionOk="0" h="150489" w="264967">
                                  <a:moveTo>
                                    <a:pt x="17766" y="148954"/>
                                  </a:moveTo>
                                  <a:cubicBezTo>
                                    <a:pt x="14161" y="146503"/>
                                    <a:pt x="11133" y="142465"/>
                                    <a:pt x="8826" y="137419"/>
                                  </a:cubicBezTo>
                                  <a:cubicBezTo>
                                    <a:pt x="-4440" y="109158"/>
                                    <a:pt x="1184" y="49175"/>
                                    <a:pt x="1184" y="49175"/>
                                  </a:cubicBezTo>
                                  <a:lnTo>
                                    <a:pt x="97790" y="3467"/>
                                  </a:lnTo>
                                  <a:cubicBezTo>
                                    <a:pt x="97790" y="3467"/>
                                    <a:pt x="208960" y="-6770"/>
                                    <a:pt x="250775" y="7937"/>
                                  </a:cubicBezTo>
                                  <a:cubicBezTo>
                                    <a:pt x="256542" y="9812"/>
                                    <a:pt x="261012" y="12407"/>
                                    <a:pt x="263608" y="15579"/>
                                  </a:cubicBezTo>
                                  <a:cubicBezTo>
                                    <a:pt x="285236" y="40812"/>
                                    <a:pt x="42133" y="165680"/>
                                    <a:pt x="17766" y="148954"/>
                                  </a:cubicBez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9" name="Google Shape;1329;p35"/>
                            <p:cNvSpPr/>
                            <p:nvPr/>
                          </p:nvSpPr>
                          <p:spPr>
                            <a:xfrm>
                              <a:off x="2237595" y="4017386"/>
                              <a:ext cx="256268" cy="142552"/>
                            </a:xfrm>
                            <a:custGeom>
                              <a:rect b="b" l="l" r="r" t="t"/>
                              <a:pathLst>
                                <a:path extrusionOk="0" h="142552" w="256268">
                                  <a:moveTo>
                                    <a:pt x="8940" y="141017"/>
                                  </a:moveTo>
                                  <a:cubicBezTo>
                                    <a:pt x="5335" y="138566"/>
                                    <a:pt x="2307" y="134528"/>
                                    <a:pt x="0" y="129482"/>
                                  </a:cubicBezTo>
                                  <a:cubicBezTo>
                                    <a:pt x="40085" y="115784"/>
                                    <a:pt x="162357" y="70364"/>
                                    <a:pt x="242093" y="0"/>
                                  </a:cubicBezTo>
                                  <a:cubicBezTo>
                                    <a:pt x="247861" y="1875"/>
                                    <a:pt x="252331" y="4470"/>
                                    <a:pt x="254926" y="7642"/>
                                  </a:cubicBezTo>
                                  <a:cubicBezTo>
                                    <a:pt x="276410" y="32875"/>
                                    <a:pt x="33308" y="157743"/>
                                    <a:pt x="8940" y="141017"/>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30" name="Google Shape;1330;p35"/>
                            <p:cNvGrpSpPr/>
                            <p:nvPr/>
                          </p:nvGrpSpPr>
                          <p:grpSpPr>
                            <a:xfrm>
                              <a:off x="2320647" y="4004101"/>
                              <a:ext cx="76983" cy="52216"/>
                              <a:chOff x="2320647" y="4004101"/>
                              <a:chExt cx="76983" cy="52216"/>
                            </a:xfrm>
                          </p:grpSpPr>
                          <p:sp>
                            <p:nvSpPr>
                              <p:cNvPr id="1331" name="Google Shape;1331;p35"/>
                              <p:cNvSpPr/>
                              <p:nvPr/>
                            </p:nvSpPr>
                            <p:spPr>
                              <a:xfrm>
                                <a:off x="2320647" y="4004868"/>
                                <a:ext cx="24341" cy="51449"/>
                              </a:xfrm>
                              <a:custGeom>
                                <a:rect b="b" l="l" r="r" t="t"/>
                                <a:pathLst>
                                  <a:path extrusionOk="0" h="51449" w="24341">
                                    <a:moveTo>
                                      <a:pt x="6344" y="51449"/>
                                    </a:moveTo>
                                    <a:cubicBezTo>
                                      <a:pt x="6344" y="51449"/>
                                      <a:pt x="6200" y="51449"/>
                                      <a:pt x="6200" y="51449"/>
                                    </a:cubicBezTo>
                                    <a:cubicBezTo>
                                      <a:pt x="2740" y="51305"/>
                                      <a:pt x="0" y="48565"/>
                                      <a:pt x="0" y="45105"/>
                                    </a:cubicBezTo>
                                    <a:lnTo>
                                      <a:pt x="0" y="42365"/>
                                    </a:lnTo>
                                    <a:cubicBezTo>
                                      <a:pt x="0" y="41500"/>
                                      <a:pt x="144" y="40635"/>
                                      <a:pt x="433" y="39770"/>
                                    </a:cubicBezTo>
                                    <a:cubicBezTo>
                                      <a:pt x="1874" y="27081"/>
                                      <a:pt x="5912" y="14537"/>
                                      <a:pt x="12256" y="3290"/>
                                    </a:cubicBezTo>
                                    <a:cubicBezTo>
                                      <a:pt x="13986" y="118"/>
                                      <a:pt x="18024" y="-891"/>
                                      <a:pt x="21052" y="839"/>
                                    </a:cubicBezTo>
                                    <a:cubicBezTo>
                                      <a:pt x="24224" y="2569"/>
                                      <a:pt x="25233" y="6462"/>
                                      <a:pt x="23503" y="9634"/>
                                    </a:cubicBezTo>
                                    <a:cubicBezTo>
                                      <a:pt x="17303" y="20593"/>
                                      <a:pt x="13698" y="32849"/>
                                      <a:pt x="12833" y="45393"/>
                                    </a:cubicBezTo>
                                    <a:cubicBezTo>
                                      <a:pt x="12544" y="48854"/>
                                      <a:pt x="9805" y="51449"/>
                                      <a:pt x="6344" y="51449"/>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2" name="Google Shape;1332;p35"/>
                              <p:cNvSpPr/>
                              <p:nvPr/>
                            </p:nvSpPr>
                            <p:spPr>
                              <a:xfrm>
                                <a:off x="2348472" y="4004101"/>
                                <a:ext cx="23670" cy="49476"/>
                              </a:xfrm>
                              <a:custGeom>
                                <a:rect b="b" l="l" r="r" t="t"/>
                                <a:pathLst>
                                  <a:path extrusionOk="0" h="49476" w="23670">
                                    <a:moveTo>
                                      <a:pt x="6492" y="49477"/>
                                    </a:moveTo>
                                    <a:cubicBezTo>
                                      <a:pt x="3031" y="49477"/>
                                      <a:pt x="148" y="46737"/>
                                      <a:pt x="3" y="43133"/>
                                    </a:cubicBezTo>
                                    <a:cubicBezTo>
                                      <a:pt x="3" y="43133"/>
                                      <a:pt x="3" y="43133"/>
                                      <a:pt x="3" y="42988"/>
                                    </a:cubicBezTo>
                                    <a:cubicBezTo>
                                      <a:pt x="-141" y="28858"/>
                                      <a:pt x="4185" y="14583"/>
                                      <a:pt x="11827" y="2904"/>
                                    </a:cubicBezTo>
                                    <a:cubicBezTo>
                                      <a:pt x="13846" y="-124"/>
                                      <a:pt x="17739" y="-845"/>
                                      <a:pt x="20767" y="1029"/>
                                    </a:cubicBezTo>
                                    <a:cubicBezTo>
                                      <a:pt x="23795" y="3048"/>
                                      <a:pt x="24516" y="6941"/>
                                      <a:pt x="22641" y="9969"/>
                                    </a:cubicBezTo>
                                    <a:cubicBezTo>
                                      <a:pt x="16297" y="19630"/>
                                      <a:pt x="12836" y="31309"/>
                                      <a:pt x="12836" y="42844"/>
                                    </a:cubicBezTo>
                                    <a:cubicBezTo>
                                      <a:pt x="12981" y="46449"/>
                                      <a:pt x="10097" y="49477"/>
                                      <a:pt x="6492" y="49477"/>
                                    </a:cubicBezTo>
                                    <a:cubicBezTo>
                                      <a:pt x="6636" y="49477"/>
                                      <a:pt x="6492" y="49477"/>
                                      <a:pt x="6492" y="49477"/>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3" name="Google Shape;1333;p35"/>
                              <p:cNvSpPr/>
                              <p:nvPr/>
                            </p:nvSpPr>
                            <p:spPr>
                              <a:xfrm>
                                <a:off x="2373871" y="4004359"/>
                                <a:ext cx="23759" cy="45181"/>
                              </a:xfrm>
                              <a:custGeom>
                                <a:rect b="b" l="l" r="r" t="t"/>
                                <a:pathLst>
                                  <a:path extrusionOk="0" h="45181" w="23759">
                                    <a:moveTo>
                                      <a:pt x="6471" y="45181"/>
                                    </a:moveTo>
                                    <a:cubicBezTo>
                                      <a:pt x="6038" y="45181"/>
                                      <a:pt x="5750" y="45181"/>
                                      <a:pt x="5317" y="45037"/>
                                    </a:cubicBezTo>
                                    <a:cubicBezTo>
                                      <a:pt x="1857" y="44460"/>
                                      <a:pt x="-595" y="41144"/>
                                      <a:pt x="126" y="37539"/>
                                    </a:cubicBezTo>
                                    <a:cubicBezTo>
                                      <a:pt x="2145" y="25716"/>
                                      <a:pt x="6038" y="14325"/>
                                      <a:pt x="11661" y="3511"/>
                                    </a:cubicBezTo>
                                    <a:cubicBezTo>
                                      <a:pt x="13247" y="338"/>
                                      <a:pt x="17285" y="-959"/>
                                      <a:pt x="20313" y="771"/>
                                    </a:cubicBezTo>
                                    <a:cubicBezTo>
                                      <a:pt x="23485" y="2357"/>
                                      <a:pt x="24638" y="6250"/>
                                      <a:pt x="23052" y="9422"/>
                                    </a:cubicBezTo>
                                    <a:cubicBezTo>
                                      <a:pt x="18150" y="18939"/>
                                      <a:pt x="14689" y="29176"/>
                                      <a:pt x="12815" y="39702"/>
                                    </a:cubicBezTo>
                                    <a:cubicBezTo>
                                      <a:pt x="12238" y="43018"/>
                                      <a:pt x="9643" y="45181"/>
                                      <a:pt x="6471" y="45181"/>
                                    </a:cubicBezTo>
                                    <a:close/>
                                  </a:path>
                                </a:pathLst>
                              </a:custGeom>
                              <a:solidFill>
                                <a:srgbClr val="83798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sp>
                      <p:nvSpPr>
                        <p:cNvPr id="1334" name="Google Shape;1334;p35"/>
                        <p:cNvSpPr/>
                        <p:nvPr/>
                      </p:nvSpPr>
                      <p:spPr>
                        <a:xfrm>
                          <a:off x="1895434" y="3391675"/>
                          <a:ext cx="435738" cy="658730"/>
                        </a:xfrm>
                        <a:custGeom>
                          <a:rect b="b" l="l" r="r" t="t"/>
                          <a:pathLst>
                            <a:path extrusionOk="0" h="658730" w="435738">
                              <a:moveTo>
                                <a:pt x="0" y="97835"/>
                              </a:moveTo>
                              <a:lnTo>
                                <a:pt x="62290" y="159836"/>
                              </a:lnTo>
                              <a:lnTo>
                                <a:pt x="299480" y="658730"/>
                              </a:lnTo>
                              <a:lnTo>
                                <a:pt x="435739" y="594422"/>
                              </a:lnTo>
                              <a:cubicBezTo>
                                <a:pt x="435739" y="594422"/>
                                <a:pt x="272084" y="-20111"/>
                                <a:pt x="172306" y="507"/>
                              </a:cubicBezTo>
                              <a:cubicBezTo>
                                <a:pt x="72527" y="21127"/>
                                <a:pt x="0" y="97835"/>
                                <a:pt x="0" y="97835"/>
                              </a:cubicBezTo>
                              <a:close/>
                            </a:path>
                          </a:pathLst>
                        </a:custGeom>
                        <a:solidFill>
                          <a:srgbClr val="D8C5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335" name="Google Shape;1335;p35"/>
                  <p:cNvGrpSpPr/>
                  <p:nvPr/>
                </p:nvGrpSpPr>
                <p:grpSpPr>
                  <a:xfrm>
                    <a:off x="1162810" y="2908429"/>
                    <a:ext cx="1285876" cy="1288616"/>
                    <a:chOff x="1162810" y="2908429"/>
                    <a:chExt cx="1285876" cy="1288616"/>
                  </a:xfrm>
                </p:grpSpPr>
                <p:grpSp>
                  <p:nvGrpSpPr>
                    <p:cNvPr id="1336" name="Google Shape;1336;p35"/>
                    <p:cNvGrpSpPr/>
                    <p:nvPr/>
                  </p:nvGrpSpPr>
                  <p:grpSpPr>
                    <a:xfrm>
                      <a:off x="1491273" y="2908429"/>
                      <a:ext cx="821444" cy="346197"/>
                      <a:chOff x="1491273" y="2908429"/>
                      <a:chExt cx="821444" cy="346197"/>
                    </a:xfrm>
                  </p:grpSpPr>
                  <p:grpSp>
                    <p:nvGrpSpPr>
                      <p:cNvPr id="1337" name="Google Shape;1337;p35"/>
                      <p:cNvGrpSpPr/>
                      <p:nvPr/>
                    </p:nvGrpSpPr>
                    <p:grpSpPr>
                      <a:xfrm>
                        <a:off x="1491273" y="3234007"/>
                        <a:ext cx="682013" cy="20619"/>
                        <a:chOff x="1491273" y="3234007"/>
                        <a:chExt cx="682013" cy="20619"/>
                      </a:xfrm>
                    </p:grpSpPr>
                    <p:sp>
                      <p:nvSpPr>
                        <p:cNvPr id="1338" name="Google Shape;1338;p35"/>
                        <p:cNvSpPr/>
                        <p:nvPr/>
                      </p:nvSpPr>
                      <p:spPr>
                        <a:xfrm>
                          <a:off x="1491273" y="3234007"/>
                          <a:ext cx="682013" cy="20619"/>
                        </a:xfrm>
                        <a:custGeom>
                          <a:rect b="b" l="l" r="r" t="t"/>
                          <a:pathLst>
                            <a:path extrusionOk="0" h="20619" w="682013">
                              <a:moveTo>
                                <a:pt x="0" y="0"/>
                              </a:moveTo>
                              <a:lnTo>
                                <a:pt x="682014" y="0"/>
                              </a:lnTo>
                              <a:lnTo>
                                <a:pt x="682014" y="20619"/>
                              </a:lnTo>
                              <a:lnTo>
                                <a:pt x="0" y="20619"/>
                              </a:lnTo>
                              <a:close/>
                            </a:path>
                          </a:pathLst>
                        </a:custGeom>
                        <a:solidFill>
                          <a:srgbClr val="BCAF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39" name="Google Shape;1339;p35"/>
                        <p:cNvGrpSpPr/>
                        <p:nvPr/>
                      </p:nvGrpSpPr>
                      <p:grpSpPr>
                        <a:xfrm>
                          <a:off x="1491273" y="3234007"/>
                          <a:ext cx="262712" cy="20619"/>
                          <a:chOff x="1491273" y="3234007"/>
                          <a:chExt cx="262712" cy="20619"/>
                        </a:xfrm>
                      </p:grpSpPr>
                      <p:sp>
                        <p:nvSpPr>
                          <p:cNvPr id="1340" name="Google Shape;1340;p35"/>
                          <p:cNvSpPr/>
                          <p:nvPr/>
                        </p:nvSpPr>
                        <p:spPr>
                          <a:xfrm>
                            <a:off x="1491273" y="3234007"/>
                            <a:ext cx="262712" cy="20619"/>
                          </a:xfrm>
                          <a:custGeom>
                            <a:rect b="b" l="l" r="r" t="t"/>
                            <a:pathLst>
                              <a:path extrusionOk="0" h="20619" w="262712">
                                <a:moveTo>
                                  <a:pt x="0" y="0"/>
                                </a:moveTo>
                                <a:lnTo>
                                  <a:pt x="262712" y="0"/>
                                </a:lnTo>
                                <a:lnTo>
                                  <a:pt x="262712" y="20619"/>
                                </a:lnTo>
                                <a:lnTo>
                                  <a:pt x="0" y="20619"/>
                                </a:lnTo>
                                <a:close/>
                              </a:path>
                            </a:pathLst>
                          </a:custGeom>
                          <a:solidFill>
                            <a:srgbClr val="D3CCA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41" name="Google Shape;1341;p35"/>
                          <p:cNvGrpSpPr/>
                          <p:nvPr/>
                        </p:nvGrpSpPr>
                        <p:grpSpPr>
                          <a:xfrm>
                            <a:off x="1508720" y="3239198"/>
                            <a:ext cx="227241" cy="10670"/>
                            <a:chOff x="1508720" y="3239198"/>
                            <a:chExt cx="227241" cy="10670"/>
                          </a:xfrm>
                        </p:grpSpPr>
                        <p:sp>
                          <p:nvSpPr>
                            <p:cNvPr id="1342" name="Google Shape;1342;p35"/>
                            <p:cNvSpPr/>
                            <p:nvPr/>
                          </p:nvSpPr>
                          <p:spPr>
                            <a:xfrm>
                              <a:off x="1725291" y="3239198"/>
                              <a:ext cx="10670" cy="10670"/>
                            </a:xfrm>
                            <a:custGeom>
                              <a:rect b="b" l="l" r="r" t="t"/>
                              <a:pathLst>
                                <a:path extrusionOk="0" h="10670" w="10670">
                                  <a:moveTo>
                                    <a:pt x="10670" y="5335"/>
                                  </a:moveTo>
                                  <a:cubicBezTo>
                                    <a:pt x="10670" y="8219"/>
                                    <a:pt x="8219" y="10670"/>
                                    <a:pt x="5335" y="10670"/>
                                  </a:cubicBezTo>
                                  <a:cubicBezTo>
                                    <a:pt x="2451" y="10670"/>
                                    <a:pt x="0" y="8219"/>
                                    <a:pt x="0" y="5335"/>
                                  </a:cubicBezTo>
                                  <a:cubicBezTo>
                                    <a:pt x="0" y="2451"/>
                                    <a:pt x="2451" y="0"/>
                                    <a:pt x="5335" y="0"/>
                                  </a:cubicBezTo>
                                  <a:cubicBezTo>
                                    <a:pt x="8363" y="0"/>
                                    <a:pt x="10670" y="2307"/>
                                    <a:pt x="10670" y="5335"/>
                                  </a:cubicBezTo>
                                  <a:close/>
                                </a:path>
                              </a:pathLst>
                            </a:custGeom>
                            <a:solidFill>
                              <a:srgbClr val="BCAF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3" name="Google Shape;1343;p35"/>
                            <p:cNvSpPr/>
                            <p:nvPr/>
                          </p:nvSpPr>
                          <p:spPr>
                            <a:xfrm>
                              <a:off x="1674537" y="3241505"/>
                              <a:ext cx="39363" cy="6632"/>
                            </a:xfrm>
                            <a:custGeom>
                              <a:rect b="b" l="l" r="r" t="t"/>
                              <a:pathLst>
                                <a:path extrusionOk="0" h="6632" w="39363">
                                  <a:moveTo>
                                    <a:pt x="0" y="0"/>
                                  </a:moveTo>
                                  <a:lnTo>
                                    <a:pt x="39364" y="0"/>
                                  </a:lnTo>
                                  <a:lnTo>
                                    <a:pt x="39364" y="6633"/>
                                  </a:lnTo>
                                  <a:lnTo>
                                    <a:pt x="0" y="6633"/>
                                  </a:lnTo>
                                  <a:close/>
                                </a:path>
                              </a:pathLst>
                            </a:custGeom>
                            <a:solidFill>
                              <a:srgbClr val="BCAF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4" name="Google Shape;1344;p35"/>
                            <p:cNvSpPr/>
                            <p:nvPr/>
                          </p:nvSpPr>
                          <p:spPr>
                            <a:xfrm>
                              <a:off x="1606480" y="3240928"/>
                              <a:ext cx="39363" cy="6632"/>
                            </a:xfrm>
                            <a:custGeom>
                              <a:rect b="b" l="l" r="r" t="t"/>
                              <a:pathLst>
                                <a:path extrusionOk="0" h="6632" w="39363">
                                  <a:moveTo>
                                    <a:pt x="0" y="0"/>
                                  </a:moveTo>
                                  <a:lnTo>
                                    <a:pt x="39364" y="0"/>
                                  </a:lnTo>
                                  <a:lnTo>
                                    <a:pt x="39364" y="6633"/>
                                  </a:lnTo>
                                  <a:lnTo>
                                    <a:pt x="0" y="6633"/>
                                  </a:lnTo>
                                  <a:close/>
                                </a:path>
                              </a:pathLst>
                            </a:custGeom>
                            <a:solidFill>
                              <a:srgbClr val="BCAF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5" name="Google Shape;1345;p35"/>
                            <p:cNvSpPr/>
                            <p:nvPr/>
                          </p:nvSpPr>
                          <p:spPr>
                            <a:xfrm>
                              <a:off x="1508720" y="3240928"/>
                              <a:ext cx="39363" cy="6632"/>
                            </a:xfrm>
                            <a:custGeom>
                              <a:rect b="b" l="l" r="r" t="t"/>
                              <a:pathLst>
                                <a:path extrusionOk="0" h="6632" w="39363">
                                  <a:moveTo>
                                    <a:pt x="0" y="0"/>
                                  </a:moveTo>
                                  <a:lnTo>
                                    <a:pt x="39364" y="0"/>
                                  </a:lnTo>
                                  <a:lnTo>
                                    <a:pt x="39364" y="6633"/>
                                  </a:lnTo>
                                  <a:lnTo>
                                    <a:pt x="0" y="6633"/>
                                  </a:lnTo>
                                  <a:close/>
                                </a:path>
                              </a:pathLst>
                            </a:custGeom>
                            <a:solidFill>
                              <a:srgbClr val="BCAF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346" name="Google Shape;1346;p35"/>
                      <p:cNvGrpSpPr/>
                      <p:nvPr/>
                    </p:nvGrpSpPr>
                    <p:grpSpPr>
                      <a:xfrm>
                        <a:off x="1749371" y="2908429"/>
                        <a:ext cx="563346" cy="328895"/>
                        <a:chOff x="1749371" y="2908429"/>
                        <a:chExt cx="563346" cy="328895"/>
                      </a:xfrm>
                    </p:grpSpPr>
                    <p:sp>
                      <p:nvSpPr>
                        <p:cNvPr id="1347" name="Google Shape;1347;p35"/>
                        <p:cNvSpPr/>
                        <p:nvPr/>
                      </p:nvSpPr>
                      <p:spPr>
                        <a:xfrm>
                          <a:off x="1749371" y="2908429"/>
                          <a:ext cx="563346" cy="328895"/>
                        </a:xfrm>
                        <a:custGeom>
                          <a:rect b="b" l="l" r="r" t="t"/>
                          <a:pathLst>
                            <a:path extrusionOk="0" h="328895" w="563346">
                              <a:moveTo>
                                <a:pt x="461405" y="328895"/>
                              </a:moveTo>
                              <a:lnTo>
                                <a:pt x="0" y="328318"/>
                              </a:lnTo>
                              <a:lnTo>
                                <a:pt x="100932" y="288"/>
                              </a:lnTo>
                              <a:lnTo>
                                <a:pt x="563346" y="0"/>
                              </a:lnTo>
                              <a:close/>
                            </a:path>
                          </a:pathLst>
                        </a:custGeom>
                        <a:solidFill>
                          <a:srgbClr val="E6E6B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8" name="Google Shape;1348;p35"/>
                        <p:cNvSpPr/>
                        <p:nvPr/>
                      </p:nvSpPr>
                      <p:spPr>
                        <a:xfrm>
                          <a:off x="1761771" y="2919099"/>
                          <a:ext cx="547629" cy="318224"/>
                        </a:xfrm>
                        <a:custGeom>
                          <a:rect b="b" l="l" r="r" t="t"/>
                          <a:pathLst>
                            <a:path extrusionOk="0" h="318224" w="547629">
                              <a:moveTo>
                                <a:pt x="449004" y="318225"/>
                              </a:moveTo>
                              <a:lnTo>
                                <a:pt x="0" y="317648"/>
                              </a:lnTo>
                              <a:lnTo>
                                <a:pt x="97760" y="288"/>
                              </a:lnTo>
                              <a:lnTo>
                                <a:pt x="547630" y="0"/>
                              </a:lnTo>
                              <a:close/>
                            </a:path>
                          </a:pathLst>
                        </a:custGeom>
                        <a:solidFill>
                          <a:srgbClr val="D3CCA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349" name="Google Shape;1349;p35"/>
                    <p:cNvGrpSpPr/>
                    <p:nvPr/>
                  </p:nvGrpSpPr>
                  <p:grpSpPr>
                    <a:xfrm>
                      <a:off x="1162810" y="3254482"/>
                      <a:ext cx="1285876" cy="942563"/>
                      <a:chOff x="1162810" y="3254482"/>
                      <a:chExt cx="1285876" cy="942563"/>
                    </a:xfrm>
                  </p:grpSpPr>
                  <p:sp>
                    <p:nvSpPr>
                      <p:cNvPr id="1350" name="Google Shape;1350;p35"/>
                      <p:cNvSpPr/>
                      <p:nvPr/>
                    </p:nvSpPr>
                    <p:spPr>
                      <a:xfrm>
                        <a:off x="1732789" y="3282888"/>
                        <a:ext cx="33163" cy="914157"/>
                      </a:xfrm>
                      <a:custGeom>
                        <a:rect b="b" l="l" r="r" t="t"/>
                        <a:pathLst>
                          <a:path extrusionOk="0" h="914157" w="33163">
                            <a:moveTo>
                              <a:pt x="16582" y="914158"/>
                            </a:moveTo>
                            <a:lnTo>
                              <a:pt x="16582" y="914158"/>
                            </a:lnTo>
                            <a:cubicBezTo>
                              <a:pt x="7354" y="914158"/>
                              <a:pt x="0" y="906660"/>
                              <a:pt x="0" y="897576"/>
                            </a:cubicBezTo>
                            <a:lnTo>
                              <a:pt x="0" y="16582"/>
                            </a:lnTo>
                            <a:cubicBezTo>
                              <a:pt x="0" y="7354"/>
                              <a:pt x="7498" y="0"/>
                              <a:pt x="16582" y="0"/>
                            </a:cubicBezTo>
                            <a:lnTo>
                              <a:pt x="16582" y="0"/>
                            </a:lnTo>
                            <a:cubicBezTo>
                              <a:pt x="25810" y="0"/>
                              <a:pt x="33163" y="7498"/>
                              <a:pt x="33163" y="16582"/>
                            </a:cubicBezTo>
                            <a:lnTo>
                              <a:pt x="33163" y="897576"/>
                            </a:lnTo>
                            <a:cubicBezTo>
                              <a:pt x="33163" y="906660"/>
                              <a:pt x="25666" y="914158"/>
                              <a:pt x="16582" y="914158"/>
                            </a:cubicBezTo>
                            <a:close/>
                          </a:path>
                        </a:pathLst>
                      </a:custGeom>
                      <a:solidFill>
                        <a:srgbClr val="4C40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1" name="Google Shape;1351;p35"/>
                      <p:cNvSpPr/>
                      <p:nvPr/>
                    </p:nvSpPr>
                    <p:spPr>
                      <a:xfrm>
                        <a:off x="1235914" y="3282888"/>
                        <a:ext cx="33163" cy="914157"/>
                      </a:xfrm>
                      <a:custGeom>
                        <a:rect b="b" l="l" r="r" t="t"/>
                        <a:pathLst>
                          <a:path extrusionOk="0" h="914157" w="33163">
                            <a:moveTo>
                              <a:pt x="16582" y="914158"/>
                            </a:moveTo>
                            <a:lnTo>
                              <a:pt x="16582" y="914158"/>
                            </a:lnTo>
                            <a:cubicBezTo>
                              <a:pt x="7354" y="914158"/>
                              <a:pt x="0" y="906660"/>
                              <a:pt x="0" y="897576"/>
                            </a:cubicBezTo>
                            <a:lnTo>
                              <a:pt x="0" y="16582"/>
                            </a:lnTo>
                            <a:cubicBezTo>
                              <a:pt x="0" y="7354"/>
                              <a:pt x="7498" y="0"/>
                              <a:pt x="16582" y="0"/>
                            </a:cubicBezTo>
                            <a:lnTo>
                              <a:pt x="16582" y="0"/>
                            </a:lnTo>
                            <a:cubicBezTo>
                              <a:pt x="25810" y="0"/>
                              <a:pt x="33163" y="7498"/>
                              <a:pt x="33163" y="16582"/>
                            </a:cubicBezTo>
                            <a:lnTo>
                              <a:pt x="33163" y="897576"/>
                            </a:lnTo>
                            <a:cubicBezTo>
                              <a:pt x="33163" y="906660"/>
                              <a:pt x="25810" y="914158"/>
                              <a:pt x="16582" y="914158"/>
                            </a:cubicBezTo>
                            <a:close/>
                          </a:path>
                        </a:pathLst>
                      </a:custGeom>
                      <a:solidFill>
                        <a:srgbClr val="4C40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2" name="Google Shape;1352;p35"/>
                      <p:cNvSpPr/>
                      <p:nvPr/>
                    </p:nvSpPr>
                    <p:spPr>
                      <a:xfrm>
                        <a:off x="2377602" y="3282888"/>
                        <a:ext cx="33165" cy="914157"/>
                      </a:xfrm>
                      <a:custGeom>
                        <a:rect b="b" l="l" r="r" t="t"/>
                        <a:pathLst>
                          <a:path extrusionOk="0" h="914157" w="33165">
                            <a:moveTo>
                              <a:pt x="16582" y="914158"/>
                            </a:moveTo>
                            <a:lnTo>
                              <a:pt x="16582" y="914158"/>
                            </a:lnTo>
                            <a:cubicBezTo>
                              <a:pt x="7354" y="914158"/>
                              <a:pt x="0" y="906660"/>
                              <a:pt x="0" y="897576"/>
                            </a:cubicBezTo>
                            <a:lnTo>
                              <a:pt x="0" y="16582"/>
                            </a:lnTo>
                            <a:cubicBezTo>
                              <a:pt x="0" y="7354"/>
                              <a:pt x="7498" y="0"/>
                              <a:pt x="16582" y="0"/>
                            </a:cubicBezTo>
                            <a:lnTo>
                              <a:pt x="16582" y="0"/>
                            </a:lnTo>
                            <a:cubicBezTo>
                              <a:pt x="25810" y="0"/>
                              <a:pt x="33164" y="7498"/>
                              <a:pt x="33164" y="16582"/>
                            </a:cubicBezTo>
                            <a:lnTo>
                              <a:pt x="33164" y="897576"/>
                            </a:lnTo>
                            <a:cubicBezTo>
                              <a:pt x="33308" y="906660"/>
                              <a:pt x="25810" y="914158"/>
                              <a:pt x="16582" y="914158"/>
                            </a:cubicBezTo>
                            <a:close/>
                          </a:path>
                        </a:pathLst>
                      </a:custGeom>
                      <a:solidFill>
                        <a:srgbClr val="4C40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3" name="Google Shape;1353;p35"/>
                      <p:cNvSpPr/>
                      <p:nvPr/>
                    </p:nvSpPr>
                    <p:spPr>
                      <a:xfrm>
                        <a:off x="1162810" y="3254482"/>
                        <a:ext cx="1285876" cy="56377"/>
                      </a:xfrm>
                      <a:custGeom>
                        <a:rect b="b" l="l" r="r" t="t"/>
                        <a:pathLst>
                          <a:path extrusionOk="0" h="56377" w="1285876">
                            <a:moveTo>
                              <a:pt x="0" y="0"/>
                            </a:moveTo>
                            <a:lnTo>
                              <a:pt x="1285877" y="0"/>
                            </a:lnTo>
                            <a:lnTo>
                              <a:pt x="1285877" y="56378"/>
                            </a:lnTo>
                            <a:lnTo>
                              <a:pt x="0" y="56378"/>
                            </a:lnTo>
                            <a:close/>
                          </a:path>
                        </a:pathLst>
                      </a:custGeom>
                      <a:solidFill>
                        <a:srgbClr val="D281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grpSp>
          <p:nvGrpSpPr>
            <p:cNvPr id="1354" name="Google Shape;1354;p35"/>
            <p:cNvGrpSpPr/>
            <p:nvPr/>
          </p:nvGrpSpPr>
          <p:grpSpPr>
            <a:xfrm>
              <a:off x="3806370" y="3016921"/>
              <a:ext cx="1906042" cy="1933799"/>
              <a:chOff x="3806370" y="3016921"/>
              <a:chExt cx="1906042" cy="1933799"/>
            </a:xfrm>
          </p:grpSpPr>
          <p:sp>
            <p:nvSpPr>
              <p:cNvPr id="1355" name="Google Shape;1355;p35"/>
              <p:cNvSpPr/>
              <p:nvPr/>
            </p:nvSpPr>
            <p:spPr>
              <a:xfrm>
                <a:off x="3807186" y="3239037"/>
                <a:ext cx="1905226" cy="1656866"/>
              </a:xfrm>
              <a:custGeom>
                <a:rect b="b" l="l" r="r" t="t"/>
                <a:pathLst>
                  <a:path extrusionOk="0" h="1656866" w="1905226">
                    <a:moveTo>
                      <a:pt x="1829375" y="262729"/>
                    </a:moveTo>
                    <a:cubicBezTo>
                      <a:pt x="1788281" y="195681"/>
                      <a:pt x="1730317" y="140312"/>
                      <a:pt x="1660241" y="98786"/>
                    </a:cubicBezTo>
                    <a:cubicBezTo>
                      <a:pt x="1447274" y="-27523"/>
                      <a:pt x="1161636" y="-37472"/>
                      <a:pt x="949822" y="96623"/>
                    </a:cubicBezTo>
                    <a:cubicBezTo>
                      <a:pt x="753004" y="221202"/>
                      <a:pt x="625397" y="445416"/>
                      <a:pt x="410267" y="535102"/>
                    </a:cubicBezTo>
                    <a:cubicBezTo>
                      <a:pt x="307172" y="578070"/>
                      <a:pt x="187207" y="588452"/>
                      <a:pt x="102135" y="660835"/>
                    </a:cubicBezTo>
                    <a:cubicBezTo>
                      <a:pt x="-23742" y="767823"/>
                      <a:pt x="-19993" y="967092"/>
                      <a:pt x="42008" y="1120221"/>
                    </a:cubicBezTo>
                    <a:cubicBezTo>
                      <a:pt x="164425" y="1422585"/>
                      <a:pt x="475585" y="1633101"/>
                      <a:pt x="801019" y="1654873"/>
                    </a:cubicBezTo>
                    <a:cubicBezTo>
                      <a:pt x="1126598" y="1676646"/>
                      <a:pt x="1453762" y="1518326"/>
                      <a:pt x="1656204" y="1262535"/>
                    </a:cubicBezTo>
                    <a:cubicBezTo>
                      <a:pt x="1838459" y="1032121"/>
                      <a:pt x="1959577" y="674100"/>
                      <a:pt x="1880706" y="381829"/>
                    </a:cubicBezTo>
                    <a:cubicBezTo>
                      <a:pt x="1868882" y="339005"/>
                      <a:pt x="1851579" y="299209"/>
                      <a:pt x="1829375" y="26272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6" name="Google Shape;1356;p35"/>
              <p:cNvSpPr/>
              <p:nvPr/>
            </p:nvSpPr>
            <p:spPr>
              <a:xfrm>
                <a:off x="3806370" y="4801052"/>
                <a:ext cx="1659903" cy="149668"/>
              </a:xfrm>
              <a:custGeom>
                <a:rect b="b" l="l" r="r" t="t"/>
                <a:pathLst>
                  <a:path extrusionOk="0" h="149668" w="1659903">
                    <a:moveTo>
                      <a:pt x="1659903" y="74835"/>
                    </a:moveTo>
                    <a:cubicBezTo>
                      <a:pt x="1659903" y="116217"/>
                      <a:pt x="1288328" y="149669"/>
                      <a:pt x="829952" y="149669"/>
                    </a:cubicBezTo>
                    <a:cubicBezTo>
                      <a:pt x="371575" y="149669"/>
                      <a:pt x="0" y="116072"/>
                      <a:pt x="0" y="74835"/>
                    </a:cubicBezTo>
                    <a:cubicBezTo>
                      <a:pt x="0" y="33452"/>
                      <a:pt x="371575" y="0"/>
                      <a:pt x="829952" y="0"/>
                    </a:cubicBezTo>
                    <a:cubicBezTo>
                      <a:pt x="1288184" y="-144"/>
                      <a:pt x="1659903" y="33452"/>
                      <a:pt x="1659903" y="7483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57" name="Google Shape;1357;p35"/>
              <p:cNvGrpSpPr/>
              <p:nvPr/>
            </p:nvGrpSpPr>
            <p:grpSpPr>
              <a:xfrm>
                <a:off x="3996501" y="3016921"/>
                <a:ext cx="1563112" cy="1913335"/>
                <a:chOff x="3996501" y="3016921"/>
                <a:chExt cx="1563112" cy="1913335"/>
              </a:xfrm>
            </p:grpSpPr>
            <p:grpSp>
              <p:nvGrpSpPr>
                <p:cNvPr id="1358" name="Google Shape;1358;p35"/>
                <p:cNvGrpSpPr/>
                <p:nvPr/>
              </p:nvGrpSpPr>
              <p:grpSpPr>
                <a:xfrm>
                  <a:off x="3996501" y="3016921"/>
                  <a:ext cx="1563112" cy="1913335"/>
                  <a:chOff x="3996501" y="3016921"/>
                  <a:chExt cx="1563112" cy="1913335"/>
                </a:xfrm>
              </p:grpSpPr>
              <p:grpSp>
                <p:nvGrpSpPr>
                  <p:cNvPr id="1359" name="Google Shape;1359;p35"/>
                  <p:cNvGrpSpPr/>
                  <p:nvPr/>
                </p:nvGrpSpPr>
                <p:grpSpPr>
                  <a:xfrm>
                    <a:off x="4519961" y="4530266"/>
                    <a:ext cx="704218" cy="377919"/>
                    <a:chOff x="4519961" y="4530266"/>
                    <a:chExt cx="704218" cy="377919"/>
                  </a:xfrm>
                </p:grpSpPr>
                <p:grpSp>
                  <p:nvGrpSpPr>
                    <p:cNvPr id="1360" name="Google Shape;1360;p35"/>
                    <p:cNvGrpSpPr/>
                    <p:nvPr/>
                  </p:nvGrpSpPr>
                  <p:grpSpPr>
                    <a:xfrm>
                      <a:off x="4519961" y="4770485"/>
                      <a:ext cx="704218" cy="137700"/>
                      <a:chOff x="4519961" y="4770485"/>
                      <a:chExt cx="704218" cy="137700"/>
                    </a:xfrm>
                  </p:grpSpPr>
                  <p:sp>
                    <p:nvSpPr>
                      <p:cNvPr id="1361" name="Google Shape;1361;p35"/>
                      <p:cNvSpPr/>
                      <p:nvPr/>
                    </p:nvSpPr>
                    <p:spPr>
                      <a:xfrm>
                        <a:off x="4519961" y="4770485"/>
                        <a:ext cx="704218" cy="137700"/>
                      </a:xfrm>
                      <a:custGeom>
                        <a:rect b="b" l="l" r="r" t="t"/>
                        <a:pathLst>
                          <a:path extrusionOk="0" h="137700" w="704218">
                            <a:moveTo>
                              <a:pt x="704219" y="86802"/>
                            </a:moveTo>
                            <a:cubicBezTo>
                              <a:pt x="704219" y="114919"/>
                              <a:pt x="546620" y="137700"/>
                              <a:pt x="352109" y="137700"/>
                            </a:cubicBezTo>
                            <a:cubicBezTo>
                              <a:pt x="157743" y="137700"/>
                              <a:pt x="0" y="114919"/>
                              <a:pt x="0" y="86802"/>
                            </a:cubicBezTo>
                            <a:cubicBezTo>
                              <a:pt x="0" y="83918"/>
                              <a:pt x="1730" y="80602"/>
                              <a:pt x="4902" y="77285"/>
                            </a:cubicBezTo>
                            <a:cubicBezTo>
                              <a:pt x="31433" y="49024"/>
                              <a:pt x="160771" y="6056"/>
                              <a:pt x="320099" y="577"/>
                            </a:cubicBezTo>
                            <a:cubicBezTo>
                              <a:pt x="325290" y="433"/>
                              <a:pt x="330481" y="288"/>
                              <a:pt x="335672" y="144"/>
                            </a:cubicBezTo>
                            <a:cubicBezTo>
                              <a:pt x="341728" y="0"/>
                              <a:pt x="347784" y="0"/>
                              <a:pt x="353839" y="0"/>
                            </a:cubicBezTo>
                            <a:cubicBezTo>
                              <a:pt x="359895" y="0"/>
                              <a:pt x="365952" y="0"/>
                              <a:pt x="372007" y="144"/>
                            </a:cubicBezTo>
                            <a:cubicBezTo>
                              <a:pt x="538401" y="3172"/>
                              <a:pt x="672930" y="48159"/>
                              <a:pt x="699316" y="77285"/>
                            </a:cubicBezTo>
                            <a:cubicBezTo>
                              <a:pt x="702632" y="80746"/>
                              <a:pt x="704219" y="83918"/>
                              <a:pt x="704219" y="86802"/>
                            </a:cubicBezTo>
                            <a:close/>
                          </a:path>
                        </a:pathLst>
                      </a:custGeom>
                      <a:solidFill>
                        <a:srgbClr val="5944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62" name="Google Shape;1362;p35"/>
                      <p:cNvSpPr/>
                      <p:nvPr/>
                    </p:nvSpPr>
                    <p:spPr>
                      <a:xfrm>
                        <a:off x="4525152" y="4770485"/>
                        <a:ext cx="694125" cy="111602"/>
                      </a:xfrm>
                      <a:custGeom>
                        <a:rect b="b" l="l" r="r" t="t"/>
                        <a:pathLst>
                          <a:path extrusionOk="0" h="111602" w="694125">
                            <a:moveTo>
                              <a:pt x="694126" y="77285"/>
                            </a:moveTo>
                            <a:cubicBezTo>
                              <a:pt x="666009" y="96751"/>
                              <a:pt x="521387" y="111602"/>
                              <a:pt x="347063" y="111602"/>
                            </a:cubicBezTo>
                            <a:cubicBezTo>
                              <a:pt x="172739" y="111602"/>
                              <a:pt x="27973" y="96751"/>
                              <a:pt x="0" y="77285"/>
                            </a:cubicBezTo>
                            <a:cubicBezTo>
                              <a:pt x="26531" y="49024"/>
                              <a:pt x="155868" y="6056"/>
                              <a:pt x="315197" y="577"/>
                            </a:cubicBezTo>
                            <a:cubicBezTo>
                              <a:pt x="320388" y="433"/>
                              <a:pt x="325579" y="288"/>
                              <a:pt x="330769" y="144"/>
                            </a:cubicBezTo>
                            <a:cubicBezTo>
                              <a:pt x="336826" y="0"/>
                              <a:pt x="342881" y="0"/>
                              <a:pt x="348937" y="0"/>
                            </a:cubicBezTo>
                            <a:cubicBezTo>
                              <a:pt x="354993" y="0"/>
                              <a:pt x="361049" y="0"/>
                              <a:pt x="367105" y="144"/>
                            </a:cubicBezTo>
                            <a:cubicBezTo>
                              <a:pt x="533211" y="3316"/>
                              <a:pt x="667739" y="48303"/>
                              <a:pt x="694126" y="77285"/>
                            </a:cubicBezTo>
                            <a:close/>
                          </a:path>
                        </a:pathLst>
                      </a:custGeom>
                      <a:solidFill>
                        <a:srgbClr val="2F1A1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363" name="Google Shape;1363;p35"/>
                    <p:cNvSpPr/>
                    <p:nvPr/>
                  </p:nvSpPr>
                  <p:spPr>
                    <a:xfrm>
                      <a:off x="4795362" y="4530266"/>
                      <a:ext cx="153561" cy="268335"/>
                    </a:xfrm>
                    <a:custGeom>
                      <a:rect b="b" l="l" r="r" t="t"/>
                      <a:pathLst>
                        <a:path extrusionOk="0" h="268335" w="153561">
                          <a:moveTo>
                            <a:pt x="0" y="0"/>
                          </a:moveTo>
                          <a:lnTo>
                            <a:pt x="153561" y="0"/>
                          </a:lnTo>
                          <a:lnTo>
                            <a:pt x="153561" y="268336"/>
                          </a:lnTo>
                          <a:lnTo>
                            <a:pt x="0" y="268336"/>
                          </a:lnTo>
                          <a:close/>
                        </a:path>
                      </a:pathLst>
                    </a:custGeom>
                    <a:solidFill>
                      <a:srgbClr val="2F1A1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64" name="Google Shape;1364;p35"/>
                  <p:cNvGrpSpPr/>
                  <p:nvPr/>
                </p:nvGrpSpPr>
                <p:grpSpPr>
                  <a:xfrm>
                    <a:off x="4181376" y="3535537"/>
                    <a:ext cx="1378237" cy="1075906"/>
                    <a:chOff x="4181376" y="3535537"/>
                    <a:chExt cx="1378237" cy="1075906"/>
                  </a:xfrm>
                </p:grpSpPr>
                <p:sp>
                  <p:nvSpPr>
                    <p:cNvPr id="1365" name="Google Shape;1365;p35"/>
                    <p:cNvSpPr/>
                    <p:nvPr/>
                  </p:nvSpPr>
                  <p:spPr>
                    <a:xfrm>
                      <a:off x="4181376" y="3535537"/>
                      <a:ext cx="1378237" cy="1075906"/>
                    </a:xfrm>
                    <a:custGeom>
                      <a:rect b="b" l="l" r="r" t="t"/>
                      <a:pathLst>
                        <a:path extrusionOk="0" h="1075906" w="1378237">
                          <a:moveTo>
                            <a:pt x="1118792" y="14677"/>
                          </a:moveTo>
                          <a:cubicBezTo>
                            <a:pt x="1145899" y="19724"/>
                            <a:pt x="1429375" y="64567"/>
                            <a:pt x="1370113" y="466710"/>
                          </a:cubicBezTo>
                          <a:cubicBezTo>
                            <a:pt x="1316331" y="831796"/>
                            <a:pt x="975901" y="1066824"/>
                            <a:pt x="586879" y="1075619"/>
                          </a:cubicBezTo>
                          <a:cubicBezTo>
                            <a:pt x="122446" y="1086145"/>
                            <a:pt x="-78553" y="805698"/>
                            <a:pt x="27858" y="573553"/>
                          </a:cubicBezTo>
                          <a:cubicBezTo>
                            <a:pt x="134270" y="341409"/>
                            <a:pt x="474844" y="400094"/>
                            <a:pt x="544487" y="299883"/>
                          </a:cubicBezTo>
                          <a:cubicBezTo>
                            <a:pt x="613987" y="199527"/>
                            <a:pt x="693002" y="-64771"/>
                            <a:pt x="1118792" y="14677"/>
                          </a:cubicBez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66" name="Google Shape;1366;p35"/>
                    <p:cNvSpPr/>
                    <p:nvPr/>
                  </p:nvSpPr>
                  <p:spPr>
                    <a:xfrm>
                      <a:off x="4231534" y="3586578"/>
                      <a:ext cx="1222341" cy="986106"/>
                    </a:xfrm>
                    <a:custGeom>
                      <a:rect b="b" l="l" r="r" t="t"/>
                      <a:pathLst>
                        <a:path extrusionOk="0" h="986106" w="1222341">
                          <a:moveTo>
                            <a:pt x="848169" y="6460"/>
                          </a:moveTo>
                          <a:cubicBezTo>
                            <a:pt x="848169" y="6460"/>
                            <a:pt x="1189897" y="-45160"/>
                            <a:pt x="1218014" y="143439"/>
                          </a:cubicBezTo>
                          <a:cubicBezTo>
                            <a:pt x="1246130" y="332038"/>
                            <a:pt x="1134240" y="614360"/>
                            <a:pt x="969864" y="648677"/>
                          </a:cubicBezTo>
                          <a:cubicBezTo>
                            <a:pt x="805489" y="683138"/>
                            <a:pt x="787033" y="761433"/>
                            <a:pt x="742334" y="834825"/>
                          </a:cubicBezTo>
                          <a:cubicBezTo>
                            <a:pt x="697636" y="908217"/>
                            <a:pt x="435933" y="1091338"/>
                            <a:pt x="154476" y="905045"/>
                          </a:cubicBezTo>
                          <a:cubicBezTo>
                            <a:pt x="-126981" y="718753"/>
                            <a:pt x="25860" y="395626"/>
                            <a:pt x="219794" y="384667"/>
                          </a:cubicBezTo>
                          <a:cubicBezTo>
                            <a:pt x="466069" y="370681"/>
                            <a:pt x="562675" y="237306"/>
                            <a:pt x="848169" y="6460"/>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67" name="Google Shape;1367;p35"/>
                  <p:cNvGrpSpPr/>
                  <p:nvPr/>
                </p:nvGrpSpPr>
                <p:grpSpPr>
                  <a:xfrm>
                    <a:off x="3996501" y="3016921"/>
                    <a:ext cx="1513208" cy="1913335"/>
                    <a:chOff x="3996501" y="3016921"/>
                    <a:chExt cx="1513208" cy="1913335"/>
                  </a:xfrm>
                </p:grpSpPr>
                <p:grpSp>
                  <p:nvGrpSpPr>
                    <p:cNvPr id="1368" name="Google Shape;1368;p35"/>
                    <p:cNvGrpSpPr/>
                    <p:nvPr/>
                  </p:nvGrpSpPr>
                  <p:grpSpPr>
                    <a:xfrm>
                      <a:off x="4566246" y="3514888"/>
                      <a:ext cx="501921" cy="321108"/>
                      <a:chOff x="4566246" y="3514888"/>
                      <a:chExt cx="501921" cy="321108"/>
                    </a:xfrm>
                  </p:grpSpPr>
                  <p:sp>
                    <p:nvSpPr>
                      <p:cNvPr id="1369" name="Google Shape;1369;p35"/>
                      <p:cNvSpPr/>
                      <p:nvPr/>
                    </p:nvSpPr>
                    <p:spPr>
                      <a:xfrm>
                        <a:off x="4697580" y="3658644"/>
                        <a:ext cx="133973" cy="177352"/>
                      </a:xfrm>
                      <a:custGeom>
                        <a:rect b="b" l="l" r="r" t="t"/>
                        <a:pathLst>
                          <a:path extrusionOk="0" h="177352" w="133973">
                            <a:moveTo>
                              <a:pt x="45874" y="177352"/>
                            </a:moveTo>
                            <a:cubicBezTo>
                              <a:pt x="45874" y="177352"/>
                              <a:pt x="-41793" y="93002"/>
                              <a:pt x="25255" y="0"/>
                            </a:cubicBezTo>
                            <a:lnTo>
                              <a:pt x="133973" y="40950"/>
                            </a:lnTo>
                            <a:lnTo>
                              <a:pt x="45874" y="177352"/>
                            </a:lnTo>
                            <a:close/>
                          </a:path>
                        </a:pathLst>
                      </a:custGeom>
                      <a:solidFill>
                        <a:srgbClr val="8968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70" name="Google Shape;1370;p35"/>
                      <p:cNvGrpSpPr/>
                      <p:nvPr/>
                    </p:nvGrpSpPr>
                    <p:grpSpPr>
                      <a:xfrm>
                        <a:off x="4566246" y="3514888"/>
                        <a:ext cx="501921" cy="302456"/>
                        <a:chOff x="4566246" y="3514888"/>
                        <a:chExt cx="501921" cy="302456"/>
                      </a:xfrm>
                    </p:grpSpPr>
                    <p:sp>
                      <p:nvSpPr>
                        <p:cNvPr id="1371" name="Google Shape;1371;p35"/>
                        <p:cNvSpPr/>
                        <p:nvPr/>
                      </p:nvSpPr>
                      <p:spPr>
                        <a:xfrm>
                          <a:off x="4566246" y="3514888"/>
                          <a:ext cx="501921" cy="302456"/>
                        </a:xfrm>
                        <a:custGeom>
                          <a:rect b="b" l="l" r="r" t="t"/>
                          <a:pathLst>
                            <a:path extrusionOk="0" h="302456" w="501921">
                              <a:moveTo>
                                <a:pt x="501922" y="8075"/>
                              </a:moveTo>
                              <a:lnTo>
                                <a:pt x="485628" y="182976"/>
                              </a:lnTo>
                              <a:cubicBezTo>
                                <a:pt x="485628" y="182976"/>
                                <a:pt x="370998" y="220465"/>
                                <a:pt x="260550" y="253340"/>
                              </a:cubicBezTo>
                              <a:cubicBezTo>
                                <a:pt x="229982" y="262568"/>
                                <a:pt x="199702" y="271363"/>
                                <a:pt x="172450" y="278861"/>
                              </a:cubicBezTo>
                              <a:cubicBezTo>
                                <a:pt x="164952" y="281024"/>
                                <a:pt x="157598" y="282899"/>
                                <a:pt x="150533" y="284917"/>
                              </a:cubicBezTo>
                              <a:cubicBezTo>
                                <a:pt x="114774" y="294434"/>
                                <a:pt x="86081" y="301066"/>
                                <a:pt x="70941" y="302364"/>
                              </a:cubicBezTo>
                              <a:cubicBezTo>
                                <a:pt x="3317" y="308564"/>
                                <a:pt x="0" y="0"/>
                                <a:pt x="0" y="0"/>
                              </a:cubicBezTo>
                              <a:lnTo>
                                <a:pt x="74690" y="23647"/>
                              </a:lnTo>
                              <a:cubicBezTo>
                                <a:pt x="74690" y="23647"/>
                                <a:pt x="87811" y="145487"/>
                                <a:pt x="114774" y="154138"/>
                              </a:cubicBezTo>
                              <a:cubicBezTo>
                                <a:pt x="120398" y="156012"/>
                                <a:pt x="135682" y="151687"/>
                                <a:pt x="156589" y="143612"/>
                              </a:cubicBezTo>
                              <a:cubicBezTo>
                                <a:pt x="175622" y="136403"/>
                                <a:pt x="199269" y="126165"/>
                                <a:pt x="224935" y="114486"/>
                              </a:cubicBezTo>
                              <a:cubicBezTo>
                                <a:pt x="306257" y="77862"/>
                                <a:pt x="406613" y="27973"/>
                                <a:pt x="434874" y="20619"/>
                              </a:cubicBezTo>
                              <a:cubicBezTo>
                                <a:pt x="481591" y="8940"/>
                                <a:pt x="501922" y="8075"/>
                                <a:pt x="501922" y="8075"/>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72" name="Google Shape;1372;p35"/>
                        <p:cNvSpPr/>
                        <p:nvPr/>
                      </p:nvSpPr>
                      <p:spPr>
                        <a:xfrm>
                          <a:off x="4716779" y="3629518"/>
                          <a:ext cx="127576" cy="170287"/>
                        </a:xfrm>
                        <a:custGeom>
                          <a:rect b="b" l="l" r="r" t="t"/>
                          <a:pathLst>
                            <a:path extrusionOk="0" h="170287" w="127576">
                              <a:moveTo>
                                <a:pt x="110016" y="138710"/>
                              </a:moveTo>
                              <a:cubicBezTo>
                                <a:pt x="79448" y="147938"/>
                                <a:pt x="49168" y="156733"/>
                                <a:pt x="21917" y="164231"/>
                              </a:cubicBezTo>
                              <a:cubicBezTo>
                                <a:pt x="14419" y="166394"/>
                                <a:pt x="7065" y="168268"/>
                                <a:pt x="0" y="170287"/>
                              </a:cubicBezTo>
                              <a:cubicBezTo>
                                <a:pt x="15861" y="110881"/>
                                <a:pt x="6056" y="29126"/>
                                <a:pt x="6056" y="29126"/>
                              </a:cubicBezTo>
                              <a:cubicBezTo>
                                <a:pt x="25089" y="21917"/>
                                <a:pt x="48736" y="11679"/>
                                <a:pt x="74402" y="0"/>
                              </a:cubicBezTo>
                              <a:cubicBezTo>
                                <a:pt x="98481" y="17447"/>
                                <a:pt x="123858" y="35326"/>
                                <a:pt x="127030" y="36624"/>
                              </a:cubicBezTo>
                              <a:cubicBezTo>
                                <a:pt x="130058" y="37922"/>
                                <a:pt x="119965" y="91128"/>
                                <a:pt x="110016" y="138710"/>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373" name="Google Shape;1373;p35"/>
                      <p:cNvSpPr/>
                      <p:nvPr/>
                    </p:nvSpPr>
                    <p:spPr>
                      <a:xfrm>
                        <a:off x="4722835" y="3522962"/>
                        <a:ext cx="345332" cy="313034"/>
                      </a:xfrm>
                      <a:custGeom>
                        <a:rect b="b" l="l" r="r" t="t"/>
                        <a:pathLst>
                          <a:path extrusionOk="0" h="313034" w="345332">
                            <a:moveTo>
                              <a:pt x="345332" y="0"/>
                            </a:moveTo>
                            <a:lnTo>
                              <a:pt x="329039" y="174901"/>
                            </a:lnTo>
                            <a:cubicBezTo>
                              <a:pt x="329039" y="174901"/>
                              <a:pt x="146928" y="278140"/>
                              <a:pt x="20619" y="313034"/>
                            </a:cubicBezTo>
                            <a:cubicBezTo>
                              <a:pt x="48447" y="260117"/>
                              <a:pt x="29270" y="168413"/>
                              <a:pt x="0" y="135682"/>
                            </a:cubicBezTo>
                            <a:cubicBezTo>
                              <a:pt x="79448" y="105546"/>
                              <a:pt x="241228" y="22205"/>
                              <a:pt x="278284" y="12833"/>
                            </a:cubicBezTo>
                            <a:cubicBezTo>
                              <a:pt x="325002" y="865"/>
                              <a:pt x="345332" y="0"/>
                              <a:pt x="345332" y="0"/>
                            </a:cubicBezTo>
                            <a:close/>
                          </a:path>
                        </a:pathLst>
                      </a:custGeom>
                      <a:solidFill>
                        <a:srgbClr val="AF95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74" name="Google Shape;1374;p35"/>
                    <p:cNvGrpSpPr/>
                    <p:nvPr/>
                  </p:nvGrpSpPr>
                  <p:grpSpPr>
                    <a:xfrm>
                      <a:off x="3996501" y="3774232"/>
                      <a:ext cx="1112183" cy="1156024"/>
                      <a:chOff x="3996501" y="3774232"/>
                      <a:chExt cx="1112183" cy="1156024"/>
                    </a:xfrm>
                  </p:grpSpPr>
                  <p:sp>
                    <p:nvSpPr>
                      <p:cNvPr id="1375" name="Google Shape;1375;p35"/>
                      <p:cNvSpPr/>
                      <p:nvPr/>
                    </p:nvSpPr>
                    <p:spPr>
                      <a:xfrm>
                        <a:off x="4373249" y="3774276"/>
                        <a:ext cx="458304" cy="384559"/>
                      </a:xfrm>
                      <a:custGeom>
                        <a:rect b="b" l="l" r="r" t="t"/>
                        <a:pathLst>
                          <a:path extrusionOk="0" h="384559" w="458304">
                            <a:moveTo>
                              <a:pt x="393420" y="162941"/>
                            </a:moveTo>
                            <a:cubicBezTo>
                              <a:pt x="393420" y="162941"/>
                              <a:pt x="180597" y="-5760"/>
                              <a:pt x="102447" y="152"/>
                            </a:cubicBezTo>
                            <a:cubicBezTo>
                              <a:pt x="19394" y="6496"/>
                              <a:pt x="-12328" y="68353"/>
                              <a:pt x="4254" y="126606"/>
                            </a:cubicBezTo>
                            <a:cubicBezTo>
                              <a:pt x="20836" y="184858"/>
                              <a:pt x="85432" y="293000"/>
                              <a:pt x="85432" y="293000"/>
                            </a:cubicBezTo>
                            <a:lnTo>
                              <a:pt x="458305" y="384560"/>
                            </a:lnTo>
                            <a:lnTo>
                              <a:pt x="458305" y="209658"/>
                            </a:lnTo>
                            <a:lnTo>
                              <a:pt x="393420" y="162941"/>
                            </a:lnTo>
                            <a:close/>
                          </a:path>
                        </a:pathLst>
                      </a:custGeom>
                      <a:solidFill>
                        <a:srgbClr val="E0712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76" name="Google Shape;1376;p35"/>
                      <p:cNvGrpSpPr/>
                      <p:nvPr/>
                    </p:nvGrpSpPr>
                    <p:grpSpPr>
                      <a:xfrm>
                        <a:off x="3996501" y="3930332"/>
                        <a:ext cx="1112183" cy="999924"/>
                        <a:chOff x="3996501" y="3930332"/>
                        <a:chExt cx="1112183" cy="999924"/>
                      </a:xfrm>
                    </p:grpSpPr>
                    <p:grpSp>
                      <p:nvGrpSpPr>
                        <p:cNvPr id="1377" name="Google Shape;1377;p35"/>
                        <p:cNvGrpSpPr/>
                        <p:nvPr/>
                      </p:nvGrpSpPr>
                      <p:grpSpPr>
                        <a:xfrm>
                          <a:off x="3996501" y="4604812"/>
                          <a:ext cx="389509" cy="325444"/>
                          <a:chOff x="3996501" y="4604812"/>
                          <a:chExt cx="389509" cy="325444"/>
                        </a:xfrm>
                      </p:grpSpPr>
                      <p:grpSp>
                        <p:nvGrpSpPr>
                          <p:cNvPr id="1378" name="Google Shape;1378;p35"/>
                          <p:cNvGrpSpPr/>
                          <p:nvPr/>
                        </p:nvGrpSpPr>
                        <p:grpSpPr>
                          <a:xfrm>
                            <a:off x="3996501" y="4773635"/>
                            <a:ext cx="350670" cy="156621"/>
                            <a:chOff x="3996501" y="4773635"/>
                            <a:chExt cx="350670" cy="156621"/>
                          </a:xfrm>
                        </p:grpSpPr>
                        <p:sp>
                          <p:nvSpPr>
                            <p:cNvPr id="1379" name="Google Shape;1379;p35"/>
                            <p:cNvSpPr/>
                            <p:nvPr/>
                          </p:nvSpPr>
                          <p:spPr>
                            <a:xfrm>
                              <a:off x="3996501" y="4773635"/>
                              <a:ext cx="350670" cy="156621"/>
                            </a:xfrm>
                            <a:custGeom>
                              <a:rect b="b" l="l" r="r" t="t"/>
                              <a:pathLst>
                                <a:path extrusionOk="0" h="156621" w="350670">
                                  <a:moveTo>
                                    <a:pt x="350577" y="124458"/>
                                  </a:moveTo>
                                  <a:cubicBezTo>
                                    <a:pt x="350145" y="140174"/>
                                    <a:pt x="347838" y="152574"/>
                                    <a:pt x="341782" y="155602"/>
                                  </a:cubicBezTo>
                                  <a:cubicBezTo>
                                    <a:pt x="321595" y="165984"/>
                                    <a:pt x="13031" y="94322"/>
                                    <a:pt x="631" y="65484"/>
                                  </a:cubicBezTo>
                                  <a:cubicBezTo>
                                    <a:pt x="-2397" y="58275"/>
                                    <a:pt x="5677" y="50633"/>
                                    <a:pt x="20529" y="43135"/>
                                  </a:cubicBezTo>
                                  <a:cubicBezTo>
                                    <a:pt x="64939" y="20930"/>
                                    <a:pt x="169476" y="743"/>
                                    <a:pt x="212588" y="22"/>
                                  </a:cubicBezTo>
                                  <a:cubicBezTo>
                                    <a:pt x="270120" y="-987"/>
                                    <a:pt x="341782" y="32465"/>
                                    <a:pt x="341782" y="32465"/>
                                  </a:cubicBezTo>
                                  <a:cubicBezTo>
                                    <a:pt x="341782" y="32465"/>
                                    <a:pt x="351731" y="87689"/>
                                    <a:pt x="350577" y="124458"/>
                                  </a:cubicBezTo>
                                  <a:close/>
                                </a:path>
                              </a:pathLst>
                            </a:custGeom>
                            <a:solidFill>
                              <a:srgbClr val="2F1A1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0" name="Google Shape;1380;p35"/>
                            <p:cNvSpPr/>
                            <p:nvPr/>
                          </p:nvSpPr>
                          <p:spPr>
                            <a:xfrm>
                              <a:off x="3996501" y="4816769"/>
                              <a:ext cx="350577" cy="113486"/>
                            </a:xfrm>
                            <a:custGeom>
                              <a:rect b="b" l="l" r="r" t="t"/>
                              <a:pathLst>
                                <a:path extrusionOk="0" h="113486" w="350577">
                                  <a:moveTo>
                                    <a:pt x="350577" y="81323"/>
                                  </a:moveTo>
                                  <a:cubicBezTo>
                                    <a:pt x="350145" y="97039"/>
                                    <a:pt x="347838" y="109439"/>
                                    <a:pt x="341782" y="112468"/>
                                  </a:cubicBezTo>
                                  <a:cubicBezTo>
                                    <a:pt x="321595" y="122849"/>
                                    <a:pt x="13031" y="51187"/>
                                    <a:pt x="631" y="22349"/>
                                  </a:cubicBezTo>
                                  <a:cubicBezTo>
                                    <a:pt x="-2397" y="15140"/>
                                    <a:pt x="5677" y="7498"/>
                                    <a:pt x="20529" y="0"/>
                                  </a:cubicBezTo>
                                  <a:cubicBezTo>
                                    <a:pt x="71572" y="32010"/>
                                    <a:pt x="176974" y="79881"/>
                                    <a:pt x="350577" y="81323"/>
                                  </a:cubicBezTo>
                                  <a:close/>
                                </a:path>
                              </a:pathLst>
                            </a:custGeom>
                            <a:solidFill>
                              <a:srgbClr val="5B43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81" name="Google Shape;1381;p35"/>
                          <p:cNvGrpSpPr/>
                          <p:nvPr/>
                        </p:nvGrpSpPr>
                        <p:grpSpPr>
                          <a:xfrm>
                            <a:off x="4208946" y="4604812"/>
                            <a:ext cx="177064" cy="201287"/>
                            <a:chOff x="4208946" y="4604812"/>
                            <a:chExt cx="177064" cy="201287"/>
                          </a:xfrm>
                        </p:grpSpPr>
                        <p:sp>
                          <p:nvSpPr>
                            <p:cNvPr id="1382" name="Google Shape;1382;p35"/>
                            <p:cNvSpPr/>
                            <p:nvPr/>
                          </p:nvSpPr>
                          <p:spPr>
                            <a:xfrm>
                              <a:off x="4208946" y="4604812"/>
                              <a:ext cx="177063" cy="201287"/>
                            </a:xfrm>
                            <a:custGeom>
                              <a:rect b="b" l="l" r="r" t="t"/>
                              <a:pathLst>
                                <a:path extrusionOk="0" h="201287" w="177063">
                                  <a:moveTo>
                                    <a:pt x="177064" y="56089"/>
                                  </a:moveTo>
                                  <a:cubicBezTo>
                                    <a:pt x="177064" y="59838"/>
                                    <a:pt x="166682" y="91560"/>
                                    <a:pt x="155580" y="124435"/>
                                  </a:cubicBezTo>
                                  <a:cubicBezTo>
                                    <a:pt x="142891" y="162068"/>
                                    <a:pt x="129193" y="201288"/>
                                    <a:pt x="129193" y="201288"/>
                                  </a:cubicBezTo>
                                  <a:cubicBezTo>
                                    <a:pt x="75843" y="198404"/>
                                    <a:pt x="31577" y="188743"/>
                                    <a:pt x="0" y="168845"/>
                                  </a:cubicBezTo>
                                  <a:lnTo>
                                    <a:pt x="15861" y="113621"/>
                                  </a:lnTo>
                                  <a:lnTo>
                                    <a:pt x="48303" y="0"/>
                                  </a:lnTo>
                                  <a:lnTo>
                                    <a:pt x="177064" y="56089"/>
                                  </a:ln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3" name="Google Shape;1383;p35"/>
                            <p:cNvSpPr/>
                            <p:nvPr/>
                          </p:nvSpPr>
                          <p:spPr>
                            <a:xfrm>
                              <a:off x="4224951" y="4604956"/>
                              <a:ext cx="161059" cy="128461"/>
                            </a:xfrm>
                            <a:custGeom>
                              <a:rect b="b" l="l" r="r" t="t"/>
                              <a:pathLst>
                                <a:path extrusionOk="0" h="128461" w="161059">
                                  <a:moveTo>
                                    <a:pt x="161059" y="55945"/>
                                  </a:moveTo>
                                  <a:cubicBezTo>
                                    <a:pt x="161059" y="59694"/>
                                    <a:pt x="150677" y="91416"/>
                                    <a:pt x="139575" y="124291"/>
                                  </a:cubicBezTo>
                                  <a:cubicBezTo>
                                    <a:pt x="99923" y="129626"/>
                                    <a:pt x="38787" y="133087"/>
                                    <a:pt x="0" y="113621"/>
                                  </a:cubicBezTo>
                                  <a:lnTo>
                                    <a:pt x="32443" y="0"/>
                                  </a:lnTo>
                                  <a:lnTo>
                                    <a:pt x="161059" y="55945"/>
                                  </a:ln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1384" name="Google Shape;1384;p35"/>
                        <p:cNvSpPr/>
                        <p:nvPr/>
                      </p:nvSpPr>
                      <p:spPr>
                        <a:xfrm>
                          <a:off x="4200006" y="3930332"/>
                          <a:ext cx="908678" cy="788921"/>
                        </a:xfrm>
                        <a:custGeom>
                          <a:rect b="b" l="l" r="r" t="t"/>
                          <a:pathLst>
                            <a:path extrusionOk="0" h="788921" w="908678">
                              <a:moveTo>
                                <a:pt x="908679" y="253737"/>
                              </a:moveTo>
                              <a:cubicBezTo>
                                <a:pt x="908679" y="253737"/>
                                <a:pt x="782802" y="438876"/>
                                <a:pt x="684176" y="412200"/>
                              </a:cubicBezTo>
                              <a:cubicBezTo>
                                <a:pt x="585695" y="385526"/>
                                <a:pt x="359319" y="332608"/>
                                <a:pt x="346919" y="334339"/>
                              </a:cubicBezTo>
                              <a:cubicBezTo>
                                <a:pt x="334518" y="336069"/>
                                <a:pt x="193069" y="788822"/>
                                <a:pt x="193069" y="788822"/>
                              </a:cubicBezTo>
                              <a:cubicBezTo>
                                <a:pt x="117370" y="789831"/>
                                <a:pt x="48592" y="783487"/>
                                <a:pt x="0" y="755803"/>
                              </a:cubicBezTo>
                              <a:cubicBezTo>
                                <a:pt x="0" y="755803"/>
                                <a:pt x="142314" y="112864"/>
                                <a:pt x="210516" y="78692"/>
                              </a:cubicBezTo>
                              <a:cubicBezTo>
                                <a:pt x="278717" y="44663"/>
                                <a:pt x="546188" y="114450"/>
                                <a:pt x="546188" y="114450"/>
                              </a:cubicBezTo>
                              <a:cubicBezTo>
                                <a:pt x="546188" y="114450"/>
                                <a:pt x="524992" y="62254"/>
                                <a:pt x="566518" y="6741"/>
                              </a:cubicBezTo>
                              <a:cubicBezTo>
                                <a:pt x="608189" y="-48483"/>
                                <a:pt x="908679" y="253737"/>
                                <a:pt x="908679" y="253737"/>
                              </a:cubicBezTo>
                              <a:close/>
                            </a:path>
                          </a:pathLst>
                        </a:custGeom>
                        <a:solidFill>
                          <a:srgbClr val="F8932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85" name="Google Shape;1385;p35"/>
                      <p:cNvGrpSpPr/>
                      <p:nvPr/>
                    </p:nvGrpSpPr>
                    <p:grpSpPr>
                      <a:xfrm>
                        <a:off x="4365384" y="3774232"/>
                        <a:ext cx="506818" cy="747514"/>
                        <a:chOff x="4365384" y="3774232"/>
                        <a:chExt cx="506818" cy="747514"/>
                      </a:xfrm>
                    </p:grpSpPr>
                    <p:sp>
                      <p:nvSpPr>
                        <p:cNvPr id="1386" name="Google Shape;1386;p35"/>
                        <p:cNvSpPr/>
                        <p:nvPr/>
                      </p:nvSpPr>
                      <p:spPr>
                        <a:xfrm>
                          <a:off x="4592632" y="4222999"/>
                          <a:ext cx="227386" cy="167679"/>
                        </a:xfrm>
                        <a:custGeom>
                          <a:rect b="b" l="l" r="r" t="t"/>
                          <a:pathLst>
                            <a:path extrusionOk="0" h="167679" w="227386">
                              <a:moveTo>
                                <a:pt x="19033" y="149524"/>
                              </a:moveTo>
                              <a:cubicBezTo>
                                <a:pt x="19033" y="149524"/>
                                <a:pt x="165817" y="215562"/>
                                <a:pt x="227386" y="95741"/>
                              </a:cubicBezTo>
                              <a:lnTo>
                                <a:pt x="114342" y="0"/>
                              </a:lnTo>
                              <a:lnTo>
                                <a:pt x="0" y="78294"/>
                              </a:lnTo>
                              <a:lnTo>
                                <a:pt x="19033" y="149524"/>
                              </a:lnTo>
                              <a:close/>
                            </a:path>
                          </a:pathLst>
                        </a:custGeom>
                        <a:solidFill>
                          <a:srgbClr val="E0712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87" name="Google Shape;1387;p35"/>
                        <p:cNvGrpSpPr/>
                        <p:nvPr/>
                      </p:nvGrpSpPr>
                      <p:grpSpPr>
                        <a:xfrm>
                          <a:off x="4557531" y="4222855"/>
                          <a:ext cx="314671" cy="298891"/>
                          <a:chOff x="4557531" y="4222855"/>
                          <a:chExt cx="314671" cy="298891"/>
                        </a:xfrm>
                      </p:grpSpPr>
                      <p:sp>
                        <p:nvSpPr>
                          <p:cNvPr id="1388" name="Google Shape;1388;p35"/>
                          <p:cNvSpPr/>
                          <p:nvPr/>
                        </p:nvSpPr>
                        <p:spPr>
                          <a:xfrm>
                            <a:off x="4611665" y="4222999"/>
                            <a:ext cx="208353" cy="208929"/>
                          </a:xfrm>
                          <a:custGeom>
                            <a:rect b="b" l="l" r="r" t="t"/>
                            <a:pathLst>
                              <a:path extrusionOk="0" h="208929" w="208353">
                                <a:moveTo>
                                  <a:pt x="208353" y="126886"/>
                                </a:moveTo>
                                <a:cubicBezTo>
                                  <a:pt x="173315" y="167259"/>
                                  <a:pt x="138421" y="196241"/>
                                  <a:pt x="103384" y="208930"/>
                                </a:cubicBezTo>
                                <a:lnTo>
                                  <a:pt x="56090" y="143901"/>
                                </a:lnTo>
                                <a:lnTo>
                                  <a:pt x="0" y="66904"/>
                                </a:lnTo>
                                <a:lnTo>
                                  <a:pt x="123137" y="0"/>
                                </a:lnTo>
                                <a:cubicBezTo>
                                  <a:pt x="127030" y="2884"/>
                                  <a:pt x="156445" y="47150"/>
                                  <a:pt x="179515" y="82476"/>
                                </a:cubicBezTo>
                                <a:cubicBezTo>
                                  <a:pt x="195520" y="106700"/>
                                  <a:pt x="208353" y="126886"/>
                                  <a:pt x="208353" y="126886"/>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9" name="Google Shape;1389;p35"/>
                          <p:cNvSpPr/>
                          <p:nvPr/>
                        </p:nvSpPr>
                        <p:spPr>
                          <a:xfrm>
                            <a:off x="4611521" y="4222855"/>
                            <a:ext cx="179659" cy="143900"/>
                          </a:xfrm>
                          <a:custGeom>
                            <a:rect b="b" l="l" r="r" t="t"/>
                            <a:pathLst>
                              <a:path extrusionOk="0" h="143900" w="179659">
                                <a:moveTo>
                                  <a:pt x="179659" y="82620"/>
                                </a:moveTo>
                                <a:cubicBezTo>
                                  <a:pt x="157454" y="79160"/>
                                  <a:pt x="84495" y="73681"/>
                                  <a:pt x="56089" y="143901"/>
                                </a:cubicBezTo>
                                <a:lnTo>
                                  <a:pt x="0" y="66904"/>
                                </a:lnTo>
                                <a:lnTo>
                                  <a:pt x="123137" y="0"/>
                                </a:lnTo>
                                <a:cubicBezTo>
                                  <a:pt x="127319" y="3028"/>
                                  <a:pt x="156589" y="47294"/>
                                  <a:pt x="179659" y="82620"/>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90" name="Google Shape;1390;p35"/>
                          <p:cNvGrpSpPr/>
                          <p:nvPr/>
                        </p:nvGrpSpPr>
                        <p:grpSpPr>
                          <a:xfrm>
                            <a:off x="4557531" y="4346518"/>
                            <a:ext cx="314671" cy="175228"/>
                            <a:chOff x="4557531" y="4346518"/>
                            <a:chExt cx="314671" cy="175228"/>
                          </a:xfrm>
                        </p:grpSpPr>
                        <p:sp>
                          <p:nvSpPr>
                            <p:cNvPr id="1391" name="Google Shape;1391;p35"/>
                            <p:cNvSpPr/>
                            <p:nvPr/>
                          </p:nvSpPr>
                          <p:spPr>
                            <a:xfrm>
                              <a:off x="4557531" y="4346518"/>
                              <a:ext cx="314665" cy="175084"/>
                            </a:xfrm>
                            <a:custGeom>
                              <a:rect b="b" l="l" r="r" t="t"/>
                              <a:pathLst>
                                <a:path extrusionOk="0" h="175084" w="314665">
                                  <a:moveTo>
                                    <a:pt x="311656" y="113240"/>
                                  </a:moveTo>
                                  <a:cubicBezTo>
                                    <a:pt x="222691" y="185335"/>
                                    <a:pt x="26161" y="183604"/>
                                    <a:pt x="3380" y="161976"/>
                                  </a:cubicBezTo>
                                  <a:cubicBezTo>
                                    <a:pt x="-802" y="157939"/>
                                    <a:pt x="-946" y="151450"/>
                                    <a:pt x="2082" y="143231"/>
                                  </a:cubicBezTo>
                                  <a:cubicBezTo>
                                    <a:pt x="2226" y="143231"/>
                                    <a:pt x="2226" y="143231"/>
                                    <a:pt x="2226" y="143231"/>
                                  </a:cubicBezTo>
                                  <a:cubicBezTo>
                                    <a:pt x="15636" y="107472"/>
                                    <a:pt x="88595" y="40857"/>
                                    <a:pt x="131275" y="21536"/>
                                  </a:cubicBezTo>
                                  <a:cubicBezTo>
                                    <a:pt x="183616" y="-2111"/>
                                    <a:pt x="262775" y="52"/>
                                    <a:pt x="262775" y="52"/>
                                  </a:cubicBezTo>
                                  <a:cubicBezTo>
                                    <a:pt x="262775" y="52"/>
                                    <a:pt x="282241" y="28890"/>
                                    <a:pt x="297092" y="57727"/>
                                  </a:cubicBezTo>
                                  <a:cubicBezTo>
                                    <a:pt x="300553" y="64072"/>
                                    <a:pt x="303581" y="70560"/>
                                    <a:pt x="306321" y="76760"/>
                                  </a:cubicBezTo>
                                  <a:cubicBezTo>
                                    <a:pt x="313963" y="93775"/>
                                    <a:pt x="317711" y="108338"/>
                                    <a:pt x="311656" y="113240"/>
                                  </a:cubicBezTo>
                                  <a:close/>
                                </a:path>
                              </a:pathLst>
                            </a:custGeom>
                            <a:solidFill>
                              <a:srgbClr val="2F1A1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2" name="Google Shape;1392;p35"/>
                            <p:cNvSpPr/>
                            <p:nvPr/>
                          </p:nvSpPr>
                          <p:spPr>
                            <a:xfrm>
                              <a:off x="4557531" y="4402292"/>
                              <a:ext cx="314665" cy="119310"/>
                            </a:xfrm>
                            <a:custGeom>
                              <a:rect b="b" l="l" r="r" t="t"/>
                              <a:pathLst>
                                <a:path extrusionOk="0" h="119310" w="314665">
                                  <a:moveTo>
                                    <a:pt x="311656" y="57466"/>
                                  </a:moveTo>
                                  <a:cubicBezTo>
                                    <a:pt x="222691" y="129561"/>
                                    <a:pt x="26161" y="127830"/>
                                    <a:pt x="3380" y="106202"/>
                                  </a:cubicBezTo>
                                  <a:cubicBezTo>
                                    <a:pt x="-802" y="102165"/>
                                    <a:pt x="-946" y="95676"/>
                                    <a:pt x="2082" y="87457"/>
                                  </a:cubicBezTo>
                                  <a:cubicBezTo>
                                    <a:pt x="2226" y="87457"/>
                                    <a:pt x="2226" y="87457"/>
                                    <a:pt x="2226" y="87457"/>
                                  </a:cubicBezTo>
                                  <a:cubicBezTo>
                                    <a:pt x="67976" y="53861"/>
                                    <a:pt x="211300" y="-12177"/>
                                    <a:pt x="297092" y="1953"/>
                                  </a:cubicBezTo>
                                  <a:cubicBezTo>
                                    <a:pt x="300553" y="8298"/>
                                    <a:pt x="303581" y="14786"/>
                                    <a:pt x="306321" y="20986"/>
                                  </a:cubicBezTo>
                                  <a:cubicBezTo>
                                    <a:pt x="313963" y="38000"/>
                                    <a:pt x="317711" y="52564"/>
                                    <a:pt x="311656" y="57466"/>
                                  </a:cubicBezTo>
                                  <a:close/>
                                </a:path>
                              </a:pathLst>
                            </a:custGeom>
                            <a:solidFill>
                              <a:srgbClr val="5B432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3" name="Google Shape;1393;p35"/>
                            <p:cNvSpPr/>
                            <p:nvPr/>
                          </p:nvSpPr>
                          <p:spPr>
                            <a:xfrm>
                              <a:off x="4560911" y="4421396"/>
                              <a:ext cx="311291" cy="100350"/>
                            </a:xfrm>
                            <a:custGeom>
                              <a:rect b="b" l="l" r="r" t="t"/>
                              <a:pathLst>
                                <a:path extrusionOk="0" h="100350" w="311291">
                                  <a:moveTo>
                                    <a:pt x="303085" y="1882"/>
                                  </a:moveTo>
                                  <a:cubicBezTo>
                                    <a:pt x="310583" y="19041"/>
                                    <a:pt x="314332" y="33460"/>
                                    <a:pt x="308276" y="38506"/>
                                  </a:cubicBezTo>
                                  <a:cubicBezTo>
                                    <a:pt x="219311" y="110600"/>
                                    <a:pt x="22782" y="108870"/>
                                    <a:pt x="0" y="87242"/>
                                  </a:cubicBezTo>
                                  <a:cubicBezTo>
                                    <a:pt x="0" y="87098"/>
                                    <a:pt x="208930" y="-14988"/>
                                    <a:pt x="303085" y="1882"/>
                                  </a:cubicBezTo>
                                  <a:close/>
                                </a:path>
                              </a:pathLst>
                            </a:custGeom>
                            <a:solidFill>
                              <a:srgbClr val="7C6A5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1394" name="Google Shape;1394;p35"/>
                        <p:cNvSpPr/>
                        <p:nvPr/>
                      </p:nvSpPr>
                      <p:spPr>
                        <a:xfrm>
                          <a:off x="4365384" y="3774232"/>
                          <a:ext cx="454634" cy="598147"/>
                        </a:xfrm>
                        <a:custGeom>
                          <a:rect b="b" l="l" r="r" t="t"/>
                          <a:pathLst>
                            <a:path extrusionOk="0" h="598147" w="454634">
                              <a:moveTo>
                                <a:pt x="9667" y="64360"/>
                              </a:moveTo>
                              <a:cubicBezTo>
                                <a:pt x="7" y="93053"/>
                                <a:pt x="-4031" y="144673"/>
                                <a:pt x="5197" y="173367"/>
                              </a:cubicBezTo>
                              <a:cubicBezTo>
                                <a:pt x="15579" y="205232"/>
                                <a:pt x="40235" y="241424"/>
                                <a:pt x="76138" y="309481"/>
                              </a:cubicBezTo>
                              <a:cubicBezTo>
                                <a:pt x="150684" y="450498"/>
                                <a:pt x="246281" y="598147"/>
                                <a:pt x="246281" y="598147"/>
                              </a:cubicBezTo>
                              <a:cubicBezTo>
                                <a:pt x="306119" y="509327"/>
                                <a:pt x="380521" y="490727"/>
                                <a:pt x="454634" y="544365"/>
                              </a:cubicBezTo>
                              <a:cubicBezTo>
                                <a:pt x="454634" y="544365"/>
                                <a:pt x="260700" y="157650"/>
                                <a:pt x="221337" y="89737"/>
                              </a:cubicBezTo>
                              <a:cubicBezTo>
                                <a:pt x="181973" y="21824"/>
                                <a:pt x="124874" y="-1246"/>
                                <a:pt x="103102" y="51"/>
                              </a:cubicBezTo>
                              <a:cubicBezTo>
                                <a:pt x="81329" y="1349"/>
                                <a:pt x="55519" y="6252"/>
                                <a:pt x="32593" y="30908"/>
                              </a:cubicBezTo>
                              <a:cubicBezTo>
                                <a:pt x="18030" y="46913"/>
                                <a:pt x="13272" y="53546"/>
                                <a:pt x="9667" y="64360"/>
                              </a:cubicBezTo>
                              <a:close/>
                            </a:path>
                          </a:pathLst>
                        </a:custGeom>
                        <a:solidFill>
                          <a:srgbClr val="F9AB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395" name="Google Shape;1395;p35"/>
                    <p:cNvGrpSpPr/>
                    <p:nvPr/>
                  </p:nvGrpSpPr>
                  <p:grpSpPr>
                    <a:xfrm>
                      <a:off x="4766668" y="3389011"/>
                      <a:ext cx="647099" cy="795057"/>
                      <a:chOff x="4766668" y="3389011"/>
                      <a:chExt cx="647099" cy="795057"/>
                    </a:xfrm>
                  </p:grpSpPr>
                  <p:sp>
                    <p:nvSpPr>
                      <p:cNvPr id="1396" name="Google Shape;1396;p35"/>
                      <p:cNvSpPr/>
                      <p:nvPr/>
                    </p:nvSpPr>
                    <p:spPr>
                      <a:xfrm>
                        <a:off x="4766668" y="3389155"/>
                        <a:ext cx="647099" cy="794913"/>
                      </a:xfrm>
                      <a:custGeom>
                        <a:rect b="b" l="l" r="r" t="t"/>
                        <a:pathLst>
                          <a:path extrusionOk="0" h="794913" w="647099">
                            <a:moveTo>
                              <a:pt x="627511" y="373305"/>
                            </a:moveTo>
                            <a:cubicBezTo>
                              <a:pt x="609631" y="414543"/>
                              <a:pt x="342016" y="794914"/>
                              <a:pt x="342016" y="794914"/>
                            </a:cubicBezTo>
                            <a:lnTo>
                              <a:pt x="0" y="548062"/>
                            </a:lnTo>
                            <a:cubicBezTo>
                              <a:pt x="0" y="548062"/>
                              <a:pt x="191483" y="296308"/>
                              <a:pt x="234451" y="211525"/>
                            </a:cubicBezTo>
                            <a:cubicBezTo>
                              <a:pt x="277420" y="126742"/>
                              <a:pt x="294434" y="131356"/>
                              <a:pt x="313178" y="135970"/>
                            </a:cubicBezTo>
                            <a:cubicBezTo>
                              <a:pt x="326588" y="139142"/>
                              <a:pt x="361626" y="152408"/>
                              <a:pt x="384552" y="155868"/>
                            </a:cubicBezTo>
                            <a:cubicBezTo>
                              <a:pt x="393492" y="157166"/>
                              <a:pt x="400557" y="157166"/>
                              <a:pt x="403585" y="154282"/>
                            </a:cubicBezTo>
                            <a:cubicBezTo>
                              <a:pt x="403729" y="154282"/>
                              <a:pt x="403873" y="154138"/>
                              <a:pt x="404018" y="153994"/>
                            </a:cubicBezTo>
                            <a:cubicBezTo>
                              <a:pt x="414543" y="143468"/>
                              <a:pt x="441506" y="82765"/>
                              <a:pt x="441506" y="82765"/>
                            </a:cubicBezTo>
                            <a:lnTo>
                              <a:pt x="538546" y="0"/>
                            </a:lnTo>
                            <a:lnTo>
                              <a:pt x="590454" y="44266"/>
                            </a:lnTo>
                            <a:cubicBezTo>
                              <a:pt x="590454" y="44266"/>
                              <a:pt x="579063" y="67192"/>
                              <a:pt x="567528" y="92858"/>
                            </a:cubicBezTo>
                            <a:cubicBezTo>
                              <a:pt x="554551" y="121984"/>
                              <a:pt x="541718" y="154715"/>
                              <a:pt x="545178" y="161924"/>
                            </a:cubicBezTo>
                            <a:cubicBezTo>
                              <a:pt x="546188" y="163943"/>
                              <a:pt x="548783" y="166826"/>
                              <a:pt x="552388" y="170431"/>
                            </a:cubicBezTo>
                            <a:cubicBezTo>
                              <a:pt x="573151" y="190906"/>
                              <a:pt x="630250" y="233298"/>
                              <a:pt x="641064" y="256656"/>
                            </a:cubicBezTo>
                            <a:cubicBezTo>
                              <a:pt x="653609" y="284196"/>
                              <a:pt x="645390" y="332211"/>
                              <a:pt x="627511" y="373305"/>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7" name="Google Shape;1397;p35"/>
                      <p:cNvSpPr/>
                      <p:nvPr/>
                    </p:nvSpPr>
                    <p:spPr>
                      <a:xfrm>
                        <a:off x="5170109" y="3389011"/>
                        <a:ext cx="186868" cy="159859"/>
                      </a:xfrm>
                      <a:custGeom>
                        <a:rect b="b" l="l" r="r" t="t"/>
                        <a:pathLst>
                          <a:path extrusionOk="0" h="159859" w="186868">
                            <a:moveTo>
                              <a:pt x="186869" y="44410"/>
                            </a:moveTo>
                            <a:cubicBezTo>
                              <a:pt x="186869" y="44410"/>
                              <a:pt x="175478" y="67336"/>
                              <a:pt x="163943" y="93002"/>
                            </a:cubicBezTo>
                            <a:cubicBezTo>
                              <a:pt x="126021" y="125444"/>
                              <a:pt x="54071" y="176920"/>
                              <a:pt x="0" y="154282"/>
                            </a:cubicBezTo>
                            <a:cubicBezTo>
                              <a:pt x="144" y="154282"/>
                              <a:pt x="288" y="154138"/>
                              <a:pt x="433" y="153994"/>
                            </a:cubicBezTo>
                            <a:cubicBezTo>
                              <a:pt x="10959" y="143468"/>
                              <a:pt x="37922" y="82764"/>
                              <a:pt x="37922" y="82764"/>
                            </a:cubicBezTo>
                            <a:lnTo>
                              <a:pt x="134961" y="0"/>
                            </a:lnTo>
                            <a:lnTo>
                              <a:pt x="186869" y="44410"/>
                            </a:ln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398" name="Google Shape;1398;p35"/>
                    <p:cNvSpPr/>
                    <p:nvPr/>
                  </p:nvSpPr>
                  <p:spPr>
                    <a:xfrm>
                      <a:off x="4766668" y="3523028"/>
                      <a:ext cx="647099" cy="661040"/>
                    </a:xfrm>
                    <a:custGeom>
                      <a:rect b="b" l="l" r="r" t="t"/>
                      <a:pathLst>
                        <a:path extrusionOk="0" h="661040" w="647099">
                          <a:moveTo>
                            <a:pt x="627511" y="239432"/>
                          </a:moveTo>
                          <a:cubicBezTo>
                            <a:pt x="609631" y="280670"/>
                            <a:pt x="342016" y="661040"/>
                            <a:pt x="342016" y="661040"/>
                          </a:cubicBezTo>
                          <a:lnTo>
                            <a:pt x="0" y="414188"/>
                          </a:lnTo>
                          <a:cubicBezTo>
                            <a:pt x="0" y="414188"/>
                            <a:pt x="191483" y="162435"/>
                            <a:pt x="234451" y="77652"/>
                          </a:cubicBezTo>
                          <a:cubicBezTo>
                            <a:pt x="277420" y="-7132"/>
                            <a:pt x="294434" y="-2517"/>
                            <a:pt x="313178" y="2096"/>
                          </a:cubicBezTo>
                          <a:cubicBezTo>
                            <a:pt x="326588" y="5269"/>
                            <a:pt x="361626" y="18534"/>
                            <a:pt x="384552" y="21995"/>
                          </a:cubicBezTo>
                          <a:cubicBezTo>
                            <a:pt x="363789" y="46795"/>
                            <a:pt x="352830" y="96108"/>
                            <a:pt x="373449" y="103029"/>
                          </a:cubicBezTo>
                          <a:cubicBezTo>
                            <a:pt x="417715" y="117880"/>
                            <a:pt x="497019" y="82266"/>
                            <a:pt x="552388" y="36558"/>
                          </a:cubicBezTo>
                          <a:cubicBezTo>
                            <a:pt x="573151" y="57033"/>
                            <a:pt x="630250" y="99424"/>
                            <a:pt x="641064" y="122783"/>
                          </a:cubicBezTo>
                          <a:cubicBezTo>
                            <a:pt x="653609" y="150323"/>
                            <a:pt x="645390" y="198338"/>
                            <a:pt x="627511" y="239432"/>
                          </a:cubicBezTo>
                          <a:close/>
                        </a:path>
                      </a:pathLst>
                    </a:custGeom>
                    <a:solidFill>
                      <a:srgbClr val="CCB3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399" name="Google Shape;1399;p35"/>
                    <p:cNvGrpSpPr/>
                    <p:nvPr/>
                  </p:nvGrpSpPr>
                  <p:grpSpPr>
                    <a:xfrm>
                      <a:off x="4566203" y="3338672"/>
                      <a:ext cx="843190" cy="632479"/>
                      <a:chOff x="4566203" y="3338672"/>
                      <a:chExt cx="843190" cy="632479"/>
                    </a:xfrm>
                  </p:grpSpPr>
                  <p:grpSp>
                    <p:nvGrpSpPr>
                      <p:cNvPr id="1400" name="Google Shape;1400;p35"/>
                      <p:cNvGrpSpPr/>
                      <p:nvPr/>
                    </p:nvGrpSpPr>
                    <p:grpSpPr>
                      <a:xfrm>
                        <a:off x="4636178" y="3351233"/>
                        <a:ext cx="322262" cy="193789"/>
                        <a:chOff x="4636178" y="3351233"/>
                        <a:chExt cx="322262" cy="193789"/>
                      </a:xfrm>
                    </p:grpSpPr>
                    <p:sp>
                      <p:nvSpPr>
                        <p:cNvPr id="1401" name="Google Shape;1401;p35"/>
                        <p:cNvSpPr/>
                        <p:nvPr/>
                      </p:nvSpPr>
                      <p:spPr>
                        <a:xfrm>
                          <a:off x="4636178" y="3351233"/>
                          <a:ext cx="322262" cy="193789"/>
                        </a:xfrm>
                        <a:custGeom>
                          <a:rect b="b" l="l" r="r" t="t"/>
                          <a:pathLst>
                            <a:path extrusionOk="0" h="193789" w="322262">
                              <a:moveTo>
                                <a:pt x="305392" y="188599"/>
                              </a:moveTo>
                              <a:lnTo>
                                <a:pt x="292559" y="193790"/>
                              </a:lnTo>
                              <a:lnTo>
                                <a:pt x="0" y="162501"/>
                              </a:lnTo>
                              <a:lnTo>
                                <a:pt x="15861" y="14419"/>
                              </a:lnTo>
                              <a:lnTo>
                                <a:pt x="30280" y="0"/>
                              </a:lnTo>
                              <a:lnTo>
                                <a:pt x="322262" y="31289"/>
                              </a:lnTo>
                              <a:close/>
                            </a:path>
                          </a:pathLst>
                        </a:custGeom>
                        <a:solidFill>
                          <a:srgbClr val="F7942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2" name="Google Shape;1402;p35"/>
                        <p:cNvSpPr/>
                        <p:nvPr/>
                      </p:nvSpPr>
                      <p:spPr>
                        <a:xfrm rot="366820">
                          <a:off x="4643449" y="3380763"/>
                          <a:ext cx="294141" cy="148801"/>
                        </a:xfrm>
                        <a:custGeom>
                          <a:rect b="b" l="l" r="r" t="t"/>
                          <a:pathLst>
                            <a:path extrusionOk="0" h="148801" w="294141">
                              <a:moveTo>
                                <a:pt x="0" y="0"/>
                              </a:moveTo>
                              <a:lnTo>
                                <a:pt x="294142" y="0"/>
                              </a:lnTo>
                              <a:lnTo>
                                <a:pt x="294142" y="148801"/>
                              </a:lnTo>
                              <a:lnTo>
                                <a:pt x="0" y="148801"/>
                              </a:lnTo>
                              <a:close/>
                            </a:path>
                          </a:pathLst>
                        </a:custGeom>
                        <a:solidFill>
                          <a:srgbClr val="E0712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03" name="Google Shape;1403;p35"/>
                      <p:cNvGrpSpPr/>
                      <p:nvPr/>
                    </p:nvGrpSpPr>
                    <p:grpSpPr>
                      <a:xfrm>
                        <a:off x="4870335" y="3367922"/>
                        <a:ext cx="539058" cy="603229"/>
                        <a:chOff x="4870335" y="3367922"/>
                        <a:chExt cx="539058" cy="603229"/>
                      </a:xfrm>
                    </p:grpSpPr>
                    <p:sp>
                      <p:nvSpPr>
                        <p:cNvPr id="1404" name="Google Shape;1404;p35"/>
                        <p:cNvSpPr/>
                        <p:nvPr/>
                      </p:nvSpPr>
                      <p:spPr>
                        <a:xfrm>
                          <a:off x="5052733" y="3757269"/>
                          <a:ext cx="138716" cy="213882"/>
                        </a:xfrm>
                        <a:custGeom>
                          <a:rect b="b" l="l" r="r" t="t"/>
                          <a:pathLst>
                            <a:path extrusionOk="0" h="213882" w="138716">
                              <a:moveTo>
                                <a:pt x="73398" y="212535"/>
                              </a:moveTo>
                              <a:cubicBezTo>
                                <a:pt x="44705" y="226232"/>
                                <a:pt x="-51469" y="134096"/>
                                <a:pt x="35765" y="0"/>
                              </a:cubicBezTo>
                              <a:lnTo>
                                <a:pt x="138716" y="60127"/>
                              </a:lnTo>
                              <a:lnTo>
                                <a:pt x="73398" y="212535"/>
                              </a:lnTo>
                              <a:close/>
                            </a:path>
                          </a:pathLst>
                        </a:custGeom>
                        <a:solidFill>
                          <a:srgbClr val="AF959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05" name="Google Shape;1405;p35"/>
                        <p:cNvGrpSpPr/>
                        <p:nvPr/>
                      </p:nvGrpSpPr>
                      <p:grpSpPr>
                        <a:xfrm>
                          <a:off x="4933645" y="3558433"/>
                          <a:ext cx="475492" cy="411364"/>
                          <a:chOff x="4933645" y="3558433"/>
                          <a:chExt cx="475492" cy="411364"/>
                        </a:xfrm>
                      </p:grpSpPr>
                      <p:sp>
                        <p:nvSpPr>
                          <p:cNvPr id="1406" name="Google Shape;1406;p35"/>
                          <p:cNvSpPr/>
                          <p:nvPr/>
                        </p:nvSpPr>
                        <p:spPr>
                          <a:xfrm>
                            <a:off x="4933645" y="3558433"/>
                            <a:ext cx="475492" cy="411364"/>
                          </a:xfrm>
                          <a:custGeom>
                            <a:rect b="b" l="l" r="r" t="t"/>
                            <a:pathLst>
                              <a:path extrusionOk="0" h="411364" w="475492">
                                <a:moveTo>
                                  <a:pt x="347201" y="313178"/>
                                </a:moveTo>
                                <a:cubicBezTo>
                                  <a:pt x="325573" y="323848"/>
                                  <a:pt x="295581" y="337835"/>
                                  <a:pt x="262274" y="351533"/>
                                </a:cubicBezTo>
                                <a:cubicBezTo>
                                  <a:pt x="238194" y="361626"/>
                                  <a:pt x="212384" y="371575"/>
                                  <a:pt x="186575" y="380515"/>
                                </a:cubicBezTo>
                                <a:cubicBezTo>
                                  <a:pt x="177779" y="383542"/>
                                  <a:pt x="168839" y="386571"/>
                                  <a:pt x="160043" y="389310"/>
                                </a:cubicBezTo>
                                <a:cubicBezTo>
                                  <a:pt x="113182" y="404017"/>
                                  <a:pt x="68195" y="413534"/>
                                  <a:pt x="35609" y="410939"/>
                                </a:cubicBezTo>
                                <a:cubicBezTo>
                                  <a:pt x="-45426" y="404594"/>
                                  <a:pt x="37195" y="25666"/>
                                  <a:pt x="37195" y="25666"/>
                                </a:cubicBezTo>
                                <a:lnTo>
                                  <a:pt x="117652" y="0"/>
                                </a:lnTo>
                                <a:lnTo>
                                  <a:pt x="118517" y="214841"/>
                                </a:lnTo>
                                <a:cubicBezTo>
                                  <a:pt x="118517" y="214841"/>
                                  <a:pt x="133080" y="208497"/>
                                  <a:pt x="154853" y="198836"/>
                                </a:cubicBezTo>
                                <a:cubicBezTo>
                                  <a:pt x="171434" y="191339"/>
                                  <a:pt x="192342" y="181822"/>
                                  <a:pt x="213970" y="171585"/>
                                </a:cubicBezTo>
                                <a:cubicBezTo>
                                  <a:pt x="254632" y="152552"/>
                                  <a:pt x="298465" y="130635"/>
                                  <a:pt x="323842" y="114198"/>
                                </a:cubicBezTo>
                                <a:cubicBezTo>
                                  <a:pt x="380653" y="77718"/>
                                  <a:pt x="423477" y="82764"/>
                                  <a:pt x="423477" y="82764"/>
                                </a:cubicBezTo>
                                <a:cubicBezTo>
                                  <a:pt x="543298" y="114486"/>
                                  <a:pt x="429677" y="272517"/>
                                  <a:pt x="347201" y="313178"/>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7" name="Google Shape;1407;p35"/>
                          <p:cNvSpPr/>
                          <p:nvPr/>
                        </p:nvSpPr>
                        <p:spPr>
                          <a:xfrm>
                            <a:off x="5088354" y="3730017"/>
                            <a:ext cx="123714" cy="217725"/>
                          </a:xfrm>
                          <a:custGeom>
                            <a:rect b="b" l="l" r="r" t="t"/>
                            <a:pathLst>
                              <a:path extrusionOk="0" h="217725" w="123714">
                                <a:moveTo>
                                  <a:pt x="123714" y="5335"/>
                                </a:moveTo>
                                <a:lnTo>
                                  <a:pt x="107421" y="179948"/>
                                </a:lnTo>
                                <a:cubicBezTo>
                                  <a:pt x="83341" y="190041"/>
                                  <a:pt x="57532" y="199990"/>
                                  <a:pt x="31722" y="208930"/>
                                </a:cubicBezTo>
                                <a:cubicBezTo>
                                  <a:pt x="22926" y="211958"/>
                                  <a:pt x="13986" y="214986"/>
                                  <a:pt x="5191" y="217725"/>
                                </a:cubicBezTo>
                                <a:cubicBezTo>
                                  <a:pt x="43545" y="143324"/>
                                  <a:pt x="0" y="27252"/>
                                  <a:pt x="0" y="27252"/>
                                </a:cubicBezTo>
                                <a:cubicBezTo>
                                  <a:pt x="16582" y="19754"/>
                                  <a:pt x="37489" y="10237"/>
                                  <a:pt x="59118" y="0"/>
                                </a:cubicBezTo>
                                <a:lnTo>
                                  <a:pt x="123714" y="5335"/>
                                </a:ln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408" name="Google Shape;1408;p35"/>
                        <p:cNvSpPr/>
                        <p:nvPr/>
                      </p:nvSpPr>
                      <p:spPr>
                        <a:xfrm>
                          <a:off x="5088354" y="3640960"/>
                          <a:ext cx="321039" cy="328843"/>
                        </a:xfrm>
                        <a:custGeom>
                          <a:rect b="b" l="l" r="r" t="t"/>
                          <a:pathLst>
                            <a:path extrusionOk="0" h="328843" w="321039">
                              <a:moveTo>
                                <a:pt x="200423" y="250549"/>
                              </a:moveTo>
                              <a:cubicBezTo>
                                <a:pt x="154859" y="283136"/>
                                <a:pt x="99491" y="307648"/>
                                <a:pt x="37634" y="328844"/>
                              </a:cubicBezTo>
                              <a:cubicBezTo>
                                <a:pt x="67481" y="230218"/>
                                <a:pt x="26098" y="143993"/>
                                <a:pt x="0" y="116309"/>
                              </a:cubicBezTo>
                              <a:cubicBezTo>
                                <a:pt x="47727" y="94825"/>
                                <a:pt x="130059" y="56903"/>
                                <a:pt x="168989" y="31670"/>
                              </a:cubicBezTo>
                              <a:cubicBezTo>
                                <a:pt x="225800" y="-4809"/>
                                <a:pt x="268624" y="237"/>
                                <a:pt x="268624" y="237"/>
                              </a:cubicBezTo>
                              <a:cubicBezTo>
                                <a:pt x="388589" y="31959"/>
                                <a:pt x="275257" y="197055"/>
                                <a:pt x="200423" y="250549"/>
                              </a:cubicBezTo>
                              <a:close/>
                            </a:path>
                          </a:pathLst>
                        </a:custGeom>
                        <a:solidFill>
                          <a:srgbClr val="DBC6B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09" name="Google Shape;1409;p35"/>
                        <p:cNvGrpSpPr/>
                        <p:nvPr/>
                      </p:nvGrpSpPr>
                      <p:grpSpPr>
                        <a:xfrm>
                          <a:off x="4870335" y="3367922"/>
                          <a:ext cx="180962" cy="248330"/>
                          <a:chOff x="4870335" y="3367922"/>
                          <a:chExt cx="180962" cy="248330"/>
                        </a:xfrm>
                      </p:grpSpPr>
                      <p:sp>
                        <p:nvSpPr>
                          <p:cNvPr id="1410" name="Google Shape;1410;p35"/>
                          <p:cNvSpPr/>
                          <p:nvPr/>
                        </p:nvSpPr>
                        <p:spPr>
                          <a:xfrm>
                            <a:off x="4870335" y="3367922"/>
                            <a:ext cx="180962" cy="248330"/>
                          </a:xfrm>
                          <a:custGeom>
                            <a:rect b="b" l="l" r="r" t="t"/>
                            <a:pathLst>
                              <a:path extrusionOk="0" h="248330" w="180962">
                                <a:moveTo>
                                  <a:pt x="180963" y="190367"/>
                                </a:moveTo>
                                <a:cubicBezTo>
                                  <a:pt x="180963" y="190367"/>
                                  <a:pt x="150250" y="244149"/>
                                  <a:pt x="151259" y="248331"/>
                                </a:cubicBezTo>
                                <a:cubicBezTo>
                                  <a:pt x="151259" y="248331"/>
                                  <a:pt x="119682" y="232614"/>
                                  <a:pt x="100505" y="216032"/>
                                </a:cubicBezTo>
                                <a:cubicBezTo>
                                  <a:pt x="81184" y="199595"/>
                                  <a:pt x="80174" y="147254"/>
                                  <a:pt x="80174" y="147254"/>
                                </a:cubicBezTo>
                                <a:cubicBezTo>
                                  <a:pt x="80174" y="147254"/>
                                  <a:pt x="65179" y="140045"/>
                                  <a:pt x="58690" y="140045"/>
                                </a:cubicBezTo>
                                <a:cubicBezTo>
                                  <a:pt x="52346" y="140045"/>
                                  <a:pt x="21057" y="153599"/>
                                  <a:pt x="15145" y="147687"/>
                                </a:cubicBezTo>
                                <a:cubicBezTo>
                                  <a:pt x="11108" y="143650"/>
                                  <a:pt x="15866" y="137882"/>
                                  <a:pt x="19183" y="134710"/>
                                </a:cubicBezTo>
                                <a:cubicBezTo>
                                  <a:pt x="20048" y="133989"/>
                                  <a:pt x="20769" y="133412"/>
                                  <a:pt x="21346" y="132836"/>
                                </a:cubicBezTo>
                                <a:cubicBezTo>
                                  <a:pt x="20192" y="133412"/>
                                  <a:pt x="17164" y="134854"/>
                                  <a:pt x="13847" y="134277"/>
                                </a:cubicBezTo>
                                <a:cubicBezTo>
                                  <a:pt x="11396" y="134133"/>
                                  <a:pt x="8801" y="132980"/>
                                  <a:pt x="6782" y="129952"/>
                                </a:cubicBezTo>
                                <a:cubicBezTo>
                                  <a:pt x="870" y="121445"/>
                                  <a:pt x="30285" y="94481"/>
                                  <a:pt x="40379" y="92030"/>
                                </a:cubicBezTo>
                                <a:cubicBezTo>
                                  <a:pt x="50472" y="89435"/>
                                  <a:pt x="90123" y="92030"/>
                                  <a:pt x="90123" y="92030"/>
                                </a:cubicBezTo>
                                <a:cubicBezTo>
                                  <a:pt x="90123" y="92030"/>
                                  <a:pt x="64025" y="75160"/>
                                  <a:pt x="54653" y="72709"/>
                                </a:cubicBezTo>
                                <a:cubicBezTo>
                                  <a:pt x="45425" y="70113"/>
                                  <a:pt x="-571" y="76602"/>
                                  <a:pt x="5" y="65211"/>
                                </a:cubicBezTo>
                                <a:cubicBezTo>
                                  <a:pt x="582" y="54541"/>
                                  <a:pt x="44271" y="47908"/>
                                  <a:pt x="58979" y="43438"/>
                                </a:cubicBezTo>
                                <a:cubicBezTo>
                                  <a:pt x="71956" y="39401"/>
                                  <a:pt x="103245" y="55694"/>
                                  <a:pt x="110887" y="59732"/>
                                </a:cubicBezTo>
                                <a:cubicBezTo>
                                  <a:pt x="99207" y="52522"/>
                                  <a:pt x="32015" y="11573"/>
                                  <a:pt x="44271" y="1912"/>
                                </a:cubicBezTo>
                                <a:cubicBezTo>
                                  <a:pt x="57970" y="-8614"/>
                                  <a:pt x="139580" y="27001"/>
                                  <a:pt x="156883" y="43438"/>
                                </a:cubicBezTo>
                                <a:cubicBezTo>
                                  <a:pt x="174474" y="60020"/>
                                  <a:pt x="180963" y="190367"/>
                                  <a:pt x="180963" y="190367"/>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1" name="Google Shape;1411;p35"/>
                          <p:cNvSpPr/>
                          <p:nvPr/>
                        </p:nvSpPr>
                        <p:spPr>
                          <a:xfrm>
                            <a:off x="4884327" y="3480173"/>
                            <a:ext cx="77302" cy="22746"/>
                          </a:xfrm>
                          <a:custGeom>
                            <a:rect b="b" l="l" r="r" t="t"/>
                            <a:pathLst>
                              <a:path extrusionOk="0" h="22746" w="77302">
                                <a:moveTo>
                                  <a:pt x="73825" y="8184"/>
                                </a:moveTo>
                                <a:cubicBezTo>
                                  <a:pt x="47583" y="-3208"/>
                                  <a:pt x="25954" y="8616"/>
                                  <a:pt x="5335" y="22747"/>
                                </a:cubicBezTo>
                                <a:cubicBezTo>
                                  <a:pt x="6200" y="22026"/>
                                  <a:pt x="6921" y="21449"/>
                                  <a:pt x="7498" y="20872"/>
                                </a:cubicBezTo>
                                <a:cubicBezTo>
                                  <a:pt x="6344" y="21449"/>
                                  <a:pt x="3317" y="22891"/>
                                  <a:pt x="0" y="22314"/>
                                </a:cubicBezTo>
                                <a:cubicBezTo>
                                  <a:pt x="19321" y="2416"/>
                                  <a:pt x="49313" y="-5370"/>
                                  <a:pt x="75699" y="3858"/>
                                </a:cubicBezTo>
                                <a:cubicBezTo>
                                  <a:pt x="78871" y="5155"/>
                                  <a:pt x="76853" y="9625"/>
                                  <a:pt x="73825" y="8184"/>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12" name="Google Shape;1412;p35"/>
                      <p:cNvGrpSpPr/>
                      <p:nvPr/>
                    </p:nvGrpSpPr>
                    <p:grpSpPr>
                      <a:xfrm>
                        <a:off x="4566203" y="3338672"/>
                        <a:ext cx="155910" cy="210534"/>
                        <a:chOff x="4566203" y="3338672"/>
                        <a:chExt cx="155910" cy="210534"/>
                      </a:xfrm>
                    </p:grpSpPr>
                    <p:sp>
                      <p:nvSpPr>
                        <p:cNvPr id="1413" name="Google Shape;1413;p35"/>
                        <p:cNvSpPr/>
                        <p:nvPr/>
                      </p:nvSpPr>
                      <p:spPr>
                        <a:xfrm>
                          <a:off x="4566203" y="3338672"/>
                          <a:ext cx="155910" cy="210534"/>
                        </a:xfrm>
                        <a:custGeom>
                          <a:rect b="b" l="l" r="r" t="t"/>
                          <a:pathLst>
                            <a:path extrusionOk="0" h="210534" w="155910">
                              <a:moveTo>
                                <a:pt x="155767" y="59134"/>
                              </a:moveTo>
                              <a:cubicBezTo>
                                <a:pt x="150576" y="72256"/>
                                <a:pt x="110780" y="58414"/>
                                <a:pt x="102561" y="60288"/>
                              </a:cubicBezTo>
                              <a:cubicBezTo>
                                <a:pt x="94343" y="62163"/>
                                <a:pt x="65360" y="73265"/>
                                <a:pt x="65360" y="73265"/>
                              </a:cubicBezTo>
                              <a:cubicBezTo>
                                <a:pt x="65360" y="73265"/>
                                <a:pt x="147981" y="78888"/>
                                <a:pt x="144232" y="95614"/>
                              </a:cubicBezTo>
                              <a:cubicBezTo>
                                <a:pt x="143222" y="100372"/>
                                <a:pt x="141204" y="103545"/>
                                <a:pt x="138753" y="105419"/>
                              </a:cubicBezTo>
                              <a:cubicBezTo>
                                <a:pt x="135148" y="108303"/>
                                <a:pt x="130822" y="108447"/>
                                <a:pt x="128083" y="108303"/>
                              </a:cubicBezTo>
                              <a:cubicBezTo>
                                <a:pt x="129525" y="108735"/>
                                <a:pt x="131255" y="109601"/>
                                <a:pt x="132264" y="111187"/>
                              </a:cubicBezTo>
                              <a:cubicBezTo>
                                <a:pt x="133273" y="112485"/>
                                <a:pt x="133706" y="114647"/>
                                <a:pt x="133273" y="117531"/>
                              </a:cubicBezTo>
                              <a:cubicBezTo>
                                <a:pt x="131399" y="127192"/>
                                <a:pt x="89152" y="132238"/>
                                <a:pt x="89152" y="132238"/>
                              </a:cubicBezTo>
                              <a:cubicBezTo>
                                <a:pt x="89152" y="132238"/>
                                <a:pt x="98812" y="153146"/>
                                <a:pt x="83528" y="187463"/>
                              </a:cubicBezTo>
                              <a:cubicBezTo>
                                <a:pt x="67956" y="222501"/>
                                <a:pt x="25708" y="207217"/>
                                <a:pt x="25708" y="207217"/>
                              </a:cubicBezTo>
                              <a:lnTo>
                                <a:pt x="43" y="176504"/>
                              </a:lnTo>
                              <a:cubicBezTo>
                                <a:pt x="43" y="176504"/>
                                <a:pt x="-1399" y="57549"/>
                                <a:pt x="12443" y="40967"/>
                              </a:cubicBezTo>
                              <a:cubicBezTo>
                                <a:pt x="26285" y="24385"/>
                                <a:pt x="103715" y="-5030"/>
                                <a:pt x="120152" y="738"/>
                              </a:cubicBezTo>
                              <a:cubicBezTo>
                                <a:pt x="136157" y="6217"/>
                                <a:pt x="65072" y="38660"/>
                                <a:pt x="60314" y="40823"/>
                              </a:cubicBezTo>
                              <a:cubicBezTo>
                                <a:pt x="63486" y="40102"/>
                                <a:pt x="92756" y="32892"/>
                                <a:pt x="108329" y="34767"/>
                              </a:cubicBezTo>
                              <a:cubicBezTo>
                                <a:pt x="125055" y="36497"/>
                                <a:pt x="158362" y="52358"/>
                                <a:pt x="155767" y="59134"/>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4" name="Google Shape;1414;p35"/>
                        <p:cNvSpPr/>
                        <p:nvPr/>
                      </p:nvSpPr>
                      <p:spPr>
                        <a:xfrm>
                          <a:off x="4628340" y="3435355"/>
                          <a:ext cx="76615" cy="14358"/>
                        </a:xfrm>
                        <a:custGeom>
                          <a:rect b="b" l="l" r="r" t="t"/>
                          <a:pathLst>
                            <a:path extrusionOk="0" h="14358" w="76615">
                              <a:moveTo>
                                <a:pt x="65946" y="11475"/>
                              </a:moveTo>
                              <a:cubicBezTo>
                                <a:pt x="67388" y="11908"/>
                                <a:pt x="69118" y="12773"/>
                                <a:pt x="70127" y="14359"/>
                              </a:cubicBezTo>
                              <a:cubicBezTo>
                                <a:pt x="61908" y="11908"/>
                                <a:pt x="53690" y="9745"/>
                                <a:pt x="44894" y="8303"/>
                              </a:cubicBezTo>
                              <a:cubicBezTo>
                                <a:pt x="30187" y="6140"/>
                                <a:pt x="15624" y="6284"/>
                                <a:pt x="916" y="5131"/>
                              </a:cubicBezTo>
                              <a:cubicBezTo>
                                <a:pt x="-93" y="4987"/>
                                <a:pt x="-381" y="3689"/>
                                <a:pt x="628" y="3256"/>
                              </a:cubicBezTo>
                              <a:cubicBezTo>
                                <a:pt x="23842" y="-2800"/>
                                <a:pt x="52825" y="-60"/>
                                <a:pt x="76616" y="8591"/>
                              </a:cubicBezTo>
                              <a:cubicBezTo>
                                <a:pt x="73155" y="11475"/>
                                <a:pt x="68829" y="11763"/>
                                <a:pt x="65946" y="11475"/>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15" name="Google Shape;1415;p35"/>
                    <p:cNvGrpSpPr/>
                    <p:nvPr/>
                  </p:nvGrpSpPr>
                  <p:grpSpPr>
                    <a:xfrm>
                      <a:off x="4995943" y="3016921"/>
                      <a:ext cx="513766" cy="497558"/>
                      <a:chOff x="4995943" y="3016921"/>
                      <a:chExt cx="513766" cy="497558"/>
                    </a:xfrm>
                  </p:grpSpPr>
                  <p:grpSp>
                    <p:nvGrpSpPr>
                      <p:cNvPr id="1416" name="Google Shape;1416;p35"/>
                      <p:cNvGrpSpPr/>
                      <p:nvPr/>
                    </p:nvGrpSpPr>
                    <p:grpSpPr>
                      <a:xfrm>
                        <a:off x="4995943" y="3016921"/>
                        <a:ext cx="513766" cy="404169"/>
                        <a:chOff x="4995943" y="3016921"/>
                        <a:chExt cx="513766" cy="404169"/>
                      </a:xfrm>
                    </p:grpSpPr>
                    <p:sp>
                      <p:nvSpPr>
                        <p:cNvPr id="1417" name="Google Shape;1417;p35"/>
                        <p:cNvSpPr/>
                        <p:nvPr/>
                      </p:nvSpPr>
                      <p:spPr>
                        <a:xfrm>
                          <a:off x="4995943" y="3017066"/>
                          <a:ext cx="513766" cy="404024"/>
                        </a:xfrm>
                        <a:custGeom>
                          <a:rect b="b" l="l" r="r" t="t"/>
                          <a:pathLst>
                            <a:path extrusionOk="0" h="404024" w="513766">
                              <a:moveTo>
                                <a:pt x="480280" y="335754"/>
                              </a:moveTo>
                              <a:cubicBezTo>
                                <a:pt x="480280" y="335754"/>
                                <a:pt x="505224" y="418518"/>
                                <a:pt x="413808" y="401792"/>
                              </a:cubicBezTo>
                              <a:lnTo>
                                <a:pt x="89528" y="332581"/>
                              </a:lnTo>
                              <a:cubicBezTo>
                                <a:pt x="89528" y="332581"/>
                                <a:pt x="-31447" y="310376"/>
                                <a:pt x="35168" y="245059"/>
                              </a:cubicBezTo>
                              <a:cubicBezTo>
                                <a:pt x="35168" y="245059"/>
                                <a:pt x="25363" y="236551"/>
                                <a:pt x="16135" y="224296"/>
                              </a:cubicBezTo>
                              <a:cubicBezTo>
                                <a:pt x="-2032" y="200216"/>
                                <a:pt x="-18038" y="161429"/>
                                <a:pt x="45838" y="142973"/>
                              </a:cubicBezTo>
                              <a:cubicBezTo>
                                <a:pt x="45838" y="142973"/>
                                <a:pt x="15847" y="58767"/>
                                <a:pt x="118942" y="68283"/>
                              </a:cubicBezTo>
                              <a:cubicBezTo>
                                <a:pt x="118942" y="68283"/>
                                <a:pt x="133072" y="-29189"/>
                                <a:pt x="221460" y="34399"/>
                              </a:cubicBezTo>
                              <a:cubicBezTo>
                                <a:pt x="221460" y="34399"/>
                                <a:pt x="273080" y="-41733"/>
                                <a:pt x="318067" y="32524"/>
                              </a:cubicBezTo>
                              <a:cubicBezTo>
                                <a:pt x="318067" y="32524"/>
                                <a:pt x="373724" y="947"/>
                                <a:pt x="401408" y="41031"/>
                              </a:cubicBezTo>
                              <a:cubicBezTo>
                                <a:pt x="408329" y="50836"/>
                                <a:pt x="413520" y="65111"/>
                                <a:pt x="415683" y="85153"/>
                              </a:cubicBezTo>
                              <a:cubicBezTo>
                                <a:pt x="415683" y="85153"/>
                                <a:pt x="507676" y="73474"/>
                                <a:pt x="471196" y="163880"/>
                              </a:cubicBezTo>
                              <a:cubicBezTo>
                                <a:pt x="471196" y="163880"/>
                                <a:pt x="548336" y="188248"/>
                                <a:pt x="490661" y="251547"/>
                              </a:cubicBezTo>
                              <a:cubicBezTo>
                                <a:pt x="490805" y="251403"/>
                                <a:pt x="548913" y="294948"/>
                                <a:pt x="480280" y="335754"/>
                              </a:cubicBezTo>
                              <a:close/>
                            </a:path>
                          </a:pathLst>
                        </a:custGeom>
                        <a:solidFill>
                          <a:srgbClr val="2F1A1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8" name="Google Shape;1418;p35"/>
                        <p:cNvSpPr/>
                        <p:nvPr/>
                      </p:nvSpPr>
                      <p:spPr>
                        <a:xfrm>
                          <a:off x="4995943" y="3016921"/>
                          <a:ext cx="401552" cy="224295"/>
                        </a:xfrm>
                        <a:custGeom>
                          <a:rect b="b" l="l" r="r" t="t"/>
                          <a:pathLst>
                            <a:path extrusionOk="0" h="224295" w="401552">
                              <a:moveTo>
                                <a:pt x="401552" y="41175"/>
                              </a:moveTo>
                              <a:cubicBezTo>
                                <a:pt x="358440" y="21422"/>
                                <a:pt x="313597" y="46511"/>
                                <a:pt x="313597" y="46511"/>
                              </a:cubicBezTo>
                              <a:cubicBezTo>
                                <a:pt x="261257" y="-6407"/>
                                <a:pt x="222902" y="52999"/>
                                <a:pt x="222902" y="52999"/>
                              </a:cubicBezTo>
                              <a:cubicBezTo>
                                <a:pt x="155710" y="947"/>
                                <a:pt x="128170" y="86451"/>
                                <a:pt x="128170" y="86451"/>
                              </a:cubicBezTo>
                              <a:cubicBezTo>
                                <a:pt x="40070" y="87316"/>
                                <a:pt x="67178" y="158978"/>
                                <a:pt x="67178" y="158978"/>
                              </a:cubicBezTo>
                              <a:cubicBezTo>
                                <a:pt x="23056" y="171666"/>
                                <a:pt x="15703" y="202379"/>
                                <a:pt x="16135" y="224296"/>
                              </a:cubicBezTo>
                              <a:cubicBezTo>
                                <a:pt x="-2032" y="200216"/>
                                <a:pt x="-18038" y="161429"/>
                                <a:pt x="45838" y="142973"/>
                              </a:cubicBezTo>
                              <a:cubicBezTo>
                                <a:pt x="45838" y="142973"/>
                                <a:pt x="15847" y="58767"/>
                                <a:pt x="118942" y="68283"/>
                              </a:cubicBezTo>
                              <a:cubicBezTo>
                                <a:pt x="118942" y="68283"/>
                                <a:pt x="133072" y="-29189"/>
                                <a:pt x="221460" y="34399"/>
                              </a:cubicBezTo>
                              <a:cubicBezTo>
                                <a:pt x="221460" y="34399"/>
                                <a:pt x="273080" y="-41733"/>
                                <a:pt x="318067" y="32524"/>
                              </a:cubicBezTo>
                              <a:cubicBezTo>
                                <a:pt x="318067" y="32668"/>
                                <a:pt x="373724" y="1091"/>
                                <a:pt x="401552" y="41175"/>
                              </a:cubicBezTo>
                              <a:close/>
                            </a:path>
                          </a:pathLst>
                        </a:custGeom>
                        <a:solidFill>
                          <a:srgbClr val="4433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419" name="Google Shape;1419;p35"/>
                      <p:cNvSpPr/>
                      <p:nvPr/>
                    </p:nvSpPr>
                    <p:spPr>
                      <a:xfrm>
                        <a:off x="5033723" y="3329980"/>
                        <a:ext cx="106324" cy="78408"/>
                      </a:xfrm>
                      <a:custGeom>
                        <a:rect b="b" l="l" r="r" t="t"/>
                        <a:pathLst>
                          <a:path extrusionOk="0" h="78408" w="106324">
                            <a:moveTo>
                              <a:pt x="104809" y="58309"/>
                            </a:moveTo>
                            <a:cubicBezTo>
                              <a:pt x="97888" y="77198"/>
                              <a:pt x="69050" y="83975"/>
                              <a:pt x="40501" y="73449"/>
                            </a:cubicBezTo>
                            <a:cubicBezTo>
                              <a:pt x="11952" y="62923"/>
                              <a:pt x="-5495" y="38988"/>
                              <a:pt x="1570" y="20099"/>
                            </a:cubicBezTo>
                            <a:cubicBezTo>
                              <a:pt x="8491" y="1211"/>
                              <a:pt x="37329" y="-5566"/>
                              <a:pt x="65878" y="4960"/>
                            </a:cubicBezTo>
                            <a:cubicBezTo>
                              <a:pt x="94283" y="15485"/>
                              <a:pt x="111731" y="39421"/>
                              <a:pt x="104809" y="58309"/>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20" name="Google Shape;1420;p35"/>
                      <p:cNvGrpSpPr/>
                      <p:nvPr/>
                    </p:nvGrpSpPr>
                    <p:grpSpPr>
                      <a:xfrm>
                        <a:off x="5079641" y="3126696"/>
                        <a:ext cx="340635" cy="387783"/>
                        <a:chOff x="5079641" y="3126696"/>
                        <a:chExt cx="340635" cy="387783"/>
                      </a:xfrm>
                    </p:grpSpPr>
                    <p:sp>
                      <p:nvSpPr>
                        <p:cNvPr id="1421" name="Google Shape;1421;p35"/>
                        <p:cNvSpPr/>
                        <p:nvPr/>
                      </p:nvSpPr>
                      <p:spPr>
                        <a:xfrm>
                          <a:off x="5079641" y="3126696"/>
                          <a:ext cx="329726" cy="387783"/>
                        </a:xfrm>
                        <a:custGeom>
                          <a:rect b="b" l="l" r="r" t="t"/>
                          <a:pathLst>
                            <a:path extrusionOk="0" h="387783" w="329726">
                              <a:moveTo>
                                <a:pt x="328957" y="183444"/>
                              </a:moveTo>
                              <a:cubicBezTo>
                                <a:pt x="328380" y="195267"/>
                                <a:pt x="326794" y="207235"/>
                                <a:pt x="324343" y="219346"/>
                              </a:cubicBezTo>
                              <a:cubicBezTo>
                                <a:pt x="303435" y="328786"/>
                                <a:pt x="193708" y="396410"/>
                                <a:pt x="88017" y="386894"/>
                              </a:cubicBezTo>
                              <a:cubicBezTo>
                                <a:pt x="9722" y="379829"/>
                                <a:pt x="-13636" y="280339"/>
                                <a:pt x="7271" y="170899"/>
                              </a:cubicBezTo>
                              <a:cubicBezTo>
                                <a:pt x="8569" y="163545"/>
                                <a:pt x="10299" y="156336"/>
                                <a:pt x="12318" y="149415"/>
                              </a:cubicBezTo>
                              <a:cubicBezTo>
                                <a:pt x="25006" y="103563"/>
                                <a:pt x="48654" y="66362"/>
                                <a:pt x="77924" y="40552"/>
                              </a:cubicBezTo>
                              <a:cubicBezTo>
                                <a:pt x="110655" y="11570"/>
                                <a:pt x="150451" y="-2849"/>
                                <a:pt x="190391" y="468"/>
                              </a:cubicBezTo>
                              <a:cubicBezTo>
                                <a:pt x="270849" y="7533"/>
                                <a:pt x="314538" y="58287"/>
                                <a:pt x="326361" y="125768"/>
                              </a:cubicBezTo>
                              <a:cubicBezTo>
                                <a:pt x="329678" y="144080"/>
                                <a:pt x="330543" y="163401"/>
                                <a:pt x="328957" y="183444"/>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2" name="Google Shape;1422;p35"/>
                        <p:cNvSpPr/>
                        <p:nvPr/>
                      </p:nvSpPr>
                      <p:spPr>
                        <a:xfrm>
                          <a:off x="5092247" y="3167392"/>
                          <a:ext cx="328029" cy="209650"/>
                        </a:xfrm>
                        <a:custGeom>
                          <a:rect b="b" l="l" r="r" t="t"/>
                          <a:pathLst>
                            <a:path extrusionOk="0" h="209650" w="328029">
                              <a:moveTo>
                                <a:pt x="328030" y="113909"/>
                              </a:moveTo>
                              <a:lnTo>
                                <a:pt x="316494" y="142891"/>
                              </a:lnTo>
                              <a:lnTo>
                                <a:pt x="289964" y="209651"/>
                              </a:lnTo>
                              <a:cubicBezTo>
                                <a:pt x="289964" y="209651"/>
                                <a:pt x="256944" y="167259"/>
                                <a:pt x="239498" y="118091"/>
                              </a:cubicBezTo>
                              <a:cubicBezTo>
                                <a:pt x="239498" y="118091"/>
                                <a:pt x="186292" y="130924"/>
                                <a:pt x="171585" y="99923"/>
                              </a:cubicBezTo>
                              <a:cubicBezTo>
                                <a:pt x="171585" y="99923"/>
                                <a:pt x="119821" y="118091"/>
                                <a:pt x="101653" y="88099"/>
                              </a:cubicBezTo>
                              <a:cubicBezTo>
                                <a:pt x="101653" y="88099"/>
                                <a:pt x="46861" y="124724"/>
                                <a:pt x="28693" y="88099"/>
                              </a:cubicBezTo>
                              <a:cubicBezTo>
                                <a:pt x="28693" y="88099"/>
                                <a:pt x="22493" y="112612"/>
                                <a:pt x="0" y="108863"/>
                              </a:cubicBezTo>
                              <a:cubicBezTo>
                                <a:pt x="12689" y="63011"/>
                                <a:pt x="36335" y="25810"/>
                                <a:pt x="65606" y="0"/>
                              </a:cubicBezTo>
                              <a:cubicBezTo>
                                <a:pt x="122849" y="3605"/>
                                <a:pt x="278573" y="13554"/>
                                <a:pt x="278573" y="13554"/>
                              </a:cubicBezTo>
                              <a:lnTo>
                                <a:pt x="313899" y="85216"/>
                              </a:lnTo>
                              <a:lnTo>
                                <a:pt x="328030" y="113909"/>
                              </a:ln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423" name="Google Shape;1423;p35"/>
                      <p:cNvSpPr/>
                      <p:nvPr/>
                    </p:nvSpPr>
                    <p:spPr>
                      <a:xfrm>
                        <a:off x="5088670" y="3118676"/>
                        <a:ext cx="334791" cy="273607"/>
                      </a:xfrm>
                      <a:custGeom>
                        <a:rect b="b" l="l" r="r" t="t"/>
                        <a:pathLst>
                          <a:path extrusionOk="0" h="273607" w="334791">
                            <a:moveTo>
                              <a:pt x="289503" y="269902"/>
                            </a:moveTo>
                            <a:cubicBezTo>
                              <a:pt x="289503" y="269902"/>
                              <a:pt x="259945" y="194924"/>
                              <a:pt x="257061" y="140132"/>
                            </a:cubicBezTo>
                            <a:cubicBezTo>
                              <a:pt x="257061" y="140132"/>
                              <a:pt x="215823" y="163923"/>
                              <a:pt x="185255" y="120378"/>
                            </a:cubicBezTo>
                            <a:cubicBezTo>
                              <a:pt x="185255" y="120378"/>
                              <a:pt x="127003" y="151955"/>
                              <a:pt x="105951" y="113601"/>
                            </a:cubicBezTo>
                            <a:cubicBezTo>
                              <a:pt x="105951" y="113601"/>
                              <a:pt x="47410" y="154262"/>
                              <a:pt x="29386" y="109996"/>
                            </a:cubicBezTo>
                            <a:cubicBezTo>
                              <a:pt x="29386" y="109996"/>
                              <a:pt x="23475" y="137536"/>
                              <a:pt x="9489" y="136527"/>
                            </a:cubicBezTo>
                            <a:cubicBezTo>
                              <a:pt x="-4498" y="135662"/>
                              <a:pt x="-16754" y="57656"/>
                              <a:pt x="79132" y="17571"/>
                            </a:cubicBezTo>
                            <a:cubicBezTo>
                              <a:pt x="175017" y="-22513"/>
                              <a:pt x="244949" y="14832"/>
                              <a:pt x="282582" y="41939"/>
                            </a:cubicBezTo>
                            <a:cubicBezTo>
                              <a:pt x="320216" y="69047"/>
                              <a:pt x="338384" y="136671"/>
                              <a:pt x="334202" y="171853"/>
                            </a:cubicBezTo>
                            <a:cubicBezTo>
                              <a:pt x="331895" y="191319"/>
                              <a:pt x="332183" y="243083"/>
                              <a:pt x="320648" y="264134"/>
                            </a:cubicBezTo>
                            <a:cubicBezTo>
                              <a:pt x="311276" y="281293"/>
                              <a:pt x="289503" y="269902"/>
                              <a:pt x="289503" y="269902"/>
                            </a:cubicBezTo>
                            <a:close/>
                          </a:path>
                        </a:pathLst>
                      </a:custGeom>
                      <a:solidFill>
                        <a:srgbClr val="2F1A1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4" name="Google Shape;1424;p35"/>
                      <p:cNvSpPr/>
                      <p:nvPr/>
                    </p:nvSpPr>
                    <p:spPr>
                      <a:xfrm>
                        <a:off x="5339756" y="3365437"/>
                        <a:ext cx="109854" cy="73243"/>
                      </a:xfrm>
                      <a:custGeom>
                        <a:rect b="b" l="l" r="r" t="t"/>
                        <a:pathLst>
                          <a:path extrusionOk="0" h="73243" w="109854">
                            <a:moveTo>
                              <a:pt x="109791" y="32657"/>
                            </a:moveTo>
                            <a:cubicBezTo>
                              <a:pt x="111233" y="52699"/>
                              <a:pt x="87874" y="70867"/>
                              <a:pt x="57595" y="73030"/>
                            </a:cubicBezTo>
                            <a:cubicBezTo>
                              <a:pt x="27315" y="75193"/>
                              <a:pt x="1505" y="60630"/>
                              <a:pt x="63" y="40588"/>
                            </a:cubicBezTo>
                            <a:cubicBezTo>
                              <a:pt x="-1379" y="20545"/>
                              <a:pt x="21980" y="2378"/>
                              <a:pt x="52260" y="215"/>
                            </a:cubicBezTo>
                            <a:cubicBezTo>
                              <a:pt x="82539" y="-1948"/>
                              <a:pt x="108349" y="12471"/>
                              <a:pt x="109791" y="32657"/>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25" name="Google Shape;1425;p35"/>
                      <p:cNvGrpSpPr/>
                      <p:nvPr/>
                    </p:nvGrpSpPr>
                    <p:grpSpPr>
                      <a:xfrm>
                        <a:off x="5101764" y="3300175"/>
                        <a:ext cx="168556" cy="141581"/>
                        <a:chOff x="5101764" y="3300175"/>
                        <a:chExt cx="168556" cy="141581"/>
                      </a:xfrm>
                    </p:grpSpPr>
                    <p:sp>
                      <p:nvSpPr>
                        <p:cNvPr id="1426" name="Google Shape;1426;p35"/>
                        <p:cNvSpPr/>
                        <p:nvPr/>
                      </p:nvSpPr>
                      <p:spPr>
                        <a:xfrm>
                          <a:off x="5213960" y="3351116"/>
                          <a:ext cx="16856" cy="28639"/>
                        </a:xfrm>
                        <a:custGeom>
                          <a:rect b="b" l="l" r="r" t="t"/>
                          <a:pathLst>
                            <a:path extrusionOk="0" h="28639" w="16856">
                              <a:moveTo>
                                <a:pt x="16132" y="16122"/>
                              </a:moveTo>
                              <a:cubicBezTo>
                                <a:pt x="14257" y="23909"/>
                                <a:pt x="9355" y="29532"/>
                                <a:pt x="5029" y="28522"/>
                              </a:cubicBezTo>
                              <a:cubicBezTo>
                                <a:pt x="848" y="27513"/>
                                <a:pt x="-1171" y="20304"/>
                                <a:pt x="703" y="12517"/>
                              </a:cubicBezTo>
                              <a:cubicBezTo>
                                <a:pt x="2578" y="4731"/>
                                <a:pt x="7480" y="-892"/>
                                <a:pt x="11806" y="117"/>
                              </a:cubicBezTo>
                              <a:cubicBezTo>
                                <a:pt x="16132" y="1127"/>
                                <a:pt x="18006" y="8336"/>
                                <a:pt x="16132" y="16122"/>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7" name="Google Shape;1427;p35"/>
                        <p:cNvSpPr/>
                        <p:nvPr/>
                      </p:nvSpPr>
                      <p:spPr>
                        <a:xfrm>
                          <a:off x="5112704" y="3340265"/>
                          <a:ext cx="15918" cy="29145"/>
                        </a:xfrm>
                        <a:custGeom>
                          <a:rect b="b" l="l" r="r" t="t"/>
                          <a:pathLst>
                            <a:path extrusionOk="0" h="29145" w="15918">
                              <a:moveTo>
                                <a:pt x="15879" y="15005"/>
                              </a:moveTo>
                              <a:cubicBezTo>
                                <a:pt x="15446" y="23080"/>
                                <a:pt x="11554" y="29424"/>
                                <a:pt x="7228" y="29136"/>
                              </a:cubicBezTo>
                              <a:cubicBezTo>
                                <a:pt x="2902" y="28847"/>
                                <a:pt x="-270" y="22214"/>
                                <a:pt x="18" y="14140"/>
                              </a:cubicBezTo>
                              <a:cubicBezTo>
                                <a:pt x="451" y="6065"/>
                                <a:pt x="4344" y="-279"/>
                                <a:pt x="8670" y="9"/>
                              </a:cubicBezTo>
                              <a:cubicBezTo>
                                <a:pt x="13139" y="154"/>
                                <a:pt x="16312" y="6930"/>
                                <a:pt x="15879" y="15005"/>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8" name="Google Shape;1428;p35"/>
                        <p:cNvSpPr/>
                        <p:nvPr/>
                      </p:nvSpPr>
                      <p:spPr>
                        <a:xfrm>
                          <a:off x="5151446" y="3354838"/>
                          <a:ext cx="4244" cy="41670"/>
                        </a:xfrm>
                        <a:custGeom>
                          <a:rect b="b" l="l" r="r" t="t"/>
                          <a:pathLst>
                            <a:path extrusionOk="0" h="41670" w="4244">
                              <a:moveTo>
                                <a:pt x="4245" y="0"/>
                              </a:moveTo>
                              <a:cubicBezTo>
                                <a:pt x="-1090" y="13986"/>
                                <a:pt x="-1523" y="29126"/>
                                <a:pt x="3668" y="41671"/>
                              </a:cubicBezTo>
                            </a:path>
                          </a:pathLst>
                        </a:custGeom>
                        <a:noFill/>
                        <a:ln cap="rnd" cmpd="sng" w="10800">
                          <a:solidFill>
                            <a:srgbClr val="DB424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9" name="Google Shape;1429;p35"/>
                        <p:cNvSpPr/>
                        <p:nvPr/>
                      </p:nvSpPr>
                      <p:spPr>
                        <a:xfrm>
                          <a:off x="5228073" y="3305343"/>
                          <a:ext cx="42247" cy="15466"/>
                        </a:xfrm>
                        <a:custGeom>
                          <a:rect b="b" l="l" r="r" t="t"/>
                          <a:pathLst>
                            <a:path extrusionOk="0" h="15466" w="42247">
                              <a:moveTo>
                                <a:pt x="0" y="327"/>
                              </a:moveTo>
                              <a:cubicBezTo>
                                <a:pt x="12400" y="-1548"/>
                                <a:pt x="35759" y="4797"/>
                                <a:pt x="42247" y="15466"/>
                              </a:cubicBezTo>
                            </a:path>
                          </a:pathLst>
                        </a:custGeom>
                        <a:noFill/>
                        <a:ln cap="rnd" cmpd="sng" w="10800">
                          <a:solidFill>
                            <a:srgbClr val="2F1A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0" name="Google Shape;1430;p35"/>
                        <p:cNvSpPr/>
                        <p:nvPr/>
                      </p:nvSpPr>
                      <p:spPr>
                        <a:xfrm>
                          <a:off x="5101764" y="3300175"/>
                          <a:ext cx="37921" cy="10396"/>
                        </a:xfrm>
                        <a:custGeom>
                          <a:rect b="b" l="l" r="r" t="t"/>
                          <a:pathLst>
                            <a:path extrusionOk="0" h="10396" w="37921">
                              <a:moveTo>
                                <a:pt x="0" y="10397"/>
                              </a:moveTo>
                              <a:cubicBezTo>
                                <a:pt x="7353" y="1745"/>
                                <a:pt x="22926" y="-3302"/>
                                <a:pt x="37921" y="2466"/>
                              </a:cubicBezTo>
                            </a:path>
                          </a:pathLst>
                        </a:custGeom>
                        <a:noFill/>
                        <a:ln cap="rnd" cmpd="sng" w="10800">
                          <a:solidFill>
                            <a:srgbClr val="2F1A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1" name="Google Shape;1431;p35"/>
                        <p:cNvSpPr/>
                        <p:nvPr/>
                      </p:nvSpPr>
                      <p:spPr>
                        <a:xfrm>
                          <a:off x="5159439" y="3411648"/>
                          <a:ext cx="83917" cy="30108"/>
                        </a:xfrm>
                        <a:custGeom>
                          <a:rect b="b" l="l" r="r" t="t"/>
                          <a:pathLst>
                            <a:path extrusionOk="0" h="30108" w="83917">
                              <a:moveTo>
                                <a:pt x="0" y="26963"/>
                              </a:moveTo>
                              <a:cubicBezTo>
                                <a:pt x="0" y="26963"/>
                                <a:pt x="52340" y="43689"/>
                                <a:pt x="83918" y="0"/>
                              </a:cubicBezTo>
                            </a:path>
                          </a:pathLst>
                        </a:custGeom>
                        <a:noFill/>
                        <a:ln cap="rnd" cmpd="sng" w="10800">
                          <a:solidFill>
                            <a:srgbClr val="DB424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1432" name="Google Shape;1432;p35"/>
                <p:cNvGrpSpPr/>
                <p:nvPr/>
              </p:nvGrpSpPr>
              <p:grpSpPr>
                <a:xfrm>
                  <a:off x="4697602" y="3983646"/>
                  <a:ext cx="727986" cy="601844"/>
                  <a:chOff x="4697602" y="3983646"/>
                  <a:chExt cx="727986" cy="601844"/>
                </a:xfrm>
              </p:grpSpPr>
              <p:sp>
                <p:nvSpPr>
                  <p:cNvPr id="1433" name="Google Shape;1433;p35"/>
                  <p:cNvSpPr/>
                  <p:nvPr/>
                </p:nvSpPr>
                <p:spPr>
                  <a:xfrm>
                    <a:off x="4697602" y="3983646"/>
                    <a:ext cx="727986" cy="601844"/>
                  </a:xfrm>
                  <a:custGeom>
                    <a:rect b="b" l="l" r="r" t="t"/>
                    <a:pathLst>
                      <a:path extrusionOk="0" h="601844" w="727986">
                        <a:moveTo>
                          <a:pt x="627943" y="343746"/>
                        </a:moveTo>
                        <a:cubicBezTo>
                          <a:pt x="494135" y="583389"/>
                          <a:pt x="0" y="601845"/>
                          <a:pt x="0" y="601845"/>
                        </a:cubicBezTo>
                        <a:cubicBezTo>
                          <a:pt x="30568" y="596366"/>
                          <a:pt x="60415" y="575170"/>
                          <a:pt x="88387" y="545899"/>
                        </a:cubicBezTo>
                        <a:cubicBezTo>
                          <a:pt x="165817" y="465009"/>
                          <a:pt x="228107" y="322551"/>
                          <a:pt x="246995" y="277275"/>
                        </a:cubicBezTo>
                        <a:cubicBezTo>
                          <a:pt x="289387" y="175190"/>
                          <a:pt x="376477" y="189032"/>
                          <a:pt x="503796" y="175190"/>
                        </a:cubicBezTo>
                        <a:cubicBezTo>
                          <a:pt x="601123" y="164664"/>
                          <a:pt x="677399" y="67913"/>
                          <a:pt x="708112" y="22926"/>
                        </a:cubicBezTo>
                        <a:cubicBezTo>
                          <a:pt x="717628" y="9084"/>
                          <a:pt x="722675" y="0"/>
                          <a:pt x="722675" y="0"/>
                        </a:cubicBezTo>
                        <a:cubicBezTo>
                          <a:pt x="722675" y="0"/>
                          <a:pt x="761750" y="104104"/>
                          <a:pt x="627943" y="343746"/>
                        </a:cubicBez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4" name="Google Shape;1434;p35"/>
                  <p:cNvSpPr/>
                  <p:nvPr/>
                </p:nvSpPr>
                <p:spPr>
                  <a:xfrm>
                    <a:off x="4785846" y="4006716"/>
                    <a:ext cx="619868" cy="522973"/>
                  </a:xfrm>
                  <a:custGeom>
                    <a:rect b="b" l="l" r="r" t="t"/>
                    <a:pathLst>
                      <a:path extrusionOk="0" h="522973" w="619868">
                        <a:moveTo>
                          <a:pt x="619868" y="0"/>
                        </a:moveTo>
                        <a:cubicBezTo>
                          <a:pt x="606603" y="49889"/>
                          <a:pt x="544457" y="148803"/>
                          <a:pt x="445832" y="171585"/>
                        </a:cubicBezTo>
                        <a:cubicBezTo>
                          <a:pt x="306113" y="204027"/>
                          <a:pt x="227818" y="193357"/>
                          <a:pt x="200999" y="233874"/>
                        </a:cubicBezTo>
                        <a:cubicBezTo>
                          <a:pt x="177497" y="269489"/>
                          <a:pt x="107709" y="464144"/>
                          <a:pt x="0" y="522973"/>
                        </a:cubicBezTo>
                        <a:cubicBezTo>
                          <a:pt x="77429" y="442083"/>
                          <a:pt x="139719" y="299625"/>
                          <a:pt x="158608" y="254349"/>
                        </a:cubicBezTo>
                        <a:cubicBezTo>
                          <a:pt x="200999" y="152263"/>
                          <a:pt x="288089" y="166106"/>
                          <a:pt x="415408" y="152263"/>
                        </a:cubicBezTo>
                        <a:cubicBezTo>
                          <a:pt x="512880" y="141593"/>
                          <a:pt x="589156" y="44987"/>
                          <a:pt x="619868" y="0"/>
                        </a:cubicBezTo>
                        <a:close/>
                      </a:path>
                    </a:pathLst>
                  </a:custGeom>
                  <a:solidFill>
                    <a:srgbClr val="E4E0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435" name="Google Shape;1435;p35"/>
            <p:cNvGrpSpPr/>
            <p:nvPr/>
          </p:nvGrpSpPr>
          <p:grpSpPr>
            <a:xfrm>
              <a:off x="5059512" y="2222378"/>
              <a:ext cx="675818" cy="659525"/>
              <a:chOff x="5059512" y="2222378"/>
              <a:chExt cx="675818" cy="659525"/>
            </a:xfrm>
          </p:grpSpPr>
          <p:sp>
            <p:nvSpPr>
              <p:cNvPr id="1436" name="Google Shape;1436;p35"/>
              <p:cNvSpPr/>
              <p:nvPr/>
            </p:nvSpPr>
            <p:spPr>
              <a:xfrm>
                <a:off x="5059512" y="2259425"/>
                <a:ext cx="622616" cy="622478"/>
              </a:xfrm>
              <a:custGeom>
                <a:rect b="b" l="l" r="r" t="t"/>
                <a:pathLst>
                  <a:path extrusionOk="0" h="622478" w="622616">
                    <a:moveTo>
                      <a:pt x="622612" y="309583"/>
                    </a:moveTo>
                    <a:cubicBezTo>
                      <a:pt x="623477" y="481456"/>
                      <a:pt x="484912" y="621608"/>
                      <a:pt x="313039" y="622473"/>
                    </a:cubicBezTo>
                    <a:cubicBezTo>
                      <a:pt x="141021" y="623482"/>
                      <a:pt x="1013" y="484917"/>
                      <a:pt x="4" y="312899"/>
                    </a:cubicBezTo>
                    <a:cubicBezTo>
                      <a:pt x="-861" y="141026"/>
                      <a:pt x="137705" y="1019"/>
                      <a:pt x="309578" y="9"/>
                    </a:cubicBezTo>
                    <a:cubicBezTo>
                      <a:pt x="346923" y="-279"/>
                      <a:pt x="382537" y="6209"/>
                      <a:pt x="415701" y="18033"/>
                    </a:cubicBezTo>
                    <a:lnTo>
                      <a:pt x="311308" y="311313"/>
                    </a:lnTo>
                    <a:lnTo>
                      <a:pt x="620593" y="275987"/>
                    </a:lnTo>
                    <a:cubicBezTo>
                      <a:pt x="621891" y="286945"/>
                      <a:pt x="622468" y="298192"/>
                      <a:pt x="622612" y="30958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7" name="Google Shape;1437;p35"/>
              <p:cNvSpPr/>
              <p:nvPr/>
            </p:nvSpPr>
            <p:spPr>
              <a:xfrm>
                <a:off x="5426045" y="2222378"/>
                <a:ext cx="309285" cy="293280"/>
              </a:xfrm>
              <a:custGeom>
                <a:rect b="b" l="l" r="r" t="t"/>
                <a:pathLst>
                  <a:path extrusionOk="0" h="293280" w="309285">
                    <a:moveTo>
                      <a:pt x="309285" y="257954"/>
                    </a:moveTo>
                    <a:lnTo>
                      <a:pt x="0" y="293280"/>
                    </a:lnTo>
                    <a:lnTo>
                      <a:pt x="104393" y="0"/>
                    </a:lnTo>
                    <a:cubicBezTo>
                      <a:pt x="214121" y="38931"/>
                      <a:pt x="295732" y="138133"/>
                      <a:pt x="309285" y="257954"/>
                    </a:cubicBez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38" name="Google Shape;1438;p35"/>
            <p:cNvGrpSpPr/>
            <p:nvPr/>
          </p:nvGrpSpPr>
          <p:grpSpPr>
            <a:xfrm>
              <a:off x="1506124" y="3451566"/>
              <a:ext cx="2596748" cy="2216465"/>
              <a:chOff x="1506124" y="3451566"/>
              <a:chExt cx="2596748" cy="2216465"/>
            </a:xfrm>
          </p:grpSpPr>
          <p:sp>
            <p:nvSpPr>
              <p:cNvPr id="1439" name="Google Shape;1439;p35"/>
              <p:cNvSpPr/>
              <p:nvPr/>
            </p:nvSpPr>
            <p:spPr>
              <a:xfrm>
                <a:off x="1807080" y="4228689"/>
                <a:ext cx="2083433" cy="1439342"/>
              </a:xfrm>
              <a:custGeom>
                <a:rect b="b" l="l" r="r" t="t"/>
                <a:pathLst>
                  <a:path extrusionOk="0" h="1439342" w="2083433">
                    <a:moveTo>
                      <a:pt x="739511" y="197905"/>
                    </a:moveTo>
                    <a:cubicBezTo>
                      <a:pt x="840299" y="131290"/>
                      <a:pt x="933590" y="50977"/>
                      <a:pt x="1051681" y="17669"/>
                    </a:cubicBezTo>
                    <a:cubicBezTo>
                      <a:pt x="1402492" y="-81533"/>
                      <a:pt x="1680633" y="258609"/>
                      <a:pt x="1869953" y="499116"/>
                    </a:cubicBezTo>
                    <a:cubicBezTo>
                      <a:pt x="1984006" y="643882"/>
                      <a:pt x="2124591" y="837239"/>
                      <a:pt x="2072106" y="1033048"/>
                    </a:cubicBezTo>
                    <a:cubicBezTo>
                      <a:pt x="1940894" y="1521992"/>
                      <a:pt x="1158525" y="1469075"/>
                      <a:pt x="786084" y="1382850"/>
                    </a:cubicBezTo>
                    <a:cubicBezTo>
                      <a:pt x="515009" y="1320128"/>
                      <a:pt x="133918" y="1184734"/>
                      <a:pt x="22316" y="901403"/>
                    </a:cubicBezTo>
                    <a:cubicBezTo>
                      <a:pt x="-43579" y="734000"/>
                      <a:pt x="45098" y="555782"/>
                      <a:pt x="175300" y="447785"/>
                    </a:cubicBezTo>
                    <a:cubicBezTo>
                      <a:pt x="312280" y="334020"/>
                      <a:pt x="484297" y="328973"/>
                      <a:pt x="637714" y="256590"/>
                    </a:cubicBezTo>
                    <a:cubicBezTo>
                      <a:pt x="673185" y="239864"/>
                      <a:pt x="706781" y="219678"/>
                      <a:pt x="739511" y="19790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40" name="Google Shape;1440;p35"/>
              <p:cNvGrpSpPr/>
              <p:nvPr/>
            </p:nvGrpSpPr>
            <p:grpSpPr>
              <a:xfrm>
                <a:off x="1506124" y="3451566"/>
                <a:ext cx="2526334" cy="1908651"/>
                <a:chOff x="1506124" y="3451566"/>
                <a:chExt cx="2526334" cy="1908651"/>
              </a:xfrm>
            </p:grpSpPr>
            <p:sp>
              <p:nvSpPr>
                <p:cNvPr id="1441" name="Google Shape;1441;p35"/>
                <p:cNvSpPr/>
                <p:nvPr/>
              </p:nvSpPr>
              <p:spPr>
                <a:xfrm>
                  <a:off x="2640747" y="4505754"/>
                  <a:ext cx="418003" cy="761605"/>
                </a:xfrm>
                <a:custGeom>
                  <a:rect b="b" l="l" r="r" t="t"/>
                  <a:pathLst>
                    <a:path extrusionOk="0" h="761605" w="418003">
                      <a:moveTo>
                        <a:pt x="418004" y="313467"/>
                      </a:moveTo>
                      <a:cubicBezTo>
                        <a:pt x="411371" y="304960"/>
                        <a:pt x="284485" y="0"/>
                        <a:pt x="284485" y="0"/>
                      </a:cubicBezTo>
                      <a:cubicBezTo>
                        <a:pt x="284485" y="0"/>
                        <a:pt x="225223" y="3172"/>
                        <a:pt x="186148" y="108286"/>
                      </a:cubicBezTo>
                      <a:cubicBezTo>
                        <a:pt x="147217" y="213400"/>
                        <a:pt x="0" y="672785"/>
                        <a:pt x="0" y="672785"/>
                      </a:cubicBezTo>
                      <a:lnTo>
                        <a:pt x="142459" y="761606"/>
                      </a:lnTo>
                      <a:lnTo>
                        <a:pt x="230991" y="724982"/>
                      </a:lnTo>
                      <a:lnTo>
                        <a:pt x="418004" y="313467"/>
                      </a:lnTo>
                      <a:close/>
                    </a:path>
                  </a:pathLst>
                </a:custGeom>
                <a:solidFill>
                  <a:srgbClr val="EF842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2" name="Google Shape;1442;p35"/>
                <p:cNvSpPr/>
                <p:nvPr/>
              </p:nvSpPr>
              <p:spPr>
                <a:xfrm>
                  <a:off x="2889160" y="4470283"/>
                  <a:ext cx="851893" cy="811062"/>
                </a:xfrm>
                <a:custGeom>
                  <a:rect b="b" l="l" r="r" t="t"/>
                  <a:pathLst>
                    <a:path extrusionOk="0" h="811062" w="851893">
                      <a:moveTo>
                        <a:pt x="851893" y="811063"/>
                      </a:moveTo>
                      <a:lnTo>
                        <a:pt x="123595" y="811063"/>
                      </a:lnTo>
                      <a:cubicBezTo>
                        <a:pt x="123595" y="811063"/>
                        <a:pt x="19635" y="600547"/>
                        <a:pt x="4062" y="414543"/>
                      </a:cubicBezTo>
                      <a:cubicBezTo>
                        <a:pt x="-6752" y="286503"/>
                        <a:pt x="4062" y="52917"/>
                        <a:pt x="36072" y="35326"/>
                      </a:cubicBezTo>
                      <a:cubicBezTo>
                        <a:pt x="49914" y="27684"/>
                        <a:pt x="92883" y="13986"/>
                        <a:pt x="137293" y="0"/>
                      </a:cubicBezTo>
                      <a:cubicBezTo>
                        <a:pt x="138590" y="75123"/>
                        <a:pt x="211550" y="194511"/>
                        <a:pt x="310175" y="224502"/>
                      </a:cubicBezTo>
                      <a:cubicBezTo>
                        <a:pt x="399572" y="251610"/>
                        <a:pt x="563659" y="105835"/>
                        <a:pt x="635465" y="37201"/>
                      </a:cubicBezTo>
                      <a:cubicBezTo>
                        <a:pt x="701648" y="80313"/>
                        <a:pt x="766966" y="124291"/>
                        <a:pt x="779654" y="146208"/>
                      </a:cubicBezTo>
                      <a:cubicBezTo>
                        <a:pt x="799985" y="181390"/>
                        <a:pt x="851893" y="811063"/>
                        <a:pt x="851893" y="811063"/>
                      </a:cubicBezTo>
                      <a:close/>
                    </a:path>
                  </a:pathLst>
                </a:custGeom>
                <a:solidFill>
                  <a:srgbClr val="F794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43" name="Google Shape;1443;p35"/>
                <p:cNvGrpSpPr/>
                <p:nvPr/>
              </p:nvGrpSpPr>
              <p:grpSpPr>
                <a:xfrm>
                  <a:off x="3026452" y="4232228"/>
                  <a:ext cx="498172" cy="466022"/>
                  <a:chOff x="3026452" y="4232228"/>
                  <a:chExt cx="498172" cy="466022"/>
                </a:xfrm>
              </p:grpSpPr>
              <p:sp>
                <p:nvSpPr>
                  <p:cNvPr id="1444" name="Google Shape;1444;p35"/>
                  <p:cNvSpPr/>
                  <p:nvPr/>
                </p:nvSpPr>
                <p:spPr>
                  <a:xfrm>
                    <a:off x="3026452" y="4232372"/>
                    <a:ext cx="498172" cy="465878"/>
                  </a:xfrm>
                  <a:custGeom>
                    <a:rect b="b" l="l" r="r" t="t"/>
                    <a:pathLst>
                      <a:path extrusionOk="0" h="465878" w="498172">
                        <a:moveTo>
                          <a:pt x="498173" y="275257"/>
                        </a:moveTo>
                        <a:cubicBezTo>
                          <a:pt x="426367" y="343891"/>
                          <a:pt x="262280" y="489666"/>
                          <a:pt x="172882" y="462558"/>
                        </a:cubicBezTo>
                        <a:cubicBezTo>
                          <a:pt x="74113" y="432567"/>
                          <a:pt x="1298" y="313178"/>
                          <a:pt x="0" y="238056"/>
                        </a:cubicBezTo>
                        <a:cubicBezTo>
                          <a:pt x="46429" y="223060"/>
                          <a:pt x="94155" y="207488"/>
                          <a:pt x="111746" y="197683"/>
                        </a:cubicBezTo>
                        <a:lnTo>
                          <a:pt x="111891" y="197683"/>
                        </a:lnTo>
                        <a:cubicBezTo>
                          <a:pt x="116072" y="195376"/>
                          <a:pt x="118523" y="193357"/>
                          <a:pt x="118667" y="191771"/>
                        </a:cubicBezTo>
                        <a:cubicBezTo>
                          <a:pt x="120830" y="177064"/>
                          <a:pt x="94588" y="49889"/>
                          <a:pt x="94588" y="49889"/>
                        </a:cubicBezTo>
                        <a:lnTo>
                          <a:pt x="309285" y="0"/>
                        </a:lnTo>
                        <a:cubicBezTo>
                          <a:pt x="309285" y="0"/>
                          <a:pt x="310006" y="42680"/>
                          <a:pt x="322551" y="90695"/>
                        </a:cubicBezTo>
                        <a:cubicBezTo>
                          <a:pt x="333365" y="132366"/>
                          <a:pt x="353119" y="178218"/>
                          <a:pt x="389166" y="203307"/>
                        </a:cubicBezTo>
                        <a:cubicBezTo>
                          <a:pt x="418148" y="223349"/>
                          <a:pt x="458232" y="249158"/>
                          <a:pt x="498173" y="275257"/>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5" name="Google Shape;1445;p35"/>
                  <p:cNvSpPr/>
                  <p:nvPr/>
                </p:nvSpPr>
                <p:spPr>
                  <a:xfrm>
                    <a:off x="3121040" y="4232228"/>
                    <a:ext cx="227962" cy="205625"/>
                  </a:xfrm>
                  <a:custGeom>
                    <a:rect b="b" l="l" r="r" t="t"/>
                    <a:pathLst>
                      <a:path extrusionOk="0" h="205625" w="227962">
                        <a:moveTo>
                          <a:pt x="24080" y="191771"/>
                        </a:moveTo>
                        <a:cubicBezTo>
                          <a:pt x="26242" y="177064"/>
                          <a:pt x="0" y="49889"/>
                          <a:pt x="0" y="49889"/>
                        </a:cubicBezTo>
                        <a:lnTo>
                          <a:pt x="214697" y="0"/>
                        </a:lnTo>
                        <a:cubicBezTo>
                          <a:pt x="214697" y="0"/>
                          <a:pt x="215418" y="42680"/>
                          <a:pt x="227963" y="90695"/>
                        </a:cubicBezTo>
                        <a:cubicBezTo>
                          <a:pt x="65462" y="258819"/>
                          <a:pt x="23791" y="193357"/>
                          <a:pt x="24080" y="191771"/>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46" name="Google Shape;1446;p35"/>
                <p:cNvGrpSpPr/>
                <p:nvPr/>
              </p:nvGrpSpPr>
              <p:grpSpPr>
                <a:xfrm>
                  <a:off x="2764299" y="3451566"/>
                  <a:ext cx="821894" cy="942126"/>
                  <a:chOff x="2764299" y="3451566"/>
                  <a:chExt cx="821894" cy="942126"/>
                </a:xfrm>
              </p:grpSpPr>
              <p:sp>
                <p:nvSpPr>
                  <p:cNvPr id="1447" name="Google Shape;1447;p35"/>
                  <p:cNvSpPr/>
                  <p:nvPr/>
                </p:nvSpPr>
                <p:spPr>
                  <a:xfrm>
                    <a:off x="2764299" y="4052711"/>
                    <a:ext cx="193303" cy="139433"/>
                  </a:xfrm>
                  <a:custGeom>
                    <a:rect b="b" l="l" r="r" t="t"/>
                    <a:pathLst>
                      <a:path extrusionOk="0" h="139433" w="193303">
                        <a:moveTo>
                          <a:pt x="190636" y="104539"/>
                        </a:moveTo>
                        <a:cubicBezTo>
                          <a:pt x="178236" y="137846"/>
                          <a:pt x="126184" y="149381"/>
                          <a:pt x="74276" y="130060"/>
                        </a:cubicBezTo>
                        <a:cubicBezTo>
                          <a:pt x="22368" y="110883"/>
                          <a:pt x="-9642" y="68203"/>
                          <a:pt x="2614" y="34895"/>
                        </a:cubicBezTo>
                        <a:cubicBezTo>
                          <a:pt x="15014" y="1588"/>
                          <a:pt x="67066" y="-9947"/>
                          <a:pt x="118974" y="9374"/>
                        </a:cubicBezTo>
                        <a:cubicBezTo>
                          <a:pt x="171026" y="28551"/>
                          <a:pt x="203036" y="71231"/>
                          <a:pt x="190636" y="104539"/>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8" name="Google Shape;1448;p35"/>
                  <p:cNvSpPr/>
                  <p:nvPr/>
                </p:nvSpPr>
                <p:spPr>
                  <a:xfrm>
                    <a:off x="2826907" y="3787837"/>
                    <a:ext cx="158162" cy="322922"/>
                  </a:xfrm>
                  <a:custGeom>
                    <a:rect b="b" l="l" r="r" t="t"/>
                    <a:pathLst>
                      <a:path extrusionOk="0" h="322922" w="158162">
                        <a:moveTo>
                          <a:pt x="158163" y="0"/>
                        </a:moveTo>
                        <a:lnTo>
                          <a:pt x="38342" y="24656"/>
                        </a:lnTo>
                        <a:cubicBezTo>
                          <a:pt x="38342" y="24656"/>
                          <a:pt x="-31590" y="196097"/>
                          <a:pt x="17435" y="311016"/>
                        </a:cubicBezTo>
                        <a:cubicBezTo>
                          <a:pt x="53626" y="395799"/>
                          <a:pt x="158163" y="0"/>
                          <a:pt x="158163" y="0"/>
                        </a:cubicBezTo>
                        <a:close/>
                      </a:path>
                    </a:pathLst>
                  </a:custGeom>
                  <a:solidFill>
                    <a:srgbClr val="29150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9" name="Google Shape;1449;p35"/>
                  <p:cNvSpPr/>
                  <p:nvPr/>
                </p:nvSpPr>
                <p:spPr>
                  <a:xfrm>
                    <a:off x="2844178" y="3610647"/>
                    <a:ext cx="642386" cy="783045"/>
                  </a:xfrm>
                  <a:custGeom>
                    <a:rect b="b" l="l" r="r" t="t"/>
                    <a:pathLst>
                      <a:path extrusionOk="0" h="783045" w="642386">
                        <a:moveTo>
                          <a:pt x="633441" y="449275"/>
                        </a:moveTo>
                        <a:cubicBezTo>
                          <a:pt x="627530" y="479555"/>
                          <a:pt x="618446" y="508537"/>
                          <a:pt x="606622" y="535933"/>
                        </a:cubicBezTo>
                        <a:cubicBezTo>
                          <a:pt x="535970" y="700596"/>
                          <a:pt x="338719" y="806864"/>
                          <a:pt x="192079" y="778458"/>
                        </a:cubicBezTo>
                        <a:cubicBezTo>
                          <a:pt x="20927" y="745295"/>
                          <a:pt x="-27377" y="541268"/>
                          <a:pt x="13861" y="329021"/>
                        </a:cubicBezTo>
                        <a:cubicBezTo>
                          <a:pt x="20638" y="294416"/>
                          <a:pt x="30876" y="261397"/>
                          <a:pt x="44141" y="230829"/>
                        </a:cubicBezTo>
                        <a:cubicBezTo>
                          <a:pt x="111477" y="74095"/>
                          <a:pt x="255234" y="-23088"/>
                          <a:pt x="398269" y="4741"/>
                        </a:cubicBezTo>
                        <a:cubicBezTo>
                          <a:pt x="569421" y="37904"/>
                          <a:pt x="674679" y="237029"/>
                          <a:pt x="633441" y="449275"/>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50" name="Google Shape;1450;p35"/>
                  <p:cNvGrpSpPr/>
                  <p:nvPr/>
                </p:nvGrpSpPr>
                <p:grpSpPr>
                  <a:xfrm>
                    <a:off x="3238161" y="3451566"/>
                    <a:ext cx="348032" cy="355448"/>
                    <a:chOff x="3238161" y="3451566"/>
                    <a:chExt cx="348032" cy="355448"/>
                  </a:xfrm>
                </p:grpSpPr>
                <p:sp>
                  <p:nvSpPr>
                    <p:cNvPr id="1451" name="Google Shape;1451;p35"/>
                    <p:cNvSpPr/>
                    <p:nvPr/>
                  </p:nvSpPr>
                  <p:spPr>
                    <a:xfrm>
                      <a:off x="3385771" y="3673934"/>
                      <a:ext cx="200422" cy="133080"/>
                    </a:xfrm>
                    <a:custGeom>
                      <a:rect b="b" l="l" r="r" t="t"/>
                      <a:pathLst>
                        <a:path extrusionOk="0" h="133080" w="200422">
                          <a:moveTo>
                            <a:pt x="0" y="57814"/>
                          </a:moveTo>
                          <a:cubicBezTo>
                            <a:pt x="0" y="57814"/>
                            <a:pt x="48303" y="-7504"/>
                            <a:pt x="100788" y="715"/>
                          </a:cubicBezTo>
                          <a:cubicBezTo>
                            <a:pt x="153273" y="8934"/>
                            <a:pt x="200423" y="71512"/>
                            <a:pt x="200423" y="71512"/>
                          </a:cubicBezTo>
                          <a:cubicBezTo>
                            <a:pt x="200423" y="71512"/>
                            <a:pt x="118812" y="29986"/>
                            <a:pt x="74402" y="35753"/>
                          </a:cubicBezTo>
                          <a:cubicBezTo>
                            <a:pt x="74402" y="35753"/>
                            <a:pt x="149668" y="61563"/>
                            <a:pt x="163222" y="133081"/>
                          </a:cubicBezTo>
                          <a:cubicBezTo>
                            <a:pt x="163222" y="133081"/>
                            <a:pt x="91560" y="62284"/>
                            <a:pt x="0" y="57814"/>
                          </a:cubicBezTo>
                          <a:close/>
                        </a:path>
                      </a:pathLst>
                    </a:custGeom>
                    <a:solidFill>
                      <a:srgbClr val="190B0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2" name="Google Shape;1452;p35"/>
                    <p:cNvSpPr/>
                    <p:nvPr/>
                  </p:nvSpPr>
                  <p:spPr>
                    <a:xfrm>
                      <a:off x="3238161" y="3451566"/>
                      <a:ext cx="276907" cy="318081"/>
                    </a:xfrm>
                    <a:custGeom>
                      <a:rect b="b" l="l" r="r" t="t"/>
                      <a:pathLst>
                        <a:path extrusionOk="0" h="318081" w="276907">
                          <a:moveTo>
                            <a:pt x="233258" y="223227"/>
                          </a:moveTo>
                          <a:cubicBezTo>
                            <a:pt x="184955" y="302531"/>
                            <a:pt x="100893" y="339299"/>
                            <a:pt x="45524" y="305559"/>
                          </a:cubicBezTo>
                          <a:cubicBezTo>
                            <a:pt x="-9844" y="271818"/>
                            <a:pt x="-15468" y="180258"/>
                            <a:pt x="32835" y="100955"/>
                          </a:cubicBezTo>
                          <a:cubicBezTo>
                            <a:pt x="81139" y="21651"/>
                            <a:pt x="141121" y="-29392"/>
                            <a:pt x="220569" y="18623"/>
                          </a:cubicBezTo>
                          <a:cubicBezTo>
                            <a:pt x="305353" y="69810"/>
                            <a:pt x="281561" y="143923"/>
                            <a:pt x="233258" y="223227"/>
                          </a:cubicBezTo>
                          <a:close/>
                        </a:path>
                      </a:pathLst>
                    </a:custGeom>
                    <a:solidFill>
                      <a:srgbClr val="190B0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53" name="Google Shape;1453;p35"/>
                  <p:cNvGrpSpPr/>
                  <p:nvPr/>
                </p:nvGrpSpPr>
                <p:grpSpPr>
                  <a:xfrm>
                    <a:off x="2845115" y="3584662"/>
                    <a:ext cx="673183" cy="596811"/>
                    <a:chOff x="2845115" y="3584662"/>
                    <a:chExt cx="673183" cy="596811"/>
                  </a:xfrm>
                </p:grpSpPr>
                <p:sp>
                  <p:nvSpPr>
                    <p:cNvPr id="1454" name="Google Shape;1454;p35"/>
                    <p:cNvSpPr/>
                    <p:nvPr/>
                  </p:nvSpPr>
                  <p:spPr>
                    <a:xfrm>
                      <a:off x="2845259" y="3584662"/>
                      <a:ext cx="673039" cy="596811"/>
                    </a:xfrm>
                    <a:custGeom>
                      <a:rect b="b" l="l" r="r" t="t"/>
                      <a:pathLst>
                        <a:path extrusionOk="0" h="596811" w="673039">
                          <a:moveTo>
                            <a:pt x="654277" y="475981"/>
                          </a:moveTo>
                          <a:cubicBezTo>
                            <a:pt x="646202" y="505684"/>
                            <a:pt x="634379" y="539857"/>
                            <a:pt x="622555" y="567108"/>
                          </a:cubicBezTo>
                          <a:cubicBezTo>
                            <a:pt x="589824" y="591188"/>
                            <a:pt x="527246" y="596811"/>
                            <a:pt x="527246" y="596811"/>
                          </a:cubicBezTo>
                          <a:cubicBezTo>
                            <a:pt x="527246" y="590899"/>
                            <a:pt x="477068" y="318671"/>
                            <a:pt x="475771" y="311461"/>
                          </a:cubicBezTo>
                          <a:cubicBezTo>
                            <a:pt x="475771" y="320401"/>
                            <a:pt x="237427" y="241241"/>
                            <a:pt x="43348" y="256814"/>
                          </a:cubicBezTo>
                          <a:cubicBezTo>
                            <a:pt x="41329" y="255372"/>
                            <a:pt x="39455" y="253930"/>
                            <a:pt x="37437" y="252632"/>
                          </a:cubicBezTo>
                          <a:cubicBezTo>
                            <a:pt x="25613" y="243404"/>
                            <a:pt x="16673" y="233455"/>
                            <a:pt x="10617" y="222785"/>
                          </a:cubicBezTo>
                          <a:cubicBezTo>
                            <a:pt x="10617" y="222785"/>
                            <a:pt x="10617" y="222785"/>
                            <a:pt x="10617" y="222641"/>
                          </a:cubicBezTo>
                          <a:cubicBezTo>
                            <a:pt x="-47923" y="121853"/>
                            <a:pt x="145001" y="-25941"/>
                            <a:pt x="358834" y="3906"/>
                          </a:cubicBezTo>
                          <a:cubicBezTo>
                            <a:pt x="362727" y="4339"/>
                            <a:pt x="366331" y="4916"/>
                            <a:pt x="370225" y="5636"/>
                          </a:cubicBezTo>
                          <a:cubicBezTo>
                            <a:pt x="377867" y="6934"/>
                            <a:pt x="385509" y="8376"/>
                            <a:pt x="393151" y="10106"/>
                          </a:cubicBezTo>
                          <a:cubicBezTo>
                            <a:pt x="479376" y="29860"/>
                            <a:pt x="544405" y="66917"/>
                            <a:pt x="589824" y="115797"/>
                          </a:cubicBezTo>
                          <a:cubicBezTo>
                            <a:pt x="674463" y="206636"/>
                            <a:pt x="691766" y="338569"/>
                            <a:pt x="654277" y="475981"/>
                          </a:cubicBezTo>
                          <a:close/>
                        </a:path>
                      </a:pathLst>
                    </a:custGeom>
                    <a:solidFill>
                      <a:srgbClr val="29150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5" name="Google Shape;1455;p35"/>
                    <p:cNvSpPr/>
                    <p:nvPr/>
                  </p:nvSpPr>
                  <p:spPr>
                    <a:xfrm>
                      <a:off x="2845115" y="3584662"/>
                      <a:ext cx="589824" cy="222640"/>
                    </a:xfrm>
                    <a:custGeom>
                      <a:rect b="b" l="l" r="r" t="t"/>
                      <a:pathLst>
                        <a:path extrusionOk="0" h="222640" w="589824">
                          <a:moveTo>
                            <a:pt x="589825" y="115797"/>
                          </a:moveTo>
                          <a:cubicBezTo>
                            <a:pt x="443905" y="52786"/>
                            <a:pt x="129573" y="-38197"/>
                            <a:pt x="10617" y="222641"/>
                          </a:cubicBezTo>
                          <a:cubicBezTo>
                            <a:pt x="-47923" y="121853"/>
                            <a:pt x="145002" y="-25941"/>
                            <a:pt x="358834" y="3906"/>
                          </a:cubicBezTo>
                          <a:cubicBezTo>
                            <a:pt x="362727" y="4339"/>
                            <a:pt x="366332" y="4916"/>
                            <a:pt x="370225" y="5636"/>
                          </a:cubicBezTo>
                          <a:cubicBezTo>
                            <a:pt x="377867" y="6934"/>
                            <a:pt x="385509" y="8376"/>
                            <a:pt x="393151" y="10106"/>
                          </a:cubicBezTo>
                          <a:cubicBezTo>
                            <a:pt x="479376" y="29860"/>
                            <a:pt x="544405" y="66917"/>
                            <a:pt x="589825" y="115797"/>
                          </a:cubicBezTo>
                          <a:close/>
                        </a:path>
                      </a:pathLst>
                    </a:custGeom>
                    <a:solidFill>
                      <a:srgbClr val="4433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56" name="Google Shape;1456;p35"/>
                  <p:cNvGrpSpPr/>
                  <p:nvPr/>
                </p:nvGrpSpPr>
                <p:grpSpPr>
                  <a:xfrm>
                    <a:off x="2896538" y="3909187"/>
                    <a:ext cx="329039" cy="353187"/>
                    <a:chOff x="2896538" y="3909187"/>
                    <a:chExt cx="329039" cy="353187"/>
                  </a:xfrm>
                </p:grpSpPr>
                <p:sp>
                  <p:nvSpPr>
                    <p:cNvPr id="1457" name="Google Shape;1457;p35"/>
                    <p:cNvSpPr/>
                    <p:nvPr/>
                  </p:nvSpPr>
                  <p:spPr>
                    <a:xfrm>
                      <a:off x="3140073" y="4087750"/>
                      <a:ext cx="25377" cy="56522"/>
                    </a:xfrm>
                    <a:custGeom>
                      <a:rect b="b" l="l" r="r" t="t"/>
                      <a:pathLst>
                        <a:path extrusionOk="0" h="56522" w="25377">
                          <a:moveTo>
                            <a:pt x="25377" y="28261"/>
                          </a:moveTo>
                          <a:cubicBezTo>
                            <a:pt x="25377" y="43834"/>
                            <a:pt x="19610" y="56522"/>
                            <a:pt x="12689" y="56522"/>
                          </a:cubicBezTo>
                          <a:cubicBezTo>
                            <a:pt x="5768" y="56522"/>
                            <a:pt x="0" y="43834"/>
                            <a:pt x="0" y="28261"/>
                          </a:cubicBezTo>
                          <a:cubicBezTo>
                            <a:pt x="0" y="12689"/>
                            <a:pt x="5768" y="0"/>
                            <a:pt x="12689" y="0"/>
                          </a:cubicBezTo>
                          <a:cubicBezTo>
                            <a:pt x="19610" y="0"/>
                            <a:pt x="25377" y="12689"/>
                            <a:pt x="25377" y="28261"/>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8" name="Google Shape;1458;p35"/>
                    <p:cNvSpPr/>
                    <p:nvPr/>
                  </p:nvSpPr>
                  <p:spPr>
                    <a:xfrm>
                      <a:off x="2906055" y="4065978"/>
                      <a:ext cx="25377" cy="56522"/>
                    </a:xfrm>
                    <a:custGeom>
                      <a:rect b="b" l="l" r="r" t="t"/>
                      <a:pathLst>
                        <a:path extrusionOk="0" h="56522" w="25377">
                          <a:moveTo>
                            <a:pt x="25377" y="28261"/>
                          </a:moveTo>
                          <a:cubicBezTo>
                            <a:pt x="25377" y="43833"/>
                            <a:pt x="19610" y="56522"/>
                            <a:pt x="12689" y="56522"/>
                          </a:cubicBezTo>
                          <a:cubicBezTo>
                            <a:pt x="5623" y="56522"/>
                            <a:pt x="0" y="43833"/>
                            <a:pt x="0" y="28261"/>
                          </a:cubicBezTo>
                          <a:cubicBezTo>
                            <a:pt x="0" y="12688"/>
                            <a:pt x="5767" y="0"/>
                            <a:pt x="12689" y="0"/>
                          </a:cubicBezTo>
                          <a:cubicBezTo>
                            <a:pt x="19754" y="0"/>
                            <a:pt x="25377" y="12688"/>
                            <a:pt x="25377" y="28261"/>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59" name="Google Shape;1459;p35"/>
                    <p:cNvGrpSpPr/>
                    <p:nvPr/>
                  </p:nvGrpSpPr>
                  <p:grpSpPr>
                    <a:xfrm>
                      <a:off x="2896538" y="3909187"/>
                      <a:ext cx="329039" cy="353187"/>
                      <a:chOff x="2896538" y="3909187"/>
                      <a:chExt cx="329039" cy="353187"/>
                    </a:xfrm>
                  </p:grpSpPr>
                  <p:sp>
                    <p:nvSpPr>
                      <p:cNvPr id="1460" name="Google Shape;1460;p35"/>
                      <p:cNvSpPr/>
                      <p:nvPr/>
                    </p:nvSpPr>
                    <p:spPr>
                      <a:xfrm>
                        <a:off x="2991457" y="4097988"/>
                        <a:ext cx="9761" cy="85071"/>
                      </a:xfrm>
                      <a:custGeom>
                        <a:rect b="b" l="l" r="r" t="t"/>
                        <a:pathLst>
                          <a:path extrusionOk="0" h="85071" w="9761">
                            <a:moveTo>
                              <a:pt x="9762" y="0"/>
                            </a:moveTo>
                            <a:cubicBezTo>
                              <a:pt x="-476" y="26963"/>
                              <a:pt x="-2783" y="56955"/>
                              <a:pt x="3418" y="85071"/>
                            </a:cubicBezTo>
                          </a:path>
                        </a:pathLst>
                      </a:custGeom>
                      <a:noFill/>
                      <a:ln cap="rnd" cmpd="sng" w="10800">
                        <a:solidFill>
                          <a:srgbClr val="DB424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1" name="Google Shape;1461;p35"/>
                      <p:cNvSpPr/>
                      <p:nvPr/>
                    </p:nvSpPr>
                    <p:spPr>
                      <a:xfrm>
                        <a:off x="3150022" y="3964211"/>
                        <a:ext cx="75555" cy="21598"/>
                      </a:xfrm>
                      <a:custGeom>
                        <a:rect b="b" l="l" r="r" t="t"/>
                        <a:pathLst>
                          <a:path extrusionOk="0" h="21598" w="75555">
                            <a:moveTo>
                              <a:pt x="0" y="1123"/>
                            </a:moveTo>
                            <a:cubicBezTo>
                              <a:pt x="26531" y="-3058"/>
                              <a:pt x="54792" y="4584"/>
                              <a:pt x="75555" y="21598"/>
                            </a:cubicBezTo>
                          </a:path>
                        </a:pathLst>
                      </a:custGeom>
                      <a:noFill/>
                      <a:ln cap="rnd" cmpd="sng" w="14400">
                        <a:solidFill>
                          <a:srgbClr val="291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2" name="Google Shape;1462;p35"/>
                      <p:cNvSpPr/>
                      <p:nvPr/>
                    </p:nvSpPr>
                    <p:spPr>
                      <a:xfrm>
                        <a:off x="2896538" y="3909187"/>
                        <a:ext cx="73536" cy="19811"/>
                      </a:xfrm>
                      <a:custGeom>
                        <a:rect b="b" l="l" r="r" t="t"/>
                        <a:pathLst>
                          <a:path extrusionOk="0" h="19811" w="73536">
                            <a:moveTo>
                              <a:pt x="0" y="1788"/>
                            </a:moveTo>
                            <a:cubicBezTo>
                              <a:pt x="25522" y="-3547"/>
                              <a:pt x="53350" y="3230"/>
                              <a:pt x="73536" y="19812"/>
                            </a:cubicBezTo>
                          </a:path>
                        </a:pathLst>
                      </a:custGeom>
                      <a:noFill/>
                      <a:ln cap="rnd" cmpd="sng" w="14400">
                        <a:solidFill>
                          <a:srgbClr val="291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3" name="Google Shape;1463;p35"/>
                      <p:cNvSpPr/>
                      <p:nvPr/>
                    </p:nvSpPr>
                    <p:spPr>
                      <a:xfrm>
                        <a:off x="3041880" y="4230786"/>
                        <a:ext cx="119676" cy="31588"/>
                      </a:xfrm>
                      <a:custGeom>
                        <a:rect b="b" l="l" r="r" t="t"/>
                        <a:pathLst>
                          <a:path extrusionOk="0" h="31588" w="119676">
                            <a:moveTo>
                              <a:pt x="0" y="29415"/>
                            </a:moveTo>
                            <a:cubicBezTo>
                              <a:pt x="41671" y="36624"/>
                              <a:pt x="86081" y="25666"/>
                              <a:pt x="119677" y="0"/>
                            </a:cubicBezTo>
                          </a:path>
                        </a:pathLst>
                      </a:custGeom>
                      <a:noFill/>
                      <a:ln cap="rnd" cmpd="sng" w="10800">
                        <a:solidFill>
                          <a:srgbClr val="DB424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1464" name="Google Shape;1464;p35"/>
                  <p:cNvSpPr/>
                  <p:nvPr/>
                </p:nvSpPr>
                <p:spPr>
                  <a:xfrm>
                    <a:off x="3350106" y="4115410"/>
                    <a:ext cx="198360" cy="132034"/>
                  </a:xfrm>
                  <a:custGeom>
                    <a:rect b="b" l="l" r="r" t="t"/>
                    <a:pathLst>
                      <a:path extrusionOk="0" h="132034" w="198360">
                        <a:moveTo>
                          <a:pt x="197589" y="47030"/>
                        </a:moveTo>
                        <a:cubicBezTo>
                          <a:pt x="204366" y="81924"/>
                          <a:pt x="165723" y="118692"/>
                          <a:pt x="111364" y="129218"/>
                        </a:cubicBezTo>
                        <a:cubicBezTo>
                          <a:pt x="57005" y="139744"/>
                          <a:pt x="7548" y="119846"/>
                          <a:pt x="771" y="84952"/>
                        </a:cubicBezTo>
                        <a:cubicBezTo>
                          <a:pt x="-6006" y="50058"/>
                          <a:pt x="32637" y="13290"/>
                          <a:pt x="86996" y="2764"/>
                        </a:cubicBezTo>
                        <a:cubicBezTo>
                          <a:pt x="141355" y="-7617"/>
                          <a:pt x="190812" y="12137"/>
                          <a:pt x="197589" y="47030"/>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65" name="Google Shape;1465;p35"/>
                <p:cNvGrpSpPr/>
                <p:nvPr/>
              </p:nvGrpSpPr>
              <p:grpSpPr>
                <a:xfrm>
                  <a:off x="2928825" y="4574483"/>
                  <a:ext cx="1094494" cy="717472"/>
                  <a:chOff x="2928825" y="4574483"/>
                  <a:chExt cx="1094494" cy="717472"/>
                </a:xfrm>
              </p:grpSpPr>
              <p:sp>
                <p:nvSpPr>
                  <p:cNvPr id="1466" name="Google Shape;1466;p35"/>
                  <p:cNvSpPr/>
                  <p:nvPr/>
                </p:nvSpPr>
                <p:spPr>
                  <a:xfrm>
                    <a:off x="3352319" y="4574483"/>
                    <a:ext cx="671000" cy="708642"/>
                  </a:xfrm>
                  <a:custGeom>
                    <a:rect b="b" l="l" r="r" t="t"/>
                    <a:pathLst>
                      <a:path extrusionOk="0" h="708642" w="671000">
                        <a:moveTo>
                          <a:pt x="210948" y="49"/>
                        </a:moveTo>
                        <a:cubicBezTo>
                          <a:pt x="254638" y="-1104"/>
                          <a:pt x="296452" y="18073"/>
                          <a:pt x="326300" y="50083"/>
                        </a:cubicBezTo>
                        <a:cubicBezTo>
                          <a:pt x="358742" y="84832"/>
                          <a:pt x="412957" y="149862"/>
                          <a:pt x="495145" y="268097"/>
                        </a:cubicBezTo>
                        <a:cubicBezTo>
                          <a:pt x="647264" y="486831"/>
                          <a:pt x="701912" y="598434"/>
                          <a:pt x="654330" y="660290"/>
                        </a:cubicBezTo>
                        <a:cubicBezTo>
                          <a:pt x="606747" y="722148"/>
                          <a:pt x="50178" y="707008"/>
                          <a:pt x="50178" y="707008"/>
                        </a:cubicBezTo>
                        <a:lnTo>
                          <a:pt x="0" y="557772"/>
                        </a:lnTo>
                        <a:lnTo>
                          <a:pt x="279871" y="501250"/>
                        </a:lnTo>
                        <a:cubicBezTo>
                          <a:pt x="279871" y="501250"/>
                          <a:pt x="130635" y="275450"/>
                          <a:pt x="111891" y="182304"/>
                        </a:cubicBezTo>
                        <a:cubicBezTo>
                          <a:pt x="96318" y="104586"/>
                          <a:pt x="110160" y="2645"/>
                          <a:pt x="210948" y="49"/>
                        </a:cubicBezTo>
                        <a:close/>
                      </a:path>
                    </a:pathLst>
                  </a:custGeom>
                  <a:solidFill>
                    <a:srgbClr val="FCA33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67" name="Google Shape;1467;p35"/>
                  <p:cNvGrpSpPr/>
                  <p:nvPr/>
                </p:nvGrpSpPr>
                <p:grpSpPr>
                  <a:xfrm>
                    <a:off x="2928825" y="4986527"/>
                    <a:ext cx="477565" cy="305428"/>
                    <a:chOff x="2928825" y="4986527"/>
                    <a:chExt cx="477565" cy="305428"/>
                  </a:xfrm>
                </p:grpSpPr>
                <p:sp>
                  <p:nvSpPr>
                    <p:cNvPr id="1468" name="Google Shape;1468;p35"/>
                    <p:cNvSpPr/>
                    <p:nvPr/>
                  </p:nvSpPr>
                  <p:spPr>
                    <a:xfrm>
                      <a:off x="2928825" y="4986527"/>
                      <a:ext cx="477565" cy="305428"/>
                    </a:xfrm>
                    <a:custGeom>
                      <a:rect b="b" l="l" r="r" t="t"/>
                      <a:pathLst>
                        <a:path extrusionOk="0" h="305428" w="477565">
                          <a:moveTo>
                            <a:pt x="477565" y="293377"/>
                          </a:moveTo>
                          <a:cubicBezTo>
                            <a:pt x="477565" y="293377"/>
                            <a:pt x="435895" y="312266"/>
                            <a:pt x="351544" y="302749"/>
                          </a:cubicBezTo>
                          <a:cubicBezTo>
                            <a:pt x="267050" y="293089"/>
                            <a:pt x="247152" y="236423"/>
                            <a:pt x="247152" y="236423"/>
                          </a:cubicBezTo>
                          <a:cubicBezTo>
                            <a:pt x="247152" y="236423"/>
                            <a:pt x="187457" y="251274"/>
                            <a:pt x="170731" y="229790"/>
                          </a:cubicBezTo>
                          <a:cubicBezTo>
                            <a:pt x="162801" y="219697"/>
                            <a:pt x="164964" y="209603"/>
                            <a:pt x="167271" y="203980"/>
                          </a:cubicBezTo>
                          <a:cubicBezTo>
                            <a:pt x="168424" y="201096"/>
                            <a:pt x="169722" y="199366"/>
                            <a:pt x="169722" y="199366"/>
                          </a:cubicBezTo>
                          <a:cubicBezTo>
                            <a:pt x="169722" y="199366"/>
                            <a:pt x="165685" y="201961"/>
                            <a:pt x="159196" y="202826"/>
                          </a:cubicBezTo>
                          <a:cubicBezTo>
                            <a:pt x="152131" y="203836"/>
                            <a:pt x="142326" y="202538"/>
                            <a:pt x="131945" y="193742"/>
                          </a:cubicBezTo>
                          <a:cubicBezTo>
                            <a:pt x="112912" y="177449"/>
                            <a:pt x="130070" y="150774"/>
                            <a:pt x="131512" y="148467"/>
                          </a:cubicBezTo>
                          <a:lnTo>
                            <a:pt x="131368" y="148467"/>
                          </a:lnTo>
                          <a:cubicBezTo>
                            <a:pt x="130358" y="148756"/>
                            <a:pt x="125889" y="150630"/>
                            <a:pt x="119977" y="150630"/>
                          </a:cubicBezTo>
                          <a:cubicBezTo>
                            <a:pt x="111758" y="150630"/>
                            <a:pt x="100944" y="147170"/>
                            <a:pt x="93590" y="132174"/>
                          </a:cubicBezTo>
                          <a:cubicBezTo>
                            <a:pt x="80037" y="104634"/>
                            <a:pt x="151410" y="67145"/>
                            <a:pt x="157178" y="64117"/>
                          </a:cubicBezTo>
                          <a:cubicBezTo>
                            <a:pt x="150113" y="66136"/>
                            <a:pt x="36780" y="99587"/>
                            <a:pt x="25245" y="101173"/>
                          </a:cubicBezTo>
                          <a:cubicBezTo>
                            <a:pt x="13421" y="102615"/>
                            <a:pt x="-10081" y="102183"/>
                            <a:pt x="4770" y="74498"/>
                          </a:cubicBezTo>
                          <a:cubicBezTo>
                            <a:pt x="19621" y="46958"/>
                            <a:pt x="140740" y="-17062"/>
                            <a:pt x="238933" y="4278"/>
                          </a:cubicBezTo>
                          <a:cubicBezTo>
                            <a:pt x="336981" y="25618"/>
                            <a:pt x="423639" y="145728"/>
                            <a:pt x="423639" y="145728"/>
                          </a:cubicBezTo>
                          <a:lnTo>
                            <a:pt x="477565" y="293377"/>
                          </a:ln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69" name="Google Shape;1469;p35"/>
                    <p:cNvGrpSpPr/>
                    <p:nvPr/>
                  </p:nvGrpSpPr>
                  <p:grpSpPr>
                    <a:xfrm>
                      <a:off x="3048801" y="5045928"/>
                      <a:ext cx="164130" cy="144579"/>
                      <a:chOff x="3048801" y="5045928"/>
                      <a:chExt cx="164130" cy="144579"/>
                    </a:xfrm>
                  </p:grpSpPr>
                  <p:sp>
                    <p:nvSpPr>
                      <p:cNvPr id="1470" name="Google Shape;1470;p35"/>
                      <p:cNvSpPr/>
                      <p:nvPr/>
                    </p:nvSpPr>
                    <p:spPr>
                      <a:xfrm>
                        <a:off x="3048801" y="5045928"/>
                        <a:ext cx="141178" cy="91229"/>
                      </a:xfrm>
                      <a:custGeom>
                        <a:rect b="b" l="l" r="r" t="t"/>
                        <a:pathLst>
                          <a:path extrusionOk="0" h="91229" w="141178">
                            <a:moveTo>
                              <a:pt x="11391" y="88922"/>
                            </a:moveTo>
                            <a:lnTo>
                              <a:pt x="11391" y="88922"/>
                            </a:lnTo>
                            <a:cubicBezTo>
                              <a:pt x="46429" y="49992"/>
                              <a:pt x="87090" y="25479"/>
                              <a:pt x="138421" y="7600"/>
                            </a:cubicBezTo>
                            <a:cubicBezTo>
                              <a:pt x="143180" y="5870"/>
                              <a:pt x="141305" y="-907"/>
                              <a:pt x="136403" y="102"/>
                            </a:cubicBezTo>
                            <a:cubicBezTo>
                              <a:pt x="82909" y="10772"/>
                              <a:pt x="31866" y="46531"/>
                              <a:pt x="0" y="91229"/>
                            </a:cubicBezTo>
                            <a:lnTo>
                              <a:pt x="11391" y="88922"/>
                            </a:ln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71" name="Google Shape;1471;p35"/>
                      <p:cNvSpPr/>
                      <p:nvPr/>
                    </p:nvSpPr>
                    <p:spPr>
                      <a:xfrm>
                        <a:off x="3087877" y="5099865"/>
                        <a:ext cx="125054" cy="90642"/>
                      </a:xfrm>
                      <a:custGeom>
                        <a:rect b="b" l="l" r="r" t="t"/>
                        <a:pathLst>
                          <a:path extrusionOk="0" h="90642" w="125054">
                            <a:moveTo>
                              <a:pt x="123137" y="6580"/>
                            </a:moveTo>
                            <a:cubicBezTo>
                              <a:pt x="75988" y="26767"/>
                              <a:pt x="37489" y="50846"/>
                              <a:pt x="8075" y="90643"/>
                            </a:cubicBezTo>
                            <a:cubicBezTo>
                              <a:pt x="9228" y="87759"/>
                              <a:pt x="10526" y="86028"/>
                              <a:pt x="10526" y="86028"/>
                            </a:cubicBezTo>
                            <a:cubicBezTo>
                              <a:pt x="10526" y="86028"/>
                              <a:pt x="6488" y="88624"/>
                              <a:pt x="0" y="89489"/>
                            </a:cubicBezTo>
                            <a:cubicBezTo>
                              <a:pt x="26819" y="46521"/>
                              <a:pt x="70508" y="9608"/>
                              <a:pt x="120398" y="92"/>
                            </a:cubicBezTo>
                            <a:cubicBezTo>
                              <a:pt x="124147" y="-773"/>
                              <a:pt x="127175" y="4706"/>
                              <a:pt x="123137" y="6580"/>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472" name="Google Shape;1472;p35"/>
                <p:cNvGrpSpPr/>
                <p:nvPr/>
              </p:nvGrpSpPr>
              <p:grpSpPr>
                <a:xfrm>
                  <a:off x="1506124" y="4555932"/>
                  <a:ext cx="2526334" cy="804285"/>
                  <a:chOff x="1506124" y="4555932"/>
                  <a:chExt cx="2526334" cy="804285"/>
                </a:xfrm>
              </p:grpSpPr>
              <p:sp>
                <p:nvSpPr>
                  <p:cNvPr id="1473" name="Google Shape;1473;p35"/>
                  <p:cNvSpPr/>
                  <p:nvPr/>
                </p:nvSpPr>
                <p:spPr>
                  <a:xfrm>
                    <a:off x="1611959" y="5267216"/>
                    <a:ext cx="2420499" cy="93001"/>
                  </a:xfrm>
                  <a:custGeom>
                    <a:rect b="b" l="l" r="r" t="t"/>
                    <a:pathLst>
                      <a:path extrusionOk="0" h="93001" w="2420499">
                        <a:moveTo>
                          <a:pt x="0" y="0"/>
                        </a:moveTo>
                        <a:lnTo>
                          <a:pt x="2420500" y="0"/>
                        </a:lnTo>
                        <a:lnTo>
                          <a:pt x="2420500" y="93002"/>
                        </a:lnTo>
                        <a:lnTo>
                          <a:pt x="0" y="93002"/>
                        </a:lnTo>
                        <a:close/>
                      </a:path>
                    </a:pathLst>
                  </a:custGeom>
                  <a:solidFill>
                    <a:srgbClr val="D681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74" name="Google Shape;1474;p35"/>
                  <p:cNvGrpSpPr/>
                  <p:nvPr/>
                </p:nvGrpSpPr>
                <p:grpSpPr>
                  <a:xfrm>
                    <a:off x="1506124" y="4555932"/>
                    <a:ext cx="1717723" cy="711427"/>
                    <a:chOff x="1506124" y="4555932"/>
                    <a:chExt cx="1717723" cy="711427"/>
                  </a:xfrm>
                </p:grpSpPr>
                <p:grpSp>
                  <p:nvGrpSpPr>
                    <p:cNvPr id="1475" name="Google Shape;1475;p35"/>
                    <p:cNvGrpSpPr/>
                    <p:nvPr/>
                  </p:nvGrpSpPr>
                  <p:grpSpPr>
                    <a:xfrm>
                      <a:off x="1759320" y="5194112"/>
                      <a:ext cx="1464527" cy="73247"/>
                      <a:chOff x="1759320" y="5194112"/>
                      <a:chExt cx="1464527" cy="73247"/>
                    </a:xfrm>
                  </p:grpSpPr>
                  <p:sp>
                    <p:nvSpPr>
                      <p:cNvPr id="1476" name="Google Shape;1476;p35"/>
                      <p:cNvSpPr/>
                      <p:nvPr/>
                    </p:nvSpPr>
                    <p:spPr>
                      <a:xfrm>
                        <a:off x="1759320" y="5194112"/>
                        <a:ext cx="1464527" cy="73247"/>
                      </a:xfrm>
                      <a:custGeom>
                        <a:rect b="b" l="l" r="r" t="t"/>
                        <a:pathLst>
                          <a:path extrusionOk="0" h="73247" w="1464527">
                            <a:moveTo>
                              <a:pt x="0" y="0"/>
                            </a:moveTo>
                            <a:lnTo>
                              <a:pt x="1464527" y="0"/>
                            </a:lnTo>
                            <a:lnTo>
                              <a:pt x="1464527" y="73248"/>
                            </a:lnTo>
                            <a:lnTo>
                              <a:pt x="0" y="73248"/>
                            </a:lnTo>
                            <a:close/>
                          </a:path>
                        </a:pathLst>
                      </a:custGeom>
                      <a:solidFill>
                        <a:srgbClr val="3D31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77" name="Google Shape;1477;p35"/>
                      <p:cNvSpPr/>
                      <p:nvPr/>
                    </p:nvSpPr>
                    <p:spPr>
                      <a:xfrm>
                        <a:off x="2758405" y="5194112"/>
                        <a:ext cx="465441" cy="73247"/>
                      </a:xfrm>
                      <a:custGeom>
                        <a:rect b="b" l="l" r="r" t="t"/>
                        <a:pathLst>
                          <a:path extrusionOk="0" h="73247" w="465441">
                            <a:moveTo>
                              <a:pt x="0" y="0"/>
                            </a:moveTo>
                            <a:lnTo>
                              <a:pt x="465442" y="0"/>
                            </a:lnTo>
                            <a:lnTo>
                              <a:pt x="465442" y="73248"/>
                            </a:lnTo>
                            <a:lnTo>
                              <a:pt x="0" y="73248"/>
                            </a:lnTo>
                            <a:close/>
                          </a:path>
                        </a:pathLst>
                      </a:custGeom>
                      <a:solidFill>
                        <a:srgbClr val="4F414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78" name="Google Shape;1478;p35"/>
                      <p:cNvGrpSpPr/>
                      <p:nvPr/>
                    </p:nvGrpSpPr>
                    <p:grpSpPr>
                      <a:xfrm>
                        <a:off x="2808727" y="5215740"/>
                        <a:ext cx="366240" cy="29702"/>
                        <a:chOff x="2808727" y="5215740"/>
                        <a:chExt cx="366240" cy="29702"/>
                      </a:xfrm>
                    </p:grpSpPr>
                    <p:sp>
                      <p:nvSpPr>
                        <p:cNvPr id="1479" name="Google Shape;1479;p35"/>
                        <p:cNvSpPr/>
                        <p:nvPr/>
                      </p:nvSpPr>
                      <p:spPr>
                        <a:xfrm>
                          <a:off x="2856742" y="5215740"/>
                          <a:ext cx="116216" cy="29702"/>
                        </a:xfrm>
                        <a:custGeom>
                          <a:rect b="b" l="l" r="r" t="t"/>
                          <a:pathLst>
                            <a:path extrusionOk="0" h="29702" w="116216">
                              <a:moveTo>
                                <a:pt x="0" y="0"/>
                              </a:moveTo>
                              <a:lnTo>
                                <a:pt x="116216" y="0"/>
                              </a:lnTo>
                              <a:lnTo>
                                <a:pt x="116216" y="29703"/>
                              </a:lnTo>
                              <a:lnTo>
                                <a:pt x="0" y="29703"/>
                              </a:lnTo>
                              <a:close/>
                            </a:path>
                          </a:pathLst>
                        </a:custGeom>
                        <a:solidFill>
                          <a:srgbClr val="3D31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0" name="Google Shape;1480;p35"/>
                        <p:cNvSpPr/>
                        <p:nvPr/>
                      </p:nvSpPr>
                      <p:spPr>
                        <a:xfrm>
                          <a:off x="3058751" y="5215740"/>
                          <a:ext cx="116216" cy="29702"/>
                        </a:xfrm>
                        <a:custGeom>
                          <a:rect b="b" l="l" r="r" t="t"/>
                          <a:pathLst>
                            <a:path extrusionOk="0" h="29702" w="116216">
                              <a:moveTo>
                                <a:pt x="0" y="0"/>
                              </a:moveTo>
                              <a:lnTo>
                                <a:pt x="116216" y="0"/>
                              </a:lnTo>
                              <a:lnTo>
                                <a:pt x="116216" y="29703"/>
                              </a:lnTo>
                              <a:lnTo>
                                <a:pt x="0" y="29703"/>
                              </a:lnTo>
                              <a:close/>
                            </a:path>
                          </a:pathLst>
                        </a:custGeom>
                        <a:solidFill>
                          <a:srgbClr val="3D31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1" name="Google Shape;1481;p35"/>
                        <p:cNvSpPr/>
                        <p:nvPr/>
                      </p:nvSpPr>
                      <p:spPr>
                        <a:xfrm>
                          <a:off x="2808727" y="5217326"/>
                          <a:ext cx="27972" cy="26530"/>
                        </a:xfrm>
                        <a:custGeom>
                          <a:rect b="b" l="l" r="r" t="t"/>
                          <a:pathLst>
                            <a:path extrusionOk="0" h="26530" w="27972">
                              <a:moveTo>
                                <a:pt x="27973" y="13266"/>
                              </a:moveTo>
                              <a:cubicBezTo>
                                <a:pt x="27973" y="20619"/>
                                <a:pt x="21628" y="26531"/>
                                <a:pt x="13986" y="26531"/>
                              </a:cubicBezTo>
                              <a:cubicBezTo>
                                <a:pt x="6200" y="26531"/>
                                <a:pt x="0" y="20619"/>
                                <a:pt x="0" y="13266"/>
                              </a:cubicBezTo>
                              <a:cubicBezTo>
                                <a:pt x="0" y="5912"/>
                                <a:pt x="6344" y="0"/>
                                <a:pt x="13986" y="0"/>
                              </a:cubicBezTo>
                              <a:cubicBezTo>
                                <a:pt x="21628" y="144"/>
                                <a:pt x="27973" y="6056"/>
                                <a:pt x="27973" y="13266"/>
                              </a:cubicBezTo>
                              <a:close/>
                            </a:path>
                          </a:pathLst>
                        </a:custGeom>
                        <a:solidFill>
                          <a:srgbClr val="3D31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82" name="Google Shape;1482;p35"/>
                    <p:cNvGrpSpPr/>
                    <p:nvPr/>
                  </p:nvGrpSpPr>
                  <p:grpSpPr>
                    <a:xfrm>
                      <a:off x="1506124" y="4555932"/>
                      <a:ext cx="1252280" cy="660096"/>
                      <a:chOff x="1506124" y="4555932"/>
                      <a:chExt cx="1252280" cy="660096"/>
                    </a:xfrm>
                  </p:grpSpPr>
                  <p:sp>
                    <p:nvSpPr>
                      <p:cNvPr id="1483" name="Google Shape;1483;p35"/>
                      <p:cNvSpPr/>
                      <p:nvPr/>
                    </p:nvSpPr>
                    <p:spPr>
                      <a:xfrm>
                        <a:off x="1506124" y="4555932"/>
                        <a:ext cx="1252280" cy="660096"/>
                      </a:xfrm>
                      <a:custGeom>
                        <a:rect b="b" l="l" r="r" t="t"/>
                        <a:pathLst>
                          <a:path extrusionOk="0" h="660096" w="1252280">
                            <a:moveTo>
                              <a:pt x="1252281" y="629385"/>
                            </a:moveTo>
                            <a:lnTo>
                              <a:pt x="1212341" y="660097"/>
                            </a:lnTo>
                            <a:lnTo>
                              <a:pt x="147217" y="660097"/>
                            </a:lnTo>
                            <a:lnTo>
                              <a:pt x="0" y="41382"/>
                            </a:lnTo>
                            <a:lnTo>
                              <a:pt x="38643" y="0"/>
                            </a:lnTo>
                            <a:lnTo>
                              <a:pt x="1130009" y="0"/>
                            </a:ln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4" name="Google Shape;1484;p35"/>
                      <p:cNvSpPr/>
                      <p:nvPr/>
                    </p:nvSpPr>
                    <p:spPr>
                      <a:xfrm>
                        <a:off x="1506124" y="4597314"/>
                        <a:ext cx="1212340" cy="618714"/>
                      </a:xfrm>
                      <a:custGeom>
                        <a:rect b="b" l="l" r="r" t="t"/>
                        <a:pathLst>
                          <a:path extrusionOk="0" h="618714" w="1212340">
                            <a:moveTo>
                              <a:pt x="1212341" y="618715"/>
                            </a:moveTo>
                            <a:lnTo>
                              <a:pt x="147217" y="618715"/>
                            </a:lnTo>
                            <a:lnTo>
                              <a:pt x="0" y="0"/>
                            </a:lnTo>
                            <a:lnTo>
                              <a:pt x="1085599" y="0"/>
                            </a:lnTo>
                            <a:close/>
                          </a:path>
                        </a:pathLst>
                      </a:custGeom>
                      <a:solidFill>
                        <a:srgbClr val="4F414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5" name="Google Shape;1485;p35"/>
                      <p:cNvSpPr/>
                      <p:nvPr/>
                    </p:nvSpPr>
                    <p:spPr>
                      <a:xfrm>
                        <a:off x="1969403" y="4835370"/>
                        <a:ext cx="335960" cy="124579"/>
                      </a:xfrm>
                      <a:custGeom>
                        <a:rect b="b" l="l" r="r" t="t"/>
                        <a:pathLst>
                          <a:path extrusionOk="0" h="124579" w="335960">
                            <a:moveTo>
                              <a:pt x="335960" y="62290"/>
                            </a:moveTo>
                            <a:cubicBezTo>
                              <a:pt x="335960" y="96606"/>
                              <a:pt x="260838" y="124579"/>
                              <a:pt x="167980" y="124579"/>
                            </a:cubicBezTo>
                            <a:cubicBezTo>
                              <a:pt x="75267" y="124579"/>
                              <a:pt x="0" y="96751"/>
                              <a:pt x="0" y="62290"/>
                            </a:cubicBezTo>
                            <a:cubicBezTo>
                              <a:pt x="0" y="27828"/>
                              <a:pt x="75122" y="0"/>
                              <a:pt x="167980" y="0"/>
                            </a:cubicBezTo>
                            <a:cubicBezTo>
                              <a:pt x="260694" y="144"/>
                              <a:pt x="335960" y="27973"/>
                              <a:pt x="335960" y="62290"/>
                            </a:cubicBezTo>
                            <a:close/>
                          </a:path>
                        </a:pathLst>
                      </a:custGeom>
                      <a:solidFill>
                        <a:srgbClr val="5F505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1486" name="Google Shape;1486;p35"/>
              <p:cNvGrpSpPr/>
              <p:nvPr/>
            </p:nvGrpSpPr>
            <p:grpSpPr>
              <a:xfrm>
                <a:off x="3640841" y="3519596"/>
                <a:ext cx="462031" cy="684611"/>
                <a:chOff x="3640841" y="3519596"/>
                <a:chExt cx="462031" cy="684611"/>
              </a:xfrm>
            </p:grpSpPr>
            <p:grpSp>
              <p:nvGrpSpPr>
                <p:cNvPr id="1487" name="Google Shape;1487;p35"/>
                <p:cNvGrpSpPr/>
                <p:nvPr/>
              </p:nvGrpSpPr>
              <p:grpSpPr>
                <a:xfrm>
                  <a:off x="3640841" y="3819847"/>
                  <a:ext cx="321397" cy="384360"/>
                  <a:chOff x="3640841" y="3819847"/>
                  <a:chExt cx="321397" cy="384360"/>
                </a:xfrm>
              </p:grpSpPr>
              <p:sp>
                <p:nvSpPr>
                  <p:cNvPr id="1488" name="Google Shape;1488;p35"/>
                  <p:cNvSpPr/>
                  <p:nvPr/>
                </p:nvSpPr>
                <p:spPr>
                  <a:xfrm>
                    <a:off x="3652454" y="4093421"/>
                    <a:ext cx="171901" cy="110786"/>
                  </a:xfrm>
                  <a:custGeom>
                    <a:rect b="b" l="l" r="r" t="t"/>
                    <a:pathLst>
                      <a:path extrusionOk="0" h="110786" w="171901">
                        <a:moveTo>
                          <a:pt x="170354" y="84015"/>
                        </a:moveTo>
                        <a:cubicBezTo>
                          <a:pt x="161414" y="110257"/>
                          <a:pt x="116427" y="118620"/>
                          <a:pt x="69854" y="102759"/>
                        </a:cubicBezTo>
                        <a:cubicBezTo>
                          <a:pt x="23281" y="86898"/>
                          <a:pt x="-7287" y="52870"/>
                          <a:pt x="1508" y="26772"/>
                        </a:cubicBezTo>
                        <a:cubicBezTo>
                          <a:pt x="10448" y="529"/>
                          <a:pt x="55435" y="-7834"/>
                          <a:pt x="102008" y="8027"/>
                        </a:cubicBezTo>
                        <a:cubicBezTo>
                          <a:pt x="148581" y="23744"/>
                          <a:pt x="179293" y="57772"/>
                          <a:pt x="170354" y="84015"/>
                        </a:cubicBezTo>
                        <a:close/>
                      </a:path>
                    </a:pathLst>
                  </a:custGeom>
                  <a:solidFill>
                    <a:srgbClr val="3F374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9" name="Google Shape;1489;p35"/>
                  <p:cNvSpPr/>
                  <p:nvPr/>
                </p:nvSpPr>
                <p:spPr>
                  <a:xfrm>
                    <a:off x="3640841" y="3819847"/>
                    <a:ext cx="321397" cy="362202"/>
                  </a:xfrm>
                  <a:custGeom>
                    <a:rect b="b" l="l" r="r" t="t"/>
                    <a:pathLst>
                      <a:path extrusionOk="0" h="362202" w="321397">
                        <a:moveTo>
                          <a:pt x="321397" y="88820"/>
                        </a:moveTo>
                        <a:lnTo>
                          <a:pt x="279871" y="178794"/>
                        </a:lnTo>
                        <a:lnTo>
                          <a:pt x="273959" y="191627"/>
                        </a:lnTo>
                        <a:lnTo>
                          <a:pt x="262712" y="215995"/>
                        </a:lnTo>
                        <a:lnTo>
                          <a:pt x="256800" y="228828"/>
                        </a:lnTo>
                        <a:lnTo>
                          <a:pt x="245554" y="253196"/>
                        </a:lnTo>
                        <a:lnTo>
                          <a:pt x="239642" y="266029"/>
                        </a:lnTo>
                        <a:lnTo>
                          <a:pt x="228251" y="290397"/>
                        </a:lnTo>
                        <a:lnTo>
                          <a:pt x="222483" y="303229"/>
                        </a:lnTo>
                        <a:lnTo>
                          <a:pt x="211237" y="327597"/>
                        </a:lnTo>
                        <a:lnTo>
                          <a:pt x="205325" y="340430"/>
                        </a:lnTo>
                        <a:lnTo>
                          <a:pt x="195232" y="362203"/>
                        </a:lnTo>
                        <a:lnTo>
                          <a:pt x="0" y="296020"/>
                        </a:lnTo>
                        <a:lnTo>
                          <a:pt x="4758" y="272373"/>
                        </a:lnTo>
                        <a:lnTo>
                          <a:pt x="7642" y="258675"/>
                        </a:lnTo>
                        <a:lnTo>
                          <a:pt x="12833" y="232144"/>
                        </a:lnTo>
                        <a:lnTo>
                          <a:pt x="15717" y="218302"/>
                        </a:lnTo>
                        <a:lnTo>
                          <a:pt x="20907" y="191915"/>
                        </a:lnTo>
                        <a:lnTo>
                          <a:pt x="23791" y="178073"/>
                        </a:lnTo>
                        <a:lnTo>
                          <a:pt x="28982" y="151543"/>
                        </a:lnTo>
                        <a:lnTo>
                          <a:pt x="31722" y="137700"/>
                        </a:lnTo>
                        <a:lnTo>
                          <a:pt x="37201" y="111314"/>
                        </a:lnTo>
                        <a:lnTo>
                          <a:pt x="39796" y="97472"/>
                        </a:lnTo>
                        <a:lnTo>
                          <a:pt x="59406" y="0"/>
                        </a:lnTo>
                        <a:close/>
                      </a:path>
                    </a:pathLst>
                  </a:custGeom>
                  <a:solidFill>
                    <a:srgbClr val="5F52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90" name="Google Shape;1490;p35"/>
                  <p:cNvGrpSpPr/>
                  <p:nvPr/>
                </p:nvGrpSpPr>
                <p:grpSpPr>
                  <a:xfrm>
                    <a:off x="3645599" y="3917319"/>
                    <a:ext cx="275113" cy="242958"/>
                    <a:chOff x="3645599" y="3917319"/>
                    <a:chExt cx="275113" cy="242958"/>
                  </a:xfrm>
                </p:grpSpPr>
                <p:sp>
                  <p:nvSpPr>
                    <p:cNvPr id="1491" name="Google Shape;1491;p35"/>
                    <p:cNvSpPr/>
                    <p:nvPr/>
                  </p:nvSpPr>
                  <p:spPr>
                    <a:xfrm>
                      <a:off x="3678042" y="3917319"/>
                      <a:ext cx="242670" cy="94155"/>
                    </a:xfrm>
                    <a:custGeom>
                      <a:rect b="b" l="l" r="r" t="t"/>
                      <a:pathLst>
                        <a:path extrusionOk="0" h="94155" w="242670">
                          <a:moveTo>
                            <a:pt x="242670" y="81323"/>
                          </a:moveTo>
                          <a:lnTo>
                            <a:pt x="236758" y="94155"/>
                          </a:lnTo>
                          <a:lnTo>
                            <a:pt x="0" y="13842"/>
                          </a:lnTo>
                          <a:lnTo>
                            <a:pt x="2596" y="0"/>
                          </a:lnTo>
                          <a:close/>
                        </a:path>
                      </a:pathLst>
                    </a:custGeom>
                    <a:solidFill>
                      <a:srgbClr val="3F374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2" name="Google Shape;1492;p35"/>
                    <p:cNvSpPr/>
                    <p:nvPr/>
                  </p:nvSpPr>
                  <p:spPr>
                    <a:xfrm>
                      <a:off x="3669823" y="3957548"/>
                      <a:ext cx="233730" cy="91127"/>
                    </a:xfrm>
                    <a:custGeom>
                      <a:rect b="b" l="l" r="r" t="t"/>
                      <a:pathLst>
                        <a:path extrusionOk="0" h="91127" w="233730">
                          <a:moveTo>
                            <a:pt x="2740" y="0"/>
                          </a:moveTo>
                          <a:lnTo>
                            <a:pt x="233730" y="78294"/>
                          </a:lnTo>
                          <a:lnTo>
                            <a:pt x="227819" y="91128"/>
                          </a:lnTo>
                          <a:lnTo>
                            <a:pt x="0" y="13842"/>
                          </a:lnTo>
                          <a:close/>
                        </a:path>
                      </a:pathLst>
                    </a:custGeom>
                    <a:solidFill>
                      <a:srgbClr val="3F374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3" name="Google Shape;1493;p35"/>
                    <p:cNvSpPr/>
                    <p:nvPr/>
                  </p:nvSpPr>
                  <p:spPr>
                    <a:xfrm>
                      <a:off x="3661749" y="3997920"/>
                      <a:ext cx="224646" cy="87955"/>
                    </a:xfrm>
                    <a:custGeom>
                      <a:rect b="b" l="l" r="r" t="t"/>
                      <a:pathLst>
                        <a:path extrusionOk="0" h="87955" w="224646">
                          <a:moveTo>
                            <a:pt x="224646" y="75122"/>
                          </a:moveTo>
                          <a:lnTo>
                            <a:pt x="218735" y="87955"/>
                          </a:lnTo>
                          <a:lnTo>
                            <a:pt x="0" y="13842"/>
                          </a:lnTo>
                          <a:lnTo>
                            <a:pt x="2884" y="0"/>
                          </a:lnTo>
                          <a:close/>
                        </a:path>
                      </a:pathLst>
                    </a:custGeom>
                    <a:solidFill>
                      <a:srgbClr val="3F374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4" name="Google Shape;1494;p35"/>
                    <p:cNvSpPr/>
                    <p:nvPr/>
                  </p:nvSpPr>
                  <p:spPr>
                    <a:xfrm>
                      <a:off x="3653674" y="4038149"/>
                      <a:ext cx="215418" cy="84927"/>
                    </a:xfrm>
                    <a:custGeom>
                      <a:rect b="b" l="l" r="r" t="t"/>
                      <a:pathLst>
                        <a:path extrusionOk="0" h="84927" w="215418">
                          <a:moveTo>
                            <a:pt x="215418" y="72094"/>
                          </a:moveTo>
                          <a:lnTo>
                            <a:pt x="209651" y="84927"/>
                          </a:lnTo>
                          <a:lnTo>
                            <a:pt x="0" y="13842"/>
                          </a:lnTo>
                          <a:lnTo>
                            <a:pt x="2884" y="0"/>
                          </a:lnTo>
                          <a:close/>
                        </a:path>
                      </a:pathLst>
                    </a:custGeom>
                    <a:solidFill>
                      <a:srgbClr val="3F374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5" name="Google Shape;1495;p35"/>
                    <p:cNvSpPr/>
                    <p:nvPr/>
                  </p:nvSpPr>
                  <p:spPr>
                    <a:xfrm>
                      <a:off x="3645599" y="4078522"/>
                      <a:ext cx="206478" cy="81755"/>
                    </a:xfrm>
                    <a:custGeom>
                      <a:rect b="b" l="l" r="r" t="t"/>
                      <a:pathLst>
                        <a:path extrusionOk="0" h="81755" w="206478">
                          <a:moveTo>
                            <a:pt x="206479" y="68922"/>
                          </a:moveTo>
                          <a:lnTo>
                            <a:pt x="200567" y="81755"/>
                          </a:lnTo>
                          <a:lnTo>
                            <a:pt x="0" y="13698"/>
                          </a:lnTo>
                          <a:lnTo>
                            <a:pt x="2884" y="0"/>
                          </a:lnTo>
                          <a:close/>
                        </a:path>
                      </a:pathLst>
                    </a:custGeom>
                    <a:solidFill>
                      <a:srgbClr val="3F374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96" name="Google Shape;1496;p35"/>
                <p:cNvGrpSpPr/>
                <p:nvPr/>
              </p:nvGrpSpPr>
              <p:grpSpPr>
                <a:xfrm>
                  <a:off x="3646393" y="3519596"/>
                  <a:ext cx="456479" cy="433090"/>
                  <a:chOff x="3646393" y="3519596"/>
                  <a:chExt cx="456479" cy="433090"/>
                </a:xfrm>
              </p:grpSpPr>
              <p:sp>
                <p:nvSpPr>
                  <p:cNvPr id="1497" name="Google Shape;1497;p35"/>
                  <p:cNvSpPr/>
                  <p:nvPr/>
                </p:nvSpPr>
                <p:spPr>
                  <a:xfrm>
                    <a:off x="3646393" y="3519596"/>
                    <a:ext cx="456479" cy="433090"/>
                  </a:xfrm>
                  <a:custGeom>
                    <a:rect b="b" l="l" r="r" t="t"/>
                    <a:pathLst>
                      <a:path extrusionOk="0" h="433090" w="456479">
                        <a:moveTo>
                          <a:pt x="444318" y="301837"/>
                        </a:moveTo>
                        <a:cubicBezTo>
                          <a:pt x="408271" y="408249"/>
                          <a:pt x="305896" y="448766"/>
                          <a:pt x="199629" y="427714"/>
                        </a:cubicBezTo>
                        <a:cubicBezTo>
                          <a:pt x="195159" y="426849"/>
                          <a:pt x="190545" y="425984"/>
                          <a:pt x="186075" y="424830"/>
                        </a:cubicBezTo>
                        <a:cubicBezTo>
                          <a:pt x="177424" y="422667"/>
                          <a:pt x="168917" y="420216"/>
                          <a:pt x="160266" y="417188"/>
                        </a:cubicBezTo>
                        <a:cubicBezTo>
                          <a:pt x="147721" y="413007"/>
                          <a:pt x="135753" y="407960"/>
                          <a:pt x="124363" y="402481"/>
                        </a:cubicBezTo>
                        <a:cubicBezTo>
                          <a:pt x="120037" y="400462"/>
                          <a:pt x="115856" y="398155"/>
                          <a:pt x="111818" y="395992"/>
                        </a:cubicBezTo>
                        <a:cubicBezTo>
                          <a:pt x="22998" y="346968"/>
                          <a:pt x="-23143" y="257427"/>
                          <a:pt x="11607" y="155197"/>
                        </a:cubicBezTo>
                        <a:cubicBezTo>
                          <a:pt x="52124" y="35664"/>
                          <a:pt x="181750" y="-28356"/>
                          <a:pt x="301283" y="12161"/>
                        </a:cubicBezTo>
                        <a:cubicBezTo>
                          <a:pt x="420815" y="52679"/>
                          <a:pt x="484835" y="182449"/>
                          <a:pt x="444318" y="301837"/>
                        </a:cubicBezTo>
                        <a:close/>
                      </a:path>
                    </a:pathLst>
                  </a:custGeom>
                  <a:solidFill>
                    <a:srgbClr val="F9AB4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8" name="Google Shape;1498;p35"/>
                  <p:cNvSpPr/>
                  <p:nvPr/>
                </p:nvSpPr>
                <p:spPr>
                  <a:xfrm>
                    <a:off x="3738572" y="3678373"/>
                    <a:ext cx="258054" cy="268936"/>
                  </a:xfrm>
                  <a:custGeom>
                    <a:rect b="b" l="l" r="r" t="t"/>
                    <a:pathLst>
                      <a:path extrusionOk="0" h="268936" w="258054">
                        <a:moveTo>
                          <a:pt x="255100" y="114222"/>
                        </a:moveTo>
                        <a:cubicBezTo>
                          <a:pt x="242700" y="151567"/>
                          <a:pt x="191224" y="189777"/>
                          <a:pt x="134125" y="204052"/>
                        </a:cubicBezTo>
                        <a:lnTo>
                          <a:pt x="107307" y="268937"/>
                        </a:lnTo>
                        <a:cubicBezTo>
                          <a:pt x="102836" y="268072"/>
                          <a:pt x="98223" y="267207"/>
                          <a:pt x="93753" y="266053"/>
                        </a:cubicBezTo>
                        <a:lnTo>
                          <a:pt x="124321" y="192372"/>
                        </a:lnTo>
                        <a:lnTo>
                          <a:pt x="127781" y="191507"/>
                        </a:lnTo>
                        <a:cubicBezTo>
                          <a:pt x="180843" y="179251"/>
                          <a:pt x="231165" y="143348"/>
                          <a:pt x="242123" y="109896"/>
                        </a:cubicBezTo>
                        <a:cubicBezTo>
                          <a:pt x="246881" y="95622"/>
                          <a:pt x="244286" y="82501"/>
                          <a:pt x="234481" y="70965"/>
                        </a:cubicBezTo>
                        <a:cubicBezTo>
                          <a:pt x="227560" y="63035"/>
                          <a:pt x="219197" y="58854"/>
                          <a:pt x="208671" y="58277"/>
                        </a:cubicBezTo>
                        <a:cubicBezTo>
                          <a:pt x="170173" y="56402"/>
                          <a:pt x="120428" y="103119"/>
                          <a:pt x="119995" y="103552"/>
                        </a:cubicBezTo>
                        <a:lnTo>
                          <a:pt x="109902" y="113213"/>
                        </a:lnTo>
                        <a:lnTo>
                          <a:pt x="108604" y="99227"/>
                        </a:lnTo>
                        <a:cubicBezTo>
                          <a:pt x="108460" y="98650"/>
                          <a:pt x="102404" y="35928"/>
                          <a:pt x="72701" y="17904"/>
                        </a:cubicBezTo>
                        <a:cubicBezTo>
                          <a:pt x="62896" y="11992"/>
                          <a:pt x="51794" y="11848"/>
                          <a:pt x="38528" y="17327"/>
                        </a:cubicBezTo>
                        <a:cubicBezTo>
                          <a:pt x="27137" y="21941"/>
                          <a:pt x="19928" y="29727"/>
                          <a:pt x="16323" y="40686"/>
                        </a:cubicBezTo>
                        <a:cubicBezTo>
                          <a:pt x="2193" y="83510"/>
                          <a:pt x="47180" y="158921"/>
                          <a:pt x="47756" y="159642"/>
                        </a:cubicBezTo>
                        <a:lnTo>
                          <a:pt x="49054" y="161949"/>
                        </a:lnTo>
                        <a:lnTo>
                          <a:pt x="32040" y="243560"/>
                        </a:lnTo>
                        <a:cubicBezTo>
                          <a:pt x="27714" y="241541"/>
                          <a:pt x="23533" y="239234"/>
                          <a:pt x="19495" y="237071"/>
                        </a:cubicBezTo>
                        <a:lnTo>
                          <a:pt x="34635" y="164400"/>
                        </a:lnTo>
                        <a:cubicBezTo>
                          <a:pt x="26705" y="150702"/>
                          <a:pt x="-11361" y="81203"/>
                          <a:pt x="3346" y="36648"/>
                        </a:cubicBezTo>
                        <a:cubicBezTo>
                          <a:pt x="8249" y="21797"/>
                          <a:pt x="18342" y="11127"/>
                          <a:pt x="33338" y="5071"/>
                        </a:cubicBezTo>
                        <a:cubicBezTo>
                          <a:pt x="50640" y="-2138"/>
                          <a:pt x="66357" y="-1706"/>
                          <a:pt x="79910" y="6657"/>
                        </a:cubicBezTo>
                        <a:cubicBezTo>
                          <a:pt x="106441" y="22518"/>
                          <a:pt x="116823" y="64188"/>
                          <a:pt x="120428" y="85529"/>
                        </a:cubicBezTo>
                        <a:cubicBezTo>
                          <a:pt x="138019" y="70965"/>
                          <a:pt x="175940" y="43281"/>
                          <a:pt x="209392" y="45011"/>
                        </a:cubicBezTo>
                        <a:cubicBezTo>
                          <a:pt x="223667" y="45877"/>
                          <a:pt x="235635" y="51644"/>
                          <a:pt x="244719" y="62458"/>
                        </a:cubicBezTo>
                        <a:cubicBezTo>
                          <a:pt x="257695" y="77454"/>
                          <a:pt x="261300" y="95333"/>
                          <a:pt x="255100" y="114222"/>
                        </a:cubicBezTo>
                        <a:close/>
                      </a:path>
                    </a:pathLst>
                  </a:custGeom>
                  <a:solidFill>
                    <a:srgbClr val="FFE1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9" name="Google Shape;1499;p35"/>
                  <p:cNvSpPr/>
                  <p:nvPr/>
                </p:nvSpPr>
                <p:spPr>
                  <a:xfrm>
                    <a:off x="3712202" y="3538205"/>
                    <a:ext cx="266856" cy="95533"/>
                  </a:xfrm>
                  <a:custGeom>
                    <a:rect b="b" l="l" r="r" t="t"/>
                    <a:pathLst>
                      <a:path extrusionOk="0" h="95533" w="266856">
                        <a:moveTo>
                          <a:pt x="9097" y="75596"/>
                        </a:moveTo>
                        <a:cubicBezTo>
                          <a:pt x="19911" y="58870"/>
                          <a:pt x="34762" y="45028"/>
                          <a:pt x="51633" y="34502"/>
                        </a:cubicBezTo>
                        <a:cubicBezTo>
                          <a:pt x="85805" y="13306"/>
                          <a:pt x="153286" y="-18271"/>
                          <a:pt x="233887" y="13451"/>
                        </a:cubicBezTo>
                        <a:cubicBezTo>
                          <a:pt x="324438" y="49065"/>
                          <a:pt x="208942" y="17344"/>
                          <a:pt x="121997" y="39693"/>
                        </a:cubicBezTo>
                        <a:cubicBezTo>
                          <a:pt x="43702" y="59880"/>
                          <a:pt x="-25365" y="129234"/>
                          <a:pt x="9097" y="75596"/>
                        </a:cubicBezTo>
                        <a:close/>
                      </a:path>
                    </a:pathLst>
                  </a:custGeom>
                  <a:solidFill>
                    <a:srgbClr val="FCD77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500" name="Google Shape;1500;p35"/>
            <p:cNvGrpSpPr/>
            <p:nvPr/>
          </p:nvGrpSpPr>
          <p:grpSpPr>
            <a:xfrm>
              <a:off x="1727022" y="1167503"/>
              <a:ext cx="3385250" cy="2149455"/>
              <a:chOff x="1727022" y="1167503"/>
              <a:chExt cx="3385250" cy="2149455"/>
            </a:xfrm>
          </p:grpSpPr>
          <p:grpSp>
            <p:nvGrpSpPr>
              <p:cNvPr id="1501" name="Google Shape;1501;p35"/>
              <p:cNvGrpSpPr/>
              <p:nvPr/>
            </p:nvGrpSpPr>
            <p:grpSpPr>
              <a:xfrm>
                <a:off x="2297680" y="1167503"/>
                <a:ext cx="2814592" cy="2149455"/>
                <a:chOff x="2297680" y="1167503"/>
                <a:chExt cx="2814592" cy="2149455"/>
              </a:xfrm>
            </p:grpSpPr>
            <p:sp>
              <p:nvSpPr>
                <p:cNvPr id="1502" name="Google Shape;1502;p35"/>
                <p:cNvSpPr/>
                <p:nvPr/>
              </p:nvSpPr>
              <p:spPr>
                <a:xfrm>
                  <a:off x="2297680" y="1167503"/>
                  <a:ext cx="2658387" cy="2149455"/>
                </a:xfrm>
                <a:custGeom>
                  <a:rect b="b" l="l" r="r" t="t"/>
                  <a:pathLst>
                    <a:path extrusionOk="0" h="2149455" w="2658387">
                      <a:moveTo>
                        <a:pt x="1767797" y="277"/>
                      </a:moveTo>
                      <a:cubicBezTo>
                        <a:pt x="1647976" y="3161"/>
                        <a:pt x="1528732" y="29692"/>
                        <a:pt x="1419004" y="78139"/>
                      </a:cubicBezTo>
                      <a:cubicBezTo>
                        <a:pt x="1255638" y="150378"/>
                        <a:pt x="1163357" y="315618"/>
                        <a:pt x="1060406" y="453463"/>
                      </a:cubicBezTo>
                      <a:cubicBezTo>
                        <a:pt x="973316" y="570112"/>
                        <a:pt x="870077" y="684309"/>
                        <a:pt x="732377" y="731315"/>
                      </a:cubicBezTo>
                      <a:cubicBezTo>
                        <a:pt x="601741" y="775869"/>
                        <a:pt x="455822" y="754241"/>
                        <a:pt x="324610" y="797498"/>
                      </a:cubicBezTo>
                      <a:cubicBezTo>
                        <a:pt x="81940" y="877378"/>
                        <a:pt x="-43072" y="1173831"/>
                        <a:pt x="13450" y="1423133"/>
                      </a:cubicBezTo>
                      <a:cubicBezTo>
                        <a:pt x="70117" y="1672292"/>
                        <a:pt x="269530" y="1869110"/>
                        <a:pt x="495474" y="1988498"/>
                      </a:cubicBezTo>
                      <a:cubicBezTo>
                        <a:pt x="965530" y="2236936"/>
                        <a:pt x="1564923" y="2187912"/>
                        <a:pt x="2017821" y="1909339"/>
                      </a:cubicBezTo>
                      <a:cubicBezTo>
                        <a:pt x="2268710" y="1755056"/>
                        <a:pt x="2482109" y="1530122"/>
                        <a:pt x="2589386" y="1255874"/>
                      </a:cubicBezTo>
                      <a:cubicBezTo>
                        <a:pt x="2796009" y="727999"/>
                        <a:pt x="2526664" y="114042"/>
                        <a:pt x="1940968" y="12966"/>
                      </a:cubicBezTo>
                      <a:cubicBezTo>
                        <a:pt x="1883725" y="3017"/>
                        <a:pt x="1825761" y="-1165"/>
                        <a:pt x="1767797" y="27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03" name="Google Shape;1503;p35"/>
                <p:cNvGrpSpPr/>
                <p:nvPr/>
              </p:nvGrpSpPr>
              <p:grpSpPr>
                <a:xfrm>
                  <a:off x="2450417" y="1480572"/>
                  <a:ext cx="2661855" cy="1763817"/>
                  <a:chOff x="2450417" y="1480572"/>
                  <a:chExt cx="2661855" cy="1763817"/>
                </a:xfrm>
              </p:grpSpPr>
              <p:grpSp>
                <p:nvGrpSpPr>
                  <p:cNvPr id="1504" name="Google Shape;1504;p35"/>
                  <p:cNvGrpSpPr/>
                  <p:nvPr/>
                </p:nvGrpSpPr>
                <p:grpSpPr>
                  <a:xfrm>
                    <a:off x="2450417" y="1582035"/>
                    <a:ext cx="2423239" cy="1551616"/>
                    <a:chOff x="2450417" y="1582035"/>
                    <a:chExt cx="2423239" cy="1551616"/>
                  </a:xfrm>
                </p:grpSpPr>
                <p:grpSp>
                  <p:nvGrpSpPr>
                    <p:cNvPr id="1505" name="Google Shape;1505;p35"/>
                    <p:cNvGrpSpPr/>
                    <p:nvPr/>
                  </p:nvGrpSpPr>
                  <p:grpSpPr>
                    <a:xfrm>
                      <a:off x="2450417" y="1582035"/>
                      <a:ext cx="2423239" cy="1547003"/>
                      <a:chOff x="2450417" y="1582035"/>
                      <a:chExt cx="2423239" cy="1547003"/>
                    </a:xfrm>
                  </p:grpSpPr>
                  <p:sp>
                    <p:nvSpPr>
                      <p:cNvPr id="1506" name="Google Shape;1506;p35"/>
                      <p:cNvSpPr/>
                      <p:nvPr/>
                    </p:nvSpPr>
                    <p:spPr>
                      <a:xfrm>
                        <a:off x="2450417" y="1582035"/>
                        <a:ext cx="2423239" cy="1547003"/>
                      </a:xfrm>
                      <a:custGeom>
                        <a:rect b="b" l="l" r="r" t="t"/>
                        <a:pathLst>
                          <a:path extrusionOk="0" h="1547003" w="2423239">
                            <a:moveTo>
                              <a:pt x="0" y="0"/>
                            </a:moveTo>
                            <a:lnTo>
                              <a:pt x="2423240" y="0"/>
                            </a:lnTo>
                            <a:lnTo>
                              <a:pt x="2423240" y="1547003"/>
                            </a:lnTo>
                            <a:lnTo>
                              <a:pt x="0" y="1547003"/>
                            </a:lnTo>
                            <a:close/>
                          </a:path>
                        </a:pathLst>
                      </a:custGeom>
                      <a:solidFill>
                        <a:srgbClr val="E4E0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7" name="Google Shape;1507;p35"/>
                      <p:cNvSpPr/>
                      <p:nvPr/>
                    </p:nvSpPr>
                    <p:spPr>
                      <a:xfrm>
                        <a:off x="2450417" y="1582035"/>
                        <a:ext cx="2423239" cy="131067"/>
                      </a:xfrm>
                      <a:custGeom>
                        <a:rect b="b" l="l" r="r" t="t"/>
                        <a:pathLst>
                          <a:path extrusionOk="0" h="131067" w="2423239">
                            <a:moveTo>
                              <a:pt x="0" y="0"/>
                            </a:moveTo>
                            <a:lnTo>
                              <a:pt x="2423240" y="0"/>
                            </a:lnTo>
                            <a:lnTo>
                              <a:pt x="2423240" y="131068"/>
                            </a:lnTo>
                            <a:lnTo>
                              <a:pt x="0" y="13106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08" name="Google Shape;1508;p35"/>
                      <p:cNvGrpSpPr/>
                      <p:nvPr/>
                    </p:nvGrpSpPr>
                    <p:grpSpPr>
                      <a:xfrm>
                        <a:off x="4440225" y="1618659"/>
                        <a:ext cx="339276" cy="57963"/>
                        <a:chOff x="4440225" y="1618659"/>
                        <a:chExt cx="339276" cy="57963"/>
                      </a:xfrm>
                    </p:grpSpPr>
                    <p:sp>
                      <p:nvSpPr>
                        <p:cNvPr id="1509" name="Google Shape;1509;p35"/>
                        <p:cNvSpPr/>
                        <p:nvPr/>
                      </p:nvSpPr>
                      <p:spPr>
                        <a:xfrm>
                          <a:off x="4440225" y="1618659"/>
                          <a:ext cx="57964" cy="57963"/>
                        </a:xfrm>
                        <a:custGeom>
                          <a:rect b="b" l="l" r="r" t="t"/>
                          <a:pathLst>
                            <a:path extrusionOk="0" h="57963" w="57964">
                              <a:moveTo>
                                <a:pt x="57964" y="28982"/>
                              </a:moveTo>
                              <a:cubicBezTo>
                                <a:pt x="57964" y="44987"/>
                                <a:pt x="44987" y="57964"/>
                                <a:pt x="28982" y="57964"/>
                              </a:cubicBezTo>
                              <a:cubicBezTo>
                                <a:pt x="12977" y="57964"/>
                                <a:pt x="0" y="44987"/>
                                <a:pt x="0" y="28982"/>
                              </a:cubicBezTo>
                              <a:cubicBezTo>
                                <a:pt x="0" y="12977"/>
                                <a:pt x="12977" y="0"/>
                                <a:pt x="28982" y="0"/>
                              </a:cubicBezTo>
                              <a:cubicBezTo>
                                <a:pt x="44987" y="144"/>
                                <a:pt x="57964" y="12977"/>
                                <a:pt x="57964" y="28982"/>
                              </a:cubicBezTo>
                              <a:close/>
                            </a:path>
                          </a:pathLst>
                        </a:custGeom>
                        <a:solidFill>
                          <a:srgbClr val="F0FC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0" name="Google Shape;1510;p35"/>
                        <p:cNvSpPr/>
                        <p:nvPr/>
                      </p:nvSpPr>
                      <p:spPr>
                        <a:xfrm>
                          <a:off x="4581242" y="1618659"/>
                          <a:ext cx="57963" cy="57963"/>
                        </a:xfrm>
                        <a:custGeom>
                          <a:rect b="b" l="l" r="r" t="t"/>
                          <a:pathLst>
                            <a:path extrusionOk="0" h="57963" w="57963">
                              <a:moveTo>
                                <a:pt x="57964" y="28982"/>
                              </a:moveTo>
                              <a:cubicBezTo>
                                <a:pt x="57964" y="44987"/>
                                <a:pt x="44987" y="57964"/>
                                <a:pt x="28982" y="57964"/>
                              </a:cubicBezTo>
                              <a:cubicBezTo>
                                <a:pt x="12977" y="57964"/>
                                <a:pt x="0" y="44987"/>
                                <a:pt x="0" y="28982"/>
                              </a:cubicBezTo>
                              <a:cubicBezTo>
                                <a:pt x="0" y="12977"/>
                                <a:pt x="12977" y="0"/>
                                <a:pt x="28982" y="0"/>
                              </a:cubicBezTo>
                              <a:cubicBezTo>
                                <a:pt x="44987" y="0"/>
                                <a:pt x="57964" y="12977"/>
                                <a:pt x="57964" y="28982"/>
                              </a:cubicBezTo>
                              <a:close/>
                            </a:path>
                          </a:pathLst>
                        </a:custGeom>
                        <a:solidFill>
                          <a:srgbClr val="F0FC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1" name="Google Shape;1511;p35"/>
                        <p:cNvSpPr/>
                        <p:nvPr/>
                      </p:nvSpPr>
                      <p:spPr>
                        <a:xfrm>
                          <a:off x="4721537" y="1618659"/>
                          <a:ext cx="57964" cy="57963"/>
                        </a:xfrm>
                        <a:custGeom>
                          <a:rect b="b" l="l" r="r" t="t"/>
                          <a:pathLst>
                            <a:path extrusionOk="0" h="57963" w="57964">
                              <a:moveTo>
                                <a:pt x="57964" y="28982"/>
                              </a:moveTo>
                              <a:cubicBezTo>
                                <a:pt x="57964" y="44987"/>
                                <a:pt x="44987" y="57964"/>
                                <a:pt x="28982" y="57964"/>
                              </a:cubicBezTo>
                              <a:cubicBezTo>
                                <a:pt x="12977" y="57964"/>
                                <a:pt x="0" y="44987"/>
                                <a:pt x="0" y="28982"/>
                              </a:cubicBezTo>
                              <a:cubicBezTo>
                                <a:pt x="0" y="12977"/>
                                <a:pt x="12977" y="0"/>
                                <a:pt x="28982" y="0"/>
                              </a:cubicBezTo>
                              <a:cubicBezTo>
                                <a:pt x="44987" y="144"/>
                                <a:pt x="57964" y="12977"/>
                                <a:pt x="57964" y="28982"/>
                              </a:cubicBezTo>
                              <a:close/>
                            </a:path>
                          </a:pathLst>
                        </a:custGeom>
                        <a:solidFill>
                          <a:srgbClr val="F0FC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12" name="Google Shape;1512;p35"/>
                    <p:cNvGrpSpPr/>
                    <p:nvPr/>
                  </p:nvGrpSpPr>
                  <p:grpSpPr>
                    <a:xfrm>
                      <a:off x="2586676" y="1831770"/>
                      <a:ext cx="2126498" cy="1301881"/>
                      <a:chOff x="2586676" y="1831770"/>
                      <a:chExt cx="2126498" cy="1301881"/>
                    </a:xfrm>
                  </p:grpSpPr>
                  <p:sp>
                    <p:nvSpPr>
                      <p:cNvPr id="1513" name="Google Shape;1513;p35"/>
                      <p:cNvSpPr/>
                      <p:nvPr/>
                    </p:nvSpPr>
                    <p:spPr>
                      <a:xfrm>
                        <a:off x="4612675" y="1941642"/>
                        <a:ext cx="100499" cy="1185377"/>
                      </a:xfrm>
                      <a:custGeom>
                        <a:rect b="b" l="l" r="r" t="t"/>
                        <a:pathLst>
                          <a:path extrusionOk="0" h="1185377" w="100499">
                            <a:moveTo>
                              <a:pt x="0" y="0"/>
                            </a:moveTo>
                            <a:lnTo>
                              <a:pt x="100500" y="0"/>
                            </a:lnTo>
                            <a:lnTo>
                              <a:pt x="100500" y="1185377"/>
                            </a:lnTo>
                            <a:lnTo>
                              <a:pt x="0" y="1185377"/>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4" name="Google Shape;1514;p35"/>
                      <p:cNvSpPr/>
                      <p:nvPr/>
                    </p:nvSpPr>
                    <p:spPr>
                      <a:xfrm>
                        <a:off x="4311320" y="2274718"/>
                        <a:ext cx="100499" cy="852300"/>
                      </a:xfrm>
                      <a:custGeom>
                        <a:rect b="b" l="l" r="r" t="t"/>
                        <a:pathLst>
                          <a:path extrusionOk="0" h="852300" w="100499">
                            <a:moveTo>
                              <a:pt x="0" y="0"/>
                            </a:moveTo>
                            <a:lnTo>
                              <a:pt x="100500" y="0"/>
                            </a:lnTo>
                            <a:lnTo>
                              <a:pt x="100500" y="852301"/>
                            </a:lnTo>
                            <a:lnTo>
                              <a:pt x="0" y="852301"/>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5" name="Google Shape;1515;p35"/>
                      <p:cNvSpPr/>
                      <p:nvPr/>
                    </p:nvSpPr>
                    <p:spPr>
                      <a:xfrm>
                        <a:off x="3258741" y="2115966"/>
                        <a:ext cx="100499" cy="1011052"/>
                      </a:xfrm>
                      <a:custGeom>
                        <a:rect b="b" l="l" r="r" t="t"/>
                        <a:pathLst>
                          <a:path extrusionOk="0" h="1011052" w="100499">
                            <a:moveTo>
                              <a:pt x="0" y="0"/>
                            </a:moveTo>
                            <a:lnTo>
                              <a:pt x="100500" y="0"/>
                            </a:lnTo>
                            <a:lnTo>
                              <a:pt x="100500" y="1011053"/>
                            </a:lnTo>
                            <a:lnTo>
                              <a:pt x="0" y="1011053"/>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6" name="Google Shape;1516;p35"/>
                      <p:cNvSpPr/>
                      <p:nvPr/>
                    </p:nvSpPr>
                    <p:spPr>
                      <a:xfrm>
                        <a:off x="2586676" y="2122599"/>
                        <a:ext cx="100499" cy="1011052"/>
                      </a:xfrm>
                      <a:custGeom>
                        <a:rect b="b" l="l" r="r" t="t"/>
                        <a:pathLst>
                          <a:path extrusionOk="0" h="1011052" w="100499">
                            <a:moveTo>
                              <a:pt x="0" y="0"/>
                            </a:moveTo>
                            <a:lnTo>
                              <a:pt x="100500" y="0"/>
                            </a:lnTo>
                            <a:lnTo>
                              <a:pt x="100500" y="1011053"/>
                            </a:lnTo>
                            <a:lnTo>
                              <a:pt x="0" y="1011053"/>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7" name="Google Shape;1517;p35"/>
                      <p:cNvSpPr/>
                      <p:nvPr/>
                    </p:nvSpPr>
                    <p:spPr>
                      <a:xfrm>
                        <a:off x="2933306" y="1831770"/>
                        <a:ext cx="100499" cy="1295249"/>
                      </a:xfrm>
                      <a:custGeom>
                        <a:rect b="b" l="l" r="r" t="t"/>
                        <a:pathLst>
                          <a:path extrusionOk="0" h="1295249" w="100499">
                            <a:moveTo>
                              <a:pt x="0" y="0"/>
                            </a:moveTo>
                            <a:lnTo>
                              <a:pt x="100500" y="0"/>
                            </a:lnTo>
                            <a:lnTo>
                              <a:pt x="100500" y="1295249"/>
                            </a:lnTo>
                            <a:lnTo>
                              <a:pt x="0" y="1295249"/>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18" name="Google Shape;1518;p35"/>
                  <p:cNvGrpSpPr/>
                  <p:nvPr/>
                </p:nvGrpSpPr>
                <p:grpSpPr>
                  <a:xfrm>
                    <a:off x="2512275" y="1480572"/>
                    <a:ext cx="2599997" cy="1763817"/>
                    <a:chOff x="2512275" y="1480572"/>
                    <a:chExt cx="2599997" cy="1763817"/>
                  </a:xfrm>
                </p:grpSpPr>
                <p:sp>
                  <p:nvSpPr>
                    <p:cNvPr id="1519" name="Google Shape;1519;p35"/>
                    <p:cNvSpPr/>
                    <p:nvPr/>
                  </p:nvSpPr>
                  <p:spPr>
                    <a:xfrm>
                      <a:off x="3295926" y="1569490"/>
                      <a:ext cx="958503" cy="1114379"/>
                    </a:xfrm>
                    <a:custGeom>
                      <a:rect b="b" l="l" r="r" t="t"/>
                      <a:pathLst>
                        <a:path extrusionOk="0" h="1114379" w="958503">
                          <a:moveTo>
                            <a:pt x="957863" y="707103"/>
                          </a:moveTo>
                          <a:cubicBezTo>
                            <a:pt x="951807" y="745168"/>
                            <a:pt x="891680" y="756127"/>
                            <a:pt x="843809" y="810919"/>
                          </a:cubicBezTo>
                          <a:cubicBezTo>
                            <a:pt x="795794" y="865566"/>
                            <a:pt x="904225" y="876957"/>
                            <a:pt x="911002" y="919781"/>
                          </a:cubicBezTo>
                          <a:cubicBezTo>
                            <a:pt x="917634" y="962461"/>
                            <a:pt x="909704" y="1021146"/>
                            <a:pt x="836312" y="1047677"/>
                          </a:cubicBezTo>
                          <a:cubicBezTo>
                            <a:pt x="763064" y="1074352"/>
                            <a:pt x="130074" y="1171824"/>
                            <a:pt x="65045" y="1066566"/>
                          </a:cubicBezTo>
                          <a:cubicBezTo>
                            <a:pt x="16" y="961308"/>
                            <a:pt x="80041" y="887339"/>
                            <a:pt x="108446" y="863836"/>
                          </a:cubicBezTo>
                          <a:cubicBezTo>
                            <a:pt x="136851" y="840189"/>
                            <a:pt x="16" y="826203"/>
                            <a:pt x="448" y="749206"/>
                          </a:cubicBezTo>
                          <a:cubicBezTo>
                            <a:pt x="881" y="686916"/>
                            <a:pt x="130074" y="676535"/>
                            <a:pt x="111041" y="641785"/>
                          </a:cubicBezTo>
                          <a:cubicBezTo>
                            <a:pt x="92153" y="607036"/>
                            <a:pt x="-7482" y="616408"/>
                            <a:pt x="448" y="567528"/>
                          </a:cubicBezTo>
                          <a:cubicBezTo>
                            <a:pt x="8379" y="518503"/>
                            <a:pt x="164535" y="495866"/>
                            <a:pt x="167275" y="465154"/>
                          </a:cubicBezTo>
                          <a:cubicBezTo>
                            <a:pt x="168573" y="449581"/>
                            <a:pt x="158479" y="395943"/>
                            <a:pt x="153144" y="330049"/>
                          </a:cubicBezTo>
                          <a:cubicBezTo>
                            <a:pt x="153144" y="329904"/>
                            <a:pt x="153144" y="329904"/>
                            <a:pt x="153144" y="329760"/>
                          </a:cubicBezTo>
                          <a:cubicBezTo>
                            <a:pt x="148098" y="266461"/>
                            <a:pt x="164103" y="169566"/>
                            <a:pt x="182847" y="107421"/>
                          </a:cubicBezTo>
                          <a:cubicBezTo>
                            <a:pt x="182847" y="107277"/>
                            <a:pt x="251626" y="42680"/>
                            <a:pt x="324153" y="24512"/>
                          </a:cubicBezTo>
                          <a:cubicBezTo>
                            <a:pt x="418452" y="865"/>
                            <a:pt x="519096" y="0"/>
                            <a:pt x="519096" y="0"/>
                          </a:cubicBezTo>
                          <a:lnTo>
                            <a:pt x="736821" y="143612"/>
                          </a:lnTo>
                          <a:lnTo>
                            <a:pt x="759747" y="80169"/>
                          </a:lnTo>
                          <a:cubicBezTo>
                            <a:pt x="759892" y="80457"/>
                            <a:pt x="760036" y="80890"/>
                            <a:pt x="760036" y="81178"/>
                          </a:cubicBezTo>
                          <a:cubicBezTo>
                            <a:pt x="760324" y="81611"/>
                            <a:pt x="760468" y="82188"/>
                            <a:pt x="760324" y="82620"/>
                          </a:cubicBezTo>
                          <a:cubicBezTo>
                            <a:pt x="761766" y="89253"/>
                            <a:pt x="765659" y="107421"/>
                            <a:pt x="769841" y="131645"/>
                          </a:cubicBezTo>
                          <a:cubicBezTo>
                            <a:pt x="780366" y="194223"/>
                            <a:pt x="793199" y="298039"/>
                            <a:pt x="771859" y="350235"/>
                          </a:cubicBezTo>
                          <a:cubicBezTo>
                            <a:pt x="739993" y="428097"/>
                            <a:pt x="861256" y="441795"/>
                            <a:pt x="894997" y="469479"/>
                          </a:cubicBezTo>
                          <a:cubicBezTo>
                            <a:pt x="928737" y="497164"/>
                            <a:pt x="899755" y="545467"/>
                            <a:pt x="840782" y="582812"/>
                          </a:cubicBezTo>
                          <a:cubicBezTo>
                            <a:pt x="781664" y="620445"/>
                            <a:pt x="970840" y="627655"/>
                            <a:pt x="957863" y="707103"/>
                          </a:cubicBezTo>
                          <a:close/>
                        </a:path>
                      </a:pathLst>
                    </a:custGeom>
                    <a:solidFill>
                      <a:srgbClr val="2D1B0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0" name="Google Shape;1520;p35"/>
                    <p:cNvSpPr/>
                    <p:nvPr/>
                  </p:nvSpPr>
                  <p:spPr>
                    <a:xfrm>
                      <a:off x="3404083" y="2373632"/>
                      <a:ext cx="675525" cy="760452"/>
                    </a:xfrm>
                    <a:custGeom>
                      <a:rect b="b" l="l" r="r" t="t"/>
                      <a:pathLst>
                        <a:path extrusionOk="0" h="760452" w="675525">
                          <a:moveTo>
                            <a:pt x="675525" y="215707"/>
                          </a:moveTo>
                          <a:lnTo>
                            <a:pt x="521099" y="27828"/>
                          </a:lnTo>
                          <a:lnTo>
                            <a:pt x="135826" y="0"/>
                          </a:lnTo>
                          <a:lnTo>
                            <a:pt x="0" y="755550"/>
                          </a:lnTo>
                          <a:lnTo>
                            <a:pt x="619580" y="760452"/>
                          </a:lnTo>
                          <a:close/>
                        </a:path>
                      </a:pathLst>
                    </a:custGeom>
                    <a:solidFill>
                      <a:srgbClr val="5F52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21" name="Google Shape;1521;p35"/>
                    <p:cNvGrpSpPr/>
                    <p:nvPr/>
                  </p:nvGrpSpPr>
                  <p:grpSpPr>
                    <a:xfrm>
                      <a:off x="3403908" y="1480572"/>
                      <a:ext cx="725136" cy="1234931"/>
                      <a:chOff x="3403908" y="1480572"/>
                      <a:chExt cx="725136" cy="1234931"/>
                    </a:xfrm>
                  </p:grpSpPr>
                  <p:grpSp>
                    <p:nvGrpSpPr>
                      <p:cNvPr id="1522" name="Google Shape;1522;p35"/>
                      <p:cNvGrpSpPr/>
                      <p:nvPr/>
                    </p:nvGrpSpPr>
                    <p:grpSpPr>
                      <a:xfrm>
                        <a:off x="3539765" y="2055407"/>
                        <a:ext cx="408775" cy="660096"/>
                        <a:chOff x="3539765" y="2055407"/>
                        <a:chExt cx="408775" cy="660096"/>
                      </a:xfrm>
                    </p:grpSpPr>
                    <p:sp>
                      <p:nvSpPr>
                        <p:cNvPr id="1523" name="Google Shape;1523;p35"/>
                        <p:cNvSpPr/>
                        <p:nvPr/>
                      </p:nvSpPr>
                      <p:spPr>
                        <a:xfrm>
                          <a:off x="3539765" y="2055407"/>
                          <a:ext cx="408775" cy="660096"/>
                        </a:xfrm>
                        <a:custGeom>
                          <a:rect b="b" l="l" r="r" t="t"/>
                          <a:pathLst>
                            <a:path extrusionOk="0" h="660096" w="408775">
                              <a:moveTo>
                                <a:pt x="408776" y="363645"/>
                              </a:moveTo>
                              <a:cubicBezTo>
                                <a:pt x="408776" y="363645"/>
                                <a:pt x="170576" y="660097"/>
                                <a:pt x="127751" y="660097"/>
                              </a:cubicBezTo>
                              <a:cubicBezTo>
                                <a:pt x="84927" y="660097"/>
                                <a:pt x="0" y="318225"/>
                                <a:pt x="0" y="318225"/>
                              </a:cubicBezTo>
                              <a:cubicBezTo>
                                <a:pt x="0" y="318225"/>
                                <a:pt x="45708" y="314765"/>
                                <a:pt x="75411" y="279582"/>
                              </a:cubicBezTo>
                              <a:cubicBezTo>
                                <a:pt x="85648" y="267470"/>
                                <a:pt x="92858" y="247572"/>
                                <a:pt x="97904" y="224214"/>
                              </a:cubicBezTo>
                              <a:cubicBezTo>
                                <a:pt x="113765" y="150533"/>
                                <a:pt x="107998" y="42680"/>
                                <a:pt x="107998" y="42680"/>
                              </a:cubicBezTo>
                              <a:lnTo>
                                <a:pt x="351533" y="0"/>
                              </a:lnTo>
                              <a:cubicBezTo>
                                <a:pt x="347063" y="0"/>
                                <a:pt x="312025" y="103960"/>
                                <a:pt x="316495" y="202441"/>
                              </a:cubicBezTo>
                              <a:cubicBezTo>
                                <a:pt x="319523" y="271508"/>
                                <a:pt x="342161" y="337979"/>
                                <a:pt x="408776" y="363645"/>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4" name="Google Shape;1524;p35"/>
                        <p:cNvSpPr/>
                        <p:nvPr/>
                      </p:nvSpPr>
                      <p:spPr>
                        <a:xfrm>
                          <a:off x="3637525" y="2055407"/>
                          <a:ext cx="253628" cy="229330"/>
                        </a:xfrm>
                        <a:custGeom>
                          <a:rect b="b" l="l" r="r" t="t"/>
                          <a:pathLst>
                            <a:path extrusionOk="0" h="229330" w="253628">
                              <a:moveTo>
                                <a:pt x="218735" y="202441"/>
                              </a:moveTo>
                              <a:cubicBezTo>
                                <a:pt x="152984" y="221042"/>
                                <a:pt x="66760" y="238200"/>
                                <a:pt x="0" y="224214"/>
                              </a:cubicBezTo>
                              <a:cubicBezTo>
                                <a:pt x="15861" y="150533"/>
                                <a:pt x="10093" y="42680"/>
                                <a:pt x="10093" y="42680"/>
                              </a:cubicBezTo>
                              <a:lnTo>
                                <a:pt x="253629" y="0"/>
                              </a:lnTo>
                              <a:cubicBezTo>
                                <a:pt x="249303" y="0"/>
                                <a:pt x="214121" y="103960"/>
                                <a:pt x="218735" y="202441"/>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25" name="Google Shape;1525;p35"/>
                      <p:cNvGrpSpPr/>
                      <p:nvPr/>
                    </p:nvGrpSpPr>
                    <p:grpSpPr>
                      <a:xfrm>
                        <a:off x="3403908" y="1480572"/>
                        <a:ext cx="725136" cy="743248"/>
                        <a:chOff x="3403908" y="1480572"/>
                        <a:chExt cx="725136" cy="743248"/>
                      </a:xfrm>
                    </p:grpSpPr>
                    <p:sp>
                      <p:nvSpPr>
                        <p:cNvPr id="1526" name="Google Shape;1526;p35"/>
                        <p:cNvSpPr/>
                        <p:nvPr/>
                      </p:nvSpPr>
                      <p:spPr>
                        <a:xfrm>
                          <a:off x="3966729" y="1893060"/>
                          <a:ext cx="162315" cy="105618"/>
                        </a:xfrm>
                        <a:custGeom>
                          <a:rect b="b" l="l" r="r" t="t"/>
                          <a:pathLst>
                            <a:path extrusionOk="0" h="105618" w="162315">
                              <a:moveTo>
                                <a:pt x="161759" y="37624"/>
                              </a:moveTo>
                              <a:cubicBezTo>
                                <a:pt x="166950" y="65452"/>
                                <a:pt x="135229" y="94867"/>
                                <a:pt x="90674" y="103374"/>
                              </a:cubicBezTo>
                              <a:cubicBezTo>
                                <a:pt x="46120" y="111737"/>
                                <a:pt x="5747" y="96020"/>
                                <a:pt x="556" y="68048"/>
                              </a:cubicBezTo>
                              <a:cubicBezTo>
                                <a:pt x="-4635" y="40219"/>
                                <a:pt x="27087" y="10805"/>
                                <a:pt x="71641" y="2297"/>
                              </a:cubicBezTo>
                              <a:cubicBezTo>
                                <a:pt x="116196" y="-6210"/>
                                <a:pt x="156568" y="9651"/>
                                <a:pt x="161759" y="37624"/>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7" name="Google Shape;1527;p35"/>
                        <p:cNvSpPr/>
                        <p:nvPr/>
                      </p:nvSpPr>
                      <p:spPr>
                        <a:xfrm>
                          <a:off x="3403908" y="1893699"/>
                          <a:ext cx="162852" cy="104968"/>
                        </a:xfrm>
                        <a:custGeom>
                          <a:rect b="b" l="l" r="r" t="t"/>
                          <a:pathLst>
                            <a:path extrusionOk="0" h="104968" w="162852">
                              <a:moveTo>
                                <a:pt x="162387" y="66110"/>
                              </a:moveTo>
                              <a:cubicBezTo>
                                <a:pt x="157629" y="94083"/>
                                <a:pt x="117545" y="110665"/>
                                <a:pt x="72846" y="103167"/>
                              </a:cubicBezTo>
                              <a:cubicBezTo>
                                <a:pt x="28147" y="95669"/>
                                <a:pt x="-4295" y="66831"/>
                                <a:pt x="463" y="38859"/>
                              </a:cubicBezTo>
                              <a:cubicBezTo>
                                <a:pt x="5221" y="10886"/>
                                <a:pt x="45306" y="-5696"/>
                                <a:pt x="90005" y="1802"/>
                              </a:cubicBezTo>
                              <a:cubicBezTo>
                                <a:pt x="134847" y="9300"/>
                                <a:pt x="167146" y="38138"/>
                                <a:pt x="162387" y="66110"/>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28" name="Google Shape;1528;p35"/>
                        <p:cNvGrpSpPr/>
                        <p:nvPr/>
                      </p:nvGrpSpPr>
                      <p:grpSpPr>
                        <a:xfrm>
                          <a:off x="3499612" y="1562987"/>
                          <a:ext cx="557254" cy="660833"/>
                          <a:chOff x="3499612" y="1562987"/>
                          <a:chExt cx="557254" cy="660833"/>
                        </a:xfrm>
                      </p:grpSpPr>
                      <p:sp>
                        <p:nvSpPr>
                          <p:cNvPr id="1529" name="Google Shape;1529;p35"/>
                          <p:cNvSpPr/>
                          <p:nvPr/>
                        </p:nvSpPr>
                        <p:spPr>
                          <a:xfrm>
                            <a:off x="3505672" y="1562987"/>
                            <a:ext cx="539045" cy="660833"/>
                          </a:xfrm>
                          <a:custGeom>
                            <a:rect b="b" l="l" r="r" t="t"/>
                            <a:pathLst>
                              <a:path extrusionOk="0" h="660833" w="539045">
                                <a:moveTo>
                                  <a:pt x="538321" y="333813"/>
                                </a:moveTo>
                                <a:cubicBezTo>
                                  <a:pt x="527507" y="508858"/>
                                  <a:pt x="405523" y="660833"/>
                                  <a:pt x="244752" y="660833"/>
                                </a:cubicBezTo>
                                <a:cubicBezTo>
                                  <a:pt x="91912" y="660833"/>
                                  <a:pt x="-10029" y="475839"/>
                                  <a:pt x="785" y="300793"/>
                                </a:cubicBezTo>
                                <a:cubicBezTo>
                                  <a:pt x="11599" y="125748"/>
                                  <a:pt x="140648" y="-8780"/>
                                  <a:pt x="289019" y="448"/>
                                </a:cubicBezTo>
                                <a:cubicBezTo>
                                  <a:pt x="437533" y="9387"/>
                                  <a:pt x="549135" y="158767"/>
                                  <a:pt x="538321" y="333813"/>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0" name="Google Shape;1530;p35"/>
                          <p:cNvSpPr/>
                          <p:nvPr/>
                        </p:nvSpPr>
                        <p:spPr>
                          <a:xfrm>
                            <a:off x="3499612" y="1582108"/>
                            <a:ext cx="557254" cy="317286"/>
                          </a:xfrm>
                          <a:custGeom>
                            <a:rect b="b" l="l" r="r" t="t"/>
                            <a:pathLst>
                              <a:path extrusionOk="0" h="317286" w="557254">
                                <a:moveTo>
                                  <a:pt x="533711" y="297965"/>
                                </a:moveTo>
                                <a:lnTo>
                                  <a:pt x="466952" y="228611"/>
                                </a:lnTo>
                                <a:cubicBezTo>
                                  <a:pt x="466952" y="228611"/>
                                  <a:pt x="279506" y="246923"/>
                                  <a:pt x="190686" y="118306"/>
                                </a:cubicBezTo>
                                <a:cubicBezTo>
                                  <a:pt x="190686" y="118306"/>
                                  <a:pt x="167760" y="205540"/>
                                  <a:pt x="40008" y="269849"/>
                                </a:cubicBezTo>
                                <a:lnTo>
                                  <a:pt x="6845" y="317287"/>
                                </a:lnTo>
                                <a:cubicBezTo>
                                  <a:pt x="6845" y="317287"/>
                                  <a:pt x="-45207" y="49816"/>
                                  <a:pt x="137769" y="10597"/>
                                </a:cubicBezTo>
                                <a:cubicBezTo>
                                  <a:pt x="320744" y="-28767"/>
                                  <a:pt x="521167" y="45779"/>
                                  <a:pt x="548130" y="164014"/>
                                </a:cubicBezTo>
                                <a:cubicBezTo>
                                  <a:pt x="575094" y="282105"/>
                                  <a:pt x="533711" y="297965"/>
                                  <a:pt x="533711" y="297965"/>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31" name="Google Shape;1531;p35"/>
                        <p:cNvGrpSpPr/>
                        <p:nvPr/>
                      </p:nvGrpSpPr>
                      <p:grpSpPr>
                        <a:xfrm>
                          <a:off x="3458155" y="1480572"/>
                          <a:ext cx="621397" cy="465395"/>
                          <a:chOff x="3458155" y="1480572"/>
                          <a:chExt cx="621397" cy="465395"/>
                        </a:xfrm>
                      </p:grpSpPr>
                      <p:sp>
                        <p:nvSpPr>
                          <p:cNvPr id="1532" name="Google Shape;1532;p35"/>
                          <p:cNvSpPr/>
                          <p:nvPr/>
                        </p:nvSpPr>
                        <p:spPr>
                          <a:xfrm>
                            <a:off x="3468588" y="1480716"/>
                            <a:ext cx="610964" cy="465251"/>
                          </a:xfrm>
                          <a:custGeom>
                            <a:rect b="b" l="l" r="r" t="t"/>
                            <a:pathLst>
                              <a:path extrusionOk="0" h="465251" w="610964">
                                <a:moveTo>
                                  <a:pt x="571945" y="452851"/>
                                </a:moveTo>
                                <a:lnTo>
                                  <a:pt x="531139" y="309960"/>
                                </a:lnTo>
                                <a:cubicBezTo>
                                  <a:pt x="531139" y="309960"/>
                                  <a:pt x="310819" y="313420"/>
                                  <a:pt x="222575" y="154812"/>
                                </a:cubicBezTo>
                                <a:cubicBezTo>
                                  <a:pt x="222575" y="154812"/>
                                  <a:pt x="141397" y="320630"/>
                                  <a:pt x="60362" y="359417"/>
                                </a:cubicBezTo>
                                <a:lnTo>
                                  <a:pt x="36860" y="465251"/>
                                </a:lnTo>
                                <a:cubicBezTo>
                                  <a:pt x="31669" y="463233"/>
                                  <a:pt x="13068" y="415074"/>
                                  <a:pt x="4417" y="350477"/>
                                </a:cubicBezTo>
                                <a:cubicBezTo>
                                  <a:pt x="-918" y="310537"/>
                                  <a:pt x="-2360" y="264252"/>
                                  <a:pt x="5426" y="218832"/>
                                </a:cubicBezTo>
                                <a:cubicBezTo>
                                  <a:pt x="5426" y="218688"/>
                                  <a:pt x="5426" y="218544"/>
                                  <a:pt x="5571" y="218400"/>
                                </a:cubicBezTo>
                                <a:cubicBezTo>
                                  <a:pt x="20278" y="134482"/>
                                  <a:pt x="67284" y="53592"/>
                                  <a:pt x="182058" y="21294"/>
                                </a:cubicBezTo>
                                <a:cubicBezTo>
                                  <a:pt x="312693" y="-15619"/>
                                  <a:pt x="448663" y="-6535"/>
                                  <a:pt x="531572" y="64262"/>
                                </a:cubicBezTo>
                                <a:cubicBezTo>
                                  <a:pt x="562428" y="90360"/>
                                  <a:pt x="585931" y="125110"/>
                                  <a:pt x="599052" y="169231"/>
                                </a:cubicBezTo>
                                <a:cubicBezTo>
                                  <a:pt x="599197" y="169520"/>
                                  <a:pt x="599341" y="169952"/>
                                  <a:pt x="599341" y="170241"/>
                                </a:cubicBezTo>
                                <a:cubicBezTo>
                                  <a:pt x="599629" y="170673"/>
                                  <a:pt x="599773" y="171250"/>
                                  <a:pt x="599629" y="171683"/>
                                </a:cubicBezTo>
                                <a:cubicBezTo>
                                  <a:pt x="604243" y="186967"/>
                                  <a:pt x="607415" y="203260"/>
                                  <a:pt x="609145" y="220707"/>
                                </a:cubicBezTo>
                                <a:cubicBezTo>
                                  <a:pt x="615634" y="282996"/>
                                  <a:pt x="605108" y="359993"/>
                                  <a:pt x="571945" y="452851"/>
                                </a:cubicBezTo>
                                <a:close/>
                              </a:path>
                            </a:pathLst>
                          </a:custGeom>
                          <a:solidFill>
                            <a:srgbClr val="2D1B0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3" name="Google Shape;1533;p35"/>
                          <p:cNvSpPr/>
                          <p:nvPr/>
                        </p:nvSpPr>
                        <p:spPr>
                          <a:xfrm>
                            <a:off x="3458155" y="1480572"/>
                            <a:ext cx="542005" cy="418822"/>
                          </a:xfrm>
                          <a:custGeom>
                            <a:rect b="b" l="l" r="r" t="t"/>
                            <a:pathLst>
                              <a:path extrusionOk="0" h="418822" w="542005">
                                <a:moveTo>
                                  <a:pt x="542005" y="64262"/>
                                </a:moveTo>
                                <a:cubicBezTo>
                                  <a:pt x="449724" y="48401"/>
                                  <a:pt x="294865" y="38452"/>
                                  <a:pt x="173891" y="113574"/>
                                </a:cubicBezTo>
                                <a:cubicBezTo>
                                  <a:pt x="102661" y="157696"/>
                                  <a:pt x="43111" y="231377"/>
                                  <a:pt x="14994" y="350477"/>
                                </a:cubicBezTo>
                                <a:cubicBezTo>
                                  <a:pt x="9948" y="371817"/>
                                  <a:pt x="5911" y="394455"/>
                                  <a:pt x="3027" y="418822"/>
                                </a:cubicBezTo>
                                <a:cubicBezTo>
                                  <a:pt x="-2020" y="355524"/>
                                  <a:pt x="-2597" y="280978"/>
                                  <a:pt x="16004" y="218832"/>
                                </a:cubicBezTo>
                                <a:cubicBezTo>
                                  <a:pt x="16004" y="218688"/>
                                  <a:pt x="16004" y="218544"/>
                                  <a:pt x="16148" y="218400"/>
                                </a:cubicBezTo>
                                <a:cubicBezTo>
                                  <a:pt x="30855" y="134482"/>
                                  <a:pt x="77861" y="53592"/>
                                  <a:pt x="192635" y="21294"/>
                                </a:cubicBezTo>
                                <a:cubicBezTo>
                                  <a:pt x="323126" y="-15619"/>
                                  <a:pt x="459096" y="-6535"/>
                                  <a:pt x="542005" y="64262"/>
                                </a:cubicBezTo>
                                <a:close/>
                              </a:path>
                            </a:pathLst>
                          </a:custGeom>
                          <a:solidFill>
                            <a:srgbClr val="4433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34" name="Google Shape;1534;p35"/>
                        <p:cNvGrpSpPr/>
                        <p:nvPr/>
                      </p:nvGrpSpPr>
                      <p:grpSpPr>
                        <a:xfrm>
                          <a:off x="3587203" y="1812152"/>
                          <a:ext cx="332788" cy="314586"/>
                          <a:chOff x="3587203" y="1812152"/>
                          <a:chExt cx="332788" cy="314586"/>
                        </a:xfrm>
                      </p:grpSpPr>
                      <p:sp>
                        <p:nvSpPr>
                          <p:cNvPr id="1535" name="Google Shape;1535;p35"/>
                          <p:cNvSpPr/>
                          <p:nvPr/>
                        </p:nvSpPr>
                        <p:spPr>
                          <a:xfrm>
                            <a:off x="3864190" y="1909920"/>
                            <a:ext cx="27107" cy="54503"/>
                          </a:xfrm>
                          <a:custGeom>
                            <a:rect b="b" l="l" r="r" t="t"/>
                            <a:pathLst>
                              <a:path extrusionOk="0" h="54503" w="27107">
                                <a:moveTo>
                                  <a:pt x="27108" y="27252"/>
                                </a:moveTo>
                                <a:cubicBezTo>
                                  <a:pt x="27108" y="42247"/>
                                  <a:pt x="21052" y="54503"/>
                                  <a:pt x="13554" y="54503"/>
                                </a:cubicBezTo>
                                <a:cubicBezTo>
                                  <a:pt x="6056" y="54503"/>
                                  <a:pt x="0" y="42392"/>
                                  <a:pt x="0" y="27252"/>
                                </a:cubicBezTo>
                                <a:cubicBezTo>
                                  <a:pt x="0" y="12256"/>
                                  <a:pt x="6056" y="0"/>
                                  <a:pt x="13554" y="0"/>
                                </a:cubicBezTo>
                                <a:cubicBezTo>
                                  <a:pt x="21052" y="0"/>
                                  <a:pt x="27108" y="12112"/>
                                  <a:pt x="27108" y="27252"/>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6" name="Google Shape;1536;p35"/>
                          <p:cNvSpPr/>
                          <p:nvPr/>
                        </p:nvSpPr>
                        <p:spPr>
                          <a:xfrm>
                            <a:off x="3629739" y="1893050"/>
                            <a:ext cx="27107" cy="54503"/>
                          </a:xfrm>
                          <a:custGeom>
                            <a:rect b="b" l="l" r="r" t="t"/>
                            <a:pathLst>
                              <a:path extrusionOk="0" h="54503" w="27107">
                                <a:moveTo>
                                  <a:pt x="27108" y="27252"/>
                                </a:moveTo>
                                <a:cubicBezTo>
                                  <a:pt x="27108" y="42247"/>
                                  <a:pt x="21051" y="54503"/>
                                  <a:pt x="13554" y="54503"/>
                                </a:cubicBezTo>
                                <a:cubicBezTo>
                                  <a:pt x="6056" y="54503"/>
                                  <a:pt x="0" y="42392"/>
                                  <a:pt x="0" y="27252"/>
                                </a:cubicBezTo>
                                <a:cubicBezTo>
                                  <a:pt x="0" y="12256"/>
                                  <a:pt x="6056" y="0"/>
                                  <a:pt x="13554" y="0"/>
                                </a:cubicBezTo>
                                <a:cubicBezTo>
                                  <a:pt x="21051" y="0"/>
                                  <a:pt x="27108" y="12256"/>
                                  <a:pt x="27108" y="27252"/>
                                </a:cubicBezTo>
                                <a:close/>
                              </a:path>
                            </a:pathLst>
                          </a:custGeom>
                          <a:solidFill>
                            <a:srgbClr val="3333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7" name="Google Shape;1537;p35"/>
                          <p:cNvSpPr/>
                          <p:nvPr/>
                        </p:nvSpPr>
                        <p:spPr>
                          <a:xfrm>
                            <a:off x="3711061" y="2044304"/>
                            <a:ext cx="134672" cy="82434"/>
                          </a:xfrm>
                          <a:custGeom>
                            <a:rect b="b" l="l" r="r" t="t"/>
                            <a:pathLst>
                              <a:path extrusionOk="0" h="82434" w="134672">
                                <a:moveTo>
                                  <a:pt x="134672" y="0"/>
                                </a:moveTo>
                                <a:cubicBezTo>
                                  <a:pt x="130924" y="1442"/>
                                  <a:pt x="0" y="18745"/>
                                  <a:pt x="0" y="18745"/>
                                </a:cubicBezTo>
                                <a:cubicBezTo>
                                  <a:pt x="0" y="18745"/>
                                  <a:pt x="17447" y="88244"/>
                                  <a:pt x="72094" y="82043"/>
                                </a:cubicBezTo>
                                <a:cubicBezTo>
                                  <a:pt x="126598" y="75843"/>
                                  <a:pt x="134672" y="0"/>
                                  <a:pt x="13467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38" name="Google Shape;1538;p35"/>
                          <p:cNvGrpSpPr/>
                          <p:nvPr/>
                        </p:nvGrpSpPr>
                        <p:grpSpPr>
                          <a:xfrm>
                            <a:off x="3587203" y="1812152"/>
                            <a:ext cx="332788" cy="196826"/>
                            <a:chOff x="3587203" y="1812152"/>
                            <a:chExt cx="332788" cy="196826"/>
                          </a:xfrm>
                        </p:grpSpPr>
                        <p:sp>
                          <p:nvSpPr>
                            <p:cNvPr id="1539" name="Google Shape;1539;p35"/>
                            <p:cNvSpPr/>
                            <p:nvPr/>
                          </p:nvSpPr>
                          <p:spPr>
                            <a:xfrm>
                              <a:off x="3742819" y="1919581"/>
                              <a:ext cx="2703" cy="89397"/>
                            </a:xfrm>
                            <a:custGeom>
                              <a:rect b="b" l="l" r="r" t="t"/>
                              <a:pathLst>
                                <a:path extrusionOk="0" h="89397" w="2703">
                                  <a:moveTo>
                                    <a:pt x="973" y="0"/>
                                  </a:moveTo>
                                  <a:cubicBezTo>
                                    <a:pt x="-757" y="29847"/>
                                    <a:pt x="-180" y="59694"/>
                                    <a:pt x="2704" y="89397"/>
                                  </a:cubicBezTo>
                                </a:path>
                              </a:pathLst>
                            </a:custGeom>
                            <a:noFill/>
                            <a:ln cap="rnd" cmpd="sng" w="10800">
                              <a:solidFill>
                                <a:srgbClr val="DB424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0" name="Google Shape;1540;p35"/>
                            <p:cNvSpPr/>
                            <p:nvPr/>
                          </p:nvSpPr>
                          <p:spPr>
                            <a:xfrm>
                              <a:off x="3862604" y="1820327"/>
                              <a:ext cx="57387" cy="15479"/>
                            </a:xfrm>
                            <a:custGeom>
                              <a:rect b="b" l="l" r="r" t="t"/>
                              <a:pathLst>
                                <a:path extrusionOk="0" h="15479" w="57387">
                                  <a:moveTo>
                                    <a:pt x="0" y="3801"/>
                                  </a:moveTo>
                                  <a:cubicBezTo>
                                    <a:pt x="19177" y="-4130"/>
                                    <a:pt x="42824" y="628"/>
                                    <a:pt x="57387" y="15480"/>
                                  </a:cubicBezTo>
                                </a:path>
                              </a:pathLst>
                            </a:custGeom>
                            <a:noFill/>
                            <a:ln cap="rnd" cmpd="sng" w="14400">
                              <a:solidFill>
                                <a:srgbClr val="2D1B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1" name="Google Shape;1541;p35"/>
                            <p:cNvSpPr/>
                            <p:nvPr/>
                          </p:nvSpPr>
                          <p:spPr>
                            <a:xfrm>
                              <a:off x="3587203" y="1812152"/>
                              <a:ext cx="69643" cy="16301"/>
                            </a:xfrm>
                            <a:custGeom>
                              <a:rect b="b" l="l" r="r" t="t"/>
                              <a:pathLst>
                                <a:path extrusionOk="0" h="16301" w="69643">
                                  <a:moveTo>
                                    <a:pt x="0" y="16302"/>
                                  </a:moveTo>
                                  <a:cubicBezTo>
                                    <a:pt x="18168" y="-1001"/>
                                    <a:pt x="47582" y="-5038"/>
                                    <a:pt x="69643" y="6641"/>
                                  </a:cubicBezTo>
                                </a:path>
                              </a:pathLst>
                            </a:custGeom>
                            <a:noFill/>
                            <a:ln cap="rnd" cmpd="sng" w="14400">
                              <a:solidFill>
                                <a:srgbClr val="2D1B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1542" name="Google Shape;1542;p35"/>
                    <p:cNvGrpSpPr/>
                    <p:nvPr/>
                  </p:nvGrpSpPr>
                  <p:grpSpPr>
                    <a:xfrm>
                      <a:off x="2983196" y="2361520"/>
                      <a:ext cx="583532" cy="776745"/>
                      <a:chOff x="2983196" y="2361520"/>
                      <a:chExt cx="583532" cy="776745"/>
                    </a:xfrm>
                  </p:grpSpPr>
                  <p:sp>
                    <p:nvSpPr>
                      <p:cNvPr id="1543" name="Google Shape;1543;p35"/>
                      <p:cNvSpPr/>
                      <p:nvPr/>
                    </p:nvSpPr>
                    <p:spPr>
                      <a:xfrm>
                        <a:off x="2983196" y="2361520"/>
                        <a:ext cx="583532" cy="776745"/>
                      </a:xfrm>
                      <a:custGeom>
                        <a:rect b="b" l="l" r="r" t="t"/>
                        <a:pathLst>
                          <a:path extrusionOk="0" h="776745" w="583532">
                            <a:moveTo>
                              <a:pt x="583533" y="0"/>
                            </a:moveTo>
                            <a:cubicBezTo>
                              <a:pt x="583533" y="0"/>
                              <a:pt x="503219" y="464433"/>
                              <a:pt x="476256" y="767518"/>
                            </a:cubicBezTo>
                            <a:lnTo>
                              <a:pt x="236326" y="772132"/>
                            </a:lnTo>
                            <a:lnTo>
                              <a:pt x="0" y="776746"/>
                            </a:lnTo>
                            <a:cubicBezTo>
                              <a:pt x="0" y="776746"/>
                              <a:pt x="243535" y="146063"/>
                              <a:pt x="320820" y="82620"/>
                            </a:cubicBezTo>
                            <a:cubicBezTo>
                              <a:pt x="328174" y="76564"/>
                              <a:pt x="336681" y="70941"/>
                              <a:pt x="345765" y="65750"/>
                            </a:cubicBezTo>
                            <a:cubicBezTo>
                              <a:pt x="431990" y="16870"/>
                              <a:pt x="583533" y="0"/>
                              <a:pt x="583533" y="0"/>
                            </a:cubicBezTo>
                            <a:close/>
                          </a:path>
                        </a:pathLst>
                      </a:custGeom>
                      <a:solidFill>
                        <a:srgbClr val="F3DF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4" name="Google Shape;1544;p35"/>
                      <p:cNvSpPr/>
                      <p:nvPr/>
                    </p:nvSpPr>
                    <p:spPr>
                      <a:xfrm>
                        <a:off x="2983196" y="2427270"/>
                        <a:ext cx="345765" cy="710995"/>
                      </a:xfrm>
                      <a:custGeom>
                        <a:rect b="b" l="l" r="r" t="t"/>
                        <a:pathLst>
                          <a:path extrusionOk="0" h="710995" w="345765">
                            <a:moveTo>
                              <a:pt x="320820" y="16870"/>
                            </a:moveTo>
                            <a:cubicBezTo>
                              <a:pt x="328174" y="10814"/>
                              <a:pt x="336681" y="5191"/>
                              <a:pt x="345765" y="0"/>
                            </a:cubicBezTo>
                            <a:cubicBezTo>
                              <a:pt x="324137" y="54215"/>
                              <a:pt x="300490" y="130635"/>
                              <a:pt x="291694" y="200567"/>
                            </a:cubicBezTo>
                            <a:cubicBezTo>
                              <a:pt x="279871" y="295587"/>
                              <a:pt x="250312" y="574449"/>
                              <a:pt x="236326" y="706382"/>
                            </a:cubicBezTo>
                            <a:lnTo>
                              <a:pt x="0" y="710996"/>
                            </a:lnTo>
                            <a:cubicBezTo>
                              <a:pt x="0" y="710996"/>
                              <a:pt x="243535" y="80313"/>
                              <a:pt x="320820" y="16870"/>
                            </a:cubicBezTo>
                            <a:close/>
                          </a:path>
                        </a:pathLst>
                      </a:custGeom>
                      <a:solidFill>
                        <a:srgbClr val="E5CDB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45" name="Google Shape;1545;p35"/>
                    <p:cNvGrpSpPr/>
                    <p:nvPr/>
                  </p:nvGrpSpPr>
                  <p:grpSpPr>
                    <a:xfrm>
                      <a:off x="2512275" y="2181284"/>
                      <a:ext cx="835141" cy="1063105"/>
                      <a:chOff x="2512275" y="2181284"/>
                      <a:chExt cx="835141" cy="1063105"/>
                    </a:xfrm>
                  </p:grpSpPr>
                  <p:grpSp>
                    <p:nvGrpSpPr>
                      <p:cNvPr id="1546" name="Google Shape;1546;p35"/>
                      <p:cNvGrpSpPr/>
                      <p:nvPr/>
                    </p:nvGrpSpPr>
                    <p:grpSpPr>
                      <a:xfrm>
                        <a:off x="2512275" y="2181284"/>
                        <a:ext cx="835141" cy="789591"/>
                        <a:chOff x="2512275" y="2181284"/>
                        <a:chExt cx="835141" cy="789591"/>
                      </a:xfrm>
                    </p:grpSpPr>
                    <p:grpSp>
                      <p:nvGrpSpPr>
                        <p:cNvPr id="1547" name="Google Shape;1547;p35"/>
                        <p:cNvGrpSpPr/>
                        <p:nvPr/>
                      </p:nvGrpSpPr>
                      <p:grpSpPr>
                        <a:xfrm>
                          <a:off x="2533903" y="2181284"/>
                          <a:ext cx="706525" cy="328750"/>
                          <a:chOff x="2533903" y="2181284"/>
                          <a:chExt cx="706525" cy="328750"/>
                        </a:xfrm>
                      </p:grpSpPr>
                      <p:grpSp>
                        <p:nvGrpSpPr>
                          <p:cNvPr id="1548" name="Google Shape;1548;p35"/>
                          <p:cNvGrpSpPr/>
                          <p:nvPr/>
                        </p:nvGrpSpPr>
                        <p:grpSpPr>
                          <a:xfrm>
                            <a:off x="2533903" y="2181284"/>
                            <a:ext cx="326299" cy="328750"/>
                            <a:chOff x="2533903" y="2181284"/>
                            <a:chExt cx="326299" cy="328750"/>
                          </a:xfrm>
                        </p:grpSpPr>
                        <p:sp>
                          <p:nvSpPr>
                            <p:cNvPr id="1549" name="Google Shape;1549;p35"/>
                            <p:cNvSpPr/>
                            <p:nvPr/>
                          </p:nvSpPr>
                          <p:spPr>
                            <a:xfrm>
                              <a:off x="2625463" y="2181284"/>
                              <a:ext cx="234739" cy="240363"/>
                            </a:xfrm>
                            <a:custGeom>
                              <a:rect b="b" l="l" r="r" t="t"/>
                              <a:pathLst>
                                <a:path extrusionOk="0" h="240363" w="234739">
                                  <a:moveTo>
                                    <a:pt x="234740" y="240363"/>
                                  </a:moveTo>
                                  <a:cubicBezTo>
                                    <a:pt x="234740" y="240363"/>
                                    <a:pt x="124435" y="45708"/>
                                    <a:pt x="0" y="0"/>
                                  </a:cubicBezTo>
                                  <a:lnTo>
                                    <a:pt x="29270" y="127175"/>
                                  </a:lnTo>
                                  <a:lnTo>
                                    <a:pt x="234740" y="240363"/>
                                  </a:lnTo>
                                  <a:close/>
                                </a:path>
                              </a:pathLst>
                            </a:custGeom>
                            <a:solidFill>
                              <a:srgbClr val="BCB3A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0" name="Google Shape;1550;p35"/>
                            <p:cNvSpPr/>
                            <p:nvPr/>
                          </p:nvSpPr>
                          <p:spPr>
                            <a:xfrm>
                              <a:off x="2533903" y="2218917"/>
                              <a:ext cx="326299" cy="291117"/>
                            </a:xfrm>
                            <a:custGeom>
                              <a:rect b="b" l="l" r="r" t="t"/>
                              <a:pathLst>
                                <a:path extrusionOk="0" h="291117" w="326299">
                                  <a:moveTo>
                                    <a:pt x="326300" y="202730"/>
                                  </a:moveTo>
                                  <a:cubicBezTo>
                                    <a:pt x="326300" y="202730"/>
                                    <a:pt x="206046" y="13698"/>
                                    <a:pt x="62290" y="0"/>
                                  </a:cubicBezTo>
                                  <a:lnTo>
                                    <a:pt x="0" y="74690"/>
                                  </a:lnTo>
                                  <a:lnTo>
                                    <a:pt x="272950" y="291118"/>
                                  </a:lnTo>
                                  <a:lnTo>
                                    <a:pt x="310871" y="266605"/>
                                  </a:lnTo>
                                  <a:lnTo>
                                    <a:pt x="326300" y="202730"/>
                                  </a:lnTo>
                                  <a:close/>
                                </a:path>
                              </a:pathLst>
                            </a:custGeom>
                            <a:solidFill>
                              <a:srgbClr val="DBD8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51" name="Google Shape;1551;p35"/>
                          <p:cNvGrpSpPr/>
                          <p:nvPr/>
                        </p:nvGrpSpPr>
                        <p:grpSpPr>
                          <a:xfrm>
                            <a:off x="2844774" y="2223820"/>
                            <a:ext cx="395654" cy="261702"/>
                            <a:chOff x="2844774" y="2223820"/>
                            <a:chExt cx="395654" cy="261702"/>
                          </a:xfrm>
                        </p:grpSpPr>
                        <p:sp>
                          <p:nvSpPr>
                            <p:cNvPr id="1552" name="Google Shape;1552;p35"/>
                            <p:cNvSpPr/>
                            <p:nvPr/>
                          </p:nvSpPr>
                          <p:spPr>
                            <a:xfrm>
                              <a:off x="3201065" y="2223820"/>
                              <a:ext cx="39363" cy="171152"/>
                            </a:xfrm>
                            <a:custGeom>
                              <a:rect b="b" l="l" r="r" t="t"/>
                              <a:pathLst>
                                <a:path extrusionOk="0" h="171152" w="39363">
                                  <a:moveTo>
                                    <a:pt x="0" y="0"/>
                                  </a:moveTo>
                                  <a:lnTo>
                                    <a:pt x="39364" y="125589"/>
                                  </a:lnTo>
                                  <a:lnTo>
                                    <a:pt x="19754" y="171152"/>
                                  </a:lnTo>
                                  <a:lnTo>
                                    <a:pt x="7209" y="97760"/>
                                  </a:lnTo>
                                  <a:close/>
                                </a:path>
                              </a:pathLst>
                            </a:custGeom>
                            <a:solidFill>
                              <a:srgbClr val="DBD8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3" name="Google Shape;1553;p35"/>
                            <p:cNvSpPr/>
                            <p:nvPr/>
                          </p:nvSpPr>
                          <p:spPr>
                            <a:xfrm>
                              <a:off x="2844774" y="2223820"/>
                              <a:ext cx="367393" cy="261702"/>
                            </a:xfrm>
                            <a:custGeom>
                              <a:rect b="b" l="l" r="r" t="t"/>
                              <a:pathLst>
                                <a:path extrusionOk="0" h="261702" w="367393">
                                  <a:moveTo>
                                    <a:pt x="0" y="261703"/>
                                  </a:moveTo>
                                  <a:lnTo>
                                    <a:pt x="15428" y="197827"/>
                                  </a:lnTo>
                                  <a:cubicBezTo>
                                    <a:pt x="15428" y="197827"/>
                                    <a:pt x="153994" y="26675"/>
                                    <a:pt x="356291" y="0"/>
                                  </a:cubicBezTo>
                                  <a:lnTo>
                                    <a:pt x="367393" y="109584"/>
                                  </a:lnTo>
                                  <a:lnTo>
                                    <a:pt x="0" y="261703"/>
                                  </a:lnTo>
                                  <a:close/>
                                </a:path>
                              </a:pathLst>
                            </a:custGeom>
                            <a:solidFill>
                              <a:srgbClr val="F2F1E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1554" name="Google Shape;1554;p35"/>
                        <p:cNvSpPr/>
                        <p:nvPr/>
                      </p:nvSpPr>
                      <p:spPr>
                        <a:xfrm>
                          <a:off x="2512275" y="2284909"/>
                          <a:ext cx="466739" cy="685809"/>
                        </a:xfrm>
                        <a:custGeom>
                          <a:rect b="b" l="l" r="r" t="t"/>
                          <a:pathLst>
                            <a:path extrusionOk="0" h="685809" w="466739">
                              <a:moveTo>
                                <a:pt x="332500" y="200614"/>
                              </a:moveTo>
                              <a:cubicBezTo>
                                <a:pt x="332500" y="200614"/>
                                <a:pt x="178362" y="-3558"/>
                                <a:pt x="0" y="47"/>
                              </a:cubicBezTo>
                              <a:lnTo>
                                <a:pt x="194367" y="526193"/>
                              </a:lnTo>
                              <a:cubicBezTo>
                                <a:pt x="194367" y="526193"/>
                                <a:pt x="313034" y="533402"/>
                                <a:pt x="466740" y="685810"/>
                              </a:cubicBezTo>
                              <a:lnTo>
                                <a:pt x="332500" y="200614"/>
                              </a:ln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55" name="Google Shape;1555;p35"/>
                        <p:cNvGrpSpPr/>
                        <p:nvPr/>
                      </p:nvGrpSpPr>
                      <p:grpSpPr>
                        <a:xfrm>
                          <a:off x="2844918" y="2301538"/>
                          <a:ext cx="502498" cy="669337"/>
                          <a:chOff x="2844918" y="2301538"/>
                          <a:chExt cx="502498" cy="669337"/>
                        </a:xfrm>
                      </p:grpSpPr>
                      <p:sp>
                        <p:nvSpPr>
                          <p:cNvPr id="1556" name="Google Shape;1556;p35"/>
                          <p:cNvSpPr/>
                          <p:nvPr/>
                        </p:nvSpPr>
                        <p:spPr>
                          <a:xfrm>
                            <a:off x="2844918" y="2301538"/>
                            <a:ext cx="502498" cy="669337"/>
                          </a:xfrm>
                          <a:custGeom>
                            <a:rect b="b" l="l" r="r" t="t"/>
                            <a:pathLst>
                              <a:path extrusionOk="0" h="669337" w="502498">
                                <a:moveTo>
                                  <a:pt x="134240" y="669181"/>
                                </a:moveTo>
                                <a:cubicBezTo>
                                  <a:pt x="123570" y="679418"/>
                                  <a:pt x="0" y="184129"/>
                                  <a:pt x="0" y="184129"/>
                                </a:cubicBezTo>
                                <a:cubicBezTo>
                                  <a:pt x="0" y="184129"/>
                                  <a:pt x="129770" y="41094"/>
                                  <a:pt x="395654" y="0"/>
                                </a:cubicBezTo>
                                <a:lnTo>
                                  <a:pt x="502499" y="534508"/>
                                </a:lnTo>
                                <a:cubicBezTo>
                                  <a:pt x="502499" y="534364"/>
                                  <a:pt x="252042" y="556714"/>
                                  <a:pt x="134240" y="669181"/>
                                </a:cubicBezTo>
                                <a:close/>
                              </a:path>
                            </a:pathLst>
                          </a:custGeom>
                          <a:solidFill>
                            <a:srgbClr val="CAC2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7" name="Google Shape;1557;p35"/>
                          <p:cNvSpPr/>
                          <p:nvPr/>
                        </p:nvSpPr>
                        <p:spPr>
                          <a:xfrm>
                            <a:off x="2943976" y="2401316"/>
                            <a:ext cx="265163" cy="252763"/>
                          </a:xfrm>
                          <a:custGeom>
                            <a:rect b="b" l="l" r="r" t="t"/>
                            <a:pathLst>
                              <a:path extrusionOk="0" h="252763" w="265163">
                                <a:moveTo>
                                  <a:pt x="0" y="108718"/>
                                </a:moveTo>
                                <a:cubicBezTo>
                                  <a:pt x="68490" y="44554"/>
                                  <a:pt x="144910" y="4181"/>
                                  <a:pt x="233874" y="0"/>
                                </a:cubicBezTo>
                                <a:lnTo>
                                  <a:pt x="265163" y="141882"/>
                                </a:lnTo>
                                <a:cubicBezTo>
                                  <a:pt x="179083" y="152119"/>
                                  <a:pt x="108286" y="199702"/>
                                  <a:pt x="44554" y="252763"/>
                                </a:cubicBezTo>
                                <a:lnTo>
                                  <a:pt x="0" y="108718"/>
                                </a:lnTo>
                                <a:close/>
                              </a:path>
                            </a:pathLst>
                          </a:custGeom>
                          <a:solidFill>
                            <a:srgbClr val="E4E0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58" name="Google Shape;1558;p35"/>
                      <p:cNvGrpSpPr/>
                      <p:nvPr/>
                    </p:nvGrpSpPr>
                    <p:grpSpPr>
                      <a:xfrm>
                        <a:off x="2722209" y="2640812"/>
                        <a:ext cx="478855" cy="603577"/>
                        <a:chOff x="2722209" y="2640812"/>
                        <a:chExt cx="478855" cy="603577"/>
                      </a:xfrm>
                    </p:grpSpPr>
                    <p:sp>
                      <p:nvSpPr>
                        <p:cNvPr id="1559" name="Google Shape;1559;p35"/>
                        <p:cNvSpPr/>
                        <p:nvPr/>
                      </p:nvSpPr>
                      <p:spPr>
                        <a:xfrm>
                          <a:off x="2891530" y="2987563"/>
                          <a:ext cx="183225" cy="170601"/>
                        </a:xfrm>
                        <a:custGeom>
                          <a:rect b="b" l="l" r="r" t="t"/>
                          <a:pathLst>
                            <a:path extrusionOk="0" h="170601" w="183225">
                              <a:moveTo>
                                <a:pt x="2268" y="170601"/>
                              </a:moveTo>
                              <a:cubicBezTo>
                                <a:pt x="2268" y="170601"/>
                                <a:pt x="-32914" y="-36454"/>
                                <a:pt x="173853" y="5649"/>
                              </a:cubicBezTo>
                              <a:lnTo>
                                <a:pt x="183225" y="81925"/>
                              </a:lnTo>
                              <a:lnTo>
                                <a:pt x="2268" y="170601"/>
                              </a:lnTo>
                              <a:close/>
                            </a:path>
                          </a:pathLst>
                        </a:custGeom>
                        <a:solidFill>
                          <a:srgbClr val="D1AD9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60" name="Google Shape;1560;p35"/>
                        <p:cNvGrpSpPr/>
                        <p:nvPr/>
                      </p:nvGrpSpPr>
                      <p:grpSpPr>
                        <a:xfrm>
                          <a:off x="2722209" y="2640812"/>
                          <a:ext cx="380908" cy="515189"/>
                          <a:chOff x="2722209" y="2640812"/>
                          <a:chExt cx="380908" cy="515189"/>
                        </a:xfrm>
                      </p:grpSpPr>
                      <p:sp>
                        <p:nvSpPr>
                          <p:cNvPr id="1561" name="Google Shape;1561;p35"/>
                          <p:cNvSpPr/>
                          <p:nvPr/>
                        </p:nvSpPr>
                        <p:spPr>
                          <a:xfrm>
                            <a:off x="2722209" y="2640812"/>
                            <a:ext cx="380772" cy="515189"/>
                          </a:xfrm>
                          <a:custGeom>
                            <a:rect b="b" l="l" r="r" t="t"/>
                            <a:pathLst>
                              <a:path extrusionOk="0" h="515189" w="380772">
                                <a:moveTo>
                                  <a:pt x="267043" y="515189"/>
                                </a:moveTo>
                                <a:lnTo>
                                  <a:pt x="207349" y="419880"/>
                                </a:lnTo>
                                <a:lnTo>
                                  <a:pt x="196535" y="402722"/>
                                </a:lnTo>
                                <a:cubicBezTo>
                                  <a:pt x="157604" y="353986"/>
                                  <a:pt x="-16721" y="117228"/>
                                  <a:pt x="1303" y="74692"/>
                                </a:cubicBezTo>
                                <a:cubicBezTo>
                                  <a:pt x="19326" y="32156"/>
                                  <a:pt x="122566" y="193936"/>
                                  <a:pt x="122566" y="193936"/>
                                </a:cubicBezTo>
                                <a:cubicBezTo>
                                  <a:pt x="122566" y="193936"/>
                                  <a:pt x="58401" y="15575"/>
                                  <a:pt x="84500" y="723"/>
                                </a:cubicBezTo>
                                <a:cubicBezTo>
                                  <a:pt x="110598" y="-14273"/>
                                  <a:pt x="198986" y="208932"/>
                                  <a:pt x="198986" y="208932"/>
                                </a:cubicBezTo>
                                <a:cubicBezTo>
                                  <a:pt x="198986" y="208932"/>
                                  <a:pt x="179520" y="32156"/>
                                  <a:pt x="198986" y="26100"/>
                                </a:cubicBezTo>
                                <a:cubicBezTo>
                                  <a:pt x="218451" y="20044"/>
                                  <a:pt x="230419" y="58975"/>
                                  <a:pt x="230419" y="58975"/>
                                </a:cubicBezTo>
                                <a:cubicBezTo>
                                  <a:pt x="230419" y="58975"/>
                                  <a:pt x="239647" y="40375"/>
                                  <a:pt x="256805" y="42970"/>
                                </a:cubicBezTo>
                                <a:cubicBezTo>
                                  <a:pt x="273820" y="45422"/>
                                  <a:pt x="306118" y="220755"/>
                                  <a:pt x="306118" y="220755"/>
                                </a:cubicBezTo>
                                <a:cubicBezTo>
                                  <a:pt x="306118" y="220755"/>
                                  <a:pt x="338416" y="257668"/>
                                  <a:pt x="342454" y="331060"/>
                                </a:cubicBezTo>
                                <a:cubicBezTo>
                                  <a:pt x="342886" y="337837"/>
                                  <a:pt x="343030" y="345046"/>
                                  <a:pt x="342886" y="352400"/>
                                </a:cubicBezTo>
                                <a:lnTo>
                                  <a:pt x="343030" y="352400"/>
                                </a:lnTo>
                                <a:cubicBezTo>
                                  <a:pt x="343030" y="352400"/>
                                  <a:pt x="376626" y="441797"/>
                                  <a:pt x="380664" y="445834"/>
                                </a:cubicBezTo>
                                <a:cubicBezTo>
                                  <a:pt x="384845" y="450160"/>
                                  <a:pt x="267043" y="515189"/>
                                  <a:pt x="267043" y="515189"/>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62" name="Google Shape;1562;p35"/>
                          <p:cNvSpPr/>
                          <p:nvPr/>
                        </p:nvSpPr>
                        <p:spPr>
                          <a:xfrm>
                            <a:off x="2929557" y="2972016"/>
                            <a:ext cx="173560" cy="183985"/>
                          </a:xfrm>
                          <a:custGeom>
                            <a:rect b="b" l="l" r="r" t="t"/>
                            <a:pathLst>
                              <a:path extrusionOk="0" h="183985" w="173560">
                                <a:moveTo>
                                  <a:pt x="59694" y="183985"/>
                                </a:moveTo>
                                <a:lnTo>
                                  <a:pt x="0" y="88676"/>
                                </a:lnTo>
                                <a:cubicBezTo>
                                  <a:pt x="58108" y="87234"/>
                                  <a:pt x="107997" y="34894"/>
                                  <a:pt x="135249" y="0"/>
                                </a:cubicBezTo>
                                <a:cubicBezTo>
                                  <a:pt x="135682" y="6777"/>
                                  <a:pt x="135826" y="13986"/>
                                  <a:pt x="135682" y="21340"/>
                                </a:cubicBezTo>
                                <a:lnTo>
                                  <a:pt x="135826" y="21340"/>
                                </a:lnTo>
                                <a:cubicBezTo>
                                  <a:pt x="135826" y="21340"/>
                                  <a:pt x="169422" y="110737"/>
                                  <a:pt x="173459" y="114774"/>
                                </a:cubicBezTo>
                                <a:cubicBezTo>
                                  <a:pt x="177497" y="118956"/>
                                  <a:pt x="59694" y="183985"/>
                                  <a:pt x="59694" y="183985"/>
                                </a:cubicBez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63" name="Google Shape;1563;p35"/>
                          <p:cNvSpPr/>
                          <p:nvPr/>
                        </p:nvSpPr>
                        <p:spPr>
                          <a:xfrm>
                            <a:off x="2949172" y="2691136"/>
                            <a:ext cx="28813" cy="172219"/>
                          </a:xfrm>
                          <a:custGeom>
                            <a:rect b="b" l="l" r="r" t="t"/>
                            <a:pathLst>
                              <a:path extrusionOk="0" h="172219" w="28813">
                                <a:moveTo>
                                  <a:pt x="6340" y="4326"/>
                                </a:moveTo>
                                <a:cubicBezTo>
                                  <a:pt x="9223" y="59406"/>
                                  <a:pt x="14847" y="113477"/>
                                  <a:pt x="28689" y="167548"/>
                                </a:cubicBezTo>
                                <a:cubicBezTo>
                                  <a:pt x="29842" y="172306"/>
                                  <a:pt x="22633" y="174180"/>
                                  <a:pt x="21479" y="169566"/>
                                </a:cubicBezTo>
                                <a:cubicBezTo>
                                  <a:pt x="7205" y="114486"/>
                                  <a:pt x="-1735" y="56810"/>
                                  <a:pt x="283" y="0"/>
                                </a:cubicBezTo>
                                <a:lnTo>
                                  <a:pt x="6340" y="4326"/>
                                </a:lnTo>
                                <a:close/>
                              </a:path>
                            </a:pathLst>
                          </a:custGeom>
                          <a:solidFill>
                            <a:srgbClr val="F475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564" name="Google Shape;1564;p35"/>
                        <p:cNvSpPr/>
                        <p:nvPr/>
                      </p:nvSpPr>
                      <p:spPr>
                        <a:xfrm>
                          <a:off x="2893798" y="2988454"/>
                          <a:ext cx="307266" cy="255935"/>
                        </a:xfrm>
                        <a:custGeom>
                          <a:rect b="b" l="l" r="r" t="t"/>
                          <a:pathLst>
                            <a:path extrusionOk="0" h="255935" w="307266">
                              <a:moveTo>
                                <a:pt x="171585" y="0"/>
                              </a:moveTo>
                              <a:cubicBezTo>
                                <a:pt x="171585" y="0"/>
                                <a:pt x="122993" y="102951"/>
                                <a:pt x="0" y="169855"/>
                              </a:cubicBezTo>
                              <a:lnTo>
                                <a:pt x="85793" y="255935"/>
                              </a:lnTo>
                              <a:lnTo>
                                <a:pt x="307267" y="145631"/>
                              </a:lnTo>
                              <a:lnTo>
                                <a:pt x="171585" y="0"/>
                              </a:lnTo>
                              <a:close/>
                            </a:path>
                          </a:pathLst>
                        </a:custGeom>
                        <a:solidFill>
                          <a:srgbClr val="F3DF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65" name="Google Shape;1565;p35"/>
                    <p:cNvGrpSpPr/>
                    <p:nvPr/>
                  </p:nvGrpSpPr>
                  <p:grpSpPr>
                    <a:xfrm>
                      <a:off x="3863469" y="2401460"/>
                      <a:ext cx="561327" cy="738535"/>
                      <a:chOff x="3863469" y="2401460"/>
                      <a:chExt cx="561327" cy="738535"/>
                    </a:xfrm>
                  </p:grpSpPr>
                  <p:sp>
                    <p:nvSpPr>
                      <p:cNvPr id="1566" name="Google Shape;1566;p35"/>
                      <p:cNvSpPr/>
                      <p:nvPr/>
                    </p:nvSpPr>
                    <p:spPr>
                      <a:xfrm>
                        <a:off x="3863469" y="2401460"/>
                        <a:ext cx="561327" cy="738535"/>
                      </a:xfrm>
                      <a:custGeom>
                        <a:rect b="b" l="l" r="r" t="t"/>
                        <a:pathLst>
                          <a:path extrusionOk="0" h="738535" w="561327">
                            <a:moveTo>
                              <a:pt x="561328" y="727722"/>
                            </a:moveTo>
                            <a:lnTo>
                              <a:pt x="297173" y="727722"/>
                            </a:lnTo>
                            <a:lnTo>
                              <a:pt x="0" y="738536"/>
                            </a:lnTo>
                            <a:cubicBezTo>
                              <a:pt x="0" y="738536"/>
                              <a:pt x="2451" y="156589"/>
                              <a:pt x="61857" y="0"/>
                            </a:cubicBezTo>
                            <a:cubicBezTo>
                              <a:pt x="61857" y="0"/>
                              <a:pt x="212535" y="72383"/>
                              <a:pt x="299048" y="138133"/>
                            </a:cubicBezTo>
                            <a:cubicBezTo>
                              <a:pt x="325723" y="158175"/>
                              <a:pt x="346198" y="177785"/>
                              <a:pt x="354561" y="194511"/>
                            </a:cubicBezTo>
                            <a:cubicBezTo>
                              <a:pt x="390031" y="265163"/>
                              <a:pt x="561328" y="727722"/>
                              <a:pt x="561328" y="727722"/>
                            </a:cubicBezTo>
                            <a:close/>
                          </a:path>
                        </a:pathLst>
                      </a:custGeom>
                      <a:solidFill>
                        <a:srgbClr val="F3DF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67" name="Google Shape;1567;p35"/>
                      <p:cNvSpPr/>
                      <p:nvPr/>
                    </p:nvSpPr>
                    <p:spPr>
                      <a:xfrm>
                        <a:off x="4105086" y="2539594"/>
                        <a:ext cx="319710" cy="589588"/>
                      </a:xfrm>
                      <a:custGeom>
                        <a:rect b="b" l="l" r="r" t="t"/>
                        <a:pathLst>
                          <a:path extrusionOk="0" h="589588" w="319710">
                            <a:moveTo>
                              <a:pt x="319710" y="589589"/>
                            </a:moveTo>
                            <a:lnTo>
                              <a:pt x="14751" y="589589"/>
                            </a:lnTo>
                            <a:cubicBezTo>
                              <a:pt x="-7743" y="412524"/>
                              <a:pt x="-4427" y="73680"/>
                              <a:pt x="24123" y="24368"/>
                            </a:cubicBezTo>
                            <a:cubicBezTo>
                              <a:pt x="33495" y="7930"/>
                              <a:pt x="45174" y="1009"/>
                              <a:pt x="57430" y="0"/>
                            </a:cubicBezTo>
                            <a:cubicBezTo>
                              <a:pt x="84105" y="20042"/>
                              <a:pt x="104580" y="39652"/>
                              <a:pt x="112943" y="56378"/>
                            </a:cubicBezTo>
                            <a:cubicBezTo>
                              <a:pt x="148414" y="127030"/>
                              <a:pt x="319710" y="589589"/>
                              <a:pt x="319710" y="589589"/>
                            </a:cubicBezTo>
                            <a:close/>
                          </a:path>
                        </a:pathLst>
                      </a:custGeom>
                      <a:solidFill>
                        <a:srgbClr val="E5CDB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68" name="Google Shape;1568;p35"/>
                    <p:cNvGrpSpPr/>
                    <p:nvPr/>
                  </p:nvGrpSpPr>
                  <p:grpSpPr>
                    <a:xfrm>
                      <a:off x="4229997" y="2002617"/>
                      <a:ext cx="882275" cy="1231390"/>
                      <a:chOff x="4229997" y="2002617"/>
                      <a:chExt cx="882275" cy="1231390"/>
                    </a:xfrm>
                  </p:grpSpPr>
                  <p:sp>
                    <p:nvSpPr>
                      <p:cNvPr id="1569" name="Google Shape;1569;p35"/>
                      <p:cNvSpPr/>
                      <p:nvPr/>
                    </p:nvSpPr>
                    <p:spPr>
                      <a:xfrm>
                        <a:off x="4452625" y="3003566"/>
                        <a:ext cx="116542" cy="157193"/>
                      </a:xfrm>
                      <a:custGeom>
                        <a:rect b="b" l="l" r="r" t="t"/>
                        <a:pathLst>
                          <a:path extrusionOk="0" h="157193" w="116542">
                            <a:moveTo>
                              <a:pt x="111891" y="157194"/>
                            </a:moveTo>
                            <a:cubicBezTo>
                              <a:pt x="111891" y="157194"/>
                              <a:pt x="134817" y="43573"/>
                              <a:pt x="78871" y="7670"/>
                            </a:cubicBezTo>
                            <a:cubicBezTo>
                              <a:pt x="22926" y="-28233"/>
                              <a:pt x="0" y="73564"/>
                              <a:pt x="0" y="73564"/>
                            </a:cubicBezTo>
                            <a:lnTo>
                              <a:pt x="48880" y="144505"/>
                            </a:lnTo>
                            <a:lnTo>
                              <a:pt x="111891" y="157194"/>
                            </a:lnTo>
                            <a:close/>
                          </a:path>
                        </a:pathLst>
                      </a:custGeom>
                      <a:solidFill>
                        <a:srgbClr val="D1AD9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70" name="Google Shape;1570;p35"/>
                      <p:cNvGrpSpPr/>
                      <p:nvPr/>
                    </p:nvGrpSpPr>
                    <p:grpSpPr>
                      <a:xfrm>
                        <a:off x="4409513" y="2002617"/>
                        <a:ext cx="702759" cy="1140119"/>
                        <a:chOff x="4409513" y="2002617"/>
                        <a:chExt cx="702759" cy="1140119"/>
                      </a:xfrm>
                    </p:grpSpPr>
                    <p:sp>
                      <p:nvSpPr>
                        <p:cNvPr id="1571" name="Google Shape;1571;p35"/>
                        <p:cNvSpPr/>
                        <p:nvPr/>
                      </p:nvSpPr>
                      <p:spPr>
                        <a:xfrm>
                          <a:off x="4478867" y="2626702"/>
                          <a:ext cx="226139" cy="296866"/>
                        </a:xfrm>
                        <a:custGeom>
                          <a:rect b="b" l="l" r="r" t="t"/>
                          <a:pathLst>
                            <a:path extrusionOk="0" h="296866" w="226139">
                              <a:moveTo>
                                <a:pt x="0" y="296866"/>
                              </a:moveTo>
                              <a:cubicBezTo>
                                <a:pt x="1730" y="293838"/>
                                <a:pt x="21340" y="179785"/>
                                <a:pt x="79016" y="138547"/>
                              </a:cubicBezTo>
                              <a:cubicBezTo>
                                <a:pt x="136691" y="97309"/>
                                <a:pt x="209507" y="-4056"/>
                                <a:pt x="224358" y="126"/>
                              </a:cubicBezTo>
                              <a:cubicBezTo>
                                <a:pt x="239209" y="4163"/>
                                <a:pt x="156301" y="262405"/>
                                <a:pt x="156301" y="262405"/>
                              </a:cubicBezTo>
                              <a:lnTo>
                                <a:pt x="0" y="296866"/>
                              </a:lnTo>
                              <a:close/>
                            </a:path>
                          </a:pathLst>
                        </a:custGeom>
                        <a:solidFill>
                          <a:srgbClr val="D848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72" name="Google Shape;1572;p35"/>
                        <p:cNvSpPr/>
                        <p:nvPr/>
                      </p:nvSpPr>
                      <p:spPr>
                        <a:xfrm>
                          <a:off x="4528036" y="2002617"/>
                          <a:ext cx="584236" cy="892979"/>
                        </a:xfrm>
                        <a:custGeom>
                          <a:rect b="b" l="l" r="r" t="t"/>
                          <a:pathLst>
                            <a:path extrusionOk="0" h="892979" w="584236">
                              <a:moveTo>
                                <a:pt x="0" y="872072"/>
                              </a:moveTo>
                              <a:cubicBezTo>
                                <a:pt x="0" y="872072"/>
                                <a:pt x="565942" y="-4453"/>
                                <a:pt x="583821" y="17"/>
                              </a:cubicBezTo>
                              <a:cubicBezTo>
                                <a:pt x="601700" y="4487"/>
                                <a:pt x="36480" y="892979"/>
                                <a:pt x="36480" y="892979"/>
                              </a:cubicBezTo>
                              <a:lnTo>
                                <a:pt x="0" y="872072"/>
                              </a:lnTo>
                              <a:close/>
                            </a:path>
                          </a:pathLst>
                        </a:custGeom>
                        <a:solidFill>
                          <a:srgbClr val="2D1B0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73" name="Google Shape;1573;p35"/>
                        <p:cNvGrpSpPr/>
                        <p:nvPr/>
                      </p:nvGrpSpPr>
                      <p:grpSpPr>
                        <a:xfrm>
                          <a:off x="4409513" y="2538484"/>
                          <a:ext cx="409983" cy="604252"/>
                          <a:chOff x="4409513" y="2538484"/>
                          <a:chExt cx="409983" cy="604252"/>
                        </a:xfrm>
                      </p:grpSpPr>
                      <p:sp>
                        <p:nvSpPr>
                          <p:cNvPr id="1574" name="Google Shape;1574;p35"/>
                          <p:cNvSpPr/>
                          <p:nvPr/>
                        </p:nvSpPr>
                        <p:spPr>
                          <a:xfrm>
                            <a:off x="4409513" y="2538484"/>
                            <a:ext cx="409983" cy="604251"/>
                          </a:xfrm>
                          <a:custGeom>
                            <a:rect b="b" l="l" r="r" t="t"/>
                            <a:pathLst>
                              <a:path extrusionOk="0" h="604251" w="409983">
                                <a:moveTo>
                                  <a:pt x="406469" y="299004"/>
                                </a:moveTo>
                                <a:cubicBezTo>
                                  <a:pt x="396664" y="353940"/>
                                  <a:pt x="143756" y="527111"/>
                                  <a:pt x="143756" y="527111"/>
                                </a:cubicBezTo>
                                <a:lnTo>
                                  <a:pt x="138998" y="532445"/>
                                </a:lnTo>
                                <a:lnTo>
                                  <a:pt x="74834" y="604252"/>
                                </a:lnTo>
                                <a:lnTo>
                                  <a:pt x="0" y="464965"/>
                                </a:lnTo>
                                <a:lnTo>
                                  <a:pt x="42103" y="412480"/>
                                </a:lnTo>
                                <a:lnTo>
                                  <a:pt x="40517" y="410606"/>
                                </a:lnTo>
                                <a:cubicBezTo>
                                  <a:pt x="43545" y="399215"/>
                                  <a:pt x="47727" y="389266"/>
                                  <a:pt x="52773" y="380470"/>
                                </a:cubicBezTo>
                                <a:cubicBezTo>
                                  <a:pt x="93002" y="310539"/>
                                  <a:pt x="188743" y="314576"/>
                                  <a:pt x="188743" y="314576"/>
                                </a:cubicBezTo>
                                <a:cubicBezTo>
                                  <a:pt x="188743" y="314576"/>
                                  <a:pt x="156589" y="186969"/>
                                  <a:pt x="173604" y="167792"/>
                                </a:cubicBezTo>
                                <a:cubicBezTo>
                                  <a:pt x="184850" y="154959"/>
                                  <a:pt x="202874" y="171541"/>
                                  <a:pt x="204460" y="173127"/>
                                </a:cubicBezTo>
                                <a:cubicBezTo>
                                  <a:pt x="202874" y="170964"/>
                                  <a:pt x="184418" y="143856"/>
                                  <a:pt x="208353" y="130447"/>
                                </a:cubicBezTo>
                                <a:cubicBezTo>
                                  <a:pt x="230847" y="117902"/>
                                  <a:pt x="288810" y="261659"/>
                                  <a:pt x="292703" y="271031"/>
                                </a:cubicBezTo>
                                <a:cubicBezTo>
                                  <a:pt x="290541" y="261226"/>
                                  <a:pt x="254493" y="99446"/>
                                  <a:pt x="279150" y="62822"/>
                                </a:cubicBezTo>
                                <a:cubicBezTo>
                                  <a:pt x="304671" y="25045"/>
                                  <a:pt x="343891" y="226188"/>
                                  <a:pt x="343891" y="226188"/>
                                </a:cubicBezTo>
                                <a:cubicBezTo>
                                  <a:pt x="343891" y="226188"/>
                                  <a:pt x="353695" y="12212"/>
                                  <a:pt x="379217" y="388"/>
                                </a:cubicBezTo>
                                <a:cubicBezTo>
                                  <a:pt x="404594" y="-11291"/>
                                  <a:pt x="416418" y="243923"/>
                                  <a:pt x="406469" y="299004"/>
                                </a:cubicBezTo>
                                <a:close/>
                              </a:path>
                            </a:pathLst>
                          </a:custGeom>
                          <a:solidFill>
                            <a:srgbClr val="FF91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75" name="Google Shape;1575;p35"/>
                          <p:cNvSpPr/>
                          <p:nvPr/>
                        </p:nvSpPr>
                        <p:spPr>
                          <a:xfrm>
                            <a:off x="4409513" y="2918955"/>
                            <a:ext cx="138997" cy="223781"/>
                          </a:xfrm>
                          <a:custGeom>
                            <a:rect b="b" l="l" r="r" t="t"/>
                            <a:pathLst>
                              <a:path extrusionOk="0" h="223781" w="138997">
                                <a:moveTo>
                                  <a:pt x="138998" y="151975"/>
                                </a:moveTo>
                                <a:lnTo>
                                  <a:pt x="74834" y="223781"/>
                                </a:lnTo>
                                <a:lnTo>
                                  <a:pt x="0" y="84495"/>
                                </a:lnTo>
                                <a:lnTo>
                                  <a:pt x="42103" y="32010"/>
                                </a:lnTo>
                                <a:lnTo>
                                  <a:pt x="40517" y="30135"/>
                                </a:lnTo>
                                <a:cubicBezTo>
                                  <a:pt x="43545" y="18744"/>
                                  <a:pt x="47727" y="8796"/>
                                  <a:pt x="52773" y="0"/>
                                </a:cubicBezTo>
                                <a:cubicBezTo>
                                  <a:pt x="62866" y="48447"/>
                                  <a:pt x="86946" y="119677"/>
                                  <a:pt x="138998" y="151975"/>
                                </a:cubicBezTo>
                                <a:close/>
                              </a:path>
                            </a:pathLst>
                          </a:custGeom>
                          <a:solidFill>
                            <a:srgbClr val="D848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76" name="Google Shape;1576;p35"/>
                          <p:cNvSpPr/>
                          <p:nvPr/>
                        </p:nvSpPr>
                        <p:spPr>
                          <a:xfrm>
                            <a:off x="4603303" y="2704257"/>
                            <a:ext cx="72585" cy="163066"/>
                          </a:xfrm>
                          <a:custGeom>
                            <a:rect b="b" l="l" r="r" t="t"/>
                            <a:pathLst>
                              <a:path extrusionOk="0" h="163066" w="72585">
                                <a:moveTo>
                                  <a:pt x="9660" y="6488"/>
                                </a:moveTo>
                                <a:lnTo>
                                  <a:pt x="9660" y="6488"/>
                                </a:lnTo>
                                <a:cubicBezTo>
                                  <a:pt x="41526" y="51908"/>
                                  <a:pt x="57243" y="104537"/>
                                  <a:pt x="72383" y="158031"/>
                                </a:cubicBezTo>
                                <a:cubicBezTo>
                                  <a:pt x="73969" y="163078"/>
                                  <a:pt x="65750" y="165241"/>
                                  <a:pt x="64452" y="160194"/>
                                </a:cubicBezTo>
                                <a:cubicBezTo>
                                  <a:pt x="49457" y="104393"/>
                                  <a:pt x="32731" y="48015"/>
                                  <a:pt x="0" y="0"/>
                                </a:cubicBezTo>
                                <a:lnTo>
                                  <a:pt x="9660" y="6488"/>
                                </a:lnTo>
                                <a:close/>
                              </a:path>
                            </a:pathLst>
                          </a:custGeom>
                          <a:solidFill>
                            <a:srgbClr val="D8484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1577" name="Google Shape;1577;p35"/>
                      <p:cNvSpPr/>
                      <p:nvPr/>
                    </p:nvSpPr>
                    <p:spPr>
                      <a:xfrm>
                        <a:off x="4229997" y="2930346"/>
                        <a:ext cx="334518" cy="303661"/>
                      </a:xfrm>
                      <a:custGeom>
                        <a:rect b="b" l="l" r="r" t="t"/>
                        <a:pathLst>
                          <a:path extrusionOk="0" h="303661" w="334518">
                            <a:moveTo>
                              <a:pt x="0" y="190041"/>
                            </a:moveTo>
                            <a:cubicBezTo>
                              <a:pt x="6921" y="189897"/>
                              <a:pt x="226809" y="0"/>
                              <a:pt x="226809" y="0"/>
                            </a:cubicBezTo>
                            <a:cubicBezTo>
                              <a:pt x="226809" y="0"/>
                              <a:pt x="244400" y="207920"/>
                              <a:pt x="334518" y="231279"/>
                            </a:cubicBezTo>
                            <a:lnTo>
                              <a:pt x="238633" y="303662"/>
                            </a:lnTo>
                            <a:lnTo>
                              <a:pt x="0" y="190041"/>
                            </a:lnTo>
                            <a:close/>
                          </a:path>
                        </a:pathLst>
                      </a:custGeom>
                      <a:solidFill>
                        <a:srgbClr val="F3DFC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1578" name="Google Shape;1578;p35"/>
              <p:cNvGrpSpPr/>
              <p:nvPr/>
            </p:nvGrpSpPr>
            <p:grpSpPr>
              <a:xfrm>
                <a:off x="1727022" y="1929818"/>
                <a:ext cx="581946" cy="596653"/>
                <a:chOff x="1727022" y="1929818"/>
                <a:chExt cx="581946" cy="596653"/>
              </a:xfrm>
            </p:grpSpPr>
            <p:sp>
              <p:nvSpPr>
                <p:cNvPr id="1579" name="Google Shape;1579;p35"/>
                <p:cNvSpPr/>
                <p:nvPr/>
              </p:nvSpPr>
              <p:spPr>
                <a:xfrm>
                  <a:off x="1781958" y="2000759"/>
                  <a:ext cx="527010" cy="525712"/>
                </a:xfrm>
                <a:custGeom>
                  <a:rect b="b" l="l" r="r" t="t"/>
                  <a:pathLst>
                    <a:path extrusionOk="0" h="525712" w="527010">
                      <a:moveTo>
                        <a:pt x="527011" y="525713"/>
                      </a:moveTo>
                      <a:lnTo>
                        <a:pt x="431846" y="305681"/>
                      </a:lnTo>
                      <a:lnTo>
                        <a:pt x="307555" y="378352"/>
                      </a:lnTo>
                      <a:lnTo>
                        <a:pt x="225223" y="132942"/>
                      </a:lnTo>
                      <a:lnTo>
                        <a:pt x="113909" y="298904"/>
                      </a:lnTo>
                      <a:lnTo>
                        <a:pt x="0" y="0"/>
                      </a:lnTo>
                    </a:path>
                  </a:pathLst>
                </a:custGeom>
                <a:noFill/>
                <a:ln cap="flat" cmpd="sng" w="28825">
                  <a:solidFill>
                    <a:srgbClr val="B1A5F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80" name="Google Shape;1580;p35"/>
                <p:cNvSpPr/>
                <p:nvPr/>
              </p:nvSpPr>
              <p:spPr>
                <a:xfrm>
                  <a:off x="1727022" y="1929818"/>
                  <a:ext cx="160482" cy="156300"/>
                </a:xfrm>
                <a:custGeom>
                  <a:rect b="b" l="l" r="r" t="t"/>
                  <a:pathLst>
                    <a:path extrusionOk="0" h="156300" w="160482">
                      <a:moveTo>
                        <a:pt x="27396" y="0"/>
                      </a:moveTo>
                      <a:cubicBezTo>
                        <a:pt x="26242" y="8796"/>
                        <a:pt x="0" y="156301"/>
                        <a:pt x="0" y="156301"/>
                      </a:cubicBezTo>
                      <a:lnTo>
                        <a:pt x="160482" y="88676"/>
                      </a:lnTo>
                      <a:lnTo>
                        <a:pt x="27396" y="0"/>
                      </a:lnTo>
                      <a:close/>
                    </a:path>
                  </a:pathLst>
                </a:custGeom>
                <a:solidFill>
                  <a:srgbClr val="B1A5F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581" name="Google Shape;1581;p35"/>
          <p:cNvGrpSpPr/>
          <p:nvPr/>
        </p:nvGrpSpPr>
        <p:grpSpPr>
          <a:xfrm>
            <a:off x="2022211" y="1238198"/>
            <a:ext cx="943471" cy="943471"/>
            <a:chOff x="1762508" y="3497014"/>
            <a:chExt cx="943471" cy="943471"/>
          </a:xfrm>
        </p:grpSpPr>
        <p:grpSp>
          <p:nvGrpSpPr>
            <p:cNvPr id="1582" name="Google Shape;1582;p35"/>
            <p:cNvGrpSpPr/>
            <p:nvPr/>
          </p:nvGrpSpPr>
          <p:grpSpPr>
            <a:xfrm>
              <a:off x="1762508" y="3497014"/>
              <a:ext cx="943471" cy="943471"/>
              <a:chOff x="3066415" y="2423677"/>
              <a:chExt cx="1000760" cy="1000760"/>
            </a:xfrm>
          </p:grpSpPr>
          <p:sp>
            <p:nvSpPr>
              <p:cNvPr id="1583" name="Google Shape;1583;p35"/>
              <p:cNvSpPr/>
              <p:nvPr/>
            </p:nvSpPr>
            <p:spPr>
              <a:xfrm>
                <a:off x="3066415" y="2423677"/>
                <a:ext cx="1000760" cy="1000760"/>
              </a:xfrm>
              <a:prstGeom prst="ellipse">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4" name="Google Shape;1584;p35"/>
              <p:cNvSpPr/>
              <p:nvPr/>
            </p:nvSpPr>
            <p:spPr>
              <a:xfrm>
                <a:off x="3238262" y="2595524"/>
                <a:ext cx="657064" cy="657064"/>
              </a:xfrm>
              <a:prstGeom prst="ellipse">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descr="Blackboard" id="1585" name="Google Shape;1585;p35"/>
            <p:cNvSpPr/>
            <p:nvPr/>
          </p:nvSpPr>
          <p:spPr>
            <a:xfrm>
              <a:off x="2100402" y="3877899"/>
              <a:ext cx="267683" cy="181700"/>
            </a:xfrm>
            <a:custGeom>
              <a:rect b="b" l="l" r="r" t="t"/>
              <a:pathLst>
                <a:path extrusionOk="0" h="245380" w="361497">
                  <a:moveTo>
                    <a:pt x="353611" y="104287"/>
                  </a:moveTo>
                  <a:cubicBezTo>
                    <a:pt x="352734" y="103410"/>
                    <a:pt x="351420" y="102534"/>
                    <a:pt x="350543" y="101658"/>
                  </a:cubicBezTo>
                  <a:lnTo>
                    <a:pt x="350543" y="17527"/>
                  </a:lnTo>
                  <a:cubicBezTo>
                    <a:pt x="350543" y="7887"/>
                    <a:pt x="342656" y="0"/>
                    <a:pt x="333016" y="0"/>
                  </a:cubicBezTo>
                  <a:lnTo>
                    <a:pt x="17527" y="0"/>
                  </a:lnTo>
                  <a:cubicBezTo>
                    <a:pt x="7887" y="0"/>
                    <a:pt x="0" y="7887"/>
                    <a:pt x="0" y="17527"/>
                  </a:cubicBezTo>
                  <a:lnTo>
                    <a:pt x="0" y="227853"/>
                  </a:lnTo>
                  <a:cubicBezTo>
                    <a:pt x="0" y="237493"/>
                    <a:pt x="7887" y="245380"/>
                    <a:pt x="17527" y="245380"/>
                  </a:cubicBezTo>
                  <a:lnTo>
                    <a:pt x="333016" y="245380"/>
                  </a:lnTo>
                  <a:cubicBezTo>
                    <a:pt x="342656" y="245380"/>
                    <a:pt x="350543" y="237493"/>
                    <a:pt x="350543" y="227853"/>
                  </a:cubicBezTo>
                  <a:lnTo>
                    <a:pt x="350543" y="144599"/>
                  </a:lnTo>
                  <a:lnTo>
                    <a:pt x="353611" y="141532"/>
                  </a:lnTo>
                  <a:cubicBezTo>
                    <a:pt x="358431" y="136712"/>
                    <a:pt x="361498" y="130139"/>
                    <a:pt x="361498" y="123128"/>
                  </a:cubicBezTo>
                  <a:cubicBezTo>
                    <a:pt x="361498" y="115679"/>
                    <a:pt x="358869" y="109107"/>
                    <a:pt x="353611" y="104287"/>
                  </a:cubicBezTo>
                  <a:close/>
                  <a:moveTo>
                    <a:pt x="324253" y="219090"/>
                  </a:moveTo>
                  <a:lnTo>
                    <a:pt x="26291" y="219090"/>
                  </a:lnTo>
                  <a:lnTo>
                    <a:pt x="26291" y="26291"/>
                  </a:lnTo>
                  <a:lnTo>
                    <a:pt x="324253" y="26291"/>
                  </a:lnTo>
                  <a:lnTo>
                    <a:pt x="324253" y="98590"/>
                  </a:lnTo>
                  <a:cubicBezTo>
                    <a:pt x="321624" y="99905"/>
                    <a:pt x="318994" y="101658"/>
                    <a:pt x="316365" y="103848"/>
                  </a:cubicBezTo>
                  <a:lnTo>
                    <a:pt x="306725" y="113927"/>
                  </a:lnTo>
                  <a:lnTo>
                    <a:pt x="306725" y="43818"/>
                  </a:lnTo>
                  <a:lnTo>
                    <a:pt x="43818" y="43818"/>
                  </a:lnTo>
                  <a:lnTo>
                    <a:pt x="43818" y="201562"/>
                  </a:lnTo>
                  <a:lnTo>
                    <a:pt x="306725" y="201562"/>
                  </a:lnTo>
                  <a:lnTo>
                    <a:pt x="306725" y="184473"/>
                  </a:lnTo>
                  <a:cubicBezTo>
                    <a:pt x="310231" y="183159"/>
                    <a:pt x="313736" y="180968"/>
                    <a:pt x="316365" y="178339"/>
                  </a:cubicBezTo>
                  <a:lnTo>
                    <a:pt x="324253" y="170890"/>
                  </a:lnTo>
                  <a:lnTo>
                    <a:pt x="324253" y="219090"/>
                  </a:lnTo>
                  <a:close/>
                  <a:moveTo>
                    <a:pt x="184912" y="131016"/>
                  </a:moveTo>
                  <a:cubicBezTo>
                    <a:pt x="187541" y="142846"/>
                    <a:pt x="188855" y="149857"/>
                    <a:pt x="182721" y="154239"/>
                  </a:cubicBezTo>
                  <a:cubicBezTo>
                    <a:pt x="176586" y="158621"/>
                    <a:pt x="169575" y="154239"/>
                    <a:pt x="166070" y="151610"/>
                  </a:cubicBezTo>
                  <a:cubicBezTo>
                    <a:pt x="140217" y="134959"/>
                    <a:pt x="102534" y="97276"/>
                    <a:pt x="101219" y="95961"/>
                  </a:cubicBezTo>
                  <a:cubicBezTo>
                    <a:pt x="97714" y="92456"/>
                    <a:pt x="97714" y="87198"/>
                    <a:pt x="101219" y="83692"/>
                  </a:cubicBezTo>
                  <a:cubicBezTo>
                    <a:pt x="104725" y="80187"/>
                    <a:pt x="109983" y="80187"/>
                    <a:pt x="113488" y="83692"/>
                  </a:cubicBezTo>
                  <a:cubicBezTo>
                    <a:pt x="113927" y="84130"/>
                    <a:pt x="143723" y="113488"/>
                    <a:pt x="166946" y="131454"/>
                  </a:cubicBezTo>
                  <a:cubicBezTo>
                    <a:pt x="165194" y="124005"/>
                    <a:pt x="163441" y="114365"/>
                    <a:pt x="162126" y="102096"/>
                  </a:cubicBezTo>
                  <a:cubicBezTo>
                    <a:pt x="160374" y="87636"/>
                    <a:pt x="166946" y="83254"/>
                    <a:pt x="170890" y="81501"/>
                  </a:cubicBezTo>
                  <a:cubicBezTo>
                    <a:pt x="177901" y="78872"/>
                    <a:pt x="189293" y="80625"/>
                    <a:pt x="218651" y="109107"/>
                  </a:cubicBezTo>
                  <a:cubicBezTo>
                    <a:pt x="233550" y="123567"/>
                    <a:pt x="249762" y="141970"/>
                    <a:pt x="254582" y="150295"/>
                  </a:cubicBezTo>
                  <a:cubicBezTo>
                    <a:pt x="257211" y="154239"/>
                    <a:pt x="255897" y="159935"/>
                    <a:pt x="251515" y="162126"/>
                  </a:cubicBezTo>
                  <a:cubicBezTo>
                    <a:pt x="250200" y="163003"/>
                    <a:pt x="248448" y="163441"/>
                    <a:pt x="247133" y="163441"/>
                  </a:cubicBezTo>
                  <a:cubicBezTo>
                    <a:pt x="244066" y="163441"/>
                    <a:pt x="241437" y="162126"/>
                    <a:pt x="239684" y="159059"/>
                  </a:cubicBezTo>
                  <a:cubicBezTo>
                    <a:pt x="227853" y="139779"/>
                    <a:pt x="192361" y="107354"/>
                    <a:pt x="179653" y="99905"/>
                  </a:cubicBezTo>
                  <a:cubicBezTo>
                    <a:pt x="180968" y="113050"/>
                    <a:pt x="183159" y="123567"/>
                    <a:pt x="184912" y="131016"/>
                  </a:cubicBezTo>
                  <a:close/>
                  <a:moveTo>
                    <a:pt x="341342" y="128825"/>
                  </a:moveTo>
                  <a:lnTo>
                    <a:pt x="304096" y="166070"/>
                  </a:lnTo>
                  <a:cubicBezTo>
                    <a:pt x="300591" y="169575"/>
                    <a:pt x="295333" y="169575"/>
                    <a:pt x="291827" y="166070"/>
                  </a:cubicBezTo>
                  <a:cubicBezTo>
                    <a:pt x="288322" y="162564"/>
                    <a:pt x="288322" y="157306"/>
                    <a:pt x="291827" y="153801"/>
                  </a:cubicBezTo>
                  <a:lnTo>
                    <a:pt x="329073" y="116556"/>
                  </a:lnTo>
                  <a:cubicBezTo>
                    <a:pt x="332578" y="113050"/>
                    <a:pt x="337836" y="113050"/>
                    <a:pt x="341342" y="116556"/>
                  </a:cubicBezTo>
                  <a:cubicBezTo>
                    <a:pt x="344847" y="120061"/>
                    <a:pt x="344847" y="125319"/>
                    <a:pt x="341342" y="12882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86" name="Google Shape;1586;p35"/>
          <p:cNvGrpSpPr/>
          <p:nvPr/>
        </p:nvGrpSpPr>
        <p:grpSpPr>
          <a:xfrm>
            <a:off x="4640081" y="4621401"/>
            <a:ext cx="705878" cy="705878"/>
            <a:chOff x="5507761" y="5189972"/>
            <a:chExt cx="705878" cy="705878"/>
          </a:xfrm>
        </p:grpSpPr>
        <p:grpSp>
          <p:nvGrpSpPr>
            <p:cNvPr id="1587" name="Google Shape;1587;p35"/>
            <p:cNvGrpSpPr/>
            <p:nvPr/>
          </p:nvGrpSpPr>
          <p:grpSpPr>
            <a:xfrm>
              <a:off x="5507761" y="5189972"/>
              <a:ext cx="705878" cy="705878"/>
              <a:chOff x="6629401" y="1622851"/>
              <a:chExt cx="888999" cy="888999"/>
            </a:xfrm>
          </p:grpSpPr>
          <p:sp>
            <p:nvSpPr>
              <p:cNvPr id="1588" name="Google Shape;1588;p35"/>
              <p:cNvSpPr/>
              <p:nvPr/>
            </p:nvSpPr>
            <p:spPr>
              <a:xfrm>
                <a:off x="6629401" y="1622851"/>
                <a:ext cx="888999" cy="888999"/>
              </a:xfrm>
              <a:prstGeom prst="ellipse">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9" name="Google Shape;1589;p35"/>
              <p:cNvSpPr/>
              <p:nvPr/>
            </p:nvSpPr>
            <p:spPr>
              <a:xfrm>
                <a:off x="6782057" y="1775507"/>
                <a:ext cx="583686" cy="583686"/>
              </a:xfrm>
              <a:prstGeom prst="ellipse">
                <a:avLst/>
              </a:prstGeom>
              <a:gradFill>
                <a:gsLst>
                  <a:gs pos="0">
                    <a:srgbClr val="FCB9A0"/>
                  </a:gs>
                  <a:gs pos="80000">
                    <a:schemeClr val="accent4"/>
                  </a:gs>
                  <a:gs pos="100000">
                    <a:schemeClr val="accent4"/>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Books on shelf" id="1590" name="Google Shape;1590;p35"/>
            <p:cNvPicPr preferRelativeResize="0"/>
            <p:nvPr/>
          </p:nvPicPr>
          <p:blipFill rotWithShape="1">
            <a:blip r:embed="rId3">
              <a:alphaModFix/>
            </a:blip>
            <a:srcRect b="0" l="0" r="0" t="0"/>
            <a:stretch/>
          </p:blipFill>
          <p:spPr>
            <a:xfrm>
              <a:off x="5737424" y="5419635"/>
              <a:ext cx="246552" cy="246552"/>
            </a:xfrm>
            <a:prstGeom prst="rect">
              <a:avLst/>
            </a:prstGeom>
            <a:noFill/>
            <a:ln>
              <a:noFill/>
            </a:ln>
          </p:spPr>
        </p:pic>
      </p:grpSp>
      <p:sp>
        <p:nvSpPr>
          <p:cNvPr id="1591" name="Google Shape;1591;p35"/>
          <p:cNvSpPr txBox="1"/>
          <p:nvPr/>
        </p:nvSpPr>
        <p:spPr>
          <a:xfrm>
            <a:off x="469900" y="254000"/>
            <a:ext cx="11531600" cy="621965"/>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None/>
            </a:pPr>
            <a:r>
              <a:rPr b="1" lang="vi-VN" sz="2000">
                <a:solidFill>
                  <a:srgbClr val="5D43FB"/>
                </a:solidFill>
                <a:latin typeface="Fira Sans"/>
                <a:ea typeface="Fira Sans"/>
                <a:cs typeface="Fira Sans"/>
                <a:sym typeface="Fira Sans"/>
              </a:rPr>
              <a:t>Phương pháp 1: Phỏng vấn trực tiếp </a:t>
            </a:r>
            <a:endParaRPr/>
          </a:p>
        </p:txBody>
      </p:sp>
      <p:sp>
        <p:nvSpPr>
          <p:cNvPr id="1592" name="Google Shape;1592;p35"/>
          <p:cNvSpPr txBox="1"/>
          <p:nvPr/>
        </p:nvSpPr>
        <p:spPr>
          <a:xfrm>
            <a:off x="5843846" y="1674632"/>
            <a:ext cx="5963089" cy="3910173"/>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vi-VN" sz="1400">
                <a:solidFill>
                  <a:srgbClr val="081C36"/>
                </a:solidFill>
                <a:latin typeface="Fira Sans"/>
                <a:ea typeface="Fira Sans"/>
                <a:cs typeface="Fira Sans"/>
                <a:sym typeface="Fira Sans"/>
              </a:rPr>
              <a:t>Giáo viên phát cho mỗi nhóm 1 phiếu phỏng vấn thông tin nghề nghiệp dành khoảng 5 phút cho các em đọc nội dung trong phiếu. Sau đó, tổ chức làm thử một cuộc phỏng vấn tại lớp, trong đó 1 học sinh đóng vai là người đi phỏng vấn, giáo viên đóng vai là người được phỏng vấn. Nội dung phỏng vấn xoay quanh nghề dạy học mà giáo viên đang đảm nhận. Qua cuộc phỏng vấn, không những học sinh hiểu rõ hơn cách phòng vấn mà còn hiểu rõ hơn về các công việc mà thầy/ cô giáo đang đảm nhận. Thầy/ cô cũng có cơ hội chia sẻ với học sinh về những suy nghĩ, vất vả, trăn trở của bản thân về nghề dạy học. </a:t>
            </a:r>
            <a:endParaRPr b="0" i="0" sz="1400">
              <a:solidFill>
                <a:srgbClr val="081C36"/>
              </a:solidFill>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262"/>
                                        </p:tgtEl>
                                        <p:attrNameLst>
                                          <p:attrName>style.visibility</p:attrName>
                                        </p:attrNameLst>
                                      </p:cBhvr>
                                      <p:to>
                                        <p:strVal val="visible"/>
                                      </p:to>
                                    </p:set>
                                    <p:anim calcmode="lin" valueType="num">
                                      <p:cBhvr additive="base">
                                        <p:cTn dur="500"/>
                                        <p:tgtEl>
                                          <p:spTgt spid="1262"/>
                                        </p:tgtEl>
                                        <p:attrNameLst>
                                          <p:attrName>ppt_w</p:attrName>
                                        </p:attrNameLst>
                                      </p:cBhvr>
                                      <p:tavLst>
                                        <p:tav fmla="" tm="0">
                                          <p:val>
                                            <p:strVal val="0"/>
                                          </p:val>
                                        </p:tav>
                                        <p:tav fmla="" tm="100000">
                                          <p:val>
                                            <p:strVal val="#ppt_w"/>
                                          </p:val>
                                        </p:tav>
                                      </p:tavLst>
                                    </p:anim>
                                    <p:anim calcmode="lin" valueType="num">
                                      <p:cBhvr additive="base">
                                        <p:cTn dur="500"/>
                                        <p:tgtEl>
                                          <p:spTgt spid="126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592"/>
                                        </p:tgtEl>
                                        <p:attrNameLst>
                                          <p:attrName>style.visibility</p:attrName>
                                        </p:attrNameLst>
                                      </p:cBhvr>
                                      <p:to>
                                        <p:strVal val="visible"/>
                                      </p:to>
                                    </p:set>
                                    <p:animEffect filter="fade" transition="in">
                                      <p:cBhvr>
                                        <p:cTn dur="500"/>
                                        <p:tgtEl>
                                          <p:spTgt spid="1592"/>
                                        </p:tgtEl>
                                      </p:cBhvr>
                                    </p:animEffect>
                                  </p:childTnLst>
                                </p:cTn>
                              </p:par>
                              <p:par>
                                <p:cTn fill="hold" nodeType="with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1000"/>
                                        <p:tgtEl>
                                          <p:spTgt spid="1265"/>
                                        </p:tgtEl>
                                      </p:cBhvr>
                                    </p:animEffect>
                                  </p:childTnLst>
                                </p:cTn>
                              </p:par>
                              <p:par>
                                <p:cTn fill="hold" nodeType="withEffect" presetClass="entr" presetID="10" presetSubtype="0">
                                  <p:stCondLst>
                                    <p:cond delay="0"/>
                                  </p:stCondLst>
                                  <p:childTnLst>
                                    <p:set>
                                      <p:cBhvr>
                                        <p:cTn dur="1" fill="hold">
                                          <p:stCondLst>
                                            <p:cond delay="0"/>
                                          </p:stCondLst>
                                        </p:cTn>
                                        <p:tgtEl>
                                          <p:spTgt spid="1581"/>
                                        </p:tgtEl>
                                        <p:attrNameLst>
                                          <p:attrName>style.visibility</p:attrName>
                                        </p:attrNameLst>
                                      </p:cBhvr>
                                      <p:to>
                                        <p:strVal val="visible"/>
                                      </p:to>
                                    </p:set>
                                    <p:animEffect filter="fade" transition="in">
                                      <p:cBhvr>
                                        <p:cTn dur="500"/>
                                        <p:tgtEl>
                                          <p:spTgt spid="1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grpSp>
        <p:nvGrpSpPr>
          <p:cNvPr id="1597" name="Google Shape;1597;p36"/>
          <p:cNvGrpSpPr/>
          <p:nvPr/>
        </p:nvGrpSpPr>
        <p:grpSpPr>
          <a:xfrm>
            <a:off x="6751191" y="420422"/>
            <a:ext cx="4907263" cy="1686694"/>
            <a:chOff x="1014164" y="4554578"/>
            <a:chExt cx="7472739" cy="2698710"/>
          </a:xfrm>
        </p:grpSpPr>
        <p:sp>
          <p:nvSpPr>
            <p:cNvPr id="1598" name="Google Shape;1598;p36"/>
            <p:cNvSpPr/>
            <p:nvPr/>
          </p:nvSpPr>
          <p:spPr>
            <a:xfrm>
              <a:off x="1014164" y="4554578"/>
              <a:ext cx="7472739" cy="210970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2800">
                  <a:solidFill>
                    <a:srgbClr val="7F6CFC"/>
                  </a:solidFill>
                  <a:latin typeface="Fira Sans"/>
                  <a:ea typeface="Fira Sans"/>
                  <a:cs typeface="Fira Sans"/>
                  <a:sym typeface="Fira Sans"/>
                </a:rPr>
                <a:t>Phương pháp 2: Tham gia học nghề phổ thông </a:t>
              </a:r>
              <a:endParaRPr b="1" sz="2800">
                <a:solidFill>
                  <a:srgbClr val="7F6CFC"/>
                </a:solidFill>
                <a:latin typeface="Fira Sans"/>
                <a:ea typeface="Fira Sans"/>
                <a:cs typeface="Fira Sans"/>
                <a:sym typeface="Fira Sans"/>
              </a:endParaRPr>
            </a:p>
          </p:txBody>
        </p:sp>
        <p:sp>
          <p:nvSpPr>
            <p:cNvPr id="1599" name="Google Shape;1599;p36"/>
            <p:cNvSpPr/>
            <p:nvPr/>
          </p:nvSpPr>
          <p:spPr>
            <a:xfrm>
              <a:off x="1130369" y="7169248"/>
              <a:ext cx="450781" cy="84040"/>
            </a:xfrm>
            <a:prstGeom prst="rect">
              <a:avLst/>
            </a:prstGeom>
            <a:gradFill>
              <a:gsLst>
                <a:gs pos="0">
                  <a:schemeClr val="accent1"/>
                </a:gs>
                <a:gs pos="100000">
                  <a:srgbClr val="3213FA"/>
                </a:gs>
              </a:gsLst>
              <a:lin ang="2700000" scaled="0"/>
            </a:gra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t/>
              </a:r>
              <a:endParaRPr b="1" sz="1000">
                <a:solidFill>
                  <a:schemeClr val="lt1"/>
                </a:solidFill>
                <a:latin typeface="Fira Sans"/>
                <a:ea typeface="Fira Sans"/>
                <a:cs typeface="Fira Sans"/>
                <a:sym typeface="Fira Sans"/>
              </a:endParaRPr>
            </a:p>
          </p:txBody>
        </p:sp>
      </p:grpSp>
      <p:sp>
        <p:nvSpPr>
          <p:cNvPr id="1600" name="Google Shape;1600;p36"/>
          <p:cNvSpPr/>
          <p:nvPr/>
        </p:nvSpPr>
        <p:spPr>
          <a:xfrm>
            <a:off x="6194112" y="2610364"/>
            <a:ext cx="5805838" cy="2995435"/>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lang="vi-VN" sz="1200">
                <a:solidFill>
                  <a:schemeClr val="dk1"/>
                </a:solidFill>
                <a:latin typeface="Fira Sans"/>
                <a:ea typeface="Fira Sans"/>
                <a:cs typeface="Fira Sans"/>
                <a:sym typeface="Fira Sans"/>
              </a:rPr>
              <a:t>Ở cấp THPT hiện nay, mỗi học sinh lớp 11 được học tự chọn bắt buộc 1 nghề trong 105 tiết. Lên lớp 11, các em có thể xin đăng kí tham gia học 1 nghề phổ thông mà en yêu thích như nghề điện, nghề tin học, nghề làm vườn... tại trường hoặc TTKTTHHN TTGDTXHN đóng trên địa bàn thành phố, huyện. Qua học nghề, không những các em có được những hiểu biết cần thiết về các nội dung trong “bản mô tả nghề" mà còn có điều kiện thử sức mình trong hoạt động nghề cụ thể. Từ đó, em có thể đối chứ đánh giá sở thích, khả năng, cá tính và giá trị nghề nghiệp của bản thân có phù hợp với nghề hay không?</a:t>
            </a:r>
            <a:endParaRPr sz="1200">
              <a:solidFill>
                <a:schemeClr val="dk1"/>
              </a:solidFill>
              <a:latin typeface="Fira Sans"/>
              <a:ea typeface="Fira Sans"/>
              <a:cs typeface="Fira Sans"/>
              <a:sym typeface="Fira Sans"/>
            </a:endParaRPr>
          </a:p>
        </p:txBody>
      </p:sp>
      <p:sp>
        <p:nvSpPr>
          <p:cNvPr id="1601" name="Google Shape;1601;p36"/>
          <p:cNvSpPr/>
          <p:nvPr/>
        </p:nvSpPr>
        <p:spPr>
          <a:xfrm rot="-5400000">
            <a:off x="3548668" y="3503490"/>
            <a:ext cx="3770469" cy="3616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750">
                <a:solidFill>
                  <a:schemeClr val="lt1"/>
                </a:solidFill>
                <a:latin typeface="Fira Sans"/>
                <a:ea typeface="Fira Sans"/>
                <a:cs typeface="Fira Sans"/>
                <a:sym typeface="Fira Sans"/>
              </a:rPr>
              <a:t>TÌM HIỂU NGHỀ NGHIỆP</a:t>
            </a:r>
            <a:endParaRPr sz="1750">
              <a:solidFill>
                <a:schemeClr val="lt1"/>
              </a:solidFill>
              <a:latin typeface="Fira Sans"/>
              <a:ea typeface="Fira Sans"/>
              <a:cs typeface="Fira Sans"/>
              <a:sym typeface="Fira Sans"/>
            </a:endParaRPr>
          </a:p>
        </p:txBody>
      </p:sp>
      <p:pic>
        <p:nvPicPr>
          <p:cNvPr id="1602" name="Google Shape;1602;p36"/>
          <p:cNvPicPr preferRelativeResize="0"/>
          <p:nvPr>
            <p:ph idx="2" type="pic"/>
          </p:nvPr>
        </p:nvPicPr>
        <p:blipFill rotWithShape="1">
          <a:blip r:embed="rId3">
            <a:alphaModFix/>
          </a:blip>
          <a:srcRect b="0" l="14545" r="14544" t="0"/>
          <a:stretch/>
        </p:blipFill>
        <p:spPr>
          <a:xfrm>
            <a:off x="972300" y="-31432"/>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1603" name="Google Shape;1603;p36"/>
          <p:cNvPicPr preferRelativeResize="0"/>
          <p:nvPr>
            <p:ph idx="3" type="pic"/>
          </p:nvPr>
        </p:nvPicPr>
        <p:blipFill rotWithShape="1">
          <a:blip r:embed="rId4">
            <a:alphaModFix/>
          </a:blip>
          <a:srcRect b="0" l="26840" r="26840" t="0"/>
          <a:stretch/>
        </p:blipFill>
        <p:spPr>
          <a:xfrm>
            <a:off x="972300" y="4224089"/>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1604" name="Google Shape;1604;p36"/>
          <p:cNvPicPr preferRelativeResize="0"/>
          <p:nvPr>
            <p:ph idx="4" type="pic"/>
          </p:nvPr>
        </p:nvPicPr>
        <p:blipFill rotWithShape="1">
          <a:blip r:embed="rId5">
            <a:alphaModFix/>
          </a:blip>
          <a:srcRect b="0" l="18377" r="18377" t="0"/>
          <a:stretch/>
        </p:blipFill>
        <p:spPr>
          <a:xfrm>
            <a:off x="972300" y="1799074"/>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1605" name="Google Shape;1605;p36"/>
          <p:cNvPicPr preferRelativeResize="0"/>
          <p:nvPr>
            <p:ph idx="5" type="pic"/>
          </p:nvPr>
        </p:nvPicPr>
        <p:blipFill rotWithShape="1">
          <a:blip r:embed="rId6">
            <a:alphaModFix/>
          </a:blip>
          <a:srcRect b="0" l="22278" r="22278" t="0"/>
          <a:stretch/>
        </p:blipFill>
        <p:spPr>
          <a:xfrm>
            <a:off x="2938134" y="2687053"/>
            <a:ext cx="1825444" cy="2309008"/>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1606" name="Google Shape;1606;p36"/>
          <p:cNvPicPr preferRelativeResize="0"/>
          <p:nvPr>
            <p:ph idx="6" type="pic"/>
          </p:nvPr>
        </p:nvPicPr>
        <p:blipFill rotWithShape="1">
          <a:blip r:embed="rId7">
            <a:alphaModFix/>
          </a:blip>
          <a:srcRect b="0" l="26618" r="26619" t="0"/>
          <a:stretch/>
        </p:blipFill>
        <p:spPr>
          <a:xfrm>
            <a:off x="2938134" y="-31433"/>
            <a:ext cx="1825444" cy="2602479"/>
          </a:xfrm>
          <a:prstGeom prst="rect">
            <a:avLst/>
          </a:prstGeom>
          <a:solidFill>
            <a:srgbClr val="F2F2F2">
              <a:alpha val="49803"/>
            </a:srgbClr>
          </a:solidFill>
          <a:ln>
            <a:noFill/>
          </a:ln>
          <a:effectLst>
            <a:outerShdw blurRad="1270000" sx="90000" rotWithShape="0" algn="ctr" sy="90000">
              <a:srgbClr val="000000">
                <a:alpha val="40000"/>
              </a:srgbClr>
            </a:outerShdw>
          </a:effectLst>
        </p:spPr>
      </p:pic>
      <p:pic>
        <p:nvPicPr>
          <p:cNvPr id="1607" name="Google Shape;1607;p36"/>
          <p:cNvPicPr preferRelativeResize="0"/>
          <p:nvPr>
            <p:ph idx="7" type="pic"/>
          </p:nvPr>
        </p:nvPicPr>
        <p:blipFill rotWithShape="1">
          <a:blip r:embed="rId8">
            <a:alphaModFix/>
          </a:blip>
          <a:srcRect b="0" l="10072" r="10073" t="0"/>
          <a:stretch/>
        </p:blipFill>
        <p:spPr>
          <a:xfrm>
            <a:off x="2938134" y="5112068"/>
            <a:ext cx="1825444" cy="1714499"/>
          </a:xfrm>
          <a:prstGeom prst="rect">
            <a:avLst/>
          </a:prstGeom>
          <a:solidFill>
            <a:srgbClr val="F2F2F2">
              <a:alpha val="49803"/>
            </a:srgbClr>
          </a:solidFill>
          <a:ln>
            <a:noFill/>
          </a:ln>
          <a:effectLst>
            <a:outerShdw blurRad="1270000" sx="90000" rotWithShape="0" algn="ctr" sy="90000">
              <a:srgbClr val="000000">
                <a:alpha val="40000"/>
              </a:srgbClr>
            </a:outerShdw>
          </a:effectLst>
        </p:spPr>
      </p:pic>
    </p:spTree>
  </p:cSld>
  <p:clrMapOvr>
    <a:masterClrMapping/>
  </p:clrMapOvr>
  <mc:AlternateContent>
    <mc:Choice Requires="p14">
      <p:transition spd="slow" p14:dur="125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597"/>
                                        </p:tgtEl>
                                        <p:attrNameLst>
                                          <p:attrName>style.visibility</p:attrName>
                                        </p:attrNameLst>
                                      </p:cBhvr>
                                      <p:to>
                                        <p:strVal val="visible"/>
                                      </p:to>
                                    </p:set>
                                    <p:anim calcmode="lin" valueType="num">
                                      <p:cBhvr additive="base">
                                        <p:cTn dur="750"/>
                                        <p:tgtEl>
                                          <p:spTgt spid="159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00"/>
                                        </p:tgtEl>
                                        <p:attrNameLst>
                                          <p:attrName>style.visibility</p:attrName>
                                        </p:attrNameLst>
                                      </p:cBhvr>
                                      <p:to>
                                        <p:strVal val="visible"/>
                                      </p:to>
                                    </p:set>
                                    <p:anim calcmode="lin" valueType="num">
                                      <p:cBhvr additive="base">
                                        <p:cTn dur="750"/>
                                        <p:tgtEl>
                                          <p:spTgt spid="160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1250"/>
                                  </p:stCondLst>
                                  <p:childTnLst>
                                    <p:set>
                                      <p:cBhvr>
                                        <p:cTn dur="1" fill="hold">
                                          <p:stCondLst>
                                            <p:cond delay="0"/>
                                          </p:stCondLst>
                                        </p:cTn>
                                        <p:tgtEl>
                                          <p:spTgt spid="1601"/>
                                        </p:tgtEl>
                                        <p:attrNameLst>
                                          <p:attrName>style.visibility</p:attrName>
                                        </p:attrNameLst>
                                      </p:cBhvr>
                                      <p:to>
                                        <p:strVal val="visible"/>
                                      </p:to>
                                    </p:set>
                                    <p:anim calcmode="lin" valueType="num">
                                      <p:cBhvr additive="base">
                                        <p:cTn dur="750"/>
                                        <p:tgtEl>
                                          <p:spTgt spid="16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37"/>
          <p:cNvSpPr txBox="1"/>
          <p:nvPr/>
        </p:nvSpPr>
        <p:spPr>
          <a:xfrm>
            <a:off x="5969390" y="822146"/>
            <a:ext cx="431799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2488F6"/>
              </a:solidFill>
              <a:latin typeface="Arial"/>
              <a:ea typeface="Arial"/>
              <a:cs typeface="Arial"/>
              <a:sym typeface="Arial"/>
            </a:endParaRPr>
          </a:p>
        </p:txBody>
      </p:sp>
      <p:sp>
        <p:nvSpPr>
          <p:cNvPr id="1613" name="Google Shape;1613;p37"/>
          <p:cNvSpPr txBox="1"/>
          <p:nvPr/>
        </p:nvSpPr>
        <p:spPr>
          <a:xfrm>
            <a:off x="6035039" y="350897"/>
            <a:ext cx="5112105" cy="114339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81C36"/>
              </a:buClr>
              <a:buSzPts val="2400"/>
              <a:buFont typeface="Fira Sans"/>
              <a:buNone/>
            </a:pPr>
            <a:r>
              <a:rPr b="0" i="0" lang="vi-VN" sz="2400" u="none" cap="none" strike="noStrike">
                <a:solidFill>
                  <a:srgbClr val="081C36"/>
                </a:solidFill>
                <a:latin typeface="Fira Sans"/>
                <a:ea typeface="Fira Sans"/>
                <a:cs typeface="Fira Sans"/>
                <a:sym typeface="Fira Sans"/>
              </a:rPr>
              <a:t>Phương pháp 3:</a:t>
            </a:r>
            <a:br>
              <a:rPr b="1" i="0" lang="vi-VN" sz="2400" u="none" cap="none" strike="noStrike">
                <a:solidFill>
                  <a:srgbClr val="3F3F3F"/>
                </a:solidFill>
                <a:latin typeface="Fira Sans"/>
                <a:ea typeface="Fira Sans"/>
                <a:cs typeface="Fira Sans"/>
                <a:sym typeface="Fira Sans"/>
              </a:rPr>
            </a:br>
            <a:r>
              <a:rPr b="1" i="0" lang="vi-VN" sz="2400" u="none" cap="none" strike="noStrike">
                <a:solidFill>
                  <a:srgbClr val="79B6FA"/>
                </a:solidFill>
                <a:latin typeface="Fira Sans"/>
                <a:ea typeface="Fira Sans"/>
                <a:cs typeface="Fira Sans"/>
                <a:sym typeface="Fira Sans"/>
              </a:rPr>
              <a:t>Tìm thông tin về nghệ qua mạng</a:t>
            </a:r>
            <a:endParaRPr b="1" i="0" sz="2400" u="none" cap="none" strike="noStrike">
              <a:solidFill>
                <a:srgbClr val="79B6FA"/>
              </a:solidFill>
              <a:latin typeface="Fira Sans"/>
              <a:ea typeface="Fira Sans"/>
              <a:cs typeface="Fira Sans"/>
              <a:sym typeface="Fira Sans"/>
            </a:endParaRPr>
          </a:p>
        </p:txBody>
      </p:sp>
      <p:sp>
        <p:nvSpPr>
          <p:cNvPr id="1614" name="Google Shape;1614;p37"/>
          <p:cNvSpPr txBox="1"/>
          <p:nvPr/>
        </p:nvSpPr>
        <p:spPr>
          <a:xfrm>
            <a:off x="5557745" y="1714844"/>
            <a:ext cx="6359089" cy="1755737"/>
          </a:xfrm>
          <a:prstGeom prst="rect">
            <a:avLst/>
          </a:prstGeom>
          <a:noFill/>
          <a:ln>
            <a:noFill/>
          </a:ln>
        </p:spPr>
        <p:txBody>
          <a:bodyPr anchorCtr="0" anchor="t" bIns="45700" lIns="91425" spcFirstLastPara="1" rIns="91425" wrap="square" tIns="45700">
            <a:spAutoFit/>
          </a:bodyPr>
          <a:lstStyle/>
          <a:p>
            <a:pPr indent="0" lvl="0" marL="0" marR="0" rtl="0" algn="just">
              <a:lnSpc>
                <a:spcPct val="200000"/>
              </a:lnSpc>
              <a:spcBef>
                <a:spcPts val="0"/>
              </a:spcBef>
              <a:spcAft>
                <a:spcPts val="0"/>
              </a:spcAft>
              <a:buClr>
                <a:schemeClr val="dk1"/>
              </a:buClr>
              <a:buSzPts val="1400"/>
              <a:buFont typeface="Fira Sans"/>
              <a:buNone/>
            </a:pPr>
            <a:r>
              <a:rPr i="0" lang="vi-VN" sz="1400" u="none" cap="none" strike="noStrike">
                <a:solidFill>
                  <a:schemeClr val="dk1"/>
                </a:solidFill>
                <a:latin typeface="Fira Sans"/>
                <a:ea typeface="Fira Sans"/>
                <a:cs typeface="Fira Sans"/>
                <a:sym typeface="Fira Sans"/>
              </a:rPr>
              <a:t>Phương pháp này được sử dụng trong trường hợp học sinh không phỏng vấn được người lao động trong nghề mà em muốn tìm hiểu. Các em có thể vào trang google, gõ tên nghe em muốn tìm hiểu, và tìm đọc các thông tin liên quan đến nghề đó. Hiện nay, các em cũng có thể truy cập vào cổng thông tin </a:t>
            </a:r>
            <a:endParaRPr i="0" sz="1400" u="none" cap="none" strike="noStrike">
              <a:solidFill>
                <a:schemeClr val="dk1"/>
              </a:solidFill>
              <a:latin typeface="Fira Sans"/>
              <a:ea typeface="Fira Sans"/>
              <a:cs typeface="Fira Sans"/>
              <a:sym typeface="Fira Sans"/>
            </a:endParaRPr>
          </a:p>
        </p:txBody>
      </p:sp>
      <p:grpSp>
        <p:nvGrpSpPr>
          <p:cNvPr id="1615" name="Google Shape;1615;p37"/>
          <p:cNvGrpSpPr/>
          <p:nvPr/>
        </p:nvGrpSpPr>
        <p:grpSpPr>
          <a:xfrm>
            <a:off x="6510835" y="3655129"/>
            <a:ext cx="4696731" cy="939628"/>
            <a:chOff x="6043713" y="3493883"/>
            <a:chExt cx="4696731" cy="939628"/>
          </a:xfrm>
        </p:grpSpPr>
        <p:sp>
          <p:nvSpPr>
            <p:cNvPr id="1616" name="Google Shape;1616;p37"/>
            <p:cNvSpPr/>
            <p:nvPr/>
          </p:nvSpPr>
          <p:spPr>
            <a:xfrm>
              <a:off x="6043713" y="3493883"/>
              <a:ext cx="4696731" cy="939628"/>
            </a:xfrm>
            <a:prstGeom prst="roundRect">
              <a:avLst>
                <a:gd fmla="val 50000"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617" name="Google Shape;1617;p37"/>
            <p:cNvSpPr/>
            <p:nvPr/>
          </p:nvSpPr>
          <p:spPr>
            <a:xfrm>
              <a:off x="6182656" y="3622089"/>
              <a:ext cx="4424438" cy="683216"/>
            </a:xfrm>
            <a:prstGeom prst="roundRect">
              <a:avLst>
                <a:gd fmla="val 50000"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618" name="Google Shape;1618;p37"/>
            <p:cNvSpPr/>
            <p:nvPr/>
          </p:nvSpPr>
          <p:spPr>
            <a:xfrm>
              <a:off x="6295166" y="3717830"/>
              <a:ext cx="491733" cy="491733"/>
            </a:xfrm>
            <a:prstGeom prst="ellipse">
              <a:avLst/>
            </a:prstGeom>
            <a:gradFill>
              <a:gsLst>
                <a:gs pos="0">
                  <a:srgbClr val="79B6FA"/>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619" name="Google Shape;1619;p37"/>
            <p:cNvSpPr txBox="1"/>
            <p:nvPr/>
          </p:nvSpPr>
          <p:spPr>
            <a:xfrm>
              <a:off x="7019604" y="3820800"/>
              <a:ext cx="3464799" cy="2862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3F3F3F"/>
                </a:buClr>
                <a:buSzPts val="1400"/>
                <a:buFont typeface="Arial"/>
                <a:buNone/>
              </a:pPr>
              <a:r>
                <a:rPr b="0" i="0" lang="vi-VN" sz="1400" u="none" cap="none" strike="noStrike">
                  <a:solidFill>
                    <a:srgbClr val="3F3F3F"/>
                  </a:solidFill>
                  <a:latin typeface="Arial"/>
                  <a:ea typeface="Arial"/>
                  <a:cs typeface="Arial"/>
                  <a:sym typeface="Arial"/>
                </a:rPr>
                <a:t>http://www.emchonnghegi.edu.vn </a:t>
              </a:r>
              <a:endParaRPr b="0" i="0" sz="1400" u="none" cap="none" strike="noStrike">
                <a:solidFill>
                  <a:srgbClr val="2488F6"/>
                </a:solidFill>
                <a:latin typeface="Arial"/>
                <a:ea typeface="Arial"/>
                <a:cs typeface="Arial"/>
                <a:sym typeface="Arial"/>
              </a:endParaRPr>
            </a:p>
          </p:txBody>
        </p:sp>
        <p:pic>
          <p:nvPicPr>
            <p:cNvPr descr="Document" id="1620" name="Google Shape;1620;p37"/>
            <p:cNvPicPr preferRelativeResize="0"/>
            <p:nvPr/>
          </p:nvPicPr>
          <p:blipFill rotWithShape="1">
            <a:blip r:embed="rId3">
              <a:alphaModFix/>
            </a:blip>
            <a:srcRect b="0" l="0" r="0" t="0"/>
            <a:stretch/>
          </p:blipFill>
          <p:spPr>
            <a:xfrm>
              <a:off x="6397696" y="3820360"/>
              <a:ext cx="286672" cy="286672"/>
            </a:xfrm>
            <a:prstGeom prst="rect">
              <a:avLst/>
            </a:prstGeom>
            <a:noFill/>
            <a:ln>
              <a:noFill/>
            </a:ln>
          </p:spPr>
        </p:pic>
      </p:grpSp>
      <p:sp>
        <p:nvSpPr>
          <p:cNvPr id="1621" name="Google Shape;1621;p37"/>
          <p:cNvSpPr txBox="1"/>
          <p:nvPr/>
        </p:nvSpPr>
        <p:spPr>
          <a:xfrm>
            <a:off x="5591271" y="4840695"/>
            <a:ext cx="6535861" cy="1324850"/>
          </a:xfrm>
          <a:prstGeom prst="rect">
            <a:avLst/>
          </a:prstGeom>
          <a:noFill/>
          <a:ln>
            <a:noFill/>
          </a:ln>
        </p:spPr>
        <p:txBody>
          <a:bodyPr anchorCtr="0" anchor="t" bIns="45700" lIns="91425" spcFirstLastPara="1" rIns="91425" wrap="square" tIns="45700">
            <a:spAutoFit/>
          </a:bodyPr>
          <a:lstStyle/>
          <a:p>
            <a:pPr indent="0" lvl="0" marL="0" marR="0" rtl="0" algn="just">
              <a:lnSpc>
                <a:spcPct val="200000"/>
              </a:lnSpc>
              <a:spcBef>
                <a:spcPts val="0"/>
              </a:spcBef>
              <a:spcAft>
                <a:spcPts val="0"/>
              </a:spcAft>
              <a:buClr>
                <a:schemeClr val="dk1"/>
              </a:buClr>
              <a:buSzPts val="1400"/>
              <a:buFont typeface="Fira Sans"/>
              <a:buNone/>
            </a:pPr>
            <a:r>
              <a:rPr i="0" lang="vi-VN" sz="1400" u="none" cap="none" strike="noStrike">
                <a:solidFill>
                  <a:schemeClr val="dk1"/>
                </a:solidFill>
                <a:latin typeface="Fira Sans"/>
                <a:ea typeface="Fira Sans"/>
                <a:cs typeface="Fira Sans"/>
                <a:sym typeface="Fira Sans"/>
              </a:rPr>
              <a:t>để tìm các thông tin về nghề nghiệp. Tuy nhiên, em phải cẩn thận khi dùng phương pháp này, vì không phải thông tin nào trên mạng cũng chính xác và có thể tin được. Do đó, phương pháp này chỉ nên dùng để tham khảo mà thôi. </a:t>
            </a:r>
            <a:endParaRPr i="0" sz="1400" u="none" cap="none" strike="noStrike">
              <a:solidFill>
                <a:schemeClr val="dk1"/>
              </a:solidFill>
              <a:latin typeface="Fira Sans"/>
              <a:ea typeface="Fira Sans"/>
              <a:cs typeface="Fira Sans"/>
              <a:sym typeface="Fira Sans"/>
            </a:endParaRPr>
          </a:p>
        </p:txBody>
      </p:sp>
      <p:grpSp>
        <p:nvGrpSpPr>
          <p:cNvPr id="1622" name="Google Shape;1622;p37"/>
          <p:cNvGrpSpPr/>
          <p:nvPr/>
        </p:nvGrpSpPr>
        <p:grpSpPr>
          <a:xfrm>
            <a:off x="167915" y="1621774"/>
            <a:ext cx="4883459" cy="4543771"/>
            <a:chOff x="1092948" y="1421094"/>
            <a:chExt cx="4437526" cy="4016913"/>
          </a:xfrm>
        </p:grpSpPr>
        <p:grpSp>
          <p:nvGrpSpPr>
            <p:cNvPr id="1623" name="Google Shape;1623;p37"/>
            <p:cNvGrpSpPr/>
            <p:nvPr/>
          </p:nvGrpSpPr>
          <p:grpSpPr>
            <a:xfrm>
              <a:off x="1092948" y="3023494"/>
              <a:ext cx="4437526" cy="2414513"/>
              <a:chOff x="1092948" y="3023494"/>
              <a:chExt cx="4437526" cy="2414513"/>
            </a:xfrm>
          </p:grpSpPr>
          <p:grpSp>
            <p:nvGrpSpPr>
              <p:cNvPr id="1624" name="Google Shape;1624;p37"/>
              <p:cNvGrpSpPr/>
              <p:nvPr/>
            </p:nvGrpSpPr>
            <p:grpSpPr>
              <a:xfrm>
                <a:off x="1826562" y="4627899"/>
                <a:ext cx="3626214" cy="810108"/>
                <a:chOff x="1826562" y="4627899"/>
                <a:chExt cx="3626214" cy="810108"/>
              </a:xfrm>
            </p:grpSpPr>
            <p:sp>
              <p:nvSpPr>
                <p:cNvPr id="1625" name="Google Shape;1625;p37"/>
                <p:cNvSpPr/>
                <p:nvPr/>
              </p:nvSpPr>
              <p:spPr>
                <a:xfrm>
                  <a:off x="1826562" y="4627899"/>
                  <a:ext cx="1111414" cy="809806"/>
                </a:xfrm>
                <a:custGeom>
                  <a:rect b="b" l="l" r="r" t="t"/>
                  <a:pathLst>
                    <a:path extrusionOk="0" h="809806" w="1111414">
                      <a:moveTo>
                        <a:pt x="1111414" y="806645"/>
                      </a:moveTo>
                      <a:lnTo>
                        <a:pt x="338800" y="809807"/>
                      </a:lnTo>
                      <a:cubicBezTo>
                        <a:pt x="151782" y="809957"/>
                        <a:pt x="0" y="658476"/>
                        <a:pt x="0" y="471308"/>
                      </a:cubicBezTo>
                      <a:lnTo>
                        <a:pt x="0" y="341661"/>
                      </a:lnTo>
                      <a:cubicBezTo>
                        <a:pt x="0" y="154945"/>
                        <a:pt x="151331" y="3463"/>
                        <a:pt x="338047" y="3162"/>
                      </a:cubicBezTo>
                      <a:lnTo>
                        <a:pt x="1111414" y="0"/>
                      </a:lnTo>
                      <a:lnTo>
                        <a:pt x="1111414" y="806645"/>
                      </a:lnTo>
                      <a:close/>
                    </a:path>
                  </a:pathLst>
                </a:custGeom>
                <a:solidFill>
                  <a:srgbClr val="1EDF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6" name="Google Shape;1626;p37"/>
                <p:cNvSpPr/>
                <p:nvPr/>
              </p:nvSpPr>
              <p:spPr>
                <a:xfrm>
                  <a:off x="2088417" y="4627899"/>
                  <a:ext cx="849559" cy="809806"/>
                </a:xfrm>
                <a:custGeom>
                  <a:rect b="b" l="l" r="r" t="t"/>
                  <a:pathLst>
                    <a:path extrusionOk="0" h="809806" w="849559">
                      <a:moveTo>
                        <a:pt x="849560" y="806645"/>
                      </a:moveTo>
                      <a:lnTo>
                        <a:pt x="258994" y="809807"/>
                      </a:lnTo>
                      <a:cubicBezTo>
                        <a:pt x="115945" y="809957"/>
                        <a:pt x="0" y="658476"/>
                        <a:pt x="0" y="471308"/>
                      </a:cubicBezTo>
                      <a:lnTo>
                        <a:pt x="0" y="341661"/>
                      </a:lnTo>
                      <a:cubicBezTo>
                        <a:pt x="0" y="154945"/>
                        <a:pt x="115644" y="3463"/>
                        <a:pt x="258391" y="3162"/>
                      </a:cubicBezTo>
                      <a:lnTo>
                        <a:pt x="849560" y="0"/>
                      </a:lnTo>
                      <a:lnTo>
                        <a:pt x="849560" y="806645"/>
                      </a:lnTo>
                      <a:close/>
                    </a:path>
                  </a:pathLst>
                </a:custGeom>
                <a:solidFill>
                  <a:srgbClr val="1EDF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7" name="Google Shape;1627;p37"/>
                <p:cNvSpPr/>
                <p:nvPr/>
              </p:nvSpPr>
              <p:spPr>
                <a:xfrm>
                  <a:off x="2255709" y="4628200"/>
                  <a:ext cx="3197067" cy="809807"/>
                </a:xfrm>
                <a:custGeom>
                  <a:rect b="b" l="l" r="r" t="t"/>
                  <a:pathLst>
                    <a:path extrusionOk="0" h="809807" w="3197067">
                      <a:moveTo>
                        <a:pt x="593126" y="651399"/>
                      </a:moveTo>
                      <a:cubicBezTo>
                        <a:pt x="469803" y="651399"/>
                        <a:pt x="369819" y="551415"/>
                        <a:pt x="369819" y="428092"/>
                      </a:cubicBezTo>
                      <a:lnTo>
                        <a:pt x="369819" y="427641"/>
                      </a:lnTo>
                      <a:cubicBezTo>
                        <a:pt x="369819" y="304318"/>
                        <a:pt x="469803" y="204334"/>
                        <a:pt x="593126" y="204334"/>
                      </a:cubicBezTo>
                      <a:lnTo>
                        <a:pt x="3117713" y="200871"/>
                      </a:lnTo>
                      <a:cubicBezTo>
                        <a:pt x="3161531" y="200871"/>
                        <a:pt x="3197067" y="165334"/>
                        <a:pt x="3197067" y="121516"/>
                      </a:cubicBezTo>
                      <a:lnTo>
                        <a:pt x="3197067" y="79355"/>
                      </a:lnTo>
                      <a:cubicBezTo>
                        <a:pt x="3197067" y="35536"/>
                        <a:pt x="3161531" y="0"/>
                        <a:pt x="3117713" y="0"/>
                      </a:cubicBezTo>
                      <a:lnTo>
                        <a:pt x="338047" y="3162"/>
                      </a:lnTo>
                      <a:cubicBezTo>
                        <a:pt x="151331" y="3313"/>
                        <a:pt x="0" y="154794"/>
                        <a:pt x="0" y="341661"/>
                      </a:cubicBezTo>
                      <a:lnTo>
                        <a:pt x="0" y="471308"/>
                      </a:lnTo>
                      <a:cubicBezTo>
                        <a:pt x="0" y="658325"/>
                        <a:pt x="151782" y="809957"/>
                        <a:pt x="338800" y="809807"/>
                      </a:cubicBezTo>
                      <a:lnTo>
                        <a:pt x="3117713" y="806645"/>
                      </a:lnTo>
                      <a:cubicBezTo>
                        <a:pt x="3161531" y="806645"/>
                        <a:pt x="3197067" y="771108"/>
                        <a:pt x="3197067" y="727290"/>
                      </a:cubicBezTo>
                      <a:lnTo>
                        <a:pt x="3197067" y="727290"/>
                      </a:lnTo>
                      <a:cubicBezTo>
                        <a:pt x="3197067" y="683472"/>
                        <a:pt x="3161531" y="647936"/>
                        <a:pt x="3117713" y="647936"/>
                      </a:cubicBezTo>
                      <a:lnTo>
                        <a:pt x="593126" y="651399"/>
                      </a:lnTo>
                      <a:close/>
                    </a:path>
                  </a:pathLst>
                </a:custGeom>
                <a:solidFill>
                  <a:srgbClr val="1EDFC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8" name="Google Shape;1628;p37"/>
                <p:cNvSpPr/>
                <p:nvPr/>
              </p:nvSpPr>
              <p:spPr>
                <a:xfrm>
                  <a:off x="2625528" y="4832233"/>
                  <a:ext cx="2718229" cy="447215"/>
                </a:xfrm>
                <a:custGeom>
                  <a:rect b="b" l="l" r="r" t="t"/>
                  <a:pathLst>
                    <a:path extrusionOk="0" h="447215" w="2718229">
                      <a:moveTo>
                        <a:pt x="0" y="223457"/>
                      </a:moveTo>
                      <a:lnTo>
                        <a:pt x="0" y="223909"/>
                      </a:lnTo>
                      <a:cubicBezTo>
                        <a:pt x="0" y="347232"/>
                        <a:pt x="95767" y="447216"/>
                        <a:pt x="213971" y="447216"/>
                      </a:cubicBezTo>
                      <a:lnTo>
                        <a:pt x="2718230" y="447216"/>
                      </a:lnTo>
                      <a:lnTo>
                        <a:pt x="2718230" y="0"/>
                      </a:lnTo>
                      <a:lnTo>
                        <a:pt x="213820" y="0"/>
                      </a:lnTo>
                      <a:cubicBezTo>
                        <a:pt x="95767" y="0"/>
                        <a:pt x="0" y="100134"/>
                        <a:pt x="0" y="223457"/>
                      </a:cubicBezTo>
                      <a:close/>
                    </a:path>
                  </a:pathLst>
                </a:custGeom>
                <a:solidFill>
                  <a:srgbClr val="DF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9" name="Google Shape;1629;p37"/>
                <p:cNvSpPr/>
                <p:nvPr/>
              </p:nvSpPr>
              <p:spPr>
                <a:xfrm>
                  <a:off x="2908614" y="4832233"/>
                  <a:ext cx="2434993" cy="323290"/>
                </a:xfrm>
                <a:custGeom>
                  <a:rect b="b" l="l" r="r" t="t"/>
                  <a:pathLst>
                    <a:path extrusionOk="0" h="323290" w="2434993">
                      <a:moveTo>
                        <a:pt x="0" y="161570"/>
                      </a:moveTo>
                      <a:lnTo>
                        <a:pt x="0" y="161871"/>
                      </a:lnTo>
                      <a:cubicBezTo>
                        <a:pt x="0" y="251013"/>
                        <a:pt x="85829" y="323290"/>
                        <a:pt x="191685" y="323290"/>
                      </a:cubicBezTo>
                      <a:lnTo>
                        <a:pt x="2434993" y="323290"/>
                      </a:lnTo>
                      <a:lnTo>
                        <a:pt x="2434993" y="0"/>
                      </a:lnTo>
                      <a:lnTo>
                        <a:pt x="191685" y="0"/>
                      </a:lnTo>
                      <a:cubicBezTo>
                        <a:pt x="85829" y="0"/>
                        <a:pt x="0" y="72428"/>
                        <a:pt x="0" y="161570"/>
                      </a:cubicBezTo>
                      <a:close/>
                    </a:path>
                  </a:pathLst>
                </a:custGeom>
                <a:solidFill>
                  <a:srgbClr val="F2FAF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0" name="Google Shape;1630;p37"/>
                <p:cNvSpPr/>
                <p:nvPr/>
              </p:nvSpPr>
              <p:spPr>
                <a:xfrm>
                  <a:off x="2912529" y="5034760"/>
                  <a:ext cx="2431981" cy="15057"/>
                </a:xfrm>
                <a:custGeom>
                  <a:rect b="b" l="l" r="r" t="t"/>
                  <a:pathLst>
                    <a:path extrusionOk="0" h="15057" w="2431981">
                      <a:moveTo>
                        <a:pt x="0" y="0"/>
                      </a:moveTo>
                      <a:lnTo>
                        <a:pt x="2431982" y="0"/>
                      </a:lnTo>
                    </a:path>
                  </a:pathLst>
                </a:custGeom>
                <a:noFill/>
                <a:ln cap="flat" cmpd="sng" w="29400">
                  <a:solidFill>
                    <a:srgbClr val="DFF2F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1" name="Google Shape;1631;p37"/>
                <p:cNvSpPr/>
                <p:nvPr/>
              </p:nvSpPr>
              <p:spPr>
                <a:xfrm>
                  <a:off x="5132045" y="5023316"/>
                  <a:ext cx="146813" cy="322988"/>
                </a:xfrm>
                <a:custGeom>
                  <a:rect b="b" l="l" r="r" t="t"/>
                  <a:pathLst>
                    <a:path extrusionOk="0" h="322988" w="146813">
                      <a:moveTo>
                        <a:pt x="0" y="322989"/>
                      </a:moveTo>
                      <a:lnTo>
                        <a:pt x="78301" y="249507"/>
                      </a:lnTo>
                      <a:lnTo>
                        <a:pt x="146813" y="322989"/>
                      </a:lnTo>
                      <a:lnTo>
                        <a:pt x="146813" y="0"/>
                      </a:lnTo>
                      <a:lnTo>
                        <a:pt x="0" y="0"/>
                      </a:ln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32" name="Google Shape;1632;p37"/>
              <p:cNvGrpSpPr/>
              <p:nvPr/>
            </p:nvGrpSpPr>
            <p:grpSpPr>
              <a:xfrm>
                <a:off x="1904261" y="3835258"/>
                <a:ext cx="3626213" cy="809957"/>
                <a:chOff x="1904261" y="3835258"/>
                <a:chExt cx="3626213" cy="809957"/>
              </a:xfrm>
            </p:grpSpPr>
            <p:sp>
              <p:nvSpPr>
                <p:cNvPr id="1633" name="Google Shape;1633;p37"/>
                <p:cNvSpPr/>
                <p:nvPr/>
              </p:nvSpPr>
              <p:spPr>
                <a:xfrm>
                  <a:off x="4419060" y="3835258"/>
                  <a:ext cx="1111414" cy="809806"/>
                </a:xfrm>
                <a:custGeom>
                  <a:rect b="b" l="l" r="r" t="t"/>
                  <a:pathLst>
                    <a:path extrusionOk="0" h="809806" w="1111414">
                      <a:moveTo>
                        <a:pt x="0" y="806645"/>
                      </a:moveTo>
                      <a:lnTo>
                        <a:pt x="772615" y="809807"/>
                      </a:lnTo>
                      <a:cubicBezTo>
                        <a:pt x="959632" y="809957"/>
                        <a:pt x="1111415" y="658476"/>
                        <a:pt x="1111415" y="471308"/>
                      </a:cubicBezTo>
                      <a:lnTo>
                        <a:pt x="1111415" y="341661"/>
                      </a:lnTo>
                      <a:cubicBezTo>
                        <a:pt x="1111415" y="154945"/>
                        <a:pt x="960084" y="3463"/>
                        <a:pt x="773367" y="3162"/>
                      </a:cubicBezTo>
                      <a:lnTo>
                        <a:pt x="0" y="0"/>
                      </a:lnTo>
                      <a:lnTo>
                        <a:pt x="0" y="806645"/>
                      </a:ln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4" name="Google Shape;1634;p37"/>
                <p:cNvSpPr/>
                <p:nvPr/>
              </p:nvSpPr>
              <p:spPr>
                <a:xfrm>
                  <a:off x="4419060" y="3835258"/>
                  <a:ext cx="849559" cy="809806"/>
                </a:xfrm>
                <a:custGeom>
                  <a:rect b="b" l="l" r="r" t="t"/>
                  <a:pathLst>
                    <a:path extrusionOk="0" h="809806" w="849559">
                      <a:moveTo>
                        <a:pt x="0" y="806645"/>
                      </a:moveTo>
                      <a:lnTo>
                        <a:pt x="590566" y="809807"/>
                      </a:lnTo>
                      <a:cubicBezTo>
                        <a:pt x="733615" y="809957"/>
                        <a:pt x="849560" y="658476"/>
                        <a:pt x="849560" y="471308"/>
                      </a:cubicBezTo>
                      <a:lnTo>
                        <a:pt x="849560" y="341661"/>
                      </a:lnTo>
                      <a:cubicBezTo>
                        <a:pt x="849560" y="154945"/>
                        <a:pt x="733916" y="3463"/>
                        <a:pt x="591168" y="3162"/>
                      </a:cubicBezTo>
                      <a:lnTo>
                        <a:pt x="0" y="0"/>
                      </a:lnTo>
                      <a:lnTo>
                        <a:pt x="0" y="806645"/>
                      </a:ln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5" name="Google Shape;1635;p37"/>
                <p:cNvSpPr/>
                <p:nvPr/>
              </p:nvSpPr>
              <p:spPr>
                <a:xfrm>
                  <a:off x="1904261" y="3835409"/>
                  <a:ext cx="3197067" cy="809806"/>
                </a:xfrm>
                <a:custGeom>
                  <a:rect b="b" l="l" r="r" t="t"/>
                  <a:pathLst>
                    <a:path extrusionOk="0" h="809806" w="3197067">
                      <a:moveTo>
                        <a:pt x="2603941" y="651399"/>
                      </a:moveTo>
                      <a:cubicBezTo>
                        <a:pt x="2727265" y="651399"/>
                        <a:pt x="2827248" y="551415"/>
                        <a:pt x="2827248" y="428092"/>
                      </a:cubicBezTo>
                      <a:lnTo>
                        <a:pt x="2827248" y="427641"/>
                      </a:lnTo>
                      <a:cubicBezTo>
                        <a:pt x="2827248" y="304317"/>
                        <a:pt x="2727265" y="204334"/>
                        <a:pt x="2603941" y="204334"/>
                      </a:cubicBezTo>
                      <a:lnTo>
                        <a:pt x="79354" y="200871"/>
                      </a:lnTo>
                      <a:cubicBezTo>
                        <a:pt x="35536" y="200871"/>
                        <a:pt x="0" y="165334"/>
                        <a:pt x="0" y="121516"/>
                      </a:cubicBezTo>
                      <a:lnTo>
                        <a:pt x="0" y="79354"/>
                      </a:lnTo>
                      <a:cubicBezTo>
                        <a:pt x="0" y="35536"/>
                        <a:pt x="35536" y="0"/>
                        <a:pt x="79354" y="0"/>
                      </a:cubicBezTo>
                      <a:lnTo>
                        <a:pt x="2859020" y="3162"/>
                      </a:lnTo>
                      <a:cubicBezTo>
                        <a:pt x="3045736" y="3313"/>
                        <a:pt x="3197067" y="154794"/>
                        <a:pt x="3197067" y="341661"/>
                      </a:cubicBezTo>
                      <a:lnTo>
                        <a:pt x="3197067" y="471308"/>
                      </a:lnTo>
                      <a:cubicBezTo>
                        <a:pt x="3197067" y="658326"/>
                        <a:pt x="3045285" y="809957"/>
                        <a:pt x="2858267" y="809807"/>
                      </a:cubicBezTo>
                      <a:lnTo>
                        <a:pt x="79354" y="806645"/>
                      </a:lnTo>
                      <a:cubicBezTo>
                        <a:pt x="35536" y="806645"/>
                        <a:pt x="0" y="771108"/>
                        <a:pt x="0" y="727290"/>
                      </a:cubicBezTo>
                      <a:lnTo>
                        <a:pt x="0" y="727290"/>
                      </a:lnTo>
                      <a:cubicBezTo>
                        <a:pt x="0" y="683472"/>
                        <a:pt x="35536" y="647936"/>
                        <a:pt x="79354" y="647936"/>
                      </a:cubicBezTo>
                      <a:lnTo>
                        <a:pt x="2603941" y="651399"/>
                      </a:ln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6" name="Google Shape;1636;p37"/>
                <p:cNvSpPr/>
                <p:nvPr/>
              </p:nvSpPr>
              <p:spPr>
                <a:xfrm>
                  <a:off x="2013429" y="4039441"/>
                  <a:ext cx="2718229" cy="447215"/>
                </a:xfrm>
                <a:custGeom>
                  <a:rect b="b" l="l" r="r" t="t"/>
                  <a:pathLst>
                    <a:path extrusionOk="0" h="447215" w="2718229">
                      <a:moveTo>
                        <a:pt x="2718230" y="223457"/>
                      </a:moveTo>
                      <a:lnTo>
                        <a:pt x="2718230" y="223909"/>
                      </a:lnTo>
                      <a:cubicBezTo>
                        <a:pt x="2718230" y="347232"/>
                        <a:pt x="2622462" y="447216"/>
                        <a:pt x="2504259" y="447216"/>
                      </a:cubicBezTo>
                      <a:lnTo>
                        <a:pt x="0" y="447216"/>
                      </a:lnTo>
                      <a:lnTo>
                        <a:pt x="0" y="0"/>
                      </a:lnTo>
                      <a:lnTo>
                        <a:pt x="2504259" y="0"/>
                      </a:lnTo>
                      <a:cubicBezTo>
                        <a:pt x="2622462" y="151"/>
                        <a:pt x="2718230" y="100134"/>
                        <a:pt x="2718230" y="223457"/>
                      </a:cubicBezTo>
                      <a:close/>
                    </a:path>
                  </a:pathLst>
                </a:custGeom>
                <a:solidFill>
                  <a:srgbClr val="DF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7" name="Google Shape;1637;p37"/>
                <p:cNvSpPr/>
                <p:nvPr/>
              </p:nvSpPr>
              <p:spPr>
                <a:xfrm>
                  <a:off x="2013429" y="4039441"/>
                  <a:ext cx="2434992" cy="323290"/>
                </a:xfrm>
                <a:custGeom>
                  <a:rect b="b" l="l" r="r" t="t"/>
                  <a:pathLst>
                    <a:path extrusionOk="0" h="323290" w="2434992">
                      <a:moveTo>
                        <a:pt x="2434993" y="161570"/>
                      </a:moveTo>
                      <a:lnTo>
                        <a:pt x="2434993" y="161871"/>
                      </a:lnTo>
                      <a:cubicBezTo>
                        <a:pt x="2434993" y="251013"/>
                        <a:pt x="2349164" y="323290"/>
                        <a:pt x="2243308" y="323290"/>
                      </a:cubicBezTo>
                      <a:lnTo>
                        <a:pt x="0" y="323290"/>
                      </a:lnTo>
                      <a:lnTo>
                        <a:pt x="0" y="0"/>
                      </a:lnTo>
                      <a:lnTo>
                        <a:pt x="2243308" y="0"/>
                      </a:lnTo>
                      <a:cubicBezTo>
                        <a:pt x="2349164" y="151"/>
                        <a:pt x="2434993" y="72428"/>
                        <a:pt x="2434993" y="161570"/>
                      </a:cubicBezTo>
                      <a:close/>
                    </a:path>
                  </a:pathLst>
                </a:custGeom>
                <a:solidFill>
                  <a:srgbClr val="F2FAF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8" name="Google Shape;1638;p37"/>
                <p:cNvSpPr/>
                <p:nvPr/>
              </p:nvSpPr>
              <p:spPr>
                <a:xfrm>
                  <a:off x="2011622" y="4295875"/>
                  <a:ext cx="2432132" cy="15057"/>
                </a:xfrm>
                <a:custGeom>
                  <a:rect b="b" l="l" r="r" t="t"/>
                  <a:pathLst>
                    <a:path extrusionOk="0" h="15057" w="2432132">
                      <a:moveTo>
                        <a:pt x="0" y="0"/>
                      </a:moveTo>
                      <a:lnTo>
                        <a:pt x="2432132" y="0"/>
                      </a:lnTo>
                    </a:path>
                  </a:pathLst>
                </a:custGeom>
                <a:noFill/>
                <a:ln cap="flat" cmpd="sng" w="29400">
                  <a:solidFill>
                    <a:srgbClr val="DFF2F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39" name="Google Shape;1639;p37"/>
                <p:cNvSpPr/>
                <p:nvPr/>
              </p:nvSpPr>
              <p:spPr>
                <a:xfrm>
                  <a:off x="2135397" y="4292261"/>
                  <a:ext cx="146813" cy="322989"/>
                </a:xfrm>
                <a:custGeom>
                  <a:rect b="b" l="l" r="r" t="t"/>
                  <a:pathLst>
                    <a:path extrusionOk="0" h="322989" w="146813">
                      <a:moveTo>
                        <a:pt x="0" y="322989"/>
                      </a:moveTo>
                      <a:lnTo>
                        <a:pt x="78300" y="249658"/>
                      </a:lnTo>
                      <a:lnTo>
                        <a:pt x="146813" y="322989"/>
                      </a:lnTo>
                      <a:lnTo>
                        <a:pt x="146813" y="0"/>
                      </a:lnTo>
                      <a:lnTo>
                        <a:pt x="0" y="0"/>
                      </a:ln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40" name="Google Shape;1640;p37"/>
              <p:cNvGrpSpPr/>
              <p:nvPr/>
            </p:nvGrpSpPr>
            <p:grpSpPr>
              <a:xfrm>
                <a:off x="1092948" y="3023494"/>
                <a:ext cx="3626062" cy="809957"/>
                <a:chOff x="1092948" y="3023494"/>
                <a:chExt cx="3626062" cy="809957"/>
              </a:xfrm>
            </p:grpSpPr>
            <p:sp>
              <p:nvSpPr>
                <p:cNvPr id="1641" name="Google Shape;1641;p37"/>
                <p:cNvSpPr/>
                <p:nvPr/>
              </p:nvSpPr>
              <p:spPr>
                <a:xfrm>
                  <a:off x="3607596" y="3026807"/>
                  <a:ext cx="1111414" cy="806644"/>
                </a:xfrm>
                <a:custGeom>
                  <a:rect b="b" l="l" r="r" t="t"/>
                  <a:pathLst>
                    <a:path extrusionOk="0" h="806644" w="1111414">
                      <a:moveTo>
                        <a:pt x="0" y="803482"/>
                      </a:moveTo>
                      <a:lnTo>
                        <a:pt x="772614" y="806645"/>
                      </a:lnTo>
                      <a:cubicBezTo>
                        <a:pt x="959632" y="806795"/>
                        <a:pt x="1111414" y="655314"/>
                        <a:pt x="1111414" y="468146"/>
                      </a:cubicBezTo>
                      <a:lnTo>
                        <a:pt x="1111414" y="338499"/>
                      </a:lnTo>
                      <a:cubicBezTo>
                        <a:pt x="1111414" y="151782"/>
                        <a:pt x="960084" y="301"/>
                        <a:pt x="773367" y="0"/>
                      </a:cubicBezTo>
                      <a:lnTo>
                        <a:pt x="753" y="6475"/>
                      </a:lnTo>
                      <a:lnTo>
                        <a:pt x="0" y="803482"/>
                      </a:lnTo>
                      <a:close/>
                    </a:path>
                  </a:pathLst>
                </a:custGeom>
                <a:solidFill>
                  <a:srgbClr val="BC611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2" name="Google Shape;1642;p37"/>
                <p:cNvSpPr/>
                <p:nvPr/>
              </p:nvSpPr>
              <p:spPr>
                <a:xfrm>
                  <a:off x="3607596" y="3026807"/>
                  <a:ext cx="861907" cy="806644"/>
                </a:xfrm>
                <a:custGeom>
                  <a:rect b="b" l="l" r="r" t="t"/>
                  <a:pathLst>
                    <a:path extrusionOk="0" h="806644" w="861907">
                      <a:moveTo>
                        <a:pt x="0" y="803482"/>
                      </a:moveTo>
                      <a:lnTo>
                        <a:pt x="599149" y="806645"/>
                      </a:lnTo>
                      <a:cubicBezTo>
                        <a:pt x="744306" y="806795"/>
                        <a:pt x="861907" y="655314"/>
                        <a:pt x="861907" y="468146"/>
                      </a:cubicBezTo>
                      <a:lnTo>
                        <a:pt x="861907" y="338499"/>
                      </a:lnTo>
                      <a:cubicBezTo>
                        <a:pt x="861907" y="151782"/>
                        <a:pt x="744607" y="301"/>
                        <a:pt x="599751" y="0"/>
                      </a:cubicBezTo>
                      <a:lnTo>
                        <a:pt x="602" y="6475"/>
                      </a:lnTo>
                      <a:lnTo>
                        <a:pt x="0" y="803482"/>
                      </a:lnTo>
                      <a:close/>
                    </a:path>
                  </a:pathLst>
                </a:custGeom>
                <a:solidFill>
                  <a:srgbClr val="BC611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3" name="Google Shape;1643;p37"/>
                <p:cNvSpPr/>
                <p:nvPr/>
              </p:nvSpPr>
              <p:spPr>
                <a:xfrm>
                  <a:off x="1092948" y="3023494"/>
                  <a:ext cx="3197067" cy="809806"/>
                </a:xfrm>
                <a:custGeom>
                  <a:rect b="b" l="l" r="r" t="t"/>
                  <a:pathLst>
                    <a:path extrusionOk="0" h="809806" w="3197067">
                      <a:moveTo>
                        <a:pt x="2603791" y="651700"/>
                      </a:moveTo>
                      <a:cubicBezTo>
                        <a:pt x="2727114" y="651700"/>
                        <a:pt x="2827098" y="551717"/>
                        <a:pt x="2827098" y="428394"/>
                      </a:cubicBezTo>
                      <a:lnTo>
                        <a:pt x="2827098" y="427942"/>
                      </a:lnTo>
                      <a:cubicBezTo>
                        <a:pt x="2827098" y="304619"/>
                        <a:pt x="2727114" y="204635"/>
                        <a:pt x="2603791" y="204635"/>
                      </a:cubicBezTo>
                      <a:lnTo>
                        <a:pt x="79354" y="200871"/>
                      </a:lnTo>
                      <a:cubicBezTo>
                        <a:pt x="35536" y="200871"/>
                        <a:pt x="0" y="165334"/>
                        <a:pt x="0" y="121516"/>
                      </a:cubicBezTo>
                      <a:lnTo>
                        <a:pt x="0" y="79354"/>
                      </a:lnTo>
                      <a:cubicBezTo>
                        <a:pt x="0" y="35536"/>
                        <a:pt x="35536" y="0"/>
                        <a:pt x="79354" y="0"/>
                      </a:cubicBezTo>
                      <a:lnTo>
                        <a:pt x="2859020" y="3162"/>
                      </a:lnTo>
                      <a:cubicBezTo>
                        <a:pt x="3045737" y="3313"/>
                        <a:pt x="3197067" y="154794"/>
                        <a:pt x="3197067" y="341661"/>
                      </a:cubicBezTo>
                      <a:lnTo>
                        <a:pt x="3197067" y="471308"/>
                      </a:lnTo>
                      <a:cubicBezTo>
                        <a:pt x="3197067" y="658326"/>
                        <a:pt x="3045285" y="809957"/>
                        <a:pt x="2858267" y="809807"/>
                      </a:cubicBezTo>
                      <a:lnTo>
                        <a:pt x="79354" y="806795"/>
                      </a:lnTo>
                      <a:cubicBezTo>
                        <a:pt x="35536" y="806795"/>
                        <a:pt x="0" y="771259"/>
                        <a:pt x="0" y="727441"/>
                      </a:cubicBezTo>
                      <a:lnTo>
                        <a:pt x="0" y="727441"/>
                      </a:lnTo>
                      <a:cubicBezTo>
                        <a:pt x="0" y="683623"/>
                        <a:pt x="35536" y="648086"/>
                        <a:pt x="79354" y="648086"/>
                      </a:cubicBezTo>
                      <a:lnTo>
                        <a:pt x="2603791" y="651700"/>
                      </a:ln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4" name="Google Shape;1644;p37"/>
                <p:cNvSpPr/>
                <p:nvPr/>
              </p:nvSpPr>
              <p:spPr>
                <a:xfrm>
                  <a:off x="1201966" y="3227828"/>
                  <a:ext cx="2718229" cy="447215"/>
                </a:xfrm>
                <a:custGeom>
                  <a:rect b="b" l="l" r="r" t="t"/>
                  <a:pathLst>
                    <a:path extrusionOk="0" h="447215" w="2718229">
                      <a:moveTo>
                        <a:pt x="2718230" y="223457"/>
                      </a:moveTo>
                      <a:lnTo>
                        <a:pt x="2718230" y="223909"/>
                      </a:lnTo>
                      <a:cubicBezTo>
                        <a:pt x="2718230" y="347232"/>
                        <a:pt x="2622462" y="447216"/>
                        <a:pt x="2504259" y="447216"/>
                      </a:cubicBezTo>
                      <a:lnTo>
                        <a:pt x="0" y="447216"/>
                      </a:lnTo>
                      <a:lnTo>
                        <a:pt x="0" y="0"/>
                      </a:lnTo>
                      <a:lnTo>
                        <a:pt x="2504259" y="0"/>
                      </a:lnTo>
                      <a:cubicBezTo>
                        <a:pt x="2622462" y="151"/>
                        <a:pt x="2718230" y="100134"/>
                        <a:pt x="2718230" y="223457"/>
                      </a:cubicBezTo>
                      <a:close/>
                    </a:path>
                  </a:pathLst>
                </a:custGeom>
                <a:solidFill>
                  <a:srgbClr val="DF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5" name="Google Shape;1645;p37"/>
                <p:cNvSpPr/>
                <p:nvPr/>
              </p:nvSpPr>
              <p:spPr>
                <a:xfrm>
                  <a:off x="1201966" y="3227828"/>
                  <a:ext cx="2434992" cy="323290"/>
                </a:xfrm>
                <a:custGeom>
                  <a:rect b="b" l="l" r="r" t="t"/>
                  <a:pathLst>
                    <a:path extrusionOk="0" h="323290" w="2434992">
                      <a:moveTo>
                        <a:pt x="2434993" y="161570"/>
                      </a:moveTo>
                      <a:lnTo>
                        <a:pt x="2434993" y="161871"/>
                      </a:lnTo>
                      <a:cubicBezTo>
                        <a:pt x="2434993" y="251013"/>
                        <a:pt x="2349164" y="323290"/>
                        <a:pt x="2243308" y="323290"/>
                      </a:cubicBezTo>
                      <a:lnTo>
                        <a:pt x="0" y="323290"/>
                      </a:lnTo>
                      <a:lnTo>
                        <a:pt x="0" y="0"/>
                      </a:lnTo>
                      <a:lnTo>
                        <a:pt x="2243308" y="0"/>
                      </a:lnTo>
                      <a:cubicBezTo>
                        <a:pt x="2349164" y="151"/>
                        <a:pt x="2434993" y="72428"/>
                        <a:pt x="2434993" y="161570"/>
                      </a:cubicBezTo>
                      <a:close/>
                    </a:path>
                  </a:pathLst>
                </a:custGeom>
                <a:solidFill>
                  <a:srgbClr val="F2FAF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6" name="Google Shape;1646;p37"/>
                <p:cNvSpPr/>
                <p:nvPr/>
              </p:nvSpPr>
              <p:spPr>
                <a:xfrm>
                  <a:off x="1204827" y="3284445"/>
                  <a:ext cx="2432132" cy="15057"/>
                </a:xfrm>
                <a:custGeom>
                  <a:rect b="b" l="l" r="r" t="t"/>
                  <a:pathLst>
                    <a:path extrusionOk="0" h="15057" w="2432132">
                      <a:moveTo>
                        <a:pt x="0" y="0"/>
                      </a:moveTo>
                      <a:lnTo>
                        <a:pt x="2432132" y="0"/>
                      </a:lnTo>
                    </a:path>
                  </a:pathLst>
                </a:custGeom>
                <a:noFill/>
                <a:ln cap="flat" cmpd="sng" w="29400">
                  <a:solidFill>
                    <a:srgbClr val="DFF2F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647" name="Google Shape;1647;p37"/>
              <p:cNvSpPr/>
              <p:nvPr/>
            </p:nvSpPr>
            <p:spPr>
              <a:xfrm>
                <a:off x="1915704" y="3305676"/>
                <a:ext cx="146813" cy="322989"/>
              </a:xfrm>
              <a:custGeom>
                <a:rect b="b" l="l" r="r" t="t"/>
                <a:pathLst>
                  <a:path extrusionOk="0" h="322989" w="146813">
                    <a:moveTo>
                      <a:pt x="0" y="322989"/>
                    </a:moveTo>
                    <a:lnTo>
                      <a:pt x="78300" y="249507"/>
                    </a:lnTo>
                    <a:lnTo>
                      <a:pt x="146813" y="322989"/>
                    </a:lnTo>
                    <a:lnTo>
                      <a:pt x="146813" y="0"/>
                    </a:lnTo>
                    <a:lnTo>
                      <a:pt x="0" y="0"/>
                    </a:ln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48" name="Google Shape;1648;p37"/>
            <p:cNvGrpSpPr/>
            <p:nvPr/>
          </p:nvGrpSpPr>
          <p:grpSpPr>
            <a:xfrm>
              <a:off x="1425423" y="1598577"/>
              <a:ext cx="1713575" cy="1284427"/>
              <a:chOff x="1425423" y="1598577"/>
              <a:chExt cx="1713575" cy="1284427"/>
            </a:xfrm>
          </p:grpSpPr>
          <p:grpSp>
            <p:nvGrpSpPr>
              <p:cNvPr id="1649" name="Google Shape;1649;p37"/>
              <p:cNvGrpSpPr/>
              <p:nvPr/>
            </p:nvGrpSpPr>
            <p:grpSpPr>
              <a:xfrm>
                <a:off x="1425423" y="1598577"/>
                <a:ext cx="1468735" cy="1015194"/>
                <a:chOff x="1425423" y="1598577"/>
                <a:chExt cx="1468735" cy="1015194"/>
              </a:xfrm>
            </p:grpSpPr>
            <p:sp>
              <p:nvSpPr>
                <p:cNvPr id="1650" name="Google Shape;1650;p37"/>
                <p:cNvSpPr/>
                <p:nvPr/>
              </p:nvSpPr>
              <p:spPr>
                <a:xfrm>
                  <a:off x="1425423" y="1598577"/>
                  <a:ext cx="1468584" cy="1015194"/>
                </a:xfrm>
                <a:custGeom>
                  <a:rect b="b" l="l" r="r" t="t"/>
                  <a:pathLst>
                    <a:path extrusionOk="0" h="1015194" w="1468584">
                      <a:moveTo>
                        <a:pt x="0" y="1015195"/>
                      </a:moveTo>
                      <a:lnTo>
                        <a:pt x="1468585" y="1015195"/>
                      </a:lnTo>
                      <a:lnTo>
                        <a:pt x="1468585" y="83571"/>
                      </a:lnTo>
                      <a:cubicBezTo>
                        <a:pt x="1468585" y="37343"/>
                        <a:pt x="1431091" y="0"/>
                        <a:pt x="1385014" y="0"/>
                      </a:cubicBezTo>
                      <a:lnTo>
                        <a:pt x="83571" y="0"/>
                      </a:lnTo>
                      <a:cubicBezTo>
                        <a:pt x="37343" y="0"/>
                        <a:pt x="0" y="37494"/>
                        <a:pt x="0" y="83571"/>
                      </a:cubicBezTo>
                      <a:lnTo>
                        <a:pt x="0" y="1015195"/>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51" name="Google Shape;1651;p37"/>
                <p:cNvGrpSpPr/>
                <p:nvPr/>
              </p:nvGrpSpPr>
              <p:grpSpPr>
                <a:xfrm>
                  <a:off x="1425423" y="1598577"/>
                  <a:ext cx="1468735" cy="189727"/>
                  <a:chOff x="1425423" y="1598577"/>
                  <a:chExt cx="1468735" cy="189727"/>
                </a:xfrm>
              </p:grpSpPr>
              <p:sp>
                <p:nvSpPr>
                  <p:cNvPr id="1652" name="Google Shape;1652;p37"/>
                  <p:cNvSpPr/>
                  <p:nvPr/>
                </p:nvSpPr>
                <p:spPr>
                  <a:xfrm>
                    <a:off x="1425423" y="1598577"/>
                    <a:ext cx="1468735" cy="189727"/>
                  </a:xfrm>
                  <a:custGeom>
                    <a:rect b="b" l="l" r="r" t="t"/>
                    <a:pathLst>
                      <a:path extrusionOk="0" h="189727" w="1468735">
                        <a:moveTo>
                          <a:pt x="0" y="80559"/>
                        </a:moveTo>
                        <a:cubicBezTo>
                          <a:pt x="0" y="36139"/>
                          <a:pt x="35988" y="0"/>
                          <a:pt x="80559" y="0"/>
                        </a:cubicBezTo>
                        <a:lnTo>
                          <a:pt x="1388176" y="0"/>
                        </a:lnTo>
                        <a:cubicBezTo>
                          <a:pt x="1432597" y="0"/>
                          <a:pt x="1468736" y="35988"/>
                          <a:pt x="1468736" y="80559"/>
                        </a:cubicBezTo>
                        <a:lnTo>
                          <a:pt x="1468736" y="189728"/>
                        </a:lnTo>
                        <a:lnTo>
                          <a:pt x="0" y="189728"/>
                        </a:lnTo>
                        <a:lnTo>
                          <a:pt x="0" y="80559"/>
                        </a:lnTo>
                        <a:close/>
                      </a:path>
                    </a:pathLst>
                  </a:custGeom>
                  <a:solidFill>
                    <a:srgbClr val="20314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53" name="Google Shape;1653;p37"/>
                  <p:cNvGrpSpPr/>
                  <p:nvPr/>
                </p:nvGrpSpPr>
                <p:grpSpPr>
                  <a:xfrm>
                    <a:off x="2567706" y="1674017"/>
                    <a:ext cx="248905" cy="57219"/>
                    <a:chOff x="2567706" y="1674017"/>
                    <a:chExt cx="248905" cy="57219"/>
                  </a:xfrm>
                </p:grpSpPr>
                <p:sp>
                  <p:nvSpPr>
                    <p:cNvPr id="1654" name="Google Shape;1654;p37"/>
                    <p:cNvSpPr/>
                    <p:nvPr/>
                  </p:nvSpPr>
                  <p:spPr>
                    <a:xfrm>
                      <a:off x="2759392" y="1674017"/>
                      <a:ext cx="57219" cy="57219"/>
                    </a:xfrm>
                    <a:custGeom>
                      <a:rect b="b" l="l" r="r" t="t"/>
                      <a:pathLst>
                        <a:path extrusionOk="0" h="57219" w="57219">
                          <a:moveTo>
                            <a:pt x="0" y="28610"/>
                          </a:moveTo>
                          <a:cubicBezTo>
                            <a:pt x="0" y="12799"/>
                            <a:pt x="12799" y="0"/>
                            <a:pt x="28610" y="0"/>
                          </a:cubicBezTo>
                          <a:cubicBezTo>
                            <a:pt x="44421" y="0"/>
                            <a:pt x="57220" y="12799"/>
                            <a:pt x="57220" y="28610"/>
                          </a:cubicBezTo>
                          <a:cubicBezTo>
                            <a:pt x="57220" y="44420"/>
                            <a:pt x="44421" y="57220"/>
                            <a:pt x="28610" y="57220"/>
                          </a:cubicBezTo>
                          <a:cubicBezTo>
                            <a:pt x="12799" y="57069"/>
                            <a:pt x="0" y="44270"/>
                            <a:pt x="0" y="2861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5" name="Google Shape;1655;p37"/>
                    <p:cNvSpPr/>
                    <p:nvPr/>
                  </p:nvSpPr>
                  <p:spPr>
                    <a:xfrm>
                      <a:off x="2663624" y="1674017"/>
                      <a:ext cx="57219" cy="57219"/>
                    </a:xfrm>
                    <a:custGeom>
                      <a:rect b="b" l="l" r="r" t="t"/>
                      <a:pathLst>
                        <a:path extrusionOk="0" h="57219" w="57219">
                          <a:moveTo>
                            <a:pt x="0" y="28610"/>
                          </a:moveTo>
                          <a:cubicBezTo>
                            <a:pt x="0" y="12799"/>
                            <a:pt x="12799" y="0"/>
                            <a:pt x="28610" y="0"/>
                          </a:cubicBezTo>
                          <a:cubicBezTo>
                            <a:pt x="44421" y="0"/>
                            <a:pt x="57220" y="12799"/>
                            <a:pt x="57220" y="28610"/>
                          </a:cubicBezTo>
                          <a:cubicBezTo>
                            <a:pt x="57220" y="44420"/>
                            <a:pt x="44421" y="57220"/>
                            <a:pt x="28610" y="57220"/>
                          </a:cubicBezTo>
                          <a:cubicBezTo>
                            <a:pt x="12799" y="57069"/>
                            <a:pt x="0" y="44270"/>
                            <a:pt x="0" y="28610"/>
                          </a:cubicBez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6" name="Google Shape;1656;p37"/>
                    <p:cNvSpPr/>
                    <p:nvPr/>
                  </p:nvSpPr>
                  <p:spPr>
                    <a:xfrm>
                      <a:off x="2567706" y="1674017"/>
                      <a:ext cx="57219" cy="57219"/>
                    </a:xfrm>
                    <a:custGeom>
                      <a:rect b="b" l="l" r="r" t="t"/>
                      <a:pathLst>
                        <a:path extrusionOk="0" h="57219" w="57219">
                          <a:moveTo>
                            <a:pt x="57220" y="28610"/>
                          </a:moveTo>
                          <a:cubicBezTo>
                            <a:pt x="57220" y="44411"/>
                            <a:pt x="44410" y="57220"/>
                            <a:pt x="28610" y="57220"/>
                          </a:cubicBezTo>
                          <a:cubicBezTo>
                            <a:pt x="12809" y="57220"/>
                            <a:pt x="0" y="44411"/>
                            <a:pt x="0" y="28610"/>
                          </a:cubicBezTo>
                          <a:cubicBezTo>
                            <a:pt x="0" y="12809"/>
                            <a:pt x="12809" y="0"/>
                            <a:pt x="28610" y="0"/>
                          </a:cubicBezTo>
                          <a:cubicBezTo>
                            <a:pt x="44410" y="0"/>
                            <a:pt x="57220" y="12809"/>
                            <a:pt x="57220" y="28610"/>
                          </a:cubicBezTo>
                          <a:close/>
                        </a:path>
                      </a:pathLst>
                    </a:custGeom>
                    <a:solidFill>
                      <a:srgbClr val="DF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1657" name="Google Shape;1657;p37"/>
              <p:cNvGrpSpPr/>
              <p:nvPr/>
            </p:nvGrpSpPr>
            <p:grpSpPr>
              <a:xfrm>
                <a:off x="1670263" y="1867810"/>
                <a:ext cx="1468735" cy="1015194"/>
                <a:chOff x="1670263" y="1867810"/>
                <a:chExt cx="1468735" cy="1015194"/>
              </a:xfrm>
            </p:grpSpPr>
            <p:grpSp>
              <p:nvGrpSpPr>
                <p:cNvPr id="1658" name="Google Shape;1658;p37"/>
                <p:cNvGrpSpPr/>
                <p:nvPr/>
              </p:nvGrpSpPr>
              <p:grpSpPr>
                <a:xfrm>
                  <a:off x="1670263" y="1867810"/>
                  <a:ext cx="1468735" cy="1015194"/>
                  <a:chOff x="1670263" y="1867810"/>
                  <a:chExt cx="1468735" cy="1015194"/>
                </a:xfrm>
              </p:grpSpPr>
              <p:sp>
                <p:nvSpPr>
                  <p:cNvPr id="1659" name="Google Shape;1659;p37"/>
                  <p:cNvSpPr/>
                  <p:nvPr/>
                </p:nvSpPr>
                <p:spPr>
                  <a:xfrm>
                    <a:off x="1670263" y="1867810"/>
                    <a:ext cx="1468584" cy="1015194"/>
                  </a:xfrm>
                  <a:custGeom>
                    <a:rect b="b" l="l" r="r" t="t"/>
                    <a:pathLst>
                      <a:path extrusionOk="0" h="1015194" w="1468584">
                        <a:moveTo>
                          <a:pt x="0" y="1015195"/>
                        </a:moveTo>
                        <a:lnTo>
                          <a:pt x="1468585" y="1015195"/>
                        </a:lnTo>
                        <a:lnTo>
                          <a:pt x="1468585" y="83571"/>
                        </a:lnTo>
                        <a:cubicBezTo>
                          <a:pt x="1468585" y="37343"/>
                          <a:pt x="1431091" y="0"/>
                          <a:pt x="1385014" y="0"/>
                        </a:cubicBezTo>
                        <a:lnTo>
                          <a:pt x="83571" y="0"/>
                        </a:lnTo>
                        <a:cubicBezTo>
                          <a:pt x="37343" y="0"/>
                          <a:pt x="0" y="37494"/>
                          <a:pt x="0" y="83571"/>
                        </a:cubicBezTo>
                        <a:lnTo>
                          <a:pt x="0" y="1015195"/>
                        </a:lnTo>
                        <a:close/>
                      </a:path>
                    </a:pathLst>
                  </a:custGeom>
                  <a:solidFill>
                    <a:srgbClr val="CAC2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60" name="Google Shape;1660;p37"/>
                  <p:cNvGrpSpPr/>
                  <p:nvPr/>
                </p:nvGrpSpPr>
                <p:grpSpPr>
                  <a:xfrm>
                    <a:off x="1670263" y="1867810"/>
                    <a:ext cx="1468735" cy="189727"/>
                    <a:chOff x="1670263" y="1867810"/>
                    <a:chExt cx="1468735" cy="189727"/>
                  </a:xfrm>
                </p:grpSpPr>
                <p:sp>
                  <p:nvSpPr>
                    <p:cNvPr id="1661" name="Google Shape;1661;p37"/>
                    <p:cNvSpPr/>
                    <p:nvPr/>
                  </p:nvSpPr>
                  <p:spPr>
                    <a:xfrm>
                      <a:off x="1670263" y="1867810"/>
                      <a:ext cx="1468735" cy="189727"/>
                    </a:xfrm>
                    <a:custGeom>
                      <a:rect b="b" l="l" r="r" t="t"/>
                      <a:pathLst>
                        <a:path extrusionOk="0" h="189727" w="1468735">
                          <a:moveTo>
                            <a:pt x="0" y="80559"/>
                          </a:moveTo>
                          <a:cubicBezTo>
                            <a:pt x="0" y="36139"/>
                            <a:pt x="35988" y="0"/>
                            <a:pt x="80559" y="0"/>
                          </a:cubicBezTo>
                          <a:lnTo>
                            <a:pt x="1388176" y="0"/>
                          </a:lnTo>
                          <a:cubicBezTo>
                            <a:pt x="1432597" y="0"/>
                            <a:pt x="1468736" y="35988"/>
                            <a:pt x="1468736" y="80559"/>
                          </a:cubicBezTo>
                          <a:lnTo>
                            <a:pt x="1468736" y="189728"/>
                          </a:lnTo>
                          <a:lnTo>
                            <a:pt x="0" y="189728"/>
                          </a:lnTo>
                          <a:lnTo>
                            <a:pt x="0" y="80559"/>
                          </a:lnTo>
                          <a:close/>
                        </a:path>
                      </a:pathLst>
                    </a:custGeom>
                    <a:solidFill>
                      <a:srgbClr val="20314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62" name="Google Shape;1662;p37"/>
                    <p:cNvGrpSpPr/>
                    <p:nvPr/>
                  </p:nvGrpSpPr>
                  <p:grpSpPr>
                    <a:xfrm>
                      <a:off x="2812395" y="1943250"/>
                      <a:ext cx="249055" cy="57219"/>
                      <a:chOff x="2812395" y="1943250"/>
                      <a:chExt cx="249055" cy="57219"/>
                    </a:xfrm>
                  </p:grpSpPr>
                  <p:sp>
                    <p:nvSpPr>
                      <p:cNvPr id="1663" name="Google Shape;1663;p37"/>
                      <p:cNvSpPr/>
                      <p:nvPr/>
                    </p:nvSpPr>
                    <p:spPr>
                      <a:xfrm>
                        <a:off x="3004231" y="1943250"/>
                        <a:ext cx="57219" cy="57219"/>
                      </a:xfrm>
                      <a:custGeom>
                        <a:rect b="b" l="l" r="r" t="t"/>
                        <a:pathLst>
                          <a:path extrusionOk="0" h="57219" w="57219">
                            <a:moveTo>
                              <a:pt x="0" y="28610"/>
                            </a:moveTo>
                            <a:cubicBezTo>
                              <a:pt x="0" y="12799"/>
                              <a:pt x="12799" y="0"/>
                              <a:pt x="28610" y="0"/>
                            </a:cubicBezTo>
                            <a:cubicBezTo>
                              <a:pt x="44421" y="0"/>
                              <a:pt x="57219" y="12799"/>
                              <a:pt x="57219" y="28610"/>
                            </a:cubicBezTo>
                            <a:cubicBezTo>
                              <a:pt x="57219" y="44420"/>
                              <a:pt x="44421" y="57220"/>
                              <a:pt x="28610" y="57220"/>
                            </a:cubicBezTo>
                            <a:cubicBezTo>
                              <a:pt x="12799" y="57069"/>
                              <a:pt x="0" y="44270"/>
                              <a:pt x="0" y="2861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4" name="Google Shape;1664;p37"/>
                      <p:cNvSpPr/>
                      <p:nvPr/>
                    </p:nvSpPr>
                    <p:spPr>
                      <a:xfrm>
                        <a:off x="2908313" y="1943250"/>
                        <a:ext cx="57219" cy="57219"/>
                      </a:xfrm>
                      <a:custGeom>
                        <a:rect b="b" l="l" r="r" t="t"/>
                        <a:pathLst>
                          <a:path extrusionOk="0" h="57219" w="57219">
                            <a:moveTo>
                              <a:pt x="0" y="28610"/>
                            </a:moveTo>
                            <a:cubicBezTo>
                              <a:pt x="0" y="12799"/>
                              <a:pt x="12799" y="0"/>
                              <a:pt x="28610" y="0"/>
                            </a:cubicBezTo>
                            <a:cubicBezTo>
                              <a:pt x="44421" y="0"/>
                              <a:pt x="57220" y="12799"/>
                              <a:pt x="57220" y="28610"/>
                            </a:cubicBezTo>
                            <a:cubicBezTo>
                              <a:pt x="57220" y="44420"/>
                              <a:pt x="44421" y="57220"/>
                              <a:pt x="28610" y="57220"/>
                            </a:cubicBezTo>
                            <a:cubicBezTo>
                              <a:pt x="12799" y="57069"/>
                              <a:pt x="0" y="44270"/>
                              <a:pt x="0" y="28610"/>
                            </a:cubicBez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5" name="Google Shape;1665;p37"/>
                      <p:cNvSpPr/>
                      <p:nvPr/>
                    </p:nvSpPr>
                    <p:spPr>
                      <a:xfrm>
                        <a:off x="2812395" y="1943250"/>
                        <a:ext cx="57219" cy="57219"/>
                      </a:xfrm>
                      <a:custGeom>
                        <a:rect b="b" l="l" r="r" t="t"/>
                        <a:pathLst>
                          <a:path extrusionOk="0" h="57219" w="57219">
                            <a:moveTo>
                              <a:pt x="57220" y="28610"/>
                            </a:moveTo>
                            <a:cubicBezTo>
                              <a:pt x="57220" y="44410"/>
                              <a:pt x="44410" y="57220"/>
                              <a:pt x="28610" y="57220"/>
                            </a:cubicBezTo>
                            <a:cubicBezTo>
                              <a:pt x="12809" y="57220"/>
                              <a:pt x="0" y="44411"/>
                              <a:pt x="0" y="28610"/>
                            </a:cubicBezTo>
                            <a:cubicBezTo>
                              <a:pt x="0" y="12809"/>
                              <a:pt x="12809" y="0"/>
                              <a:pt x="28610" y="0"/>
                            </a:cubicBezTo>
                            <a:cubicBezTo>
                              <a:pt x="44410" y="0"/>
                              <a:pt x="57220" y="12809"/>
                              <a:pt x="57220" y="28610"/>
                            </a:cubicBezTo>
                            <a:close/>
                          </a:path>
                        </a:pathLst>
                      </a:custGeom>
                      <a:solidFill>
                        <a:srgbClr val="DF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1666" name="Google Shape;1666;p37"/>
                <p:cNvGrpSpPr/>
                <p:nvPr/>
              </p:nvGrpSpPr>
              <p:grpSpPr>
                <a:xfrm>
                  <a:off x="1808945" y="2172238"/>
                  <a:ext cx="1211079" cy="623083"/>
                  <a:chOff x="1808945" y="2172238"/>
                  <a:chExt cx="1211079" cy="623083"/>
                </a:xfrm>
              </p:grpSpPr>
              <p:sp>
                <p:nvSpPr>
                  <p:cNvPr id="1667" name="Google Shape;1667;p37"/>
                  <p:cNvSpPr/>
                  <p:nvPr/>
                </p:nvSpPr>
                <p:spPr>
                  <a:xfrm rot="-2700000">
                    <a:off x="2488190" y="2263486"/>
                    <a:ext cx="440586" cy="440586"/>
                  </a:xfrm>
                  <a:custGeom>
                    <a:rect b="b" l="l" r="r" t="t"/>
                    <a:pathLst>
                      <a:path extrusionOk="0" h="440586" w="440586">
                        <a:moveTo>
                          <a:pt x="440586" y="220293"/>
                        </a:moveTo>
                        <a:cubicBezTo>
                          <a:pt x="440586" y="341958"/>
                          <a:pt x="341958" y="440586"/>
                          <a:pt x="220293" y="440586"/>
                        </a:cubicBezTo>
                        <a:cubicBezTo>
                          <a:pt x="98629" y="440586"/>
                          <a:pt x="0" y="341958"/>
                          <a:pt x="0" y="220293"/>
                        </a:cubicBezTo>
                        <a:cubicBezTo>
                          <a:pt x="0" y="98629"/>
                          <a:pt x="98629" y="0"/>
                          <a:pt x="220293" y="0"/>
                        </a:cubicBezTo>
                        <a:cubicBezTo>
                          <a:pt x="341958" y="0"/>
                          <a:pt x="440586" y="98629"/>
                          <a:pt x="440586" y="220293"/>
                        </a:cubicBezTo>
                        <a:close/>
                      </a:path>
                    </a:pathLst>
                  </a:custGeom>
                  <a:noFill/>
                  <a:ln cap="flat" cmpd="sng" w="73550">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68" name="Google Shape;1668;p37"/>
                  <p:cNvGrpSpPr/>
                  <p:nvPr/>
                </p:nvGrpSpPr>
                <p:grpSpPr>
                  <a:xfrm>
                    <a:off x="1808945" y="2273978"/>
                    <a:ext cx="492540" cy="407433"/>
                    <a:chOff x="1808945" y="2273978"/>
                    <a:chExt cx="492540" cy="407433"/>
                  </a:xfrm>
                </p:grpSpPr>
                <p:sp>
                  <p:nvSpPr>
                    <p:cNvPr id="1669" name="Google Shape;1669;p37"/>
                    <p:cNvSpPr/>
                    <p:nvPr/>
                  </p:nvSpPr>
                  <p:spPr>
                    <a:xfrm rot="10800000">
                      <a:off x="2234478" y="2273978"/>
                      <a:ext cx="67007" cy="67007"/>
                    </a:xfrm>
                    <a:custGeom>
                      <a:rect b="b" l="l" r="r" t="t"/>
                      <a:pathLst>
                        <a:path extrusionOk="0" h="67007" w="67007">
                          <a:moveTo>
                            <a:pt x="0" y="0"/>
                          </a:moveTo>
                          <a:lnTo>
                            <a:pt x="67007" y="0"/>
                          </a:lnTo>
                          <a:lnTo>
                            <a:pt x="67007" y="67007"/>
                          </a:lnTo>
                          <a:lnTo>
                            <a:pt x="0" y="6700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0" name="Google Shape;1670;p37"/>
                    <p:cNvSpPr/>
                    <p:nvPr/>
                  </p:nvSpPr>
                  <p:spPr>
                    <a:xfrm rot="10800000">
                      <a:off x="2234478" y="2444267"/>
                      <a:ext cx="67007" cy="67007"/>
                    </a:xfrm>
                    <a:custGeom>
                      <a:rect b="b" l="l" r="r" t="t"/>
                      <a:pathLst>
                        <a:path extrusionOk="0" h="67007" w="67007">
                          <a:moveTo>
                            <a:pt x="0" y="0"/>
                          </a:moveTo>
                          <a:lnTo>
                            <a:pt x="67007" y="0"/>
                          </a:lnTo>
                          <a:lnTo>
                            <a:pt x="67007" y="67007"/>
                          </a:lnTo>
                          <a:lnTo>
                            <a:pt x="0" y="6700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1" name="Google Shape;1671;p37"/>
                    <p:cNvSpPr/>
                    <p:nvPr/>
                  </p:nvSpPr>
                  <p:spPr>
                    <a:xfrm rot="10800000">
                      <a:off x="2234478" y="2614404"/>
                      <a:ext cx="67007" cy="67007"/>
                    </a:xfrm>
                    <a:custGeom>
                      <a:rect b="b" l="l" r="r" t="t"/>
                      <a:pathLst>
                        <a:path extrusionOk="0" h="67007" w="67007">
                          <a:moveTo>
                            <a:pt x="0" y="0"/>
                          </a:moveTo>
                          <a:lnTo>
                            <a:pt x="67007" y="0"/>
                          </a:lnTo>
                          <a:lnTo>
                            <a:pt x="67007" y="67007"/>
                          </a:lnTo>
                          <a:lnTo>
                            <a:pt x="0" y="6700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2" name="Google Shape;1672;p37"/>
                    <p:cNvSpPr/>
                    <p:nvPr/>
                  </p:nvSpPr>
                  <p:spPr>
                    <a:xfrm>
                      <a:off x="1808945" y="2310057"/>
                      <a:ext cx="376444" cy="15057"/>
                    </a:xfrm>
                    <a:custGeom>
                      <a:rect b="b" l="l" r="r" t="t"/>
                      <a:pathLst>
                        <a:path extrusionOk="0" h="15057" w="376444">
                          <a:moveTo>
                            <a:pt x="376444" y="0"/>
                          </a:moveTo>
                          <a:lnTo>
                            <a:pt x="0" y="0"/>
                          </a:lnTo>
                        </a:path>
                      </a:pathLst>
                    </a:custGeom>
                    <a:noFill/>
                    <a:ln cap="flat" cmpd="sng" w="154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3" name="Google Shape;1673;p37"/>
                    <p:cNvSpPr/>
                    <p:nvPr/>
                  </p:nvSpPr>
                  <p:spPr>
                    <a:xfrm>
                      <a:off x="1808945" y="2485480"/>
                      <a:ext cx="376444" cy="15057"/>
                    </a:xfrm>
                    <a:custGeom>
                      <a:rect b="b" l="l" r="r" t="t"/>
                      <a:pathLst>
                        <a:path extrusionOk="0" h="15057" w="376444">
                          <a:moveTo>
                            <a:pt x="376444" y="0"/>
                          </a:moveTo>
                          <a:lnTo>
                            <a:pt x="0" y="0"/>
                          </a:lnTo>
                        </a:path>
                      </a:pathLst>
                    </a:custGeom>
                    <a:noFill/>
                    <a:ln cap="flat" cmpd="sng" w="154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4" name="Google Shape;1674;p37"/>
                    <p:cNvSpPr/>
                    <p:nvPr/>
                  </p:nvSpPr>
                  <p:spPr>
                    <a:xfrm>
                      <a:off x="1808945" y="2653073"/>
                      <a:ext cx="376444" cy="15057"/>
                    </a:xfrm>
                    <a:custGeom>
                      <a:rect b="b" l="l" r="r" t="t"/>
                      <a:pathLst>
                        <a:path extrusionOk="0" h="15057" w="376444">
                          <a:moveTo>
                            <a:pt x="376444" y="0"/>
                          </a:moveTo>
                          <a:lnTo>
                            <a:pt x="0" y="0"/>
                          </a:lnTo>
                        </a:path>
                      </a:pathLst>
                    </a:custGeom>
                    <a:noFill/>
                    <a:ln cap="flat" cmpd="sng" w="154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1675" name="Google Shape;1675;p37"/>
              <p:cNvGrpSpPr/>
              <p:nvPr/>
            </p:nvGrpSpPr>
            <p:grpSpPr>
              <a:xfrm>
                <a:off x="1476053" y="2218434"/>
                <a:ext cx="445254" cy="445254"/>
                <a:chOff x="1476053" y="2218434"/>
                <a:chExt cx="445254" cy="445254"/>
              </a:xfrm>
            </p:grpSpPr>
            <p:sp>
              <p:nvSpPr>
                <p:cNvPr id="1676" name="Google Shape;1676;p37"/>
                <p:cNvSpPr/>
                <p:nvPr/>
              </p:nvSpPr>
              <p:spPr>
                <a:xfrm rot="-4602852">
                  <a:off x="1539526" y="2281906"/>
                  <a:ext cx="318309" cy="318309"/>
                </a:xfrm>
                <a:custGeom>
                  <a:rect b="b" l="l" r="r" t="t"/>
                  <a:pathLst>
                    <a:path extrusionOk="0" h="318309" w="318309">
                      <a:moveTo>
                        <a:pt x="318310" y="159155"/>
                      </a:moveTo>
                      <a:cubicBezTo>
                        <a:pt x="318310" y="247053"/>
                        <a:pt x="247054" y="318309"/>
                        <a:pt x="159155" y="318309"/>
                      </a:cubicBezTo>
                      <a:cubicBezTo>
                        <a:pt x="71256" y="318309"/>
                        <a:pt x="0" y="247053"/>
                        <a:pt x="0" y="159155"/>
                      </a:cubicBezTo>
                      <a:cubicBezTo>
                        <a:pt x="0" y="71256"/>
                        <a:pt x="71256" y="0"/>
                        <a:pt x="159155" y="0"/>
                      </a:cubicBezTo>
                      <a:cubicBezTo>
                        <a:pt x="247054" y="0"/>
                        <a:pt x="318310" y="71256"/>
                        <a:pt x="318310" y="159155"/>
                      </a:cubicBezTo>
                      <a:close/>
                    </a:path>
                  </a:pathLst>
                </a:custGeom>
                <a:solidFill>
                  <a:srgbClr val="117D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7" name="Google Shape;1677;p37"/>
                <p:cNvSpPr/>
                <p:nvPr/>
              </p:nvSpPr>
              <p:spPr>
                <a:xfrm rot="-4602852">
                  <a:off x="1513627" y="2256008"/>
                  <a:ext cx="370106" cy="370106"/>
                </a:xfrm>
                <a:custGeom>
                  <a:rect b="b" l="l" r="r" t="t"/>
                  <a:pathLst>
                    <a:path extrusionOk="0" h="370106" w="370106">
                      <a:moveTo>
                        <a:pt x="370107" y="185053"/>
                      </a:moveTo>
                      <a:cubicBezTo>
                        <a:pt x="370107" y="287255"/>
                        <a:pt x="287255" y="370106"/>
                        <a:pt x="185053" y="370106"/>
                      </a:cubicBezTo>
                      <a:cubicBezTo>
                        <a:pt x="82851" y="370106"/>
                        <a:pt x="0" y="287255"/>
                        <a:pt x="0" y="185053"/>
                      </a:cubicBezTo>
                      <a:cubicBezTo>
                        <a:pt x="0" y="82851"/>
                        <a:pt x="82851" y="0"/>
                        <a:pt x="185053" y="0"/>
                      </a:cubicBezTo>
                      <a:cubicBezTo>
                        <a:pt x="287255" y="0"/>
                        <a:pt x="370107" y="82851"/>
                        <a:pt x="370107" y="185053"/>
                      </a:cubicBezTo>
                      <a:close/>
                    </a:path>
                  </a:pathLst>
                </a:custGeom>
                <a:noFill/>
                <a:ln cap="flat" cmpd="sng" w="18375">
                  <a:solidFill>
                    <a:srgbClr val="117D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78" name="Google Shape;1678;p37"/>
                <p:cNvSpPr/>
                <p:nvPr/>
              </p:nvSpPr>
              <p:spPr>
                <a:xfrm>
                  <a:off x="1590607" y="2351917"/>
                  <a:ext cx="151932" cy="176025"/>
                </a:xfrm>
                <a:custGeom>
                  <a:rect b="b" l="l" r="r" t="t"/>
                  <a:pathLst>
                    <a:path extrusionOk="0" h="176025" w="151932">
                      <a:moveTo>
                        <a:pt x="151933" y="176025"/>
                      </a:moveTo>
                      <a:lnTo>
                        <a:pt x="151933" y="0"/>
                      </a:lnTo>
                      <a:lnTo>
                        <a:pt x="0" y="88088"/>
                      </a:lnTo>
                      <a:close/>
                    </a:path>
                  </a:pathLst>
                </a:custGeom>
                <a:noFill/>
                <a:ln cap="flat" cmpd="sng" w="154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679" name="Google Shape;1679;p37"/>
            <p:cNvGrpSpPr/>
            <p:nvPr/>
          </p:nvGrpSpPr>
          <p:grpSpPr>
            <a:xfrm>
              <a:off x="2694053" y="1421094"/>
              <a:ext cx="2327760" cy="3977327"/>
              <a:chOff x="2694506" y="1425563"/>
              <a:chExt cx="2327760" cy="3977327"/>
            </a:xfrm>
          </p:grpSpPr>
          <p:grpSp>
            <p:nvGrpSpPr>
              <p:cNvPr id="1680" name="Google Shape;1680;p37"/>
              <p:cNvGrpSpPr/>
              <p:nvPr/>
            </p:nvGrpSpPr>
            <p:grpSpPr>
              <a:xfrm>
                <a:off x="3283854" y="1425563"/>
                <a:ext cx="722171" cy="699433"/>
                <a:chOff x="3283854" y="1425563"/>
                <a:chExt cx="722171" cy="699433"/>
              </a:xfrm>
            </p:grpSpPr>
            <p:grpSp>
              <p:nvGrpSpPr>
                <p:cNvPr id="1681" name="Google Shape;1681;p37"/>
                <p:cNvGrpSpPr/>
                <p:nvPr/>
              </p:nvGrpSpPr>
              <p:grpSpPr>
                <a:xfrm>
                  <a:off x="3449339" y="1586832"/>
                  <a:ext cx="397223" cy="538164"/>
                  <a:chOff x="3449339" y="1586832"/>
                  <a:chExt cx="397223" cy="538164"/>
                </a:xfrm>
              </p:grpSpPr>
              <p:sp>
                <p:nvSpPr>
                  <p:cNvPr id="1682" name="Google Shape;1682;p37"/>
                  <p:cNvSpPr/>
                  <p:nvPr/>
                </p:nvSpPr>
                <p:spPr>
                  <a:xfrm>
                    <a:off x="3449339" y="1586832"/>
                    <a:ext cx="397223" cy="480493"/>
                  </a:xfrm>
                  <a:custGeom>
                    <a:rect b="b" l="l" r="r" t="t"/>
                    <a:pathLst>
                      <a:path extrusionOk="0" h="480493" w="397223">
                        <a:moveTo>
                          <a:pt x="0" y="198612"/>
                        </a:moveTo>
                        <a:cubicBezTo>
                          <a:pt x="0" y="88991"/>
                          <a:pt x="88841" y="0"/>
                          <a:pt x="198612" y="0"/>
                        </a:cubicBezTo>
                        <a:cubicBezTo>
                          <a:pt x="308383" y="0"/>
                          <a:pt x="397224" y="88841"/>
                          <a:pt x="397224" y="198612"/>
                        </a:cubicBezTo>
                        <a:cubicBezTo>
                          <a:pt x="397224" y="308233"/>
                          <a:pt x="208249" y="480493"/>
                          <a:pt x="208249" y="480493"/>
                        </a:cubicBezTo>
                        <a:cubicBezTo>
                          <a:pt x="208249" y="480493"/>
                          <a:pt x="0" y="308233"/>
                          <a:pt x="0" y="198612"/>
                        </a:cubicBez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3" name="Google Shape;1683;p37"/>
                  <p:cNvSpPr/>
                  <p:nvPr/>
                </p:nvSpPr>
                <p:spPr>
                  <a:xfrm>
                    <a:off x="3558268" y="1781565"/>
                    <a:ext cx="180962" cy="202340"/>
                  </a:xfrm>
                  <a:custGeom>
                    <a:rect b="b" l="l" r="r" t="t"/>
                    <a:pathLst>
                      <a:path extrusionOk="0" h="202340" w="180962">
                        <a:moveTo>
                          <a:pt x="147354" y="196017"/>
                        </a:moveTo>
                        <a:cubicBezTo>
                          <a:pt x="147354" y="196017"/>
                          <a:pt x="121756" y="-12232"/>
                          <a:pt x="150517" y="567"/>
                        </a:cubicBezTo>
                        <a:cubicBezTo>
                          <a:pt x="179277" y="13366"/>
                          <a:pt x="195389" y="45439"/>
                          <a:pt x="163316" y="51763"/>
                        </a:cubicBezTo>
                        <a:cubicBezTo>
                          <a:pt x="131243" y="58238"/>
                          <a:pt x="3101" y="51763"/>
                          <a:pt x="3101" y="51763"/>
                        </a:cubicBezTo>
                        <a:cubicBezTo>
                          <a:pt x="3101" y="51763"/>
                          <a:pt x="-8343" y="15323"/>
                          <a:pt x="12738" y="6891"/>
                        </a:cubicBezTo>
                        <a:cubicBezTo>
                          <a:pt x="44811" y="-5908"/>
                          <a:pt x="44811" y="115759"/>
                          <a:pt x="51135" y="202341"/>
                        </a:cubicBezTo>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84" name="Google Shape;1684;p37"/>
                  <p:cNvGrpSpPr/>
                  <p:nvPr/>
                </p:nvGrpSpPr>
                <p:grpSpPr>
                  <a:xfrm>
                    <a:off x="3555044" y="1977581"/>
                    <a:ext cx="205087" cy="147415"/>
                    <a:chOff x="3555044" y="1977581"/>
                    <a:chExt cx="205087" cy="147415"/>
                  </a:xfrm>
                </p:grpSpPr>
                <p:sp>
                  <p:nvSpPr>
                    <p:cNvPr id="1685" name="Google Shape;1685;p37"/>
                    <p:cNvSpPr/>
                    <p:nvPr/>
                  </p:nvSpPr>
                  <p:spPr>
                    <a:xfrm>
                      <a:off x="3555044" y="1977581"/>
                      <a:ext cx="205087" cy="44872"/>
                    </a:xfrm>
                    <a:custGeom>
                      <a:rect b="b" l="l" r="r" t="t"/>
                      <a:pathLst>
                        <a:path extrusionOk="0" h="44872" w="205087">
                          <a:moveTo>
                            <a:pt x="22436" y="44872"/>
                          </a:moveTo>
                          <a:lnTo>
                            <a:pt x="182651" y="44872"/>
                          </a:lnTo>
                          <a:cubicBezTo>
                            <a:pt x="194998" y="44872"/>
                            <a:pt x="205087" y="34783"/>
                            <a:pt x="205087" y="22436"/>
                          </a:cubicBezTo>
                          <a:lnTo>
                            <a:pt x="205087" y="22436"/>
                          </a:lnTo>
                          <a:cubicBezTo>
                            <a:pt x="205087" y="10089"/>
                            <a:pt x="194998" y="0"/>
                            <a:pt x="182651" y="0"/>
                          </a:cubicBezTo>
                          <a:lnTo>
                            <a:pt x="22436" y="0"/>
                          </a:lnTo>
                          <a:cubicBezTo>
                            <a:pt x="10089" y="0"/>
                            <a:pt x="0" y="10089"/>
                            <a:pt x="0" y="22436"/>
                          </a:cubicBezTo>
                          <a:lnTo>
                            <a:pt x="0" y="22436"/>
                          </a:lnTo>
                          <a:cubicBezTo>
                            <a:pt x="0" y="34783"/>
                            <a:pt x="10089" y="44872"/>
                            <a:pt x="22436" y="44872"/>
                          </a:cubicBez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86" name="Google Shape;1686;p37"/>
                    <p:cNvSpPr/>
                    <p:nvPr/>
                  </p:nvSpPr>
                  <p:spPr>
                    <a:xfrm>
                      <a:off x="3561519" y="2016129"/>
                      <a:ext cx="185812" cy="108867"/>
                    </a:xfrm>
                    <a:custGeom>
                      <a:rect b="b" l="l" r="r" t="t"/>
                      <a:pathLst>
                        <a:path extrusionOk="0" h="108867" w="185812">
                          <a:moveTo>
                            <a:pt x="92906" y="108868"/>
                          </a:moveTo>
                          <a:lnTo>
                            <a:pt x="92906" y="108868"/>
                          </a:lnTo>
                          <a:cubicBezTo>
                            <a:pt x="144254" y="108868"/>
                            <a:pt x="185813" y="67308"/>
                            <a:pt x="185813" y="15961"/>
                          </a:cubicBezTo>
                          <a:lnTo>
                            <a:pt x="185813" y="0"/>
                          </a:lnTo>
                          <a:lnTo>
                            <a:pt x="0" y="0"/>
                          </a:lnTo>
                          <a:lnTo>
                            <a:pt x="0" y="15961"/>
                          </a:lnTo>
                          <a:cubicBezTo>
                            <a:pt x="0" y="67158"/>
                            <a:pt x="41559" y="108868"/>
                            <a:pt x="92906" y="108868"/>
                          </a:cubicBezTo>
                          <a:close/>
                        </a:path>
                      </a:pathLst>
                    </a:custGeom>
                    <a:solidFill>
                      <a:srgbClr val="232D3F"/>
                    </a:solidFill>
                    <a:ln cap="flat" cmpd="sng" w="9525">
                      <a:solidFill>
                        <a:srgbClr val="E9E9EA"/>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687" name="Google Shape;1687;p37"/>
                <p:cNvGrpSpPr/>
                <p:nvPr/>
              </p:nvGrpSpPr>
              <p:grpSpPr>
                <a:xfrm>
                  <a:off x="3283854" y="1425563"/>
                  <a:ext cx="722171" cy="616465"/>
                  <a:chOff x="3283854" y="1425563"/>
                  <a:chExt cx="722171" cy="616465"/>
                </a:xfrm>
              </p:grpSpPr>
              <p:grpSp>
                <p:nvGrpSpPr>
                  <p:cNvPr id="1688" name="Google Shape;1688;p37"/>
                  <p:cNvGrpSpPr/>
                  <p:nvPr/>
                </p:nvGrpSpPr>
                <p:grpSpPr>
                  <a:xfrm>
                    <a:off x="3283854" y="1786649"/>
                    <a:ext cx="722171" cy="15057"/>
                    <a:chOff x="3283854" y="1786649"/>
                    <a:chExt cx="722171" cy="15057"/>
                  </a:xfrm>
                </p:grpSpPr>
                <p:sp>
                  <p:nvSpPr>
                    <p:cNvPr id="1689" name="Google Shape;1689;p37"/>
                    <p:cNvSpPr/>
                    <p:nvPr/>
                  </p:nvSpPr>
                  <p:spPr>
                    <a:xfrm>
                      <a:off x="3915829" y="1786649"/>
                      <a:ext cx="90196" cy="15057"/>
                    </a:xfrm>
                    <a:custGeom>
                      <a:rect b="b" l="l" r="r" t="t"/>
                      <a:pathLst>
                        <a:path extrusionOk="0" h="15057" w="90196">
                          <a:moveTo>
                            <a:pt x="90196" y="0"/>
                          </a:moveTo>
                          <a:lnTo>
                            <a:pt x="0" y="0"/>
                          </a:lnTo>
                        </a:path>
                      </a:pathLst>
                    </a:custGeom>
                    <a:solidFill>
                      <a:srgbClr val="117DFF"/>
                    </a:solidFill>
                    <a:ln cap="rnd" cmpd="sng" w="13550">
                      <a:solidFill>
                        <a:srgbClr val="FA8E6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0" name="Google Shape;1690;p37"/>
                    <p:cNvSpPr/>
                    <p:nvPr/>
                  </p:nvSpPr>
                  <p:spPr>
                    <a:xfrm>
                      <a:off x="3283854" y="1786649"/>
                      <a:ext cx="90346" cy="15057"/>
                    </a:xfrm>
                    <a:custGeom>
                      <a:rect b="b" l="l" r="r" t="t"/>
                      <a:pathLst>
                        <a:path extrusionOk="0" h="15057" w="90346">
                          <a:moveTo>
                            <a:pt x="90347" y="0"/>
                          </a:moveTo>
                          <a:lnTo>
                            <a:pt x="0" y="0"/>
                          </a:lnTo>
                        </a:path>
                      </a:pathLst>
                    </a:custGeom>
                    <a:solidFill>
                      <a:srgbClr val="117DFF"/>
                    </a:solidFill>
                    <a:ln cap="rnd" cmpd="sng" w="13550">
                      <a:solidFill>
                        <a:srgbClr val="FA8E6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691" name="Google Shape;1691;p37"/>
                  <p:cNvGrpSpPr/>
                  <p:nvPr/>
                </p:nvGrpSpPr>
                <p:grpSpPr>
                  <a:xfrm>
                    <a:off x="3389710" y="1531269"/>
                    <a:ext cx="510608" cy="510759"/>
                    <a:chOff x="3389710" y="1531269"/>
                    <a:chExt cx="510608" cy="510759"/>
                  </a:xfrm>
                </p:grpSpPr>
                <p:sp>
                  <p:nvSpPr>
                    <p:cNvPr id="1692" name="Google Shape;1692;p37"/>
                    <p:cNvSpPr/>
                    <p:nvPr/>
                  </p:nvSpPr>
                  <p:spPr>
                    <a:xfrm>
                      <a:off x="3836474" y="1531269"/>
                      <a:ext cx="63844" cy="63844"/>
                    </a:xfrm>
                    <a:custGeom>
                      <a:rect b="b" l="l" r="r" t="t"/>
                      <a:pathLst>
                        <a:path extrusionOk="0" h="63844" w="63844">
                          <a:moveTo>
                            <a:pt x="63845" y="0"/>
                          </a:moveTo>
                          <a:lnTo>
                            <a:pt x="0" y="63845"/>
                          </a:lnTo>
                        </a:path>
                      </a:pathLst>
                    </a:custGeom>
                    <a:solidFill>
                      <a:srgbClr val="117DFF"/>
                    </a:solidFill>
                    <a:ln cap="rnd" cmpd="sng" w="13550">
                      <a:solidFill>
                        <a:srgbClr val="FA8E6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3" name="Google Shape;1693;p37"/>
                    <p:cNvSpPr/>
                    <p:nvPr/>
                  </p:nvSpPr>
                  <p:spPr>
                    <a:xfrm>
                      <a:off x="3389710" y="1978184"/>
                      <a:ext cx="63694" cy="63844"/>
                    </a:xfrm>
                    <a:custGeom>
                      <a:rect b="b" l="l" r="r" t="t"/>
                      <a:pathLst>
                        <a:path extrusionOk="0" h="63844" w="63694">
                          <a:moveTo>
                            <a:pt x="63694" y="0"/>
                          </a:moveTo>
                          <a:lnTo>
                            <a:pt x="0" y="63845"/>
                          </a:lnTo>
                        </a:path>
                      </a:pathLst>
                    </a:custGeom>
                    <a:solidFill>
                      <a:srgbClr val="117DFF"/>
                    </a:solidFill>
                    <a:ln cap="rnd" cmpd="sng" w="13550">
                      <a:solidFill>
                        <a:srgbClr val="FA8E6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694" name="Google Shape;1694;p37"/>
                  <p:cNvSpPr/>
                  <p:nvPr/>
                </p:nvSpPr>
                <p:spPr>
                  <a:xfrm>
                    <a:off x="3644939" y="1425563"/>
                    <a:ext cx="15057" cy="90346"/>
                  </a:xfrm>
                  <a:custGeom>
                    <a:rect b="b" l="l" r="r" t="t"/>
                    <a:pathLst>
                      <a:path extrusionOk="0" h="90346" w="15057">
                        <a:moveTo>
                          <a:pt x="0" y="0"/>
                        </a:moveTo>
                        <a:lnTo>
                          <a:pt x="0" y="90347"/>
                        </a:lnTo>
                      </a:path>
                    </a:pathLst>
                  </a:custGeom>
                  <a:noFill/>
                  <a:ln cap="rnd" cmpd="sng" w="13550">
                    <a:solidFill>
                      <a:srgbClr val="FA8E6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95" name="Google Shape;1695;p37"/>
                  <p:cNvGrpSpPr/>
                  <p:nvPr/>
                </p:nvGrpSpPr>
                <p:grpSpPr>
                  <a:xfrm>
                    <a:off x="3389710" y="1531269"/>
                    <a:ext cx="510608" cy="510759"/>
                    <a:chOff x="3389710" y="1531269"/>
                    <a:chExt cx="510608" cy="510759"/>
                  </a:xfrm>
                </p:grpSpPr>
                <p:sp>
                  <p:nvSpPr>
                    <p:cNvPr id="1696" name="Google Shape;1696;p37"/>
                    <p:cNvSpPr/>
                    <p:nvPr/>
                  </p:nvSpPr>
                  <p:spPr>
                    <a:xfrm>
                      <a:off x="3389710" y="1531269"/>
                      <a:ext cx="63694" cy="63844"/>
                    </a:xfrm>
                    <a:custGeom>
                      <a:rect b="b" l="l" r="r" t="t"/>
                      <a:pathLst>
                        <a:path extrusionOk="0" h="63844" w="63694">
                          <a:moveTo>
                            <a:pt x="0" y="0"/>
                          </a:moveTo>
                          <a:lnTo>
                            <a:pt x="63694" y="63845"/>
                          </a:lnTo>
                        </a:path>
                      </a:pathLst>
                    </a:custGeom>
                    <a:solidFill>
                      <a:srgbClr val="117DFF"/>
                    </a:solidFill>
                    <a:ln cap="rnd" cmpd="sng" w="13550">
                      <a:solidFill>
                        <a:srgbClr val="FA8E6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97" name="Google Shape;1697;p37"/>
                    <p:cNvSpPr/>
                    <p:nvPr/>
                  </p:nvSpPr>
                  <p:spPr>
                    <a:xfrm>
                      <a:off x="3836474" y="1978184"/>
                      <a:ext cx="63844" cy="63844"/>
                    </a:xfrm>
                    <a:custGeom>
                      <a:rect b="b" l="l" r="r" t="t"/>
                      <a:pathLst>
                        <a:path extrusionOk="0" h="63844" w="63844">
                          <a:moveTo>
                            <a:pt x="0" y="0"/>
                          </a:moveTo>
                          <a:lnTo>
                            <a:pt x="63845" y="63845"/>
                          </a:lnTo>
                        </a:path>
                      </a:pathLst>
                    </a:custGeom>
                    <a:solidFill>
                      <a:srgbClr val="117DFF"/>
                    </a:solidFill>
                    <a:ln cap="rnd" cmpd="sng" w="13550">
                      <a:solidFill>
                        <a:srgbClr val="FA8E6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grpSp>
            <p:nvGrpSpPr>
              <p:cNvPr id="1698" name="Google Shape;1698;p37"/>
              <p:cNvGrpSpPr/>
              <p:nvPr/>
            </p:nvGrpSpPr>
            <p:grpSpPr>
              <a:xfrm>
                <a:off x="2694506" y="1441867"/>
                <a:ext cx="2327760" cy="3961023"/>
                <a:chOff x="2694506" y="1441867"/>
                <a:chExt cx="2327760" cy="3961023"/>
              </a:xfrm>
            </p:grpSpPr>
            <p:grpSp>
              <p:nvGrpSpPr>
                <p:cNvPr id="1699" name="Google Shape;1699;p37"/>
                <p:cNvGrpSpPr/>
                <p:nvPr/>
              </p:nvGrpSpPr>
              <p:grpSpPr>
                <a:xfrm>
                  <a:off x="2694506" y="1441867"/>
                  <a:ext cx="2160367" cy="3961023"/>
                  <a:chOff x="2694506" y="1441867"/>
                  <a:chExt cx="2160367" cy="3961023"/>
                </a:xfrm>
              </p:grpSpPr>
              <p:grpSp>
                <p:nvGrpSpPr>
                  <p:cNvPr id="1700" name="Google Shape;1700;p37"/>
                  <p:cNvGrpSpPr/>
                  <p:nvPr/>
                </p:nvGrpSpPr>
                <p:grpSpPr>
                  <a:xfrm>
                    <a:off x="2694506" y="1441867"/>
                    <a:ext cx="2160367" cy="3961023"/>
                    <a:chOff x="2694506" y="1441867"/>
                    <a:chExt cx="2160367" cy="3961023"/>
                  </a:xfrm>
                </p:grpSpPr>
                <p:grpSp>
                  <p:nvGrpSpPr>
                    <p:cNvPr id="1701" name="Google Shape;1701;p37"/>
                    <p:cNvGrpSpPr/>
                    <p:nvPr/>
                  </p:nvGrpSpPr>
                  <p:grpSpPr>
                    <a:xfrm>
                      <a:off x="3440031" y="1592783"/>
                      <a:ext cx="1386990" cy="1597400"/>
                      <a:chOff x="3440031" y="1592783"/>
                      <a:chExt cx="1386990" cy="1597400"/>
                    </a:xfrm>
                  </p:grpSpPr>
                  <p:grpSp>
                    <p:nvGrpSpPr>
                      <p:cNvPr id="1702" name="Google Shape;1702;p37"/>
                      <p:cNvGrpSpPr/>
                      <p:nvPr/>
                    </p:nvGrpSpPr>
                    <p:grpSpPr>
                      <a:xfrm>
                        <a:off x="3440031" y="1592783"/>
                        <a:ext cx="1386990" cy="1597400"/>
                        <a:chOff x="3440031" y="1592783"/>
                        <a:chExt cx="1386990" cy="1597400"/>
                      </a:xfrm>
                    </p:grpSpPr>
                    <p:grpSp>
                      <p:nvGrpSpPr>
                        <p:cNvPr id="1703" name="Google Shape;1703;p37"/>
                        <p:cNvGrpSpPr/>
                        <p:nvPr/>
                      </p:nvGrpSpPr>
                      <p:grpSpPr>
                        <a:xfrm>
                          <a:off x="4052045" y="1592783"/>
                          <a:ext cx="774976" cy="1329372"/>
                          <a:chOff x="4052045" y="1592783"/>
                          <a:chExt cx="774976" cy="1329372"/>
                        </a:xfrm>
                      </p:grpSpPr>
                      <p:sp>
                        <p:nvSpPr>
                          <p:cNvPr id="1704" name="Google Shape;1704;p37"/>
                          <p:cNvSpPr/>
                          <p:nvPr/>
                        </p:nvSpPr>
                        <p:spPr>
                          <a:xfrm>
                            <a:off x="4052045" y="1592783"/>
                            <a:ext cx="774976" cy="816353"/>
                          </a:xfrm>
                          <a:custGeom>
                            <a:rect b="b" l="l" r="r" t="t"/>
                            <a:pathLst>
                              <a:path extrusionOk="0" h="816353" w="774976">
                                <a:moveTo>
                                  <a:pt x="165842" y="360856"/>
                                </a:moveTo>
                                <a:cubicBezTo>
                                  <a:pt x="165842" y="360856"/>
                                  <a:pt x="64353" y="467616"/>
                                  <a:pt x="127445" y="518511"/>
                                </a:cubicBezTo>
                                <a:cubicBezTo>
                                  <a:pt x="190688" y="569557"/>
                                  <a:pt x="184514" y="638823"/>
                                  <a:pt x="62245" y="698000"/>
                                </a:cubicBezTo>
                                <a:cubicBezTo>
                                  <a:pt x="-60175" y="757177"/>
                                  <a:pt x="35743" y="816354"/>
                                  <a:pt x="35743" y="816354"/>
                                </a:cubicBezTo>
                                <a:lnTo>
                                  <a:pt x="723131" y="787744"/>
                                </a:lnTo>
                                <a:cubicBezTo>
                                  <a:pt x="723131" y="787744"/>
                                  <a:pt x="796613" y="718328"/>
                                  <a:pt x="684432" y="649062"/>
                                </a:cubicBezTo>
                                <a:cubicBezTo>
                                  <a:pt x="572252" y="579646"/>
                                  <a:pt x="715000" y="567449"/>
                                  <a:pt x="759872" y="481770"/>
                                </a:cubicBezTo>
                                <a:cubicBezTo>
                                  <a:pt x="804744" y="396092"/>
                                  <a:pt x="743609" y="400157"/>
                                  <a:pt x="655823" y="355285"/>
                                </a:cubicBezTo>
                                <a:cubicBezTo>
                                  <a:pt x="615618" y="334656"/>
                                  <a:pt x="608390" y="310262"/>
                                  <a:pt x="612456" y="289934"/>
                                </a:cubicBezTo>
                                <a:cubicBezTo>
                                  <a:pt x="621491" y="243707"/>
                                  <a:pt x="619232" y="195823"/>
                                  <a:pt x="598151" y="153812"/>
                                </a:cubicBezTo>
                                <a:cubicBezTo>
                                  <a:pt x="549364" y="56840"/>
                                  <a:pt x="472118" y="-28086"/>
                                  <a:pt x="325304" y="8806"/>
                                </a:cubicBezTo>
                                <a:cubicBezTo>
                                  <a:pt x="247154" y="28381"/>
                                  <a:pt x="181653" y="94484"/>
                                  <a:pt x="141449" y="169020"/>
                                </a:cubicBezTo>
                                <a:cubicBezTo>
                                  <a:pt x="126843" y="196275"/>
                                  <a:pt x="131812" y="295355"/>
                                  <a:pt x="149279" y="320351"/>
                                </a:cubicBezTo>
                                <a:lnTo>
                                  <a:pt x="169757" y="365675"/>
                                </a:lnTo>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05" name="Google Shape;1705;p37"/>
                          <p:cNvGrpSpPr/>
                          <p:nvPr/>
                        </p:nvGrpSpPr>
                        <p:grpSpPr>
                          <a:xfrm>
                            <a:off x="4194699" y="1660994"/>
                            <a:ext cx="416196" cy="1261161"/>
                            <a:chOff x="4194699" y="1660994"/>
                            <a:chExt cx="416196" cy="1261161"/>
                          </a:xfrm>
                        </p:grpSpPr>
                        <p:grpSp>
                          <p:nvGrpSpPr>
                            <p:cNvPr id="1706" name="Google Shape;1706;p37"/>
                            <p:cNvGrpSpPr/>
                            <p:nvPr/>
                          </p:nvGrpSpPr>
                          <p:grpSpPr>
                            <a:xfrm>
                              <a:off x="4194699" y="1729058"/>
                              <a:ext cx="416196" cy="1193097"/>
                              <a:chOff x="4194699" y="1729058"/>
                              <a:chExt cx="416196" cy="1193097"/>
                            </a:xfrm>
                          </p:grpSpPr>
                          <p:grpSp>
                            <p:nvGrpSpPr>
                              <p:cNvPr id="1707" name="Google Shape;1707;p37"/>
                              <p:cNvGrpSpPr/>
                              <p:nvPr/>
                            </p:nvGrpSpPr>
                            <p:grpSpPr>
                              <a:xfrm>
                                <a:off x="4194944" y="1729058"/>
                                <a:ext cx="415951" cy="1193097"/>
                                <a:chOff x="4194944" y="1729058"/>
                                <a:chExt cx="415951" cy="1193097"/>
                              </a:xfrm>
                            </p:grpSpPr>
                            <p:sp>
                              <p:nvSpPr>
                                <p:cNvPr id="1708" name="Google Shape;1708;p37"/>
                                <p:cNvSpPr/>
                                <p:nvPr/>
                              </p:nvSpPr>
                              <p:spPr>
                                <a:xfrm>
                                  <a:off x="4194944" y="1729058"/>
                                  <a:ext cx="415951" cy="1193097"/>
                                </a:xfrm>
                                <a:custGeom>
                                  <a:rect b="b" l="l" r="r" t="t"/>
                                  <a:pathLst>
                                    <a:path extrusionOk="0" h="1193097" w="415951">
                                      <a:moveTo>
                                        <a:pt x="330122" y="157122"/>
                                      </a:moveTo>
                                      <a:cubicBezTo>
                                        <a:pt x="331327" y="161037"/>
                                        <a:pt x="335392" y="162995"/>
                                        <a:pt x="339006" y="161339"/>
                                      </a:cubicBezTo>
                                      <a:cubicBezTo>
                                        <a:pt x="354064" y="154713"/>
                                        <a:pt x="391407" y="143269"/>
                                        <a:pt x="411284" y="183172"/>
                                      </a:cubicBezTo>
                                      <a:cubicBezTo>
                                        <a:pt x="431461" y="223527"/>
                                        <a:pt x="378909" y="255299"/>
                                        <a:pt x="356624" y="266592"/>
                                      </a:cubicBezTo>
                                      <a:cubicBezTo>
                                        <a:pt x="350149" y="269905"/>
                                        <a:pt x="345180" y="275627"/>
                                        <a:pt x="342620" y="282855"/>
                                      </a:cubicBezTo>
                                      <a:cubicBezTo>
                                        <a:pt x="334639" y="304839"/>
                                        <a:pt x="316721" y="388259"/>
                                        <a:pt x="298200" y="460536"/>
                                      </a:cubicBezTo>
                                      <a:cubicBezTo>
                                        <a:pt x="252725" y="638369"/>
                                        <a:pt x="415952" y="648909"/>
                                        <a:pt x="415952" y="648909"/>
                                      </a:cubicBezTo>
                                      <a:cubicBezTo>
                                        <a:pt x="415952" y="648909"/>
                                        <a:pt x="236162" y="1191441"/>
                                        <a:pt x="104406" y="1193097"/>
                                      </a:cubicBezTo>
                                      <a:cubicBezTo>
                                        <a:pt x="44175" y="1193850"/>
                                        <a:pt x="83777" y="652372"/>
                                        <a:pt x="56221" y="645596"/>
                                      </a:cubicBezTo>
                                      <a:cubicBezTo>
                                        <a:pt x="56221" y="645596"/>
                                        <a:pt x="142954" y="441413"/>
                                        <a:pt x="131359" y="387205"/>
                                      </a:cubicBezTo>
                                      <a:cubicBezTo>
                                        <a:pt x="131058" y="386000"/>
                                        <a:pt x="-3558" y="409039"/>
                                        <a:pt x="357" y="212083"/>
                                      </a:cubicBezTo>
                                      <a:cubicBezTo>
                                        <a:pt x="-7022" y="43888"/>
                                        <a:pt x="102147" y="12869"/>
                                        <a:pt x="130155" y="6394"/>
                                      </a:cubicBezTo>
                                      <a:cubicBezTo>
                                        <a:pt x="153645" y="823"/>
                                        <a:pt x="267331" y="-35918"/>
                                        <a:pt x="330122" y="157122"/>
                                      </a:cubicBezTo>
                                      <a:close/>
                                    </a:path>
                                  </a:pathLst>
                                </a:custGeom>
                                <a:solidFill>
                                  <a:srgbClr val="F7A07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09" name="Google Shape;1709;p37"/>
                                <p:cNvSpPr/>
                                <p:nvPr/>
                              </p:nvSpPr>
                              <p:spPr>
                                <a:xfrm>
                                  <a:off x="4323443" y="2103983"/>
                                  <a:ext cx="98489" cy="43363"/>
                                </a:xfrm>
                                <a:custGeom>
                                  <a:rect b="b" l="l" r="r" t="t"/>
                                  <a:pathLst>
                                    <a:path extrusionOk="0" h="43363" w="98489">
                                      <a:moveTo>
                                        <a:pt x="0" y="12582"/>
                                      </a:moveTo>
                                      <a:cubicBezTo>
                                        <a:pt x="0" y="12582"/>
                                        <a:pt x="14154" y="12582"/>
                                        <a:pt x="48787" y="9570"/>
                                      </a:cubicBezTo>
                                      <a:cubicBezTo>
                                        <a:pt x="56919" y="8817"/>
                                        <a:pt x="72579" y="5806"/>
                                        <a:pt x="87335" y="536"/>
                                      </a:cubicBezTo>
                                      <a:cubicBezTo>
                                        <a:pt x="95617" y="-2476"/>
                                        <a:pt x="102242" y="7914"/>
                                        <a:pt x="96069" y="14238"/>
                                      </a:cubicBezTo>
                                      <a:cubicBezTo>
                                        <a:pt x="96069" y="14238"/>
                                        <a:pt x="71223" y="41794"/>
                                        <a:pt x="40807" y="43300"/>
                                      </a:cubicBezTo>
                                      <a:cubicBezTo>
                                        <a:pt x="17015" y="44354"/>
                                        <a:pt x="12197" y="32307"/>
                                        <a:pt x="0" y="12582"/>
                                      </a:cubicBez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10" name="Google Shape;1710;p37"/>
                              <p:cNvGrpSpPr/>
                              <p:nvPr/>
                            </p:nvGrpSpPr>
                            <p:grpSpPr>
                              <a:xfrm>
                                <a:off x="4194699" y="1847786"/>
                                <a:ext cx="392254" cy="184030"/>
                                <a:chOff x="4194699" y="1847786"/>
                                <a:chExt cx="392254" cy="184030"/>
                              </a:xfrm>
                            </p:grpSpPr>
                            <p:sp>
                              <p:nvSpPr>
                                <p:cNvPr id="1711" name="Google Shape;1711;p37"/>
                                <p:cNvSpPr/>
                                <p:nvPr/>
                              </p:nvSpPr>
                              <p:spPr>
                                <a:xfrm>
                                  <a:off x="4530035" y="1910679"/>
                                  <a:ext cx="56918" cy="33624"/>
                                </a:xfrm>
                                <a:custGeom>
                                  <a:rect b="b" l="l" r="r" t="t"/>
                                  <a:pathLst>
                                    <a:path extrusionOk="0" h="33624" w="56918">
                                      <a:moveTo>
                                        <a:pt x="56918" y="22934"/>
                                      </a:moveTo>
                                      <a:cubicBezTo>
                                        <a:pt x="56918" y="22934"/>
                                        <a:pt x="40957" y="-35189"/>
                                        <a:pt x="0" y="33625"/>
                                      </a:cubicBezTo>
                                    </a:path>
                                  </a:pathLst>
                                </a:custGeom>
                                <a:solidFill>
                                  <a:srgbClr val="CC62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12" name="Google Shape;1712;p37"/>
                                <p:cNvGrpSpPr/>
                                <p:nvPr/>
                              </p:nvGrpSpPr>
                              <p:grpSpPr>
                                <a:xfrm>
                                  <a:off x="4194699" y="1847786"/>
                                  <a:ext cx="210323" cy="169815"/>
                                  <a:chOff x="4194699" y="1847786"/>
                                  <a:chExt cx="210323" cy="169815"/>
                                </a:xfrm>
                              </p:grpSpPr>
                              <p:sp>
                                <p:nvSpPr>
                                  <p:cNvPr id="1713" name="Google Shape;1713;p37"/>
                                  <p:cNvSpPr/>
                                  <p:nvPr/>
                                </p:nvSpPr>
                                <p:spPr>
                                  <a:xfrm>
                                    <a:off x="4318959" y="1931456"/>
                                    <a:ext cx="86063" cy="86145"/>
                                  </a:xfrm>
                                  <a:custGeom>
                                    <a:rect b="b" l="l" r="r" t="t"/>
                                    <a:pathLst>
                                      <a:path extrusionOk="0" h="86145" w="86063">
                                        <a:moveTo>
                                          <a:pt x="26920" y="3211"/>
                                        </a:moveTo>
                                        <a:cubicBezTo>
                                          <a:pt x="4936" y="12095"/>
                                          <a:pt x="-5756" y="37242"/>
                                          <a:pt x="3128" y="59226"/>
                                        </a:cubicBezTo>
                                        <a:cubicBezTo>
                                          <a:pt x="12012" y="81210"/>
                                          <a:pt x="37159" y="91901"/>
                                          <a:pt x="59143" y="83017"/>
                                        </a:cubicBezTo>
                                        <a:cubicBezTo>
                                          <a:pt x="81128" y="74133"/>
                                          <a:pt x="91819" y="48987"/>
                                          <a:pt x="82935" y="27002"/>
                                        </a:cubicBezTo>
                                        <a:cubicBezTo>
                                          <a:pt x="74051" y="4867"/>
                                          <a:pt x="49055" y="-5824"/>
                                          <a:pt x="26920" y="3211"/>
                                        </a:cubicBezTo>
                                        <a:close/>
                                      </a:path>
                                    </a:pathLst>
                                  </a:custGeom>
                                  <a:solidFill>
                                    <a:srgbClr val="EB895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4" name="Google Shape;1714;p37"/>
                                  <p:cNvSpPr/>
                                  <p:nvPr/>
                                </p:nvSpPr>
                                <p:spPr>
                                  <a:xfrm>
                                    <a:off x="4226874" y="1908617"/>
                                    <a:ext cx="25495" cy="75439"/>
                                  </a:xfrm>
                                  <a:custGeom>
                                    <a:rect b="b" l="l" r="r" t="t"/>
                                    <a:pathLst>
                                      <a:path extrusionOk="0" h="75439" w="25495">
                                        <a:moveTo>
                                          <a:pt x="17967" y="0"/>
                                        </a:moveTo>
                                        <a:lnTo>
                                          <a:pt x="25496" y="75439"/>
                                        </a:lnTo>
                                        <a:lnTo>
                                          <a:pt x="650" y="75289"/>
                                        </a:lnTo>
                                        <a:cubicBezTo>
                                          <a:pt x="-4017" y="75138"/>
                                          <a:pt x="17967" y="0"/>
                                          <a:pt x="17967" y="0"/>
                                        </a:cubicBezTo>
                                        <a:close/>
                                      </a:path>
                                    </a:pathLst>
                                  </a:custGeom>
                                  <a:solidFill>
                                    <a:srgbClr val="CC62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5" name="Google Shape;1715;p37"/>
                                  <p:cNvSpPr/>
                                  <p:nvPr/>
                                </p:nvSpPr>
                                <p:spPr>
                                  <a:xfrm>
                                    <a:off x="4266825" y="1847786"/>
                                    <a:ext cx="45468" cy="24338"/>
                                  </a:xfrm>
                                  <a:custGeom>
                                    <a:rect b="b" l="l" r="r" t="t"/>
                                    <a:pathLst>
                                      <a:path extrusionOk="0" h="24338" w="45468">
                                        <a:moveTo>
                                          <a:pt x="43066" y="23337"/>
                                        </a:moveTo>
                                        <a:cubicBezTo>
                                          <a:pt x="51197" y="29812"/>
                                          <a:pt x="37043" y="2859"/>
                                          <a:pt x="25147" y="449"/>
                                        </a:cubicBezTo>
                                        <a:cubicBezTo>
                                          <a:pt x="13252" y="-1809"/>
                                          <a:pt x="1958" y="4666"/>
                                          <a:pt x="1" y="14905"/>
                                        </a:cubicBezTo>
                                        <a:cubicBezTo>
                                          <a:pt x="-150" y="15056"/>
                                          <a:pt x="22587" y="7075"/>
                                          <a:pt x="43066" y="23337"/>
                                        </a:cubicBez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6" name="Google Shape;1716;p37"/>
                                  <p:cNvSpPr/>
                                  <p:nvPr/>
                                </p:nvSpPr>
                                <p:spPr>
                                  <a:xfrm>
                                    <a:off x="4194699" y="1864355"/>
                                    <a:ext cx="30567" cy="18814"/>
                                  </a:xfrm>
                                  <a:custGeom>
                                    <a:rect b="b" l="l" r="r" t="t"/>
                                    <a:pathLst>
                                      <a:path extrusionOk="0" h="18814" w="30567">
                                        <a:moveTo>
                                          <a:pt x="3313" y="1046"/>
                                        </a:moveTo>
                                        <a:cubicBezTo>
                                          <a:pt x="14907" y="-2417"/>
                                          <a:pt x="27556" y="3004"/>
                                          <a:pt x="30567" y="13092"/>
                                        </a:cubicBezTo>
                                        <a:cubicBezTo>
                                          <a:pt x="30567" y="13092"/>
                                          <a:pt x="16262" y="11436"/>
                                          <a:pt x="0" y="18814"/>
                                        </a:cubicBezTo>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7" name="Google Shape;1717;p37"/>
                                  <p:cNvSpPr/>
                                  <p:nvPr/>
                                </p:nvSpPr>
                                <p:spPr>
                                  <a:xfrm>
                                    <a:off x="4265003" y="1917800"/>
                                    <a:ext cx="18850" cy="34638"/>
                                  </a:xfrm>
                                  <a:custGeom>
                                    <a:rect b="b" l="l" r="r" t="t"/>
                                    <a:pathLst>
                                      <a:path extrusionOk="0" h="34638" w="18850">
                                        <a:moveTo>
                                          <a:pt x="18838" y="19125"/>
                                        </a:moveTo>
                                        <a:cubicBezTo>
                                          <a:pt x="19139" y="29816"/>
                                          <a:pt x="14170" y="34484"/>
                                          <a:pt x="9050" y="34635"/>
                                        </a:cubicBezTo>
                                        <a:cubicBezTo>
                                          <a:pt x="3931" y="34785"/>
                                          <a:pt x="317" y="30268"/>
                                          <a:pt x="16" y="19577"/>
                                        </a:cubicBezTo>
                                        <a:cubicBezTo>
                                          <a:pt x="-285" y="8886"/>
                                          <a:pt x="3780" y="153"/>
                                          <a:pt x="8900" y="2"/>
                                        </a:cubicBezTo>
                                        <a:cubicBezTo>
                                          <a:pt x="14170" y="-149"/>
                                          <a:pt x="18537" y="8434"/>
                                          <a:pt x="18838" y="19125"/>
                                        </a:cubicBez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8" name="Google Shape;1718;p37"/>
                                  <p:cNvSpPr/>
                                  <p:nvPr/>
                                </p:nvSpPr>
                                <p:spPr>
                                  <a:xfrm>
                                    <a:off x="4208686" y="1919751"/>
                                    <a:ext cx="18100" cy="33891"/>
                                  </a:xfrm>
                                  <a:custGeom>
                                    <a:rect b="b" l="l" r="r" t="t"/>
                                    <a:pathLst>
                                      <a:path extrusionOk="0" h="33891" w="18100">
                                        <a:moveTo>
                                          <a:pt x="18086" y="18228"/>
                                        </a:moveTo>
                                        <a:cubicBezTo>
                                          <a:pt x="18387" y="28467"/>
                                          <a:pt x="14171" y="33737"/>
                                          <a:pt x="9202" y="33888"/>
                                        </a:cubicBezTo>
                                        <a:cubicBezTo>
                                          <a:pt x="4232" y="34038"/>
                                          <a:pt x="318" y="28919"/>
                                          <a:pt x="16" y="18680"/>
                                        </a:cubicBezTo>
                                        <a:cubicBezTo>
                                          <a:pt x="-285" y="8440"/>
                                          <a:pt x="3630" y="8"/>
                                          <a:pt x="8599" y="8"/>
                                        </a:cubicBezTo>
                                        <a:cubicBezTo>
                                          <a:pt x="13568" y="-293"/>
                                          <a:pt x="17785" y="7989"/>
                                          <a:pt x="18086" y="18228"/>
                                        </a:cubicBez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19" name="Google Shape;1719;p37"/>
                                <p:cNvSpPr/>
                                <p:nvPr/>
                              </p:nvSpPr>
                              <p:spPr>
                                <a:xfrm>
                                  <a:off x="4221351" y="1992037"/>
                                  <a:ext cx="61285" cy="39779"/>
                                </a:xfrm>
                                <a:custGeom>
                                  <a:rect b="b" l="l" r="r" t="t"/>
                                  <a:pathLst>
                                    <a:path extrusionOk="0" h="39779" w="61285">
                                      <a:moveTo>
                                        <a:pt x="0" y="0"/>
                                      </a:moveTo>
                                      <a:cubicBezTo>
                                        <a:pt x="0" y="0"/>
                                        <a:pt x="10390" y="39150"/>
                                        <a:pt x="24544" y="39752"/>
                                      </a:cubicBezTo>
                                      <a:cubicBezTo>
                                        <a:pt x="49691" y="40957"/>
                                        <a:pt x="61285" y="1054"/>
                                        <a:pt x="61285" y="1054"/>
                                      </a:cubicBez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1720" name="Google Shape;1720;p37"/>
                            <p:cNvSpPr/>
                            <p:nvPr/>
                          </p:nvSpPr>
                          <p:spPr>
                            <a:xfrm>
                              <a:off x="4263102" y="1660994"/>
                              <a:ext cx="175532" cy="150727"/>
                            </a:xfrm>
                            <a:custGeom>
                              <a:rect b="b" l="l" r="r" t="t"/>
                              <a:pathLst>
                                <a:path extrusionOk="0" h="150727" w="175532">
                                  <a:moveTo>
                                    <a:pt x="109" y="75061"/>
                                  </a:moveTo>
                                  <a:cubicBezTo>
                                    <a:pt x="109" y="75061"/>
                                    <a:pt x="-10431" y="231511"/>
                                    <a:pt x="175533" y="94485"/>
                                  </a:cubicBezTo>
                                  <a:cubicBezTo>
                                    <a:pt x="175533" y="94335"/>
                                    <a:pt x="114247" y="-104428"/>
                                    <a:pt x="109" y="75061"/>
                                  </a:cubicBez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1" name="Google Shape;1721;p37"/>
                            <p:cNvSpPr/>
                            <p:nvPr/>
                          </p:nvSpPr>
                          <p:spPr>
                            <a:xfrm>
                              <a:off x="4386535" y="1734767"/>
                              <a:ext cx="178642" cy="175058"/>
                            </a:xfrm>
                            <a:custGeom>
                              <a:rect b="b" l="l" r="r" t="t"/>
                              <a:pathLst>
                                <a:path extrusionOk="0" h="175058" w="178642">
                                  <a:moveTo>
                                    <a:pt x="0" y="20562"/>
                                  </a:moveTo>
                                  <a:cubicBezTo>
                                    <a:pt x="0" y="20562"/>
                                    <a:pt x="28610" y="225498"/>
                                    <a:pt x="133563" y="163309"/>
                                  </a:cubicBezTo>
                                  <a:cubicBezTo>
                                    <a:pt x="238666" y="101121"/>
                                    <a:pt x="145910" y="-55932"/>
                                    <a:pt x="0" y="20562"/>
                                  </a:cubicBez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1722" name="Google Shape;1722;p37"/>
                        <p:cNvSpPr/>
                        <p:nvPr/>
                      </p:nvSpPr>
                      <p:spPr>
                        <a:xfrm>
                          <a:off x="3440031" y="2316775"/>
                          <a:ext cx="931925" cy="873408"/>
                        </a:xfrm>
                        <a:custGeom>
                          <a:rect b="b" l="l" r="r" t="t"/>
                          <a:pathLst>
                            <a:path extrusionOk="0" h="873408" w="931925">
                              <a:moveTo>
                                <a:pt x="471430" y="555690"/>
                              </a:moveTo>
                              <a:cubicBezTo>
                                <a:pt x="522627" y="486123"/>
                                <a:pt x="708289" y="-15301"/>
                                <a:pt x="811586" y="359"/>
                              </a:cubicBezTo>
                              <a:cubicBezTo>
                                <a:pt x="1023750" y="62548"/>
                                <a:pt x="890790" y="316271"/>
                                <a:pt x="890790" y="316271"/>
                              </a:cubicBezTo>
                              <a:cubicBezTo>
                                <a:pt x="890790" y="316271"/>
                                <a:pt x="755270" y="710182"/>
                                <a:pt x="557712" y="873408"/>
                              </a:cubicBezTo>
                              <a:cubicBezTo>
                                <a:pt x="557712" y="873408"/>
                                <a:pt x="254599" y="752193"/>
                                <a:pt x="5091" y="302719"/>
                              </a:cubicBezTo>
                              <a:cubicBezTo>
                                <a:pt x="-1986" y="290071"/>
                                <a:pt x="-781" y="274260"/>
                                <a:pt x="8103" y="262816"/>
                              </a:cubicBezTo>
                              <a:cubicBezTo>
                                <a:pt x="19697" y="247758"/>
                                <a:pt x="37767" y="224569"/>
                                <a:pt x="60203" y="196110"/>
                              </a:cubicBezTo>
                              <a:cubicBezTo>
                                <a:pt x="5091" y="111184"/>
                                <a:pt x="-18549" y="69173"/>
                                <a:pt x="16535" y="69173"/>
                              </a:cubicBezTo>
                              <a:cubicBezTo>
                                <a:pt x="24215" y="68571"/>
                                <a:pt x="54933" y="108323"/>
                                <a:pt x="90619" y="150636"/>
                              </a:cubicBezTo>
                              <a:cubicBezTo>
                                <a:pt x="103268" y="165543"/>
                                <a:pt x="118025" y="178492"/>
                                <a:pt x="134287" y="189183"/>
                              </a:cubicBezTo>
                              <a:cubicBezTo>
                                <a:pt x="142870" y="194755"/>
                                <a:pt x="152507" y="200477"/>
                                <a:pt x="161090" y="203789"/>
                              </a:cubicBezTo>
                              <a:cubicBezTo>
                                <a:pt x="169522" y="207102"/>
                                <a:pt x="175846" y="214480"/>
                                <a:pt x="178557" y="223063"/>
                              </a:cubicBezTo>
                              <a:cubicBezTo>
                                <a:pt x="200240" y="291576"/>
                                <a:pt x="194669" y="324553"/>
                                <a:pt x="206715" y="336900"/>
                              </a:cubicBezTo>
                              <a:lnTo>
                                <a:pt x="471430" y="555690"/>
                              </a:lnTo>
                              <a:close/>
                            </a:path>
                          </a:pathLst>
                        </a:custGeom>
                        <a:solidFill>
                          <a:srgbClr val="F7A07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23" name="Google Shape;1723;p37"/>
                        <p:cNvGrpSpPr/>
                        <p:nvPr/>
                      </p:nvGrpSpPr>
                      <p:grpSpPr>
                        <a:xfrm>
                          <a:off x="3497825" y="2514541"/>
                          <a:ext cx="111578" cy="130250"/>
                          <a:chOff x="3497825" y="2514541"/>
                          <a:chExt cx="111578" cy="130250"/>
                        </a:xfrm>
                      </p:grpSpPr>
                      <p:sp>
                        <p:nvSpPr>
                          <p:cNvPr id="1724" name="Google Shape;1724;p37"/>
                          <p:cNvSpPr/>
                          <p:nvPr/>
                        </p:nvSpPr>
                        <p:spPr>
                          <a:xfrm>
                            <a:off x="3500220" y="2531105"/>
                            <a:ext cx="109183" cy="65200"/>
                          </a:xfrm>
                          <a:custGeom>
                            <a:rect b="b" l="l" r="r" t="t"/>
                            <a:pathLst>
                              <a:path extrusionOk="0" h="65200" w="109183">
                                <a:moveTo>
                                  <a:pt x="109183" y="0"/>
                                </a:moveTo>
                                <a:cubicBezTo>
                                  <a:pt x="95631" y="0"/>
                                  <a:pt x="82230" y="452"/>
                                  <a:pt x="68678" y="1656"/>
                                </a:cubicBezTo>
                                <a:cubicBezTo>
                                  <a:pt x="46392" y="3614"/>
                                  <a:pt x="23203" y="7679"/>
                                  <a:pt x="5736" y="21834"/>
                                </a:cubicBezTo>
                                <a:cubicBezTo>
                                  <a:pt x="3026" y="24092"/>
                                  <a:pt x="165" y="26953"/>
                                  <a:pt x="14" y="30417"/>
                                </a:cubicBezTo>
                                <a:cubicBezTo>
                                  <a:pt x="-287" y="35386"/>
                                  <a:pt x="4230" y="39301"/>
                                  <a:pt x="8597" y="41861"/>
                                </a:cubicBezTo>
                                <a:cubicBezTo>
                                  <a:pt x="32389" y="56015"/>
                                  <a:pt x="60396" y="60833"/>
                                  <a:pt x="87651" y="65200"/>
                                </a:cubicBezTo>
                              </a:path>
                            </a:pathLst>
                          </a:custGeom>
                          <a:noFill/>
                          <a:ln cap="flat" cmpd="sng" w="9525">
                            <a:solidFill>
                              <a:srgbClr val="B35B2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5" name="Google Shape;1725;p37"/>
                          <p:cNvSpPr/>
                          <p:nvPr/>
                        </p:nvSpPr>
                        <p:spPr>
                          <a:xfrm>
                            <a:off x="3500686" y="2514541"/>
                            <a:ext cx="18822" cy="22586"/>
                          </a:xfrm>
                          <a:custGeom>
                            <a:rect b="b" l="l" r="r" t="t"/>
                            <a:pathLst>
                              <a:path extrusionOk="0" h="22586" w="18822">
                                <a:moveTo>
                                  <a:pt x="0" y="0"/>
                                </a:moveTo>
                                <a:cubicBezTo>
                                  <a:pt x="6324" y="7529"/>
                                  <a:pt x="12498" y="15058"/>
                                  <a:pt x="18822" y="22587"/>
                                </a:cubicBezTo>
                              </a:path>
                            </a:pathLst>
                          </a:custGeom>
                          <a:noFill/>
                          <a:ln cap="flat" cmpd="sng" w="9525">
                            <a:solidFill>
                              <a:srgbClr val="B35B2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6" name="Google Shape;1726;p37"/>
                          <p:cNvSpPr/>
                          <p:nvPr/>
                        </p:nvSpPr>
                        <p:spPr>
                          <a:xfrm>
                            <a:off x="3497825" y="2597811"/>
                            <a:ext cx="48034" cy="46980"/>
                          </a:xfrm>
                          <a:custGeom>
                            <a:rect b="b" l="l" r="r" t="t"/>
                            <a:pathLst>
                              <a:path extrusionOk="0" h="46980" w="48034">
                                <a:moveTo>
                                  <a:pt x="48034" y="0"/>
                                </a:moveTo>
                                <a:cubicBezTo>
                                  <a:pt x="38397" y="20780"/>
                                  <a:pt x="20930" y="37795"/>
                                  <a:pt x="0" y="46980"/>
                                </a:cubicBezTo>
                              </a:path>
                            </a:pathLst>
                          </a:custGeom>
                          <a:noFill/>
                          <a:ln cap="flat" cmpd="sng" w="9525">
                            <a:solidFill>
                              <a:srgbClr val="B35B2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27" name="Google Shape;1727;p37"/>
                        <p:cNvGrpSpPr/>
                        <p:nvPr/>
                      </p:nvGrpSpPr>
                      <p:grpSpPr>
                        <a:xfrm>
                          <a:off x="3921701" y="2317586"/>
                          <a:ext cx="317869" cy="725181"/>
                          <a:chOff x="3921701" y="2317586"/>
                          <a:chExt cx="317869" cy="725181"/>
                        </a:xfrm>
                      </p:grpSpPr>
                      <p:sp>
                        <p:nvSpPr>
                          <p:cNvPr id="1728" name="Google Shape;1728;p37"/>
                          <p:cNvSpPr/>
                          <p:nvPr/>
                        </p:nvSpPr>
                        <p:spPr>
                          <a:xfrm>
                            <a:off x="4008735" y="2317586"/>
                            <a:ext cx="230835" cy="347533"/>
                          </a:xfrm>
                          <a:custGeom>
                            <a:rect b="b" l="l" r="r" t="t"/>
                            <a:pathLst>
                              <a:path extrusionOk="0" h="347533" w="230835">
                                <a:moveTo>
                                  <a:pt x="230836" y="0"/>
                                </a:moveTo>
                                <a:cubicBezTo>
                                  <a:pt x="230836" y="0"/>
                                  <a:pt x="44420" y="24695"/>
                                  <a:pt x="0" y="229782"/>
                                </a:cubicBezTo>
                                <a:lnTo>
                                  <a:pt x="155999" y="347533"/>
                                </a:lnTo>
                                <a:lnTo>
                                  <a:pt x="230836" y="0"/>
                                </a:ln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9" name="Google Shape;1729;p37"/>
                          <p:cNvSpPr/>
                          <p:nvPr/>
                        </p:nvSpPr>
                        <p:spPr>
                          <a:xfrm>
                            <a:off x="3921701" y="2766909"/>
                            <a:ext cx="255379" cy="275858"/>
                          </a:xfrm>
                          <a:custGeom>
                            <a:rect b="b" l="l" r="r" t="t"/>
                            <a:pathLst>
                              <a:path extrusionOk="0" h="275858" w="255379">
                                <a:moveTo>
                                  <a:pt x="30567" y="0"/>
                                </a:moveTo>
                                <a:lnTo>
                                  <a:pt x="0" y="64598"/>
                                </a:lnTo>
                                <a:lnTo>
                                  <a:pt x="211110" y="275858"/>
                                </a:lnTo>
                                <a:lnTo>
                                  <a:pt x="255380" y="214423"/>
                                </a:lnTo>
                                <a:close/>
                              </a:path>
                            </a:pathLst>
                          </a:custGeom>
                          <a:solidFill>
                            <a:srgbClr val="15232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30" name="Google Shape;1730;p37"/>
                        <p:cNvSpPr/>
                        <p:nvPr/>
                      </p:nvSpPr>
                      <p:spPr>
                        <a:xfrm>
                          <a:off x="4045326" y="2282501"/>
                          <a:ext cx="669769" cy="892022"/>
                        </a:xfrm>
                        <a:custGeom>
                          <a:rect b="b" l="l" r="r" t="t"/>
                          <a:pathLst>
                            <a:path extrusionOk="0" h="892022" w="669769">
                              <a:moveTo>
                                <a:pt x="513470" y="61135"/>
                              </a:moveTo>
                              <a:cubicBezTo>
                                <a:pt x="513470" y="61135"/>
                                <a:pt x="467695" y="24544"/>
                                <a:pt x="450378" y="11293"/>
                              </a:cubicBezTo>
                              <a:cubicBezTo>
                                <a:pt x="427942" y="30718"/>
                                <a:pt x="357923" y="50745"/>
                                <a:pt x="304468" y="38247"/>
                              </a:cubicBezTo>
                              <a:cubicBezTo>
                                <a:pt x="247399" y="24996"/>
                                <a:pt x="242280" y="0"/>
                                <a:pt x="242280" y="0"/>
                              </a:cubicBezTo>
                              <a:cubicBezTo>
                                <a:pt x="243333" y="2710"/>
                                <a:pt x="193342" y="29513"/>
                                <a:pt x="173917" y="37795"/>
                              </a:cubicBezTo>
                              <a:cubicBezTo>
                                <a:pt x="123022" y="141392"/>
                                <a:pt x="42463" y="396170"/>
                                <a:pt x="25598" y="479741"/>
                              </a:cubicBezTo>
                              <a:cubicBezTo>
                                <a:pt x="4818" y="583338"/>
                                <a:pt x="0" y="851366"/>
                                <a:pt x="0" y="892022"/>
                              </a:cubicBezTo>
                              <a:lnTo>
                                <a:pt x="559246" y="888709"/>
                              </a:lnTo>
                              <a:cubicBezTo>
                                <a:pt x="559246" y="888709"/>
                                <a:pt x="652905" y="710727"/>
                                <a:pt x="669770" y="467393"/>
                              </a:cubicBezTo>
                              <a:cubicBezTo>
                                <a:pt x="561053" y="535906"/>
                                <a:pt x="470104" y="369216"/>
                                <a:pt x="513470" y="61135"/>
                              </a:cubicBez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31" name="Google Shape;1731;p37"/>
                      <p:cNvSpPr/>
                      <p:nvPr/>
                    </p:nvSpPr>
                    <p:spPr>
                      <a:xfrm>
                        <a:off x="4197409" y="2727910"/>
                        <a:ext cx="505489" cy="444204"/>
                      </a:xfrm>
                      <a:custGeom>
                        <a:rect b="b" l="l" r="r" t="t"/>
                        <a:pathLst>
                          <a:path extrusionOk="0" h="444204" w="505489">
                            <a:moveTo>
                              <a:pt x="0" y="444204"/>
                            </a:moveTo>
                            <a:cubicBezTo>
                              <a:pt x="0" y="444204"/>
                              <a:pt x="410324" y="136875"/>
                              <a:pt x="415595" y="0"/>
                            </a:cubicBezTo>
                            <a:lnTo>
                              <a:pt x="505490" y="224662"/>
                            </a:lnTo>
                            <a:lnTo>
                              <a:pt x="412131" y="435772"/>
                            </a:lnTo>
                            <a:lnTo>
                              <a:pt x="0" y="444204"/>
                            </a:ln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32" name="Google Shape;1732;p37"/>
                    <p:cNvGrpSpPr/>
                    <p:nvPr/>
                  </p:nvGrpSpPr>
                  <p:grpSpPr>
                    <a:xfrm>
                      <a:off x="2694506" y="3135222"/>
                      <a:ext cx="2160367" cy="2267668"/>
                      <a:chOff x="2694506" y="3135222"/>
                      <a:chExt cx="2160367" cy="2267668"/>
                    </a:xfrm>
                  </p:grpSpPr>
                  <p:grpSp>
                    <p:nvGrpSpPr>
                      <p:cNvPr id="1733" name="Google Shape;1733;p37"/>
                      <p:cNvGrpSpPr/>
                      <p:nvPr/>
                    </p:nvGrpSpPr>
                    <p:grpSpPr>
                      <a:xfrm>
                        <a:off x="2694506" y="3264326"/>
                        <a:ext cx="1707086" cy="1937443"/>
                        <a:chOff x="2694506" y="3264326"/>
                        <a:chExt cx="1707086" cy="1937443"/>
                      </a:xfrm>
                    </p:grpSpPr>
                    <p:grpSp>
                      <p:nvGrpSpPr>
                        <p:cNvPr id="1734" name="Google Shape;1734;p37"/>
                        <p:cNvGrpSpPr/>
                        <p:nvPr/>
                      </p:nvGrpSpPr>
                      <p:grpSpPr>
                        <a:xfrm>
                          <a:off x="2694506" y="4695960"/>
                          <a:ext cx="519780" cy="505809"/>
                          <a:chOff x="2694506" y="4695960"/>
                          <a:chExt cx="519780" cy="505809"/>
                        </a:xfrm>
                      </p:grpSpPr>
                      <p:sp>
                        <p:nvSpPr>
                          <p:cNvPr id="1735" name="Google Shape;1735;p37"/>
                          <p:cNvSpPr/>
                          <p:nvPr/>
                        </p:nvSpPr>
                        <p:spPr>
                          <a:xfrm>
                            <a:off x="2886434" y="4695960"/>
                            <a:ext cx="327852" cy="397804"/>
                          </a:xfrm>
                          <a:custGeom>
                            <a:rect b="b" l="l" r="r" t="t"/>
                            <a:pathLst>
                              <a:path extrusionOk="0" h="397804" w="327852">
                                <a:moveTo>
                                  <a:pt x="327853" y="58575"/>
                                </a:moveTo>
                                <a:lnTo>
                                  <a:pt x="235097" y="322839"/>
                                </a:lnTo>
                                <a:cubicBezTo>
                                  <a:pt x="235097" y="322839"/>
                                  <a:pt x="29106" y="448270"/>
                                  <a:pt x="4412" y="374637"/>
                                </a:cubicBezTo>
                                <a:cubicBezTo>
                                  <a:pt x="-20283" y="301155"/>
                                  <a:pt x="66751" y="282183"/>
                                  <a:pt x="66751" y="282183"/>
                                </a:cubicBezTo>
                                <a:lnTo>
                                  <a:pt x="118098" y="0"/>
                                </a:lnTo>
                                <a:lnTo>
                                  <a:pt x="327853" y="58575"/>
                                </a:lnTo>
                                <a:close/>
                              </a:path>
                            </a:pathLst>
                          </a:custGeom>
                          <a:solidFill>
                            <a:srgbClr val="F7A07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6" name="Google Shape;1736;p37"/>
                          <p:cNvSpPr/>
                          <p:nvPr/>
                        </p:nvSpPr>
                        <p:spPr>
                          <a:xfrm>
                            <a:off x="2694506" y="4972016"/>
                            <a:ext cx="441683" cy="229753"/>
                          </a:xfrm>
                          <a:custGeom>
                            <a:rect b="b" l="l" r="r" t="t"/>
                            <a:pathLst>
                              <a:path extrusionOk="0" h="229753" w="441683">
                                <a:moveTo>
                                  <a:pt x="258077" y="103"/>
                                </a:moveTo>
                                <a:lnTo>
                                  <a:pt x="8419" y="96774"/>
                                </a:lnTo>
                                <a:cubicBezTo>
                                  <a:pt x="-4530" y="100237"/>
                                  <a:pt x="-1970" y="115144"/>
                                  <a:pt x="12184" y="118758"/>
                                </a:cubicBezTo>
                                <a:cubicBezTo>
                                  <a:pt x="93948" y="139689"/>
                                  <a:pt x="417087" y="227626"/>
                                  <a:pt x="425821" y="229734"/>
                                </a:cubicBezTo>
                                <a:cubicBezTo>
                                  <a:pt x="435759" y="232143"/>
                                  <a:pt x="446149" y="13053"/>
                                  <a:pt x="439674" y="10192"/>
                                </a:cubicBezTo>
                                <a:cubicBezTo>
                                  <a:pt x="439674" y="10192"/>
                                  <a:pt x="305810" y="102345"/>
                                  <a:pt x="314243" y="88793"/>
                                </a:cubicBezTo>
                                <a:cubicBezTo>
                                  <a:pt x="318760" y="81566"/>
                                  <a:pt x="266058" y="-3360"/>
                                  <a:pt x="258077" y="103"/>
                                </a:cubicBez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37" name="Google Shape;1737;p37"/>
                        <p:cNvSpPr/>
                        <p:nvPr/>
                      </p:nvSpPr>
                      <p:spPr>
                        <a:xfrm>
                          <a:off x="2944301" y="3264326"/>
                          <a:ext cx="1457291" cy="1513397"/>
                        </a:xfrm>
                        <a:custGeom>
                          <a:rect b="b" l="l" r="r" t="t"/>
                          <a:pathLst>
                            <a:path extrusionOk="0" h="1513397" w="1457291">
                              <a:moveTo>
                                <a:pt x="797460" y="462215"/>
                              </a:moveTo>
                              <a:lnTo>
                                <a:pt x="334132" y="1513398"/>
                              </a:lnTo>
                              <a:lnTo>
                                <a:pt x="0" y="1474097"/>
                              </a:lnTo>
                              <a:cubicBezTo>
                                <a:pt x="0" y="1474097"/>
                                <a:pt x="315912" y="159102"/>
                                <a:pt x="518289" y="30358"/>
                              </a:cubicBezTo>
                              <a:cubicBezTo>
                                <a:pt x="662392" y="-61193"/>
                                <a:pt x="1457292" y="83512"/>
                                <a:pt x="1457292" y="83512"/>
                              </a:cubicBezTo>
                              <a:lnTo>
                                <a:pt x="797460" y="462215"/>
                              </a:lnTo>
                              <a:close/>
                            </a:path>
                          </a:pathLst>
                        </a:custGeom>
                        <a:solidFill>
                          <a:srgbClr val="15232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8" name="Google Shape;1738;p37"/>
                        <p:cNvSpPr/>
                        <p:nvPr/>
                      </p:nvSpPr>
                      <p:spPr>
                        <a:xfrm>
                          <a:off x="3089609" y="3496098"/>
                          <a:ext cx="858142" cy="1251359"/>
                        </a:xfrm>
                        <a:custGeom>
                          <a:rect b="b" l="l" r="r" t="t"/>
                          <a:pathLst>
                            <a:path extrusionOk="0" h="1251359" w="858142">
                              <a:moveTo>
                                <a:pt x="858143" y="93719"/>
                              </a:moveTo>
                              <a:cubicBezTo>
                                <a:pt x="858143" y="93719"/>
                                <a:pt x="513018" y="-47071"/>
                                <a:pt x="444957" y="16472"/>
                              </a:cubicBezTo>
                              <a:cubicBezTo>
                                <a:pt x="376896" y="80016"/>
                                <a:pt x="0" y="1251360"/>
                                <a:pt x="0" y="1251360"/>
                              </a:cubicBezTo>
                            </a:path>
                          </a:pathLst>
                        </a:custGeom>
                        <a:noFill/>
                        <a:ln cap="flat" cmpd="sng" w="9525">
                          <a:solidFill>
                            <a:srgbClr val="FFFFFF">
                              <a:alpha val="64705"/>
                            </a:srgbClr>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39" name="Google Shape;1739;p37"/>
                      <p:cNvGrpSpPr/>
                      <p:nvPr/>
                    </p:nvGrpSpPr>
                    <p:grpSpPr>
                      <a:xfrm>
                        <a:off x="3308180" y="3135222"/>
                        <a:ext cx="1546693" cy="2267668"/>
                        <a:chOff x="3308180" y="3135222"/>
                        <a:chExt cx="1546693" cy="2267668"/>
                      </a:xfrm>
                    </p:grpSpPr>
                    <p:grpSp>
                      <p:nvGrpSpPr>
                        <p:cNvPr id="1740" name="Google Shape;1740;p37"/>
                        <p:cNvGrpSpPr/>
                        <p:nvPr/>
                      </p:nvGrpSpPr>
                      <p:grpSpPr>
                        <a:xfrm>
                          <a:off x="3768197" y="4834491"/>
                          <a:ext cx="421492" cy="568399"/>
                          <a:chOff x="3768197" y="4834491"/>
                          <a:chExt cx="421492" cy="568399"/>
                        </a:xfrm>
                      </p:grpSpPr>
                      <p:sp>
                        <p:nvSpPr>
                          <p:cNvPr id="1741" name="Google Shape;1741;p37"/>
                          <p:cNvSpPr/>
                          <p:nvPr/>
                        </p:nvSpPr>
                        <p:spPr>
                          <a:xfrm>
                            <a:off x="3803046" y="4834491"/>
                            <a:ext cx="281580" cy="450896"/>
                          </a:xfrm>
                          <a:custGeom>
                            <a:rect b="b" l="l" r="r" t="t"/>
                            <a:pathLst>
                              <a:path extrusionOk="0" h="450896" w="281580">
                                <a:moveTo>
                                  <a:pt x="205238" y="0"/>
                                </a:moveTo>
                                <a:lnTo>
                                  <a:pt x="281580" y="269383"/>
                                </a:lnTo>
                                <a:cubicBezTo>
                                  <a:pt x="281580" y="269383"/>
                                  <a:pt x="185361" y="490432"/>
                                  <a:pt x="122872" y="444656"/>
                                </a:cubicBezTo>
                                <a:cubicBezTo>
                                  <a:pt x="60382" y="398730"/>
                                  <a:pt x="120462" y="333228"/>
                                  <a:pt x="120462" y="333228"/>
                                </a:cubicBezTo>
                                <a:lnTo>
                                  <a:pt x="0" y="73030"/>
                                </a:lnTo>
                                <a:lnTo>
                                  <a:pt x="205238" y="0"/>
                                </a:lnTo>
                                <a:close/>
                              </a:path>
                            </a:pathLst>
                          </a:custGeom>
                          <a:solidFill>
                            <a:srgbClr val="F7A07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2" name="Google Shape;1742;p37"/>
                          <p:cNvSpPr/>
                          <p:nvPr/>
                        </p:nvSpPr>
                        <p:spPr>
                          <a:xfrm>
                            <a:off x="3768197" y="5067428"/>
                            <a:ext cx="421492" cy="335462"/>
                          </a:xfrm>
                          <a:custGeom>
                            <a:rect b="b" l="l" r="r" t="t"/>
                            <a:pathLst>
                              <a:path extrusionOk="0" h="335462" w="421492">
                                <a:moveTo>
                                  <a:pt x="148234" y="96829"/>
                                </a:moveTo>
                                <a:lnTo>
                                  <a:pt x="3077" y="318329"/>
                                </a:lnTo>
                                <a:cubicBezTo>
                                  <a:pt x="-5505" y="328568"/>
                                  <a:pt x="5186" y="339259"/>
                                  <a:pt x="18888" y="334139"/>
                                </a:cubicBezTo>
                                <a:cubicBezTo>
                                  <a:pt x="97791" y="304175"/>
                                  <a:pt x="412498" y="189886"/>
                                  <a:pt x="420931" y="186724"/>
                                </a:cubicBezTo>
                                <a:cubicBezTo>
                                  <a:pt x="430568" y="182959"/>
                                  <a:pt x="313117" y="-1348"/>
                                  <a:pt x="306341" y="7"/>
                                </a:cubicBezTo>
                                <a:cubicBezTo>
                                  <a:pt x="306341" y="7"/>
                                  <a:pt x="272913" y="115802"/>
                                  <a:pt x="256801" y="114748"/>
                                </a:cubicBezTo>
                                <a:cubicBezTo>
                                  <a:pt x="232408" y="113242"/>
                                  <a:pt x="152752" y="89451"/>
                                  <a:pt x="148234" y="96829"/>
                                </a:cubicBezTo>
                                <a:close/>
                              </a:path>
                            </a:pathLst>
                          </a:custGeom>
                          <a:solidFill>
                            <a:srgbClr val="FA8E6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43" name="Google Shape;1743;p37"/>
                        <p:cNvGrpSpPr/>
                        <p:nvPr/>
                      </p:nvGrpSpPr>
                      <p:grpSpPr>
                        <a:xfrm>
                          <a:off x="3308180" y="3135222"/>
                          <a:ext cx="1546693" cy="1863398"/>
                          <a:chOff x="3308180" y="3135222"/>
                          <a:chExt cx="1546693" cy="1863398"/>
                        </a:xfrm>
                      </p:grpSpPr>
                      <p:sp>
                        <p:nvSpPr>
                          <p:cNvPr id="1744" name="Google Shape;1744;p37"/>
                          <p:cNvSpPr/>
                          <p:nvPr/>
                        </p:nvSpPr>
                        <p:spPr>
                          <a:xfrm>
                            <a:off x="3308180" y="3135222"/>
                            <a:ext cx="1546693" cy="1863398"/>
                          </a:xfrm>
                          <a:custGeom>
                            <a:rect b="b" l="l" r="r" t="t"/>
                            <a:pathLst>
                              <a:path extrusionOk="0" h="1863398" w="1546693">
                                <a:moveTo>
                                  <a:pt x="1264619" y="34934"/>
                                </a:moveTo>
                                <a:cubicBezTo>
                                  <a:pt x="1264619" y="34934"/>
                                  <a:pt x="1705059" y="469953"/>
                                  <a:pt x="1485216" y="683321"/>
                                </a:cubicBezTo>
                                <a:cubicBezTo>
                                  <a:pt x="1265372" y="896690"/>
                                  <a:pt x="441411" y="746865"/>
                                  <a:pt x="441411" y="746865"/>
                                </a:cubicBezTo>
                                <a:lnTo>
                                  <a:pt x="785180" y="1775763"/>
                                </a:lnTo>
                                <a:lnTo>
                                  <a:pt x="460384" y="1863399"/>
                                </a:lnTo>
                                <a:cubicBezTo>
                                  <a:pt x="460384" y="1863399"/>
                                  <a:pt x="-118287" y="644322"/>
                                  <a:pt x="21901" y="449625"/>
                                </a:cubicBezTo>
                                <a:cubicBezTo>
                                  <a:pt x="121584" y="311093"/>
                                  <a:pt x="810326" y="155095"/>
                                  <a:pt x="810326" y="155095"/>
                                </a:cubicBezTo>
                                <a:lnTo>
                                  <a:pt x="826589" y="0"/>
                                </a:lnTo>
                                <a:lnTo>
                                  <a:pt x="1264619" y="34934"/>
                                </a:lnTo>
                                <a:close/>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5" name="Google Shape;1745;p37"/>
                          <p:cNvSpPr/>
                          <p:nvPr/>
                        </p:nvSpPr>
                        <p:spPr>
                          <a:xfrm>
                            <a:off x="3497469" y="3155701"/>
                            <a:ext cx="1107516" cy="1789615"/>
                          </a:xfrm>
                          <a:custGeom>
                            <a:rect b="b" l="l" r="r" t="t"/>
                            <a:pathLst>
                              <a:path extrusionOk="0" h="1789615" w="1107516">
                                <a:moveTo>
                                  <a:pt x="902317" y="0"/>
                                </a:moveTo>
                                <a:cubicBezTo>
                                  <a:pt x="900811" y="13552"/>
                                  <a:pt x="1233889" y="436976"/>
                                  <a:pt x="1054400" y="490281"/>
                                </a:cubicBezTo>
                                <a:cubicBezTo>
                                  <a:pt x="874911" y="543736"/>
                                  <a:pt x="103200" y="435019"/>
                                  <a:pt x="14058" y="563311"/>
                                </a:cubicBezTo>
                                <a:cubicBezTo>
                                  <a:pt x="-89087" y="711781"/>
                                  <a:pt x="409175" y="1789616"/>
                                  <a:pt x="409175" y="1789616"/>
                                </a:cubicBezTo>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
                  <p:nvSpPr>
                    <p:cNvPr id="1746" name="Google Shape;1746;p37"/>
                    <p:cNvSpPr/>
                    <p:nvPr/>
                  </p:nvSpPr>
                  <p:spPr>
                    <a:xfrm>
                      <a:off x="4519597" y="1441867"/>
                      <a:ext cx="172843" cy="257632"/>
                    </a:xfrm>
                    <a:custGeom>
                      <a:rect b="b" l="l" r="r" t="t"/>
                      <a:pathLst>
                        <a:path extrusionOk="0" h="257632" w="172843">
                          <a:moveTo>
                            <a:pt x="37693" y="234710"/>
                          </a:moveTo>
                          <a:cubicBezTo>
                            <a:pt x="12396" y="193903"/>
                            <a:pt x="-5222" y="145869"/>
                            <a:pt x="1404" y="98286"/>
                          </a:cubicBezTo>
                          <a:cubicBezTo>
                            <a:pt x="8029" y="50704"/>
                            <a:pt x="44619" y="5380"/>
                            <a:pt x="92503" y="411"/>
                          </a:cubicBezTo>
                          <a:cubicBezTo>
                            <a:pt x="110271" y="-1396"/>
                            <a:pt x="129093" y="2669"/>
                            <a:pt x="142495" y="14414"/>
                          </a:cubicBezTo>
                          <a:cubicBezTo>
                            <a:pt x="164329" y="33538"/>
                            <a:pt x="166136" y="66514"/>
                            <a:pt x="163726" y="95425"/>
                          </a:cubicBezTo>
                          <a:cubicBezTo>
                            <a:pt x="161167" y="126143"/>
                            <a:pt x="154391" y="158969"/>
                            <a:pt x="131954" y="180200"/>
                          </a:cubicBezTo>
                          <a:cubicBezTo>
                            <a:pt x="151228" y="175683"/>
                            <a:pt x="171406" y="192849"/>
                            <a:pt x="172761" y="212575"/>
                          </a:cubicBezTo>
                          <a:cubicBezTo>
                            <a:pt x="174116" y="232300"/>
                            <a:pt x="158607" y="250821"/>
                            <a:pt x="139483" y="255941"/>
                          </a:cubicBezTo>
                          <a:cubicBezTo>
                            <a:pt x="120360" y="261061"/>
                            <a:pt x="99430" y="254134"/>
                            <a:pt x="84673" y="240883"/>
                          </a:cubicBezTo>
                        </a:path>
                      </a:pathLst>
                    </a:custGeom>
                    <a:solidFill>
                      <a:srgbClr val="232D3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47" name="Google Shape;1747;p37"/>
                  <p:cNvSpPr/>
                  <p:nvPr/>
                </p:nvSpPr>
                <p:spPr>
                  <a:xfrm>
                    <a:off x="4458963" y="1968547"/>
                    <a:ext cx="169249" cy="169249"/>
                  </a:xfrm>
                  <a:custGeom>
                    <a:rect b="b" l="l" r="r" t="t"/>
                    <a:pathLst>
                      <a:path extrusionOk="0" h="169249" w="169249">
                        <a:moveTo>
                          <a:pt x="169249" y="84625"/>
                        </a:moveTo>
                        <a:cubicBezTo>
                          <a:pt x="169249" y="131362"/>
                          <a:pt x="131362" y="169249"/>
                          <a:pt x="84625" y="169249"/>
                        </a:cubicBezTo>
                        <a:cubicBezTo>
                          <a:pt x="37888" y="169249"/>
                          <a:pt x="0" y="131362"/>
                          <a:pt x="0" y="84625"/>
                        </a:cubicBezTo>
                        <a:cubicBezTo>
                          <a:pt x="0" y="37888"/>
                          <a:pt x="37888" y="0"/>
                          <a:pt x="84625" y="0"/>
                        </a:cubicBezTo>
                        <a:cubicBezTo>
                          <a:pt x="131362" y="0"/>
                          <a:pt x="169249" y="37888"/>
                          <a:pt x="169249" y="84625"/>
                        </a:cubicBezTo>
                        <a:close/>
                      </a:path>
                    </a:pathLst>
                  </a:custGeom>
                  <a:noFill/>
                  <a:ln cap="flat" cmpd="sng" w="183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48" name="Google Shape;1748;p37"/>
                <p:cNvGrpSpPr/>
                <p:nvPr/>
              </p:nvGrpSpPr>
              <p:grpSpPr>
                <a:xfrm>
                  <a:off x="4106761" y="2329695"/>
                  <a:ext cx="915505" cy="1073511"/>
                  <a:chOff x="4106761" y="2329695"/>
                  <a:chExt cx="915505" cy="1073511"/>
                </a:xfrm>
              </p:grpSpPr>
              <p:grpSp>
                <p:nvGrpSpPr>
                  <p:cNvPr id="1749" name="Google Shape;1749;p37"/>
                  <p:cNvGrpSpPr/>
                  <p:nvPr/>
                </p:nvGrpSpPr>
                <p:grpSpPr>
                  <a:xfrm>
                    <a:off x="4106761" y="2448382"/>
                    <a:ext cx="915505" cy="954824"/>
                    <a:chOff x="4106761" y="2448382"/>
                    <a:chExt cx="915505" cy="954824"/>
                  </a:xfrm>
                </p:grpSpPr>
                <p:sp>
                  <p:nvSpPr>
                    <p:cNvPr id="1750" name="Google Shape;1750;p37"/>
                    <p:cNvSpPr/>
                    <p:nvPr/>
                  </p:nvSpPr>
                  <p:spPr>
                    <a:xfrm>
                      <a:off x="4106761" y="2448382"/>
                      <a:ext cx="915505" cy="954824"/>
                    </a:xfrm>
                    <a:custGeom>
                      <a:rect b="b" l="l" r="r" t="t"/>
                      <a:pathLst>
                        <a:path extrusionOk="0" h="954824" w="915505">
                          <a:moveTo>
                            <a:pt x="24846" y="948996"/>
                          </a:moveTo>
                          <a:cubicBezTo>
                            <a:pt x="29815" y="974896"/>
                            <a:pt x="298747" y="906082"/>
                            <a:pt x="298747" y="906082"/>
                          </a:cubicBezTo>
                          <a:cubicBezTo>
                            <a:pt x="670372" y="960892"/>
                            <a:pt x="836158" y="874762"/>
                            <a:pt x="895034" y="829438"/>
                          </a:cubicBezTo>
                          <a:cubicBezTo>
                            <a:pt x="912201" y="816187"/>
                            <a:pt x="919278" y="793901"/>
                            <a:pt x="913556" y="773122"/>
                          </a:cubicBezTo>
                          <a:cubicBezTo>
                            <a:pt x="851216" y="547707"/>
                            <a:pt x="731507" y="207100"/>
                            <a:pt x="731507" y="207100"/>
                          </a:cubicBezTo>
                          <a:cubicBezTo>
                            <a:pt x="731507" y="207100"/>
                            <a:pt x="656821" y="-99626"/>
                            <a:pt x="480193" y="33484"/>
                          </a:cubicBezTo>
                          <a:cubicBezTo>
                            <a:pt x="405958" y="107117"/>
                            <a:pt x="622790" y="571799"/>
                            <a:pt x="647936" y="654467"/>
                          </a:cubicBezTo>
                          <a:lnTo>
                            <a:pt x="281882" y="765894"/>
                          </a:lnTo>
                          <a:cubicBezTo>
                            <a:pt x="263210" y="768454"/>
                            <a:pt x="108266" y="696628"/>
                            <a:pt x="105706" y="715300"/>
                          </a:cubicBezTo>
                          <a:cubicBezTo>
                            <a:pt x="101038" y="749029"/>
                            <a:pt x="184609" y="788029"/>
                            <a:pt x="184609" y="788029"/>
                          </a:cubicBezTo>
                          <a:cubicBezTo>
                            <a:pt x="188524" y="807755"/>
                            <a:pt x="49390" y="806701"/>
                            <a:pt x="6776" y="860156"/>
                          </a:cubicBezTo>
                          <a:cubicBezTo>
                            <a:pt x="6776" y="860156"/>
                            <a:pt x="-20629" y="878526"/>
                            <a:pt x="126937" y="844195"/>
                          </a:cubicBezTo>
                          <a:cubicBezTo>
                            <a:pt x="126937" y="844195"/>
                            <a:pt x="-150" y="881989"/>
                            <a:pt x="0" y="901263"/>
                          </a:cubicBezTo>
                          <a:cubicBezTo>
                            <a:pt x="0" y="906082"/>
                            <a:pt x="12950" y="906232"/>
                            <a:pt x="8884" y="908642"/>
                          </a:cubicBezTo>
                          <a:cubicBezTo>
                            <a:pt x="-9938" y="919634"/>
                            <a:pt x="6174" y="935143"/>
                            <a:pt x="43367" y="926259"/>
                          </a:cubicBezTo>
                          <a:cubicBezTo>
                            <a:pt x="33880" y="931680"/>
                            <a:pt x="24846" y="948996"/>
                            <a:pt x="24846" y="948996"/>
                          </a:cubicBezTo>
                          <a:close/>
                        </a:path>
                      </a:pathLst>
                    </a:custGeom>
                    <a:solidFill>
                      <a:srgbClr val="F7A07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751" name="Google Shape;1751;p37"/>
                    <p:cNvGrpSpPr/>
                    <p:nvPr/>
                  </p:nvGrpSpPr>
                  <p:grpSpPr>
                    <a:xfrm>
                      <a:off x="4109622" y="3281132"/>
                      <a:ext cx="145307" cy="118655"/>
                      <a:chOff x="4109622" y="3281132"/>
                      <a:chExt cx="145307" cy="118655"/>
                    </a:xfrm>
                  </p:grpSpPr>
                  <p:sp>
                    <p:nvSpPr>
                      <p:cNvPr id="1752" name="Google Shape;1752;p37"/>
                      <p:cNvSpPr/>
                      <p:nvPr/>
                    </p:nvSpPr>
                    <p:spPr>
                      <a:xfrm>
                        <a:off x="4110676" y="3321336"/>
                        <a:ext cx="127087" cy="34331"/>
                      </a:xfrm>
                      <a:custGeom>
                        <a:rect b="b" l="l" r="r" t="t"/>
                        <a:pathLst>
                          <a:path extrusionOk="0" h="34331" w="127087">
                            <a:moveTo>
                              <a:pt x="0" y="34332"/>
                            </a:moveTo>
                            <a:cubicBezTo>
                              <a:pt x="18822" y="21984"/>
                              <a:pt x="40505" y="15509"/>
                              <a:pt x="61737" y="10089"/>
                            </a:cubicBezTo>
                            <a:cubicBezTo>
                              <a:pt x="83269" y="4969"/>
                              <a:pt x="104802" y="1355"/>
                              <a:pt x="127088" y="0"/>
                            </a:cubicBezTo>
                            <a:cubicBezTo>
                              <a:pt x="106760" y="9185"/>
                              <a:pt x="85378" y="14757"/>
                              <a:pt x="64146" y="20027"/>
                            </a:cubicBezTo>
                            <a:cubicBezTo>
                              <a:pt x="42764" y="25147"/>
                              <a:pt x="21683" y="29513"/>
                              <a:pt x="0" y="34332"/>
                            </a:cubicBezTo>
                            <a:close/>
                          </a:path>
                        </a:pathLst>
                      </a:custGeom>
                      <a:solidFill>
                        <a:srgbClr val="B3577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3" name="Google Shape;1753;p37"/>
                      <p:cNvSpPr/>
                      <p:nvPr/>
                    </p:nvSpPr>
                    <p:spPr>
                      <a:xfrm>
                        <a:off x="4130402" y="3354012"/>
                        <a:ext cx="109771" cy="45775"/>
                      </a:xfrm>
                      <a:custGeom>
                        <a:rect b="b" l="l" r="r" t="t"/>
                        <a:pathLst>
                          <a:path extrusionOk="0" h="45775" w="109771">
                            <a:moveTo>
                              <a:pt x="0" y="45776"/>
                            </a:moveTo>
                            <a:cubicBezTo>
                              <a:pt x="602" y="34934"/>
                              <a:pt x="9787" y="25749"/>
                              <a:pt x="18973" y="20780"/>
                            </a:cubicBezTo>
                            <a:cubicBezTo>
                              <a:pt x="28309" y="15208"/>
                              <a:pt x="38247" y="11745"/>
                              <a:pt x="48335" y="8884"/>
                            </a:cubicBezTo>
                            <a:cubicBezTo>
                              <a:pt x="68513" y="3463"/>
                              <a:pt x="88841" y="903"/>
                              <a:pt x="109771" y="0"/>
                            </a:cubicBezTo>
                            <a:cubicBezTo>
                              <a:pt x="90648" y="8734"/>
                              <a:pt x="70470" y="13251"/>
                              <a:pt x="51046" y="18822"/>
                            </a:cubicBezTo>
                            <a:cubicBezTo>
                              <a:pt x="41258" y="21382"/>
                              <a:pt x="31772" y="24394"/>
                              <a:pt x="22587" y="28007"/>
                            </a:cubicBezTo>
                            <a:cubicBezTo>
                              <a:pt x="13552" y="31621"/>
                              <a:pt x="4668" y="36289"/>
                              <a:pt x="0" y="45776"/>
                            </a:cubicBezTo>
                            <a:close/>
                          </a:path>
                        </a:pathLst>
                      </a:custGeom>
                      <a:solidFill>
                        <a:srgbClr val="B3577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4" name="Google Shape;1754;p37"/>
                      <p:cNvSpPr/>
                      <p:nvPr/>
                    </p:nvSpPr>
                    <p:spPr>
                      <a:xfrm>
                        <a:off x="4109622" y="3281132"/>
                        <a:ext cx="145307" cy="32489"/>
                      </a:xfrm>
                      <a:custGeom>
                        <a:rect b="b" l="l" r="r" t="t"/>
                        <a:pathLst>
                          <a:path extrusionOk="0" h="32489" w="145307">
                            <a:moveTo>
                              <a:pt x="0" y="31170"/>
                            </a:moveTo>
                            <a:cubicBezTo>
                              <a:pt x="24695" y="26050"/>
                              <a:pt x="48787" y="21834"/>
                              <a:pt x="72880" y="16564"/>
                            </a:cubicBezTo>
                            <a:cubicBezTo>
                              <a:pt x="96972" y="11594"/>
                              <a:pt x="120763" y="5270"/>
                              <a:pt x="145308" y="0"/>
                            </a:cubicBezTo>
                            <a:cubicBezTo>
                              <a:pt x="123624" y="12950"/>
                              <a:pt x="99532" y="21231"/>
                              <a:pt x="74988" y="26652"/>
                            </a:cubicBezTo>
                            <a:cubicBezTo>
                              <a:pt x="50444" y="31772"/>
                              <a:pt x="24996" y="34181"/>
                              <a:pt x="0" y="31170"/>
                            </a:cubicBezTo>
                            <a:close/>
                          </a:path>
                        </a:pathLst>
                      </a:custGeom>
                      <a:solidFill>
                        <a:srgbClr val="B3577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1755" name="Google Shape;1755;p37"/>
                  <p:cNvSpPr/>
                  <p:nvPr/>
                </p:nvSpPr>
                <p:spPr>
                  <a:xfrm>
                    <a:off x="4481873" y="2329695"/>
                    <a:ext cx="408043" cy="444140"/>
                  </a:xfrm>
                  <a:custGeom>
                    <a:rect b="b" l="l" r="r" t="t"/>
                    <a:pathLst>
                      <a:path extrusionOk="0" h="444140" w="408043">
                        <a:moveTo>
                          <a:pt x="73008" y="16199"/>
                        </a:moveTo>
                        <a:cubicBezTo>
                          <a:pt x="73008" y="16199"/>
                          <a:pt x="325376" y="-98993"/>
                          <a:pt x="408043" y="284980"/>
                        </a:cubicBezTo>
                        <a:lnTo>
                          <a:pt x="121945" y="444141"/>
                        </a:lnTo>
                        <a:cubicBezTo>
                          <a:pt x="121945" y="443990"/>
                          <a:pt x="-116118" y="58662"/>
                          <a:pt x="73008" y="16199"/>
                        </a:cubicBezTo>
                        <a:close/>
                      </a:path>
                    </a:pathLst>
                  </a:custGeom>
                  <a:solidFill>
                    <a:srgbClr val="7F6CF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756" name="Google Shape;1756;p37"/>
              <p:cNvGrpSpPr/>
              <p:nvPr/>
            </p:nvGrpSpPr>
            <p:grpSpPr>
              <a:xfrm>
                <a:off x="3020192" y="2760284"/>
                <a:ext cx="1661324" cy="686634"/>
                <a:chOff x="3020192" y="2760284"/>
                <a:chExt cx="1661324" cy="686634"/>
              </a:xfrm>
            </p:grpSpPr>
            <p:sp>
              <p:nvSpPr>
                <p:cNvPr id="1757" name="Google Shape;1757;p37"/>
                <p:cNvSpPr/>
                <p:nvPr/>
              </p:nvSpPr>
              <p:spPr>
                <a:xfrm rot="10800000">
                  <a:off x="4049828" y="3372744"/>
                  <a:ext cx="631673" cy="74084"/>
                </a:xfrm>
                <a:custGeom>
                  <a:rect b="b" l="l" r="r" t="t"/>
                  <a:pathLst>
                    <a:path extrusionOk="0" h="74084" w="631673">
                      <a:moveTo>
                        <a:pt x="0" y="0"/>
                      </a:moveTo>
                      <a:lnTo>
                        <a:pt x="631674" y="0"/>
                      </a:lnTo>
                      <a:lnTo>
                        <a:pt x="631674" y="74084"/>
                      </a:lnTo>
                      <a:lnTo>
                        <a:pt x="0" y="74084"/>
                      </a:lnTo>
                      <a:close/>
                    </a:path>
                  </a:pathLst>
                </a:custGeom>
                <a:solidFill>
                  <a:srgbClr val="060B0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8" name="Google Shape;1758;p37"/>
                <p:cNvSpPr/>
                <p:nvPr/>
              </p:nvSpPr>
              <p:spPr>
                <a:xfrm>
                  <a:off x="4268783" y="3372834"/>
                  <a:ext cx="412733" cy="74084"/>
                </a:xfrm>
                <a:custGeom>
                  <a:rect b="b" l="l" r="r" t="t"/>
                  <a:pathLst>
                    <a:path extrusionOk="0" h="74084" w="412733">
                      <a:moveTo>
                        <a:pt x="412734" y="0"/>
                      </a:moveTo>
                      <a:lnTo>
                        <a:pt x="0" y="0"/>
                      </a:lnTo>
                      <a:lnTo>
                        <a:pt x="32525" y="74084"/>
                      </a:lnTo>
                      <a:lnTo>
                        <a:pt x="412734" y="7408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9" name="Google Shape;1759;p37"/>
                <p:cNvSpPr/>
                <p:nvPr/>
              </p:nvSpPr>
              <p:spPr>
                <a:xfrm>
                  <a:off x="3020192" y="2760284"/>
                  <a:ext cx="1235641" cy="686634"/>
                </a:xfrm>
                <a:custGeom>
                  <a:rect b="b" l="l" r="r" t="t"/>
                  <a:pathLst>
                    <a:path extrusionOk="0" h="686634" w="1235641">
                      <a:moveTo>
                        <a:pt x="240172" y="686634"/>
                      </a:moveTo>
                      <a:lnTo>
                        <a:pt x="1235641" y="686634"/>
                      </a:lnTo>
                      <a:lnTo>
                        <a:pt x="995470" y="0"/>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0" name="Google Shape;1760;p37"/>
                <p:cNvSpPr/>
                <p:nvPr/>
              </p:nvSpPr>
              <p:spPr>
                <a:xfrm>
                  <a:off x="3579438" y="3060385"/>
                  <a:ext cx="124979" cy="124979"/>
                </a:xfrm>
                <a:custGeom>
                  <a:rect b="b" l="l" r="r" t="t"/>
                  <a:pathLst>
                    <a:path extrusionOk="0" h="124979" w="124979">
                      <a:moveTo>
                        <a:pt x="0" y="62490"/>
                      </a:moveTo>
                      <a:cubicBezTo>
                        <a:pt x="0" y="28007"/>
                        <a:pt x="28007" y="0"/>
                        <a:pt x="62490" y="0"/>
                      </a:cubicBezTo>
                      <a:cubicBezTo>
                        <a:pt x="96972" y="0"/>
                        <a:pt x="124979" y="28007"/>
                        <a:pt x="124979" y="62490"/>
                      </a:cubicBezTo>
                      <a:cubicBezTo>
                        <a:pt x="124979" y="96972"/>
                        <a:pt x="96972" y="124980"/>
                        <a:pt x="62490" y="124980"/>
                      </a:cubicBezTo>
                      <a:cubicBezTo>
                        <a:pt x="28007" y="124980"/>
                        <a:pt x="0" y="96972"/>
                        <a:pt x="0" y="624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22"/>
                                        </p:tgtEl>
                                        <p:attrNameLst>
                                          <p:attrName>style.visibility</p:attrName>
                                        </p:attrNameLst>
                                      </p:cBhvr>
                                      <p:to>
                                        <p:strVal val="visible"/>
                                      </p:to>
                                    </p:set>
                                    <p:animEffect filter="fade" transition="in">
                                      <p:cBhvr>
                                        <p:cTn dur="750"/>
                                        <p:tgtEl>
                                          <p:spTgt spid="1622"/>
                                        </p:tgtEl>
                                      </p:cBhvr>
                                    </p:animEffect>
                                  </p:childTnLst>
                                </p:cTn>
                              </p:par>
                              <p:par>
                                <p:cTn fill="hold" nodeType="withEffect" presetClass="entr" presetID="10" presetSubtype="0">
                                  <p:stCondLst>
                                    <p:cond delay="0"/>
                                  </p:stCondLst>
                                  <p:childTnLst>
                                    <p:set>
                                      <p:cBhvr>
                                        <p:cTn dur="1" fill="hold">
                                          <p:stCondLst>
                                            <p:cond delay="0"/>
                                          </p:stCondLst>
                                        </p:cTn>
                                        <p:tgtEl>
                                          <p:spTgt spid="1613"/>
                                        </p:tgtEl>
                                        <p:attrNameLst>
                                          <p:attrName>style.visibility</p:attrName>
                                        </p:attrNameLst>
                                      </p:cBhvr>
                                      <p:to>
                                        <p:strVal val="visible"/>
                                      </p:to>
                                    </p:set>
                                    <p:animEffect filter="fade" transition="in">
                                      <p:cBhvr>
                                        <p:cTn dur="750"/>
                                        <p:tgtEl>
                                          <p:spTgt spid="1613"/>
                                        </p:tgtEl>
                                      </p:cBhvr>
                                    </p:animEffect>
                                  </p:childTnLst>
                                </p:cTn>
                              </p:par>
                              <p:par>
                                <p:cTn fill="hold" nodeType="withEffect" presetClass="entr" presetID="2" presetSubtype="2">
                                  <p:stCondLst>
                                    <p:cond delay="0"/>
                                  </p:stCondLst>
                                  <p:childTnLst>
                                    <p:set>
                                      <p:cBhvr>
                                        <p:cTn dur="1" fill="hold">
                                          <p:stCondLst>
                                            <p:cond delay="0"/>
                                          </p:stCondLst>
                                        </p:cTn>
                                        <p:tgtEl>
                                          <p:spTgt spid="1614"/>
                                        </p:tgtEl>
                                        <p:attrNameLst>
                                          <p:attrName>style.visibility</p:attrName>
                                        </p:attrNameLst>
                                      </p:cBhvr>
                                      <p:to>
                                        <p:strVal val="visible"/>
                                      </p:to>
                                    </p:set>
                                    <p:anim calcmode="lin" valueType="num">
                                      <p:cBhvr additive="base">
                                        <p:cTn dur="750"/>
                                        <p:tgtEl>
                                          <p:spTgt spid="161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21"/>
                                        </p:tgtEl>
                                        <p:attrNameLst>
                                          <p:attrName>style.visibility</p:attrName>
                                        </p:attrNameLst>
                                      </p:cBhvr>
                                      <p:to>
                                        <p:strVal val="visible"/>
                                      </p:to>
                                    </p:set>
                                    <p:anim calcmode="lin" valueType="num">
                                      <p:cBhvr additive="base">
                                        <p:cTn dur="750"/>
                                        <p:tgtEl>
                                          <p:spTgt spid="1621"/>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615"/>
                                        </p:tgtEl>
                                        <p:attrNameLst>
                                          <p:attrName>style.visibility</p:attrName>
                                        </p:attrNameLst>
                                      </p:cBhvr>
                                      <p:to>
                                        <p:strVal val="visible"/>
                                      </p:to>
                                    </p:set>
                                    <p:animEffect filter="fade" transition="in">
                                      <p:cBhvr>
                                        <p:cTn dur="750"/>
                                        <p:tgtEl>
                                          <p:spTgt spid="1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grpSp>
        <p:nvGrpSpPr>
          <p:cNvPr id="1765" name="Google Shape;1765;p38"/>
          <p:cNvGrpSpPr/>
          <p:nvPr/>
        </p:nvGrpSpPr>
        <p:grpSpPr>
          <a:xfrm>
            <a:off x="4104526" y="1380858"/>
            <a:ext cx="1024432" cy="1024432"/>
            <a:chOff x="3787704" y="2681269"/>
            <a:chExt cx="1024432" cy="1024432"/>
          </a:xfrm>
        </p:grpSpPr>
        <p:grpSp>
          <p:nvGrpSpPr>
            <p:cNvPr id="1766" name="Google Shape;1766;p38"/>
            <p:cNvGrpSpPr/>
            <p:nvPr/>
          </p:nvGrpSpPr>
          <p:grpSpPr>
            <a:xfrm>
              <a:off x="3787704" y="2681269"/>
              <a:ext cx="1024432" cy="1024432"/>
              <a:chOff x="4504715" y="1190010"/>
              <a:chExt cx="1934188" cy="1934188"/>
            </a:xfrm>
          </p:grpSpPr>
          <p:sp>
            <p:nvSpPr>
              <p:cNvPr id="1767" name="Google Shape;1767;p38"/>
              <p:cNvSpPr/>
              <p:nvPr/>
            </p:nvSpPr>
            <p:spPr>
              <a:xfrm>
                <a:off x="4504715" y="1190010"/>
                <a:ext cx="1934188" cy="1934188"/>
              </a:xfrm>
              <a:prstGeom prst="ellipse">
                <a:avLst/>
              </a:prstGeom>
              <a:solidFill>
                <a:schemeClr val="accent1">
                  <a:alpha val="49803"/>
                </a:schemeClr>
              </a:solidFill>
              <a:ln>
                <a:noFill/>
              </a:ln>
              <a:effectLst>
                <a:outerShdw blurRad="304800" rotWithShape="0" algn="tr" dir="8100000" dist="114300">
                  <a:schemeClr val="accent1">
                    <a:alpha val="392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Fira Sans"/>
                  <a:ea typeface="Fira Sans"/>
                  <a:cs typeface="Fira Sans"/>
                  <a:sym typeface="Fira Sans"/>
                </a:endParaRPr>
              </a:p>
            </p:txBody>
          </p:sp>
          <p:sp>
            <p:nvSpPr>
              <p:cNvPr id="1768" name="Google Shape;1768;p38"/>
              <p:cNvSpPr/>
              <p:nvPr/>
            </p:nvSpPr>
            <p:spPr>
              <a:xfrm>
                <a:off x="4665053" y="1350347"/>
                <a:ext cx="1613516" cy="1613516"/>
              </a:xfrm>
              <a:prstGeom prst="ellipse">
                <a:avLst/>
              </a:prstGeom>
              <a:gradFill>
                <a:gsLst>
                  <a:gs pos="0">
                    <a:srgbClr val="B1A5FD"/>
                  </a:gs>
                  <a:gs pos="80000">
                    <a:schemeClr val="accent1"/>
                  </a:gs>
                  <a:gs pos="100000">
                    <a:schemeClr val="accent1"/>
                  </a:gs>
                </a:gsLst>
                <a:path path="circle">
                  <a:fillToRect b="100%" l="100%"/>
                </a:path>
                <a:tileRect r="-100%" t="-100%"/>
              </a:gradFill>
              <a:ln>
                <a:noFill/>
              </a:ln>
              <a:effectLst>
                <a:outerShdw blurRad="787400" sx="93000" rotWithShape="0" algn="tr" dir="8100000" dist="457200" sy="93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Fira Sans"/>
                  <a:ea typeface="Fira Sans"/>
                  <a:cs typeface="Fira Sans"/>
                  <a:sym typeface="Fira Sans"/>
                </a:endParaRPr>
              </a:p>
            </p:txBody>
          </p:sp>
        </p:grpSp>
        <p:grpSp>
          <p:nvGrpSpPr>
            <p:cNvPr id="1769" name="Google Shape;1769;p38"/>
            <p:cNvGrpSpPr/>
            <p:nvPr/>
          </p:nvGrpSpPr>
          <p:grpSpPr>
            <a:xfrm>
              <a:off x="3848418" y="2825952"/>
              <a:ext cx="903006" cy="673721"/>
              <a:chOff x="3848418" y="2821190"/>
              <a:chExt cx="903006" cy="673721"/>
            </a:xfrm>
          </p:grpSpPr>
          <p:sp>
            <p:nvSpPr>
              <p:cNvPr id="1770" name="Google Shape;1770;p38"/>
              <p:cNvSpPr txBox="1"/>
              <p:nvPr/>
            </p:nvSpPr>
            <p:spPr>
              <a:xfrm>
                <a:off x="3848418" y="2821190"/>
                <a:ext cx="90300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800">
                    <a:solidFill>
                      <a:schemeClr val="lt1"/>
                    </a:solidFill>
                    <a:latin typeface="Fira Sans"/>
                    <a:ea typeface="Fira Sans"/>
                    <a:cs typeface="Fira Sans"/>
                    <a:sym typeface="Fira Sans"/>
                  </a:rPr>
                  <a:t>KẾT </a:t>
                </a:r>
                <a:endParaRPr/>
              </a:p>
              <a:p>
                <a:pPr indent="0" lvl="0" marL="0" marR="0" rtl="0" algn="ctr">
                  <a:spcBef>
                    <a:spcPts val="0"/>
                  </a:spcBef>
                  <a:spcAft>
                    <a:spcPts val="0"/>
                  </a:spcAft>
                  <a:buNone/>
                </a:pPr>
                <a:r>
                  <a:rPr lang="vi-VN" sz="1800">
                    <a:solidFill>
                      <a:schemeClr val="lt1"/>
                    </a:solidFill>
                    <a:latin typeface="Fira Sans"/>
                    <a:ea typeface="Fira Sans"/>
                    <a:cs typeface="Fira Sans"/>
                    <a:sym typeface="Fira Sans"/>
                  </a:rPr>
                  <a:t>LUẬN</a:t>
                </a:r>
                <a:endParaRPr sz="1800">
                  <a:solidFill>
                    <a:schemeClr val="lt1"/>
                  </a:solidFill>
                  <a:latin typeface="Fira Sans"/>
                  <a:ea typeface="Fira Sans"/>
                  <a:cs typeface="Fira Sans"/>
                  <a:sym typeface="Fira Sans"/>
                </a:endParaRPr>
              </a:p>
            </p:txBody>
          </p:sp>
          <p:sp>
            <p:nvSpPr>
              <p:cNvPr id="1771" name="Google Shape;1771;p38"/>
              <p:cNvSpPr txBox="1"/>
              <p:nvPr/>
            </p:nvSpPr>
            <p:spPr>
              <a:xfrm>
                <a:off x="3848418" y="3187134"/>
                <a:ext cx="90300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400">
                  <a:solidFill>
                    <a:schemeClr val="lt1"/>
                  </a:solidFill>
                  <a:latin typeface="Fira Sans"/>
                  <a:ea typeface="Fira Sans"/>
                  <a:cs typeface="Fira Sans"/>
                  <a:sym typeface="Fira Sans"/>
                </a:endParaRPr>
              </a:p>
            </p:txBody>
          </p:sp>
        </p:grpSp>
      </p:grpSp>
      <p:sp>
        <p:nvSpPr>
          <p:cNvPr id="1772" name="Google Shape;1772;p38"/>
          <p:cNvSpPr txBox="1"/>
          <p:nvPr/>
        </p:nvSpPr>
        <p:spPr>
          <a:xfrm>
            <a:off x="5216750" y="1328201"/>
            <a:ext cx="6222644" cy="227036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vi-VN" sz="1600">
                <a:solidFill>
                  <a:schemeClr val="dk1"/>
                </a:solidFill>
                <a:latin typeface="Fira Sans"/>
                <a:ea typeface="Fira Sans"/>
                <a:cs typeface="Fira Sans"/>
                <a:sym typeface="Fira Sans"/>
              </a:rPr>
              <a:t>Tìm hiểu các thông tin về nghề để có những hiểu biết cần thiết về nghề, từ đó tìm ra sự tương quan chung giữa bản thân với yêu cầu, đòi hỏi của nghề để lựa chọn nghề nghiệp phù hợp. Tìm hiểu thông tin nghề qua nhiều kênh thông tin khác nhau: Phỏng vấn người lao động; Tham gia học nghề phổ thông; và tìm Thông tin qua các mạng Internet. </a:t>
            </a:r>
            <a:endParaRPr sz="1600">
              <a:solidFill>
                <a:schemeClr val="dk1"/>
              </a:solidFill>
              <a:latin typeface="Fira Sans"/>
              <a:ea typeface="Fira Sans"/>
              <a:cs typeface="Fira Sans"/>
              <a:sym typeface="Fira Sans"/>
            </a:endParaRPr>
          </a:p>
        </p:txBody>
      </p:sp>
      <p:grpSp>
        <p:nvGrpSpPr>
          <p:cNvPr id="1773" name="Google Shape;1773;p38"/>
          <p:cNvGrpSpPr/>
          <p:nvPr/>
        </p:nvGrpSpPr>
        <p:grpSpPr>
          <a:xfrm>
            <a:off x="7226684" y="894574"/>
            <a:ext cx="2820139" cy="338554"/>
            <a:chOff x="1377964" y="1819276"/>
            <a:chExt cx="2820139" cy="338554"/>
          </a:xfrm>
        </p:grpSpPr>
        <p:sp>
          <p:nvSpPr>
            <p:cNvPr id="1774" name="Google Shape;1774;p38"/>
            <p:cNvSpPr txBox="1"/>
            <p:nvPr/>
          </p:nvSpPr>
          <p:spPr>
            <a:xfrm>
              <a:off x="1582264" y="1819276"/>
              <a:ext cx="261583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1600">
                  <a:solidFill>
                    <a:srgbClr val="2F305B"/>
                  </a:solidFill>
                  <a:latin typeface="Fira Sans"/>
                  <a:ea typeface="Fira Sans"/>
                  <a:cs typeface="Fira Sans"/>
                  <a:sym typeface="Fira Sans"/>
                </a:rPr>
                <a:t>Kết luận nội dung 1:</a:t>
              </a:r>
              <a:endParaRPr b="1" sz="1600">
                <a:solidFill>
                  <a:srgbClr val="2F305B"/>
                </a:solidFill>
                <a:latin typeface="Fira Sans"/>
                <a:ea typeface="Fira Sans"/>
                <a:cs typeface="Fira Sans"/>
                <a:sym typeface="Fira Sans"/>
              </a:endParaRPr>
            </a:p>
          </p:txBody>
        </p:sp>
        <p:sp>
          <p:nvSpPr>
            <p:cNvPr id="1775" name="Google Shape;1775;p38"/>
            <p:cNvSpPr/>
            <p:nvPr/>
          </p:nvSpPr>
          <p:spPr>
            <a:xfrm>
              <a:off x="1377964" y="1900195"/>
              <a:ext cx="169906" cy="169906"/>
            </a:xfrm>
            <a:prstGeom prst="roundRect">
              <a:avLst>
                <a:gd fmla="val 31615" name="adj"/>
              </a:avLst>
            </a:prstGeom>
            <a:gradFill>
              <a:gsLst>
                <a:gs pos="0">
                  <a:srgbClr val="B1A5FD"/>
                </a:gs>
                <a:gs pos="80000">
                  <a:schemeClr val="accent1"/>
                </a:gs>
                <a:gs pos="100000">
                  <a:schemeClr val="accent1"/>
                </a:gs>
              </a:gsLst>
              <a:path path="circle">
                <a:fillToRect r="100%" t="100%"/>
              </a:path>
              <a:tileRect b="-100%" l="-100%"/>
            </a:gradFill>
            <a:ln>
              <a:noFill/>
            </a:ln>
            <a:effectLst>
              <a:outerShdw blurRad="165100" sx="92000" rotWithShape="0" algn="tr" dir="8100000" dist="101600" sy="92000">
                <a:schemeClr val="accent1">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grpSp>
        <p:nvGrpSpPr>
          <p:cNvPr id="1776" name="Google Shape;1776;p38"/>
          <p:cNvGrpSpPr/>
          <p:nvPr/>
        </p:nvGrpSpPr>
        <p:grpSpPr>
          <a:xfrm>
            <a:off x="4104526" y="5008420"/>
            <a:ext cx="1024432" cy="1024432"/>
            <a:chOff x="3787704" y="2681269"/>
            <a:chExt cx="1024432" cy="1024432"/>
          </a:xfrm>
        </p:grpSpPr>
        <p:grpSp>
          <p:nvGrpSpPr>
            <p:cNvPr id="1777" name="Google Shape;1777;p38"/>
            <p:cNvGrpSpPr/>
            <p:nvPr/>
          </p:nvGrpSpPr>
          <p:grpSpPr>
            <a:xfrm>
              <a:off x="3787704" y="2681269"/>
              <a:ext cx="1024432" cy="1024432"/>
              <a:chOff x="4504715" y="1190010"/>
              <a:chExt cx="1934188" cy="1934188"/>
            </a:xfrm>
          </p:grpSpPr>
          <p:sp>
            <p:nvSpPr>
              <p:cNvPr id="1778" name="Google Shape;1778;p38"/>
              <p:cNvSpPr/>
              <p:nvPr/>
            </p:nvSpPr>
            <p:spPr>
              <a:xfrm>
                <a:off x="4504715" y="1190010"/>
                <a:ext cx="1934188" cy="1934188"/>
              </a:xfrm>
              <a:prstGeom prst="ellipse">
                <a:avLst/>
              </a:prstGeom>
              <a:solidFill>
                <a:schemeClr val="accent2">
                  <a:alpha val="49803"/>
                </a:schemeClr>
              </a:solidFill>
              <a:ln>
                <a:noFill/>
              </a:ln>
              <a:effectLst>
                <a:outerShdw blurRad="304800" rotWithShape="0" algn="tr" dir="8100000" dist="114300">
                  <a:schemeClr val="accent2">
                    <a:alpha val="392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Fira Sans"/>
                  <a:ea typeface="Fira Sans"/>
                  <a:cs typeface="Fira Sans"/>
                  <a:sym typeface="Fira Sans"/>
                </a:endParaRPr>
              </a:p>
            </p:txBody>
          </p:sp>
          <p:sp>
            <p:nvSpPr>
              <p:cNvPr id="1779" name="Google Shape;1779;p38"/>
              <p:cNvSpPr/>
              <p:nvPr/>
            </p:nvSpPr>
            <p:spPr>
              <a:xfrm>
                <a:off x="4665053" y="1350347"/>
                <a:ext cx="1613516" cy="1613516"/>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787400" sx="93000" rotWithShape="0" algn="tr" dir="8100000" dist="457200" sy="93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Fira Sans"/>
                  <a:ea typeface="Fira Sans"/>
                  <a:cs typeface="Fira Sans"/>
                  <a:sym typeface="Fira Sans"/>
                </a:endParaRPr>
              </a:p>
            </p:txBody>
          </p:sp>
        </p:grpSp>
        <p:grpSp>
          <p:nvGrpSpPr>
            <p:cNvPr id="1780" name="Google Shape;1780;p38"/>
            <p:cNvGrpSpPr/>
            <p:nvPr/>
          </p:nvGrpSpPr>
          <p:grpSpPr>
            <a:xfrm>
              <a:off x="3848418" y="2825952"/>
              <a:ext cx="903006" cy="707886"/>
              <a:chOff x="3848418" y="2821190"/>
              <a:chExt cx="903006" cy="707886"/>
            </a:xfrm>
          </p:grpSpPr>
          <p:sp>
            <p:nvSpPr>
              <p:cNvPr id="1781" name="Google Shape;1781;p38"/>
              <p:cNvSpPr txBox="1"/>
              <p:nvPr/>
            </p:nvSpPr>
            <p:spPr>
              <a:xfrm>
                <a:off x="3848418" y="2821190"/>
                <a:ext cx="90300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000">
                    <a:solidFill>
                      <a:schemeClr val="lt1"/>
                    </a:solidFill>
                    <a:latin typeface="Fira Sans"/>
                    <a:ea typeface="Fira Sans"/>
                    <a:cs typeface="Fira Sans"/>
                    <a:sym typeface="Fira Sans"/>
                  </a:rPr>
                  <a:t>GHI</a:t>
                </a:r>
                <a:br>
                  <a:rPr lang="vi-VN" sz="2000">
                    <a:solidFill>
                      <a:schemeClr val="lt1"/>
                    </a:solidFill>
                    <a:latin typeface="Fira Sans"/>
                    <a:ea typeface="Fira Sans"/>
                    <a:cs typeface="Fira Sans"/>
                    <a:sym typeface="Fira Sans"/>
                  </a:rPr>
                </a:br>
                <a:r>
                  <a:rPr lang="vi-VN" sz="2000">
                    <a:solidFill>
                      <a:schemeClr val="lt1"/>
                    </a:solidFill>
                    <a:latin typeface="Fira Sans"/>
                    <a:ea typeface="Fira Sans"/>
                    <a:cs typeface="Fira Sans"/>
                    <a:sym typeface="Fira Sans"/>
                  </a:rPr>
                  <a:t>NHỚ</a:t>
                </a:r>
                <a:endParaRPr sz="2000">
                  <a:solidFill>
                    <a:schemeClr val="lt1"/>
                  </a:solidFill>
                  <a:latin typeface="Fira Sans"/>
                  <a:ea typeface="Fira Sans"/>
                  <a:cs typeface="Fira Sans"/>
                  <a:sym typeface="Fira Sans"/>
                </a:endParaRPr>
              </a:p>
            </p:txBody>
          </p:sp>
          <p:sp>
            <p:nvSpPr>
              <p:cNvPr id="1782" name="Google Shape;1782;p38"/>
              <p:cNvSpPr txBox="1"/>
              <p:nvPr/>
            </p:nvSpPr>
            <p:spPr>
              <a:xfrm>
                <a:off x="3848418" y="3187134"/>
                <a:ext cx="90300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400">
                  <a:solidFill>
                    <a:schemeClr val="lt1"/>
                  </a:solidFill>
                  <a:latin typeface="Fira Sans"/>
                  <a:ea typeface="Fira Sans"/>
                  <a:cs typeface="Fira Sans"/>
                  <a:sym typeface="Fira Sans"/>
                </a:endParaRPr>
              </a:p>
            </p:txBody>
          </p:sp>
        </p:grpSp>
      </p:grpSp>
      <p:sp>
        <p:nvSpPr>
          <p:cNvPr id="1783" name="Google Shape;1783;p38"/>
          <p:cNvSpPr txBox="1"/>
          <p:nvPr/>
        </p:nvSpPr>
        <p:spPr>
          <a:xfrm>
            <a:off x="5404884" y="5234495"/>
            <a:ext cx="4482449" cy="42370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vi-VN" sz="1600">
                <a:solidFill>
                  <a:schemeClr val="dk1"/>
                </a:solidFill>
                <a:latin typeface="Fira Sans"/>
                <a:ea typeface="Fira Sans"/>
                <a:cs typeface="Fira Sans"/>
                <a:sym typeface="Fira Sans"/>
              </a:rPr>
              <a:t>Các phương pháp tìm hiểu nghề</a:t>
            </a:r>
            <a:endParaRPr sz="1600">
              <a:solidFill>
                <a:schemeClr val="dk1"/>
              </a:solidFill>
              <a:latin typeface="Fira Sans"/>
              <a:ea typeface="Fira Sans"/>
              <a:cs typeface="Fira Sans"/>
              <a:sym typeface="Fira Sans"/>
            </a:endParaRPr>
          </a:p>
        </p:txBody>
      </p:sp>
      <p:grpSp>
        <p:nvGrpSpPr>
          <p:cNvPr id="1784" name="Google Shape;1784;p38"/>
          <p:cNvGrpSpPr/>
          <p:nvPr/>
        </p:nvGrpSpPr>
        <p:grpSpPr>
          <a:xfrm>
            <a:off x="7226684" y="4418647"/>
            <a:ext cx="2820139" cy="338554"/>
            <a:chOff x="1377964" y="1819276"/>
            <a:chExt cx="2820139" cy="338554"/>
          </a:xfrm>
        </p:grpSpPr>
        <p:sp>
          <p:nvSpPr>
            <p:cNvPr id="1785" name="Google Shape;1785;p38"/>
            <p:cNvSpPr txBox="1"/>
            <p:nvPr/>
          </p:nvSpPr>
          <p:spPr>
            <a:xfrm>
              <a:off x="1582264" y="1819276"/>
              <a:ext cx="261583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vi-VN" sz="1600">
                  <a:solidFill>
                    <a:srgbClr val="081C36"/>
                  </a:solidFill>
                  <a:latin typeface="Fira Sans"/>
                  <a:ea typeface="Fira Sans"/>
                  <a:cs typeface="Fira Sans"/>
                  <a:sym typeface="Fira Sans"/>
                </a:rPr>
                <a:t>Nội dung cần ghi nhớ:</a:t>
              </a:r>
              <a:endParaRPr b="1" sz="1600">
                <a:solidFill>
                  <a:srgbClr val="2F305B"/>
                </a:solidFill>
                <a:latin typeface="Fira Sans"/>
                <a:ea typeface="Fira Sans"/>
                <a:cs typeface="Fira Sans"/>
                <a:sym typeface="Fira Sans"/>
              </a:endParaRPr>
            </a:p>
          </p:txBody>
        </p:sp>
        <p:sp>
          <p:nvSpPr>
            <p:cNvPr id="1786" name="Google Shape;1786;p38"/>
            <p:cNvSpPr/>
            <p:nvPr/>
          </p:nvSpPr>
          <p:spPr>
            <a:xfrm>
              <a:off x="1377964" y="1900195"/>
              <a:ext cx="169906" cy="169906"/>
            </a:xfrm>
            <a:prstGeom prst="roundRect">
              <a:avLst>
                <a:gd fmla="val 3161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165100" sx="92000" rotWithShape="0" algn="tr" dir="8100000" dist="101600" sy="92000">
                <a:schemeClr val="accent2">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Fira Sans"/>
                <a:ea typeface="Fira Sans"/>
                <a:cs typeface="Fira Sans"/>
                <a:sym typeface="Fira Sans"/>
              </a:endParaRPr>
            </a:p>
          </p:txBody>
        </p:sp>
      </p:grpSp>
      <p:pic>
        <p:nvPicPr>
          <p:cNvPr id="1787" name="Google Shape;1787;p38"/>
          <p:cNvPicPr preferRelativeResize="0"/>
          <p:nvPr>
            <p:ph idx="3" type="pic"/>
          </p:nvPr>
        </p:nvPicPr>
        <p:blipFill rotWithShape="1">
          <a:blip r:embed="rId3">
            <a:alphaModFix/>
          </a:blip>
          <a:srcRect b="0" l="5338" r="5338" t="0"/>
          <a:stretch/>
        </p:blipFill>
        <p:spPr>
          <a:xfrm>
            <a:off x="0" y="0"/>
            <a:ext cx="3555248" cy="2656402"/>
          </a:xfrm>
          <a:prstGeom prst="rect">
            <a:avLst/>
          </a:prstGeom>
          <a:solidFill>
            <a:srgbClr val="D8D8D8">
              <a:alpha val="9803"/>
            </a:srgbClr>
          </a:solidFill>
          <a:ln>
            <a:noFill/>
          </a:ln>
        </p:spPr>
      </p:pic>
      <p:pic>
        <p:nvPicPr>
          <p:cNvPr id="1788" name="Google Shape;1788;p38"/>
          <p:cNvPicPr preferRelativeResize="0"/>
          <p:nvPr>
            <p:ph idx="2" type="pic"/>
          </p:nvPr>
        </p:nvPicPr>
        <p:blipFill rotWithShape="1">
          <a:blip r:embed="rId4">
            <a:alphaModFix/>
          </a:blip>
          <a:srcRect b="0" l="21771" r="21771" t="0"/>
          <a:stretch/>
        </p:blipFill>
        <p:spPr>
          <a:xfrm>
            <a:off x="0" y="2656402"/>
            <a:ext cx="3555248" cy="4201598"/>
          </a:xfrm>
          <a:prstGeom prst="rect">
            <a:avLst/>
          </a:prstGeom>
          <a:solidFill>
            <a:srgbClr val="D8D8D8">
              <a:alpha val="9803"/>
            </a:srgbClr>
          </a:solidFill>
          <a:ln>
            <a:noFill/>
          </a:ln>
        </p:spPr>
      </p:pic>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1773"/>
                                        </p:tgtEl>
                                        <p:attrNameLst>
                                          <p:attrName>style.visibility</p:attrName>
                                        </p:attrNameLst>
                                      </p:cBhvr>
                                      <p:to>
                                        <p:strVal val="visible"/>
                                      </p:to>
                                    </p:set>
                                    <p:animEffect filter="fade" transition="in">
                                      <p:cBhvr>
                                        <p:cTn dur="500"/>
                                        <p:tgtEl>
                                          <p:spTgt spid="1773"/>
                                        </p:tgtEl>
                                      </p:cBhvr>
                                    </p:animEffect>
                                  </p:childTnLst>
                                </p:cTn>
                              </p:par>
                              <p:par>
                                <p:cTn fill="hold" nodeType="withEffect" presetClass="entr" presetID="10" presetSubtype="0">
                                  <p:stCondLst>
                                    <p:cond delay="500"/>
                                  </p:stCondLst>
                                  <p:childTnLst>
                                    <p:set>
                                      <p:cBhvr>
                                        <p:cTn dur="1" fill="hold">
                                          <p:stCondLst>
                                            <p:cond delay="0"/>
                                          </p:stCondLst>
                                        </p:cTn>
                                        <p:tgtEl>
                                          <p:spTgt spid="1784"/>
                                        </p:tgtEl>
                                        <p:attrNameLst>
                                          <p:attrName>style.visibility</p:attrName>
                                        </p:attrNameLst>
                                      </p:cBhvr>
                                      <p:to>
                                        <p:strVal val="visible"/>
                                      </p:to>
                                    </p:set>
                                    <p:animEffect filter="fade" transition="in">
                                      <p:cBhvr>
                                        <p:cTn dur="500"/>
                                        <p:tgtEl>
                                          <p:spTgt spid="1784"/>
                                        </p:tgtEl>
                                      </p:cBhvr>
                                    </p:animEffect>
                                  </p:childTnLst>
                                </p:cTn>
                              </p:par>
                              <p:par>
                                <p:cTn fill="hold" nodeType="withEffect" presetClass="entr" presetID="10" presetSubtype="0">
                                  <p:stCondLst>
                                    <p:cond delay="500"/>
                                  </p:stCondLst>
                                  <p:childTnLst>
                                    <p:set>
                                      <p:cBhvr>
                                        <p:cTn dur="1" fill="hold">
                                          <p:stCondLst>
                                            <p:cond delay="0"/>
                                          </p:stCondLst>
                                        </p:cTn>
                                        <p:tgtEl>
                                          <p:spTgt spid="1772"/>
                                        </p:tgtEl>
                                        <p:attrNameLst>
                                          <p:attrName>style.visibility</p:attrName>
                                        </p:attrNameLst>
                                      </p:cBhvr>
                                      <p:to>
                                        <p:strVal val="visible"/>
                                      </p:to>
                                    </p:set>
                                    <p:animEffect filter="fade" transition="in">
                                      <p:cBhvr>
                                        <p:cTn dur="500"/>
                                        <p:tgtEl>
                                          <p:spTgt spid="1772"/>
                                        </p:tgtEl>
                                      </p:cBhvr>
                                    </p:animEffect>
                                  </p:childTnLst>
                                </p:cTn>
                              </p:par>
                              <p:par>
                                <p:cTn fill="hold" nodeType="withEffect" presetClass="entr" presetID="10" presetSubtype="0">
                                  <p:stCondLst>
                                    <p:cond delay="750"/>
                                  </p:stCondLst>
                                  <p:childTnLst>
                                    <p:set>
                                      <p:cBhvr>
                                        <p:cTn dur="1" fill="hold">
                                          <p:stCondLst>
                                            <p:cond delay="0"/>
                                          </p:stCondLst>
                                        </p:cTn>
                                        <p:tgtEl>
                                          <p:spTgt spid="1783"/>
                                        </p:tgtEl>
                                        <p:attrNameLst>
                                          <p:attrName>style.visibility</p:attrName>
                                        </p:attrNameLst>
                                      </p:cBhvr>
                                      <p:to>
                                        <p:strVal val="visible"/>
                                      </p:to>
                                    </p:set>
                                    <p:animEffect filter="fade" transition="in">
                                      <p:cBhvr>
                                        <p:cTn dur="500"/>
                                        <p:tgtEl>
                                          <p:spTgt spid="1783"/>
                                        </p:tgtEl>
                                      </p:cBhvr>
                                    </p:animEffect>
                                  </p:childTnLst>
                                </p:cTn>
                              </p:par>
                              <p:par>
                                <p:cTn fill="hold" nodeType="withEffect" presetClass="entr" presetID="10" presetSubtype="0">
                                  <p:stCondLst>
                                    <p:cond delay="500"/>
                                  </p:stCondLst>
                                  <p:childTnLst>
                                    <p:set>
                                      <p:cBhvr>
                                        <p:cTn dur="1" fill="hold">
                                          <p:stCondLst>
                                            <p:cond delay="0"/>
                                          </p:stCondLst>
                                        </p:cTn>
                                        <p:tgtEl>
                                          <p:spTgt spid="1765"/>
                                        </p:tgtEl>
                                        <p:attrNameLst>
                                          <p:attrName>style.visibility</p:attrName>
                                        </p:attrNameLst>
                                      </p:cBhvr>
                                      <p:to>
                                        <p:strVal val="visible"/>
                                      </p:to>
                                    </p:set>
                                    <p:animEffect filter="fade" transition="in">
                                      <p:cBhvr>
                                        <p:cTn dur="500"/>
                                        <p:tgtEl>
                                          <p:spTgt spid="1765"/>
                                        </p:tgtEl>
                                      </p:cBhvr>
                                    </p:animEffect>
                                  </p:childTnLst>
                                </p:cTn>
                              </p:par>
                              <p:par>
                                <p:cTn fill="hold" nodeType="withEffect" presetClass="entr" presetID="10" presetSubtype="0">
                                  <p:stCondLst>
                                    <p:cond delay="750"/>
                                  </p:stCondLst>
                                  <p:childTnLst>
                                    <p:set>
                                      <p:cBhvr>
                                        <p:cTn dur="1" fill="hold">
                                          <p:stCondLst>
                                            <p:cond delay="0"/>
                                          </p:stCondLst>
                                        </p:cTn>
                                        <p:tgtEl>
                                          <p:spTgt spid="1776"/>
                                        </p:tgtEl>
                                        <p:attrNameLst>
                                          <p:attrName>style.visibility</p:attrName>
                                        </p:attrNameLst>
                                      </p:cBhvr>
                                      <p:to>
                                        <p:strVal val="visible"/>
                                      </p:to>
                                    </p:set>
                                    <p:animEffect filter="fade" transition="in">
                                      <p:cBhvr>
                                        <p:cTn dur="500"/>
                                        <p:tgtEl>
                                          <p:spTgt spid="17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39"/>
          <p:cNvSpPr/>
          <p:nvPr/>
        </p:nvSpPr>
        <p:spPr>
          <a:xfrm flipH="1" rot="5400000">
            <a:off x="2280062" y="1401215"/>
            <a:ext cx="3117850" cy="7816367"/>
          </a:xfrm>
          <a:prstGeom prst="round1Rect">
            <a:avLst>
              <a:gd fmla="val 16667" name="adj"/>
            </a:avLst>
          </a:prstGeom>
          <a:gradFill>
            <a:gsLst>
              <a:gs pos="0">
                <a:srgbClr val="E4E0FE"/>
              </a:gs>
              <a:gs pos="100000">
                <a:srgbClr val="D9D2F1"/>
              </a:gs>
            </a:gsLst>
            <a:lin ang="5400000" scaled="0"/>
          </a:gradFill>
          <a:ln>
            <a:noFill/>
          </a:ln>
        </p:spPr>
        <p:txBody>
          <a:bodyPr anchorCtr="0" anchor="ctr" bIns="45700" lIns="91425" spcFirstLastPara="1" rIns="91425" wrap="square" tIns="45700">
            <a:noAutofit/>
          </a:bodyPr>
          <a:lstStyle/>
          <a:p>
            <a:pPr indent="-250889" lvl="0" marL="365189" marR="0" rtl="0" algn="l">
              <a:lnSpc>
                <a:spcPct val="9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794" name="Google Shape;1794;p39"/>
          <p:cNvSpPr txBox="1"/>
          <p:nvPr/>
        </p:nvSpPr>
        <p:spPr>
          <a:xfrm>
            <a:off x="364948" y="591768"/>
            <a:ext cx="5925817" cy="131856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2800">
                <a:solidFill>
                  <a:srgbClr val="5D43FB"/>
                </a:solidFill>
                <a:latin typeface="Fira Sans"/>
                <a:ea typeface="Fira Sans"/>
                <a:cs typeface="Fira Sans"/>
                <a:sym typeface="Fira Sans"/>
              </a:rPr>
              <a:t>2.3. Nội dung 2. Xem một số trích đoạn video clip về nghề (nếu có) </a:t>
            </a:r>
            <a:endParaRPr b="1" sz="2800">
              <a:solidFill>
                <a:srgbClr val="5D43FB"/>
              </a:solidFill>
              <a:latin typeface="Fira Sans"/>
              <a:ea typeface="Fira Sans"/>
              <a:cs typeface="Fira Sans"/>
              <a:sym typeface="Fira Sans"/>
            </a:endParaRPr>
          </a:p>
        </p:txBody>
      </p:sp>
      <p:sp>
        <p:nvSpPr>
          <p:cNvPr id="1795" name="Google Shape;1795;p39"/>
          <p:cNvSpPr txBox="1"/>
          <p:nvPr/>
        </p:nvSpPr>
        <p:spPr>
          <a:xfrm>
            <a:off x="8255203" y="645009"/>
            <a:ext cx="3797097" cy="153170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1600">
                <a:solidFill>
                  <a:srgbClr val="5D43FB"/>
                </a:solidFill>
                <a:latin typeface="Fira Sans"/>
                <a:ea typeface="Fira Sans"/>
                <a:cs typeface="Fira Sans"/>
                <a:sym typeface="Fira Sans"/>
              </a:rPr>
              <a:t>2.3.1. Mục tiêu </a:t>
            </a:r>
            <a:endParaRPr b="1" sz="1600">
              <a:solidFill>
                <a:srgbClr val="5D43FB"/>
              </a:solidFill>
              <a:latin typeface="Fira Sans"/>
              <a:ea typeface="Fira Sans"/>
              <a:cs typeface="Fira Sans"/>
              <a:sym typeface="Fira Sans"/>
            </a:endParaRPr>
          </a:p>
          <a:p>
            <a:pPr indent="0" lvl="0" marL="0" marR="0" rtl="0" algn="l">
              <a:lnSpc>
                <a:spcPct val="150000"/>
              </a:lnSpc>
              <a:spcBef>
                <a:spcPts val="0"/>
              </a:spcBef>
              <a:spcAft>
                <a:spcPts val="0"/>
              </a:spcAft>
              <a:buNone/>
            </a:pPr>
            <a:r>
              <a:rPr lang="vi-VN" sz="1600">
                <a:solidFill>
                  <a:srgbClr val="595959"/>
                </a:solidFill>
                <a:latin typeface="Fira Sans"/>
                <a:ea typeface="Fira Sans"/>
                <a:cs typeface="Fira Sans"/>
                <a:sym typeface="Fira Sans"/>
              </a:rPr>
              <a:t>Học sinh hiểu rõ hơn về hoạt động nghề nghiệp của một nghề nào đó (và triển vọng, cơ sở đào tạo nghề). </a:t>
            </a:r>
            <a:endParaRPr sz="1600">
              <a:solidFill>
                <a:srgbClr val="595959"/>
              </a:solidFill>
              <a:latin typeface="Fira Sans"/>
              <a:ea typeface="Fira Sans"/>
              <a:cs typeface="Fira Sans"/>
              <a:sym typeface="Fira Sans"/>
            </a:endParaRPr>
          </a:p>
        </p:txBody>
      </p:sp>
      <p:sp>
        <p:nvSpPr>
          <p:cNvPr id="1796" name="Google Shape;1796;p39"/>
          <p:cNvSpPr/>
          <p:nvPr/>
        </p:nvSpPr>
        <p:spPr>
          <a:xfrm>
            <a:off x="7584011" y="702309"/>
            <a:ext cx="505296" cy="505296"/>
          </a:xfrm>
          <a:prstGeom prst="ellipse">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7" name="Google Shape;1797;p39"/>
          <p:cNvSpPr txBox="1"/>
          <p:nvPr/>
        </p:nvSpPr>
        <p:spPr>
          <a:xfrm>
            <a:off x="7827437" y="2551456"/>
            <a:ext cx="4404693" cy="3378361"/>
          </a:xfrm>
          <a:prstGeom prst="rect">
            <a:avLst/>
          </a:prstGeom>
          <a:noFill/>
          <a:ln>
            <a:noFill/>
          </a:ln>
        </p:spPr>
        <p:txBody>
          <a:bodyPr anchorCtr="0" anchor="t" bIns="45700" lIns="91425" spcFirstLastPara="1" rIns="91425" wrap="square" tIns="45700">
            <a:spAutoFit/>
          </a:bodyPr>
          <a:lstStyle/>
          <a:p>
            <a:pPr indent="0" lvl="1" marL="457200" marR="0" rtl="0" algn="l">
              <a:lnSpc>
                <a:spcPct val="150000"/>
              </a:lnSpc>
              <a:spcBef>
                <a:spcPts val="0"/>
              </a:spcBef>
              <a:spcAft>
                <a:spcPts val="0"/>
              </a:spcAft>
              <a:buNone/>
            </a:pPr>
            <a:r>
              <a:rPr b="1" i="0" lang="vi-VN" sz="1600" u="none" cap="none" strike="noStrike">
                <a:solidFill>
                  <a:srgbClr val="5D43FB"/>
                </a:solidFill>
                <a:latin typeface="Fira Sans"/>
                <a:ea typeface="Fira Sans"/>
                <a:cs typeface="Fira Sans"/>
                <a:sym typeface="Fira Sans"/>
              </a:rPr>
              <a:t>2.3.2. Cách tiến hành </a:t>
            </a:r>
            <a:endParaRPr b="1" i="0" sz="1600" u="none" cap="none" strike="noStrike">
              <a:solidFill>
                <a:srgbClr val="5D43FB"/>
              </a:solidFill>
              <a:latin typeface="Fira Sans"/>
              <a:ea typeface="Fira Sans"/>
              <a:cs typeface="Fira Sans"/>
              <a:sym typeface="Fira Sans"/>
            </a:endParaRPr>
          </a:p>
          <a:p>
            <a:pPr indent="0" lvl="1" marL="457200" marR="0" rtl="0" algn="l">
              <a:lnSpc>
                <a:spcPct val="150000"/>
              </a:lnSpc>
              <a:spcBef>
                <a:spcPts val="0"/>
              </a:spcBef>
              <a:spcAft>
                <a:spcPts val="0"/>
              </a:spcAft>
              <a:buNone/>
            </a:pPr>
            <a:r>
              <a:rPr b="0" i="0" lang="vi-VN" sz="1600" u="none" cap="none" strike="noStrike">
                <a:solidFill>
                  <a:srgbClr val="595959"/>
                </a:solidFill>
                <a:latin typeface="Fira Sans"/>
                <a:ea typeface="Fira Sans"/>
                <a:cs typeface="Fira Sans"/>
                <a:sym typeface="Fira Sans"/>
              </a:rPr>
              <a:t>Giáo viên nếu nhiệm vụ xem băng, đĩa hình của học sinh rồi giới thiệu và chiếu trích đoạn video clip về nghề. Giáo viên yêu cầu học sinh viết lại những thu hoạch của bản thân qua xem trích đoạn video clip, đó là học sinh mô tả lại nghề theo 4 dấu hiệu cơ bản của nghề mà các em đã được tìm hiểu ở nội dung trước. </a:t>
            </a:r>
            <a:endParaRPr/>
          </a:p>
        </p:txBody>
      </p:sp>
      <p:sp>
        <p:nvSpPr>
          <p:cNvPr id="1798" name="Google Shape;1798;p39"/>
          <p:cNvSpPr/>
          <p:nvPr/>
        </p:nvSpPr>
        <p:spPr>
          <a:xfrm>
            <a:off x="7612209" y="2583777"/>
            <a:ext cx="505296" cy="505296"/>
          </a:xfrm>
          <a:prstGeom prst="ellipse">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799" name="Google Shape;1799;p39"/>
          <p:cNvCxnSpPr/>
          <p:nvPr/>
        </p:nvCxnSpPr>
        <p:spPr>
          <a:xfrm>
            <a:off x="7612209" y="2351087"/>
            <a:ext cx="4619921" cy="0"/>
          </a:xfrm>
          <a:prstGeom prst="straightConnector1">
            <a:avLst/>
          </a:prstGeom>
          <a:noFill/>
          <a:ln cap="flat" cmpd="sng" w="9525">
            <a:solidFill>
              <a:srgbClr val="E4E0FE"/>
            </a:solidFill>
            <a:prstDash val="lgDash"/>
            <a:miter lim="800000"/>
            <a:headEnd len="sm" w="sm" type="none"/>
            <a:tailEnd len="sm" w="sm" type="none"/>
          </a:ln>
        </p:spPr>
      </p:cxnSp>
      <p:grpSp>
        <p:nvGrpSpPr>
          <p:cNvPr id="1800" name="Google Shape;1800;p39"/>
          <p:cNvGrpSpPr/>
          <p:nvPr/>
        </p:nvGrpSpPr>
        <p:grpSpPr>
          <a:xfrm>
            <a:off x="7702835" y="856109"/>
            <a:ext cx="267650" cy="197696"/>
            <a:chOff x="8517817" y="781734"/>
            <a:chExt cx="439626" cy="324723"/>
          </a:xfrm>
        </p:grpSpPr>
        <p:sp>
          <p:nvSpPr>
            <p:cNvPr descr="Open book" id="1801" name="Google Shape;1801;p39"/>
            <p:cNvSpPr/>
            <p:nvPr/>
          </p:nvSpPr>
          <p:spPr>
            <a:xfrm>
              <a:off x="8517817" y="811708"/>
              <a:ext cx="439626" cy="294749"/>
            </a:xfrm>
            <a:custGeom>
              <a:rect b="b" l="l" r="r" t="t"/>
              <a:pathLst>
                <a:path extrusionOk="0" h="294749" w="439626">
                  <a:moveTo>
                    <a:pt x="409652" y="0"/>
                  </a:moveTo>
                  <a:lnTo>
                    <a:pt x="409652" y="244792"/>
                  </a:lnTo>
                  <a:lnTo>
                    <a:pt x="29975" y="244792"/>
                  </a:lnTo>
                  <a:lnTo>
                    <a:pt x="29975" y="0"/>
                  </a:lnTo>
                  <a:lnTo>
                    <a:pt x="0" y="0"/>
                  </a:lnTo>
                  <a:lnTo>
                    <a:pt x="0" y="279762"/>
                  </a:lnTo>
                  <a:lnTo>
                    <a:pt x="174851" y="279762"/>
                  </a:lnTo>
                  <a:cubicBezTo>
                    <a:pt x="174851" y="288255"/>
                    <a:pt x="181346" y="294749"/>
                    <a:pt x="189839" y="294749"/>
                  </a:cubicBezTo>
                  <a:lnTo>
                    <a:pt x="249788" y="294749"/>
                  </a:lnTo>
                  <a:cubicBezTo>
                    <a:pt x="258280" y="294749"/>
                    <a:pt x="264775" y="288255"/>
                    <a:pt x="264775" y="279762"/>
                  </a:cubicBezTo>
                  <a:lnTo>
                    <a:pt x="439626" y="279762"/>
                  </a:lnTo>
                  <a:lnTo>
                    <a:pt x="439626" y="0"/>
                  </a:lnTo>
                  <a:lnTo>
                    <a:pt x="409652" y="0"/>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Open book" id="1802" name="Google Shape;1802;p39"/>
            <p:cNvSpPr/>
            <p:nvPr/>
          </p:nvSpPr>
          <p:spPr>
            <a:xfrm>
              <a:off x="8567774" y="781734"/>
              <a:ext cx="339711" cy="254783"/>
            </a:xfrm>
            <a:custGeom>
              <a:rect b="b" l="l" r="r" t="t"/>
              <a:pathLst>
                <a:path extrusionOk="0" h="254783" w="339711">
                  <a:moveTo>
                    <a:pt x="339711" y="0"/>
                  </a:moveTo>
                  <a:lnTo>
                    <a:pt x="0" y="0"/>
                  </a:lnTo>
                  <a:lnTo>
                    <a:pt x="0" y="254783"/>
                  </a:lnTo>
                  <a:lnTo>
                    <a:pt x="339711" y="254783"/>
                  </a:lnTo>
                  <a:lnTo>
                    <a:pt x="339711" y="0"/>
                  </a:lnTo>
                  <a:close/>
                  <a:moveTo>
                    <a:pt x="29975" y="29975"/>
                  </a:moveTo>
                  <a:lnTo>
                    <a:pt x="159864" y="29975"/>
                  </a:lnTo>
                  <a:lnTo>
                    <a:pt x="159864" y="224809"/>
                  </a:lnTo>
                  <a:lnTo>
                    <a:pt x="29975" y="224809"/>
                  </a:lnTo>
                  <a:lnTo>
                    <a:pt x="29975" y="29975"/>
                  </a:lnTo>
                  <a:close/>
                  <a:moveTo>
                    <a:pt x="309737" y="224809"/>
                  </a:moveTo>
                  <a:lnTo>
                    <a:pt x="179847" y="224809"/>
                  </a:lnTo>
                  <a:lnTo>
                    <a:pt x="179847" y="29975"/>
                  </a:lnTo>
                  <a:lnTo>
                    <a:pt x="309737" y="29975"/>
                  </a:lnTo>
                  <a:lnTo>
                    <a:pt x="309737" y="224809"/>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Open book" id="1803" name="Google Shape;1803;p39"/>
            <p:cNvSpPr/>
            <p:nvPr/>
          </p:nvSpPr>
          <p:spPr>
            <a:xfrm>
              <a:off x="8777596" y="861666"/>
              <a:ext cx="69940" cy="14987"/>
            </a:xfrm>
            <a:custGeom>
              <a:rect b="b" l="l" r="r" t="t"/>
              <a:pathLst>
                <a:path extrusionOk="0" h="14987" w="69940">
                  <a:moveTo>
                    <a:pt x="0" y="0"/>
                  </a:moveTo>
                  <a:lnTo>
                    <a:pt x="69941" y="0"/>
                  </a:lnTo>
                  <a:lnTo>
                    <a:pt x="69941" y="14987"/>
                  </a:lnTo>
                  <a:lnTo>
                    <a:pt x="0" y="14987"/>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Open book" id="1804" name="Google Shape;1804;p39"/>
            <p:cNvSpPr/>
            <p:nvPr/>
          </p:nvSpPr>
          <p:spPr>
            <a:xfrm>
              <a:off x="8777596" y="891640"/>
              <a:ext cx="69940" cy="14987"/>
            </a:xfrm>
            <a:custGeom>
              <a:rect b="b" l="l" r="r" t="t"/>
              <a:pathLst>
                <a:path extrusionOk="0" h="14987" w="69940">
                  <a:moveTo>
                    <a:pt x="0" y="0"/>
                  </a:moveTo>
                  <a:lnTo>
                    <a:pt x="69941" y="0"/>
                  </a:lnTo>
                  <a:lnTo>
                    <a:pt x="69941" y="14987"/>
                  </a:lnTo>
                  <a:lnTo>
                    <a:pt x="0" y="14987"/>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Open book" id="1805" name="Google Shape;1805;p39"/>
            <p:cNvSpPr/>
            <p:nvPr/>
          </p:nvSpPr>
          <p:spPr>
            <a:xfrm>
              <a:off x="8777596" y="921615"/>
              <a:ext cx="48458" cy="14987"/>
            </a:xfrm>
            <a:custGeom>
              <a:rect b="b" l="l" r="r" t="t"/>
              <a:pathLst>
                <a:path extrusionOk="0" h="14987" w="48458">
                  <a:moveTo>
                    <a:pt x="0" y="0"/>
                  </a:moveTo>
                  <a:lnTo>
                    <a:pt x="48459" y="0"/>
                  </a:lnTo>
                  <a:lnTo>
                    <a:pt x="48459" y="14987"/>
                  </a:lnTo>
                  <a:lnTo>
                    <a:pt x="0" y="14987"/>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06" name="Google Shape;1806;p39"/>
          <p:cNvGrpSpPr/>
          <p:nvPr/>
        </p:nvGrpSpPr>
        <p:grpSpPr>
          <a:xfrm>
            <a:off x="7736194" y="2714883"/>
            <a:ext cx="257326" cy="243085"/>
            <a:chOff x="13375194" y="707468"/>
            <a:chExt cx="458993" cy="433591"/>
          </a:xfrm>
        </p:grpSpPr>
        <p:sp>
          <p:nvSpPr>
            <p:cNvPr descr="Professor" id="1807" name="Google Shape;1807;p39"/>
            <p:cNvSpPr/>
            <p:nvPr/>
          </p:nvSpPr>
          <p:spPr>
            <a:xfrm>
              <a:off x="13375194" y="854799"/>
              <a:ext cx="106474" cy="232692"/>
            </a:xfrm>
            <a:custGeom>
              <a:rect b="b" l="l" r="r" t="t"/>
              <a:pathLst>
                <a:path extrusionOk="0" h="232692" w="106474">
                  <a:moveTo>
                    <a:pt x="105645" y="184452"/>
                  </a:moveTo>
                  <a:cubicBezTo>
                    <a:pt x="100225" y="165586"/>
                    <a:pt x="81261" y="154012"/>
                    <a:pt x="62004" y="157817"/>
                  </a:cubicBezTo>
                  <a:lnTo>
                    <a:pt x="10987" y="3864"/>
                  </a:lnTo>
                  <a:cubicBezTo>
                    <a:pt x="10007" y="909"/>
                    <a:pt x="6818" y="-692"/>
                    <a:pt x="3864" y="288"/>
                  </a:cubicBezTo>
                  <a:cubicBezTo>
                    <a:pt x="909" y="1268"/>
                    <a:pt x="-692" y="4457"/>
                    <a:pt x="288" y="7411"/>
                  </a:cubicBezTo>
                  <a:lnTo>
                    <a:pt x="51305" y="160464"/>
                  </a:lnTo>
                  <a:cubicBezTo>
                    <a:pt x="35088" y="165025"/>
                    <a:pt x="27148" y="171163"/>
                    <a:pt x="34863" y="202246"/>
                  </a:cubicBezTo>
                  <a:cubicBezTo>
                    <a:pt x="43760" y="237722"/>
                    <a:pt x="55416" y="234794"/>
                    <a:pt x="76533" y="229557"/>
                  </a:cubicBezTo>
                  <a:cubicBezTo>
                    <a:pt x="96972" y="225061"/>
                    <a:pt x="109967" y="204929"/>
                    <a:pt x="105645" y="184452"/>
                  </a:cubicBez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Professor" id="1808" name="Google Shape;1808;p39"/>
            <p:cNvSpPr/>
            <p:nvPr/>
          </p:nvSpPr>
          <p:spPr>
            <a:xfrm>
              <a:off x="13543851" y="707468"/>
              <a:ext cx="180194" cy="180194"/>
            </a:xfrm>
            <a:custGeom>
              <a:rect b="b" l="l" r="r" t="t"/>
              <a:pathLst>
                <a:path extrusionOk="0" h="180194" w="180194">
                  <a:moveTo>
                    <a:pt x="180194" y="90097"/>
                  </a:moveTo>
                  <a:cubicBezTo>
                    <a:pt x="180194" y="139856"/>
                    <a:pt x="139856" y="180194"/>
                    <a:pt x="90097" y="180194"/>
                  </a:cubicBezTo>
                  <a:cubicBezTo>
                    <a:pt x="40338" y="180194"/>
                    <a:pt x="0" y="139856"/>
                    <a:pt x="0" y="90097"/>
                  </a:cubicBezTo>
                  <a:cubicBezTo>
                    <a:pt x="0" y="40338"/>
                    <a:pt x="40338" y="0"/>
                    <a:pt x="90097" y="0"/>
                  </a:cubicBezTo>
                  <a:cubicBezTo>
                    <a:pt x="139856" y="0"/>
                    <a:pt x="180194" y="40338"/>
                    <a:pt x="180194" y="90097"/>
                  </a:cubicBez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Professor" id="1809" name="Google Shape;1809;p39"/>
            <p:cNvSpPr/>
            <p:nvPr/>
          </p:nvSpPr>
          <p:spPr>
            <a:xfrm>
              <a:off x="13453754" y="910187"/>
              <a:ext cx="337863" cy="180194"/>
            </a:xfrm>
            <a:custGeom>
              <a:rect b="b" l="l" r="r" t="t"/>
              <a:pathLst>
                <a:path extrusionOk="0" h="180194" w="337863">
                  <a:moveTo>
                    <a:pt x="12895" y="180194"/>
                  </a:moveTo>
                  <a:lnTo>
                    <a:pt x="157670" y="180194"/>
                  </a:lnTo>
                  <a:lnTo>
                    <a:pt x="157670" y="50680"/>
                  </a:lnTo>
                  <a:lnTo>
                    <a:pt x="337864" y="50680"/>
                  </a:lnTo>
                  <a:cubicBezTo>
                    <a:pt x="312741" y="32532"/>
                    <a:pt x="284490" y="19169"/>
                    <a:pt x="254524" y="11262"/>
                  </a:cubicBezTo>
                  <a:cubicBezTo>
                    <a:pt x="230433" y="3887"/>
                    <a:pt x="205389" y="93"/>
                    <a:pt x="180194" y="0"/>
                  </a:cubicBezTo>
                  <a:cubicBezTo>
                    <a:pt x="155027" y="434"/>
                    <a:pt x="130030" y="4222"/>
                    <a:pt x="105864" y="11262"/>
                  </a:cubicBezTo>
                  <a:cubicBezTo>
                    <a:pt x="74371" y="20452"/>
                    <a:pt x="44667" y="34923"/>
                    <a:pt x="18019" y="54058"/>
                  </a:cubicBezTo>
                  <a:cubicBezTo>
                    <a:pt x="6909" y="62759"/>
                    <a:pt x="294" y="75989"/>
                    <a:pt x="0" y="90097"/>
                  </a:cubicBezTo>
                  <a:lnTo>
                    <a:pt x="0" y="91561"/>
                  </a:lnTo>
                  <a:cubicBezTo>
                    <a:pt x="18379" y="94742"/>
                    <a:pt x="33224" y="108333"/>
                    <a:pt x="38010" y="126361"/>
                  </a:cubicBezTo>
                  <a:cubicBezTo>
                    <a:pt x="42919" y="147936"/>
                    <a:pt x="32582" y="170094"/>
                    <a:pt x="12895" y="180194"/>
                  </a:cubicBez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Professor" id="1810" name="Google Shape;1810;p39"/>
            <p:cNvSpPr/>
            <p:nvPr/>
          </p:nvSpPr>
          <p:spPr>
            <a:xfrm>
              <a:off x="13628316" y="977759"/>
              <a:ext cx="205871" cy="163300"/>
            </a:xfrm>
            <a:custGeom>
              <a:rect b="b" l="l" r="r" t="t"/>
              <a:pathLst>
                <a:path extrusionOk="0" h="163300" w="205871">
                  <a:moveTo>
                    <a:pt x="0" y="0"/>
                  </a:moveTo>
                  <a:lnTo>
                    <a:pt x="0" y="154235"/>
                  </a:lnTo>
                  <a:lnTo>
                    <a:pt x="78835" y="154235"/>
                  </a:lnTo>
                  <a:cubicBezTo>
                    <a:pt x="78833" y="159155"/>
                    <a:pt x="82757" y="163179"/>
                    <a:pt x="87676" y="163301"/>
                  </a:cubicBezTo>
                  <a:lnTo>
                    <a:pt x="117914" y="163301"/>
                  </a:lnTo>
                  <a:cubicBezTo>
                    <a:pt x="122931" y="163301"/>
                    <a:pt x="127006" y="159251"/>
                    <a:pt x="127037" y="154235"/>
                  </a:cubicBezTo>
                  <a:lnTo>
                    <a:pt x="205872" y="154235"/>
                  </a:lnTo>
                  <a:lnTo>
                    <a:pt x="205872" y="0"/>
                  </a:lnTo>
                  <a:close/>
                  <a:moveTo>
                    <a:pt x="18132" y="136103"/>
                  </a:moveTo>
                  <a:lnTo>
                    <a:pt x="18132" y="17850"/>
                  </a:lnTo>
                  <a:lnTo>
                    <a:pt x="96967" y="17850"/>
                  </a:lnTo>
                  <a:lnTo>
                    <a:pt x="96967" y="136103"/>
                  </a:lnTo>
                  <a:close/>
                  <a:moveTo>
                    <a:pt x="187514" y="136103"/>
                  </a:moveTo>
                  <a:lnTo>
                    <a:pt x="108680" y="136103"/>
                  </a:lnTo>
                  <a:lnTo>
                    <a:pt x="108680" y="17850"/>
                  </a:lnTo>
                  <a:lnTo>
                    <a:pt x="187514" y="17850"/>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Professor" id="1811" name="Google Shape;1811;p39"/>
            <p:cNvSpPr/>
            <p:nvPr/>
          </p:nvSpPr>
          <p:spPr>
            <a:xfrm>
              <a:off x="13755353" y="1026130"/>
              <a:ext cx="42345" cy="9066"/>
            </a:xfrm>
            <a:custGeom>
              <a:rect b="b" l="l" r="r" t="t"/>
              <a:pathLst>
                <a:path extrusionOk="0" h="9066" w="42345">
                  <a:moveTo>
                    <a:pt x="0" y="0"/>
                  </a:moveTo>
                  <a:lnTo>
                    <a:pt x="42346" y="0"/>
                  </a:lnTo>
                  <a:lnTo>
                    <a:pt x="42346" y="9066"/>
                  </a:lnTo>
                  <a:lnTo>
                    <a:pt x="0" y="9066"/>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Professor" id="1812" name="Google Shape;1812;p39"/>
            <p:cNvSpPr/>
            <p:nvPr/>
          </p:nvSpPr>
          <p:spPr>
            <a:xfrm>
              <a:off x="13755353" y="1044262"/>
              <a:ext cx="42345" cy="9066"/>
            </a:xfrm>
            <a:custGeom>
              <a:rect b="b" l="l" r="r" t="t"/>
              <a:pathLst>
                <a:path extrusionOk="0" h="9066" w="42345">
                  <a:moveTo>
                    <a:pt x="0" y="0"/>
                  </a:moveTo>
                  <a:lnTo>
                    <a:pt x="42346" y="0"/>
                  </a:lnTo>
                  <a:lnTo>
                    <a:pt x="42346" y="9066"/>
                  </a:lnTo>
                  <a:lnTo>
                    <a:pt x="0" y="9066"/>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Professor" id="1813" name="Google Shape;1813;p39"/>
            <p:cNvSpPr/>
            <p:nvPr/>
          </p:nvSpPr>
          <p:spPr>
            <a:xfrm>
              <a:off x="13755353" y="1062451"/>
              <a:ext cx="29337" cy="9066"/>
            </a:xfrm>
            <a:custGeom>
              <a:rect b="b" l="l" r="r" t="t"/>
              <a:pathLst>
                <a:path extrusionOk="0" h="9066" w="29337">
                  <a:moveTo>
                    <a:pt x="0" y="0"/>
                  </a:moveTo>
                  <a:lnTo>
                    <a:pt x="29338" y="0"/>
                  </a:lnTo>
                  <a:lnTo>
                    <a:pt x="29338" y="9066"/>
                  </a:lnTo>
                  <a:lnTo>
                    <a:pt x="0" y="9066"/>
                  </a:lnTo>
                  <a:close/>
                </a:path>
              </a:pathLst>
            </a:custGeom>
            <a:gradFill>
              <a:gsLst>
                <a:gs pos="0">
                  <a:srgbClr val="B1A5FD"/>
                </a:gs>
                <a:gs pos="80000">
                  <a:schemeClr val="accent1"/>
                </a:gs>
                <a:gs pos="100000">
                  <a:schemeClr val="accent1"/>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14" name="Google Shape;1814;p39"/>
          <p:cNvGrpSpPr/>
          <p:nvPr/>
        </p:nvGrpSpPr>
        <p:grpSpPr>
          <a:xfrm>
            <a:off x="892175" y="2272011"/>
            <a:ext cx="6219825" cy="3732301"/>
            <a:chOff x="892175" y="2219710"/>
            <a:chExt cx="6419945" cy="3852386"/>
          </a:xfrm>
        </p:grpSpPr>
        <p:grpSp>
          <p:nvGrpSpPr>
            <p:cNvPr id="1815" name="Google Shape;1815;p39"/>
            <p:cNvGrpSpPr/>
            <p:nvPr/>
          </p:nvGrpSpPr>
          <p:grpSpPr>
            <a:xfrm>
              <a:off x="3152457" y="2303875"/>
              <a:ext cx="3652457" cy="3401890"/>
              <a:chOff x="3152457" y="2303875"/>
              <a:chExt cx="3652457" cy="3401890"/>
            </a:xfrm>
          </p:grpSpPr>
          <p:sp>
            <p:nvSpPr>
              <p:cNvPr id="1816" name="Google Shape;1816;p39"/>
              <p:cNvSpPr/>
              <p:nvPr/>
            </p:nvSpPr>
            <p:spPr>
              <a:xfrm>
                <a:off x="3334956" y="5533172"/>
                <a:ext cx="3347275" cy="172593"/>
              </a:xfrm>
              <a:custGeom>
                <a:rect b="b" l="l" r="r" t="t"/>
                <a:pathLst>
                  <a:path extrusionOk="0" h="172593" w="3347275">
                    <a:moveTo>
                      <a:pt x="3347276" y="86297"/>
                    </a:moveTo>
                    <a:cubicBezTo>
                      <a:pt x="3347276" y="133957"/>
                      <a:pt x="2597963" y="172593"/>
                      <a:pt x="1673638" y="172593"/>
                    </a:cubicBezTo>
                    <a:cubicBezTo>
                      <a:pt x="749313" y="172593"/>
                      <a:pt x="0" y="133957"/>
                      <a:pt x="0" y="86297"/>
                    </a:cubicBezTo>
                    <a:cubicBezTo>
                      <a:pt x="0" y="38636"/>
                      <a:pt x="749314" y="0"/>
                      <a:pt x="1673638" y="0"/>
                    </a:cubicBezTo>
                    <a:cubicBezTo>
                      <a:pt x="2597963" y="0"/>
                      <a:pt x="3347276" y="38636"/>
                      <a:pt x="3347276" y="86297"/>
                    </a:cubicBezTo>
                    <a:close/>
                  </a:path>
                </a:pathLst>
              </a:custGeom>
              <a:solidFill>
                <a:schemeClr val="lt1">
                  <a:alpha val="2784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17" name="Google Shape;1817;p39"/>
              <p:cNvGrpSpPr/>
              <p:nvPr/>
            </p:nvGrpSpPr>
            <p:grpSpPr>
              <a:xfrm>
                <a:off x="3869308" y="4860993"/>
                <a:ext cx="2312194" cy="757999"/>
                <a:chOff x="3869308" y="4860993"/>
                <a:chExt cx="2312194" cy="757999"/>
              </a:xfrm>
            </p:grpSpPr>
            <p:sp>
              <p:nvSpPr>
                <p:cNvPr id="1818" name="Google Shape;1818;p39"/>
                <p:cNvSpPr/>
                <p:nvPr/>
              </p:nvSpPr>
              <p:spPr>
                <a:xfrm>
                  <a:off x="5910326" y="5377819"/>
                  <a:ext cx="271176" cy="241173"/>
                </a:xfrm>
                <a:custGeom>
                  <a:rect b="b" l="l" r="r" t="t"/>
                  <a:pathLst>
                    <a:path extrusionOk="0" h="241173" w="271176">
                      <a:moveTo>
                        <a:pt x="231934" y="0"/>
                      </a:moveTo>
                      <a:lnTo>
                        <a:pt x="0" y="0"/>
                      </a:lnTo>
                      <a:lnTo>
                        <a:pt x="0" y="241173"/>
                      </a:lnTo>
                      <a:lnTo>
                        <a:pt x="271176" y="241173"/>
                      </a:lnTo>
                      <a:lnTo>
                        <a:pt x="271176" y="39243"/>
                      </a:lnTo>
                      <a:cubicBezTo>
                        <a:pt x="271176" y="17526"/>
                        <a:pt x="253555" y="0"/>
                        <a:pt x="231934" y="0"/>
                      </a:cubicBezTo>
                      <a:close/>
                    </a:path>
                  </a:pathLst>
                </a:custGeom>
                <a:solidFill>
                  <a:schemeClr val="lt1">
                    <a:alpha val="2784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19" name="Google Shape;1819;p39"/>
                <p:cNvSpPr/>
                <p:nvPr/>
              </p:nvSpPr>
              <p:spPr>
                <a:xfrm>
                  <a:off x="4669599" y="4860993"/>
                  <a:ext cx="805052" cy="516826"/>
                </a:xfrm>
                <a:custGeom>
                  <a:rect b="b" l="l" r="r" t="t"/>
                  <a:pathLst>
                    <a:path extrusionOk="0" h="516826" w="805052">
                      <a:moveTo>
                        <a:pt x="0" y="0"/>
                      </a:moveTo>
                      <a:lnTo>
                        <a:pt x="805053" y="0"/>
                      </a:lnTo>
                      <a:lnTo>
                        <a:pt x="805053" y="516827"/>
                      </a:lnTo>
                      <a:lnTo>
                        <a:pt x="0" y="516827"/>
                      </a:lnTo>
                      <a:close/>
                    </a:path>
                  </a:pathLst>
                </a:custGeom>
                <a:solidFill>
                  <a:schemeClr val="lt1">
                    <a:alpha val="2784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0" name="Google Shape;1820;p39"/>
                <p:cNvSpPr/>
                <p:nvPr/>
              </p:nvSpPr>
              <p:spPr>
                <a:xfrm>
                  <a:off x="3869308" y="5377819"/>
                  <a:ext cx="2220944" cy="241173"/>
                </a:xfrm>
                <a:custGeom>
                  <a:rect b="b" l="l" r="r" t="t"/>
                  <a:pathLst>
                    <a:path extrusionOk="0" h="241173" w="2220944">
                      <a:moveTo>
                        <a:pt x="2220944" y="241173"/>
                      </a:moveTo>
                      <a:lnTo>
                        <a:pt x="0" y="241173"/>
                      </a:lnTo>
                      <a:lnTo>
                        <a:pt x="0" y="151638"/>
                      </a:lnTo>
                      <a:cubicBezTo>
                        <a:pt x="0" y="67913"/>
                        <a:pt x="67913" y="0"/>
                        <a:pt x="151638" y="0"/>
                      </a:cubicBezTo>
                      <a:lnTo>
                        <a:pt x="2069211" y="0"/>
                      </a:lnTo>
                      <a:cubicBezTo>
                        <a:pt x="2152936" y="0"/>
                        <a:pt x="2220849" y="67913"/>
                        <a:pt x="2220849" y="151638"/>
                      </a:cubicBezTo>
                      <a:lnTo>
                        <a:pt x="2220849" y="24117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1" name="Google Shape;1821;p39"/>
                <p:cNvSpPr/>
                <p:nvPr/>
              </p:nvSpPr>
              <p:spPr>
                <a:xfrm>
                  <a:off x="4571015" y="4860993"/>
                  <a:ext cx="805052" cy="516826"/>
                </a:xfrm>
                <a:custGeom>
                  <a:rect b="b" l="l" r="r" t="t"/>
                  <a:pathLst>
                    <a:path extrusionOk="0" h="516826" w="805052">
                      <a:moveTo>
                        <a:pt x="0" y="0"/>
                      </a:moveTo>
                      <a:lnTo>
                        <a:pt x="805053" y="0"/>
                      </a:lnTo>
                      <a:lnTo>
                        <a:pt x="805053" y="516827"/>
                      </a:lnTo>
                      <a:lnTo>
                        <a:pt x="0" y="51682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2" name="Google Shape;1822;p39"/>
                <p:cNvSpPr/>
                <p:nvPr/>
              </p:nvSpPr>
              <p:spPr>
                <a:xfrm>
                  <a:off x="4571015" y="4860993"/>
                  <a:ext cx="805148" cy="158686"/>
                </a:xfrm>
                <a:custGeom>
                  <a:rect b="b" l="l" r="r" t="t"/>
                  <a:pathLst>
                    <a:path extrusionOk="0" h="158686" w="805148">
                      <a:moveTo>
                        <a:pt x="0" y="158687"/>
                      </a:moveTo>
                      <a:lnTo>
                        <a:pt x="804958" y="94202"/>
                      </a:lnTo>
                      <a:lnTo>
                        <a:pt x="805148" y="0"/>
                      </a:lnTo>
                      <a:lnTo>
                        <a:pt x="1048" y="0"/>
                      </a:lnTo>
                      <a:close/>
                    </a:path>
                  </a:pathLst>
                </a:custGeom>
                <a:solidFill>
                  <a:schemeClr val="lt1">
                    <a:alpha val="2784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23" name="Google Shape;1823;p39"/>
              <p:cNvGrpSpPr/>
              <p:nvPr/>
            </p:nvGrpSpPr>
            <p:grpSpPr>
              <a:xfrm>
                <a:off x="3152457" y="2303875"/>
                <a:ext cx="3652457" cy="2675132"/>
                <a:chOff x="3152457" y="2303875"/>
                <a:chExt cx="3652457" cy="2675132"/>
              </a:xfrm>
            </p:grpSpPr>
            <p:grpSp>
              <p:nvGrpSpPr>
                <p:cNvPr id="1824" name="Google Shape;1824;p39"/>
                <p:cNvGrpSpPr/>
                <p:nvPr/>
              </p:nvGrpSpPr>
              <p:grpSpPr>
                <a:xfrm>
                  <a:off x="3152457" y="2619189"/>
                  <a:ext cx="3652457" cy="2241899"/>
                  <a:chOff x="3152457" y="2619189"/>
                  <a:chExt cx="3652457" cy="2241899"/>
                </a:xfrm>
              </p:grpSpPr>
              <p:sp>
                <p:nvSpPr>
                  <p:cNvPr id="1825" name="Google Shape;1825;p39"/>
                  <p:cNvSpPr/>
                  <p:nvPr/>
                </p:nvSpPr>
                <p:spPr>
                  <a:xfrm>
                    <a:off x="3152457" y="2619189"/>
                    <a:ext cx="3652456" cy="2241899"/>
                  </a:xfrm>
                  <a:custGeom>
                    <a:rect b="b" l="l" r="r" t="t"/>
                    <a:pathLst>
                      <a:path extrusionOk="0" h="2241899" w="3652456">
                        <a:moveTo>
                          <a:pt x="3652457" y="107537"/>
                        </a:moveTo>
                        <a:lnTo>
                          <a:pt x="3652457" y="2134362"/>
                        </a:lnTo>
                        <a:cubicBezTo>
                          <a:pt x="3652457" y="2193798"/>
                          <a:pt x="3604260" y="2241899"/>
                          <a:pt x="3544919" y="2241899"/>
                        </a:cubicBezTo>
                        <a:lnTo>
                          <a:pt x="107537" y="2241899"/>
                        </a:lnTo>
                        <a:cubicBezTo>
                          <a:pt x="48101" y="2241899"/>
                          <a:pt x="0" y="2193703"/>
                          <a:pt x="0" y="2134362"/>
                        </a:cubicBezTo>
                        <a:lnTo>
                          <a:pt x="0" y="107537"/>
                        </a:lnTo>
                        <a:cubicBezTo>
                          <a:pt x="0" y="48101"/>
                          <a:pt x="48196" y="0"/>
                          <a:pt x="107537" y="0"/>
                        </a:cubicBezTo>
                        <a:lnTo>
                          <a:pt x="3544919" y="0"/>
                        </a:lnTo>
                        <a:cubicBezTo>
                          <a:pt x="3604260" y="0"/>
                          <a:pt x="3652457" y="48197"/>
                          <a:pt x="3652457" y="107537"/>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6" name="Google Shape;1826;p39"/>
                  <p:cNvSpPr/>
                  <p:nvPr/>
                </p:nvSpPr>
                <p:spPr>
                  <a:xfrm>
                    <a:off x="6472396" y="2619189"/>
                    <a:ext cx="332518" cy="1984438"/>
                  </a:xfrm>
                  <a:custGeom>
                    <a:rect b="b" l="l" r="r" t="t"/>
                    <a:pathLst>
                      <a:path extrusionOk="0" h="1984438" w="332518">
                        <a:moveTo>
                          <a:pt x="332518" y="107537"/>
                        </a:moveTo>
                        <a:lnTo>
                          <a:pt x="332518" y="1984438"/>
                        </a:lnTo>
                        <a:lnTo>
                          <a:pt x="0" y="1984438"/>
                        </a:lnTo>
                        <a:lnTo>
                          <a:pt x="0" y="0"/>
                        </a:lnTo>
                        <a:lnTo>
                          <a:pt x="224980" y="0"/>
                        </a:lnTo>
                        <a:cubicBezTo>
                          <a:pt x="284322" y="0"/>
                          <a:pt x="332518" y="48197"/>
                          <a:pt x="332518" y="107537"/>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7" name="Google Shape;1827;p39"/>
                  <p:cNvSpPr/>
                  <p:nvPr/>
                </p:nvSpPr>
                <p:spPr>
                  <a:xfrm>
                    <a:off x="3152457" y="2619189"/>
                    <a:ext cx="3515677" cy="2241899"/>
                  </a:xfrm>
                  <a:custGeom>
                    <a:rect b="b" l="l" r="r" t="t"/>
                    <a:pathLst>
                      <a:path extrusionOk="0" h="2241899" w="3515677">
                        <a:moveTo>
                          <a:pt x="3515678" y="107537"/>
                        </a:moveTo>
                        <a:lnTo>
                          <a:pt x="3515678" y="2134362"/>
                        </a:lnTo>
                        <a:cubicBezTo>
                          <a:pt x="3515678" y="2193798"/>
                          <a:pt x="3467481" y="2241899"/>
                          <a:pt x="3408140" y="2241899"/>
                        </a:cubicBezTo>
                        <a:lnTo>
                          <a:pt x="107537" y="2241899"/>
                        </a:lnTo>
                        <a:cubicBezTo>
                          <a:pt x="48101" y="2241899"/>
                          <a:pt x="0" y="2193703"/>
                          <a:pt x="0" y="2134362"/>
                        </a:cubicBezTo>
                        <a:lnTo>
                          <a:pt x="0" y="107537"/>
                        </a:lnTo>
                        <a:cubicBezTo>
                          <a:pt x="0" y="48101"/>
                          <a:pt x="48196" y="0"/>
                          <a:pt x="107537" y="0"/>
                        </a:cubicBezTo>
                        <a:lnTo>
                          <a:pt x="3408140" y="0"/>
                        </a:lnTo>
                        <a:cubicBezTo>
                          <a:pt x="3409760" y="0"/>
                          <a:pt x="3411379" y="0"/>
                          <a:pt x="3412903" y="95"/>
                        </a:cubicBezTo>
                        <a:cubicBezTo>
                          <a:pt x="3414046" y="190"/>
                          <a:pt x="3415189" y="190"/>
                          <a:pt x="3416427" y="286"/>
                        </a:cubicBezTo>
                        <a:lnTo>
                          <a:pt x="3416522" y="286"/>
                        </a:lnTo>
                        <a:cubicBezTo>
                          <a:pt x="3417380" y="381"/>
                          <a:pt x="3418141" y="381"/>
                          <a:pt x="3418999" y="571"/>
                        </a:cubicBezTo>
                        <a:cubicBezTo>
                          <a:pt x="3420428" y="667"/>
                          <a:pt x="3421761" y="857"/>
                          <a:pt x="3423190" y="1048"/>
                        </a:cubicBezTo>
                        <a:cubicBezTo>
                          <a:pt x="3424142" y="1143"/>
                          <a:pt x="3425000" y="1333"/>
                          <a:pt x="3425857" y="1429"/>
                        </a:cubicBezTo>
                        <a:cubicBezTo>
                          <a:pt x="3426333" y="1524"/>
                          <a:pt x="3426714" y="1524"/>
                          <a:pt x="3427190" y="1619"/>
                        </a:cubicBezTo>
                        <a:cubicBezTo>
                          <a:pt x="3428048" y="1714"/>
                          <a:pt x="3428905" y="1905"/>
                          <a:pt x="3429857" y="2095"/>
                        </a:cubicBezTo>
                        <a:cubicBezTo>
                          <a:pt x="3478816" y="12192"/>
                          <a:pt x="3515678" y="55626"/>
                          <a:pt x="3515678" y="1075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8" name="Google Shape;1828;p39"/>
                  <p:cNvSpPr/>
                  <p:nvPr/>
                </p:nvSpPr>
                <p:spPr>
                  <a:xfrm>
                    <a:off x="3152457" y="2619284"/>
                    <a:ext cx="3515677" cy="1984438"/>
                  </a:xfrm>
                  <a:custGeom>
                    <a:rect b="b" l="l" r="r" t="t"/>
                    <a:pathLst>
                      <a:path extrusionOk="0" h="1984438" w="3515677">
                        <a:moveTo>
                          <a:pt x="3429762" y="2096"/>
                        </a:moveTo>
                        <a:cubicBezTo>
                          <a:pt x="3428905" y="1905"/>
                          <a:pt x="3428048" y="1715"/>
                          <a:pt x="3427095" y="1619"/>
                        </a:cubicBezTo>
                        <a:cubicBezTo>
                          <a:pt x="3426714" y="1524"/>
                          <a:pt x="3426238" y="1429"/>
                          <a:pt x="3425762" y="1429"/>
                        </a:cubicBezTo>
                        <a:cubicBezTo>
                          <a:pt x="3424809" y="1238"/>
                          <a:pt x="3423952" y="1143"/>
                          <a:pt x="3423095" y="1048"/>
                        </a:cubicBezTo>
                        <a:cubicBezTo>
                          <a:pt x="3421666" y="857"/>
                          <a:pt x="3420332" y="667"/>
                          <a:pt x="3418904" y="572"/>
                        </a:cubicBezTo>
                        <a:cubicBezTo>
                          <a:pt x="3418047" y="476"/>
                          <a:pt x="3417284" y="381"/>
                          <a:pt x="3416427" y="286"/>
                        </a:cubicBezTo>
                        <a:lnTo>
                          <a:pt x="3416332" y="286"/>
                        </a:lnTo>
                        <a:cubicBezTo>
                          <a:pt x="3415189" y="191"/>
                          <a:pt x="3414046" y="95"/>
                          <a:pt x="3412807" y="95"/>
                        </a:cubicBezTo>
                        <a:cubicBezTo>
                          <a:pt x="3411188" y="0"/>
                          <a:pt x="3409665" y="0"/>
                          <a:pt x="3408045" y="0"/>
                        </a:cubicBezTo>
                        <a:lnTo>
                          <a:pt x="107537" y="0"/>
                        </a:lnTo>
                        <a:cubicBezTo>
                          <a:pt x="48101" y="0"/>
                          <a:pt x="0" y="48196"/>
                          <a:pt x="0" y="107537"/>
                        </a:cubicBezTo>
                        <a:lnTo>
                          <a:pt x="0" y="1984439"/>
                        </a:lnTo>
                        <a:lnTo>
                          <a:pt x="3515678" y="1984439"/>
                        </a:lnTo>
                        <a:lnTo>
                          <a:pt x="3515678" y="107442"/>
                        </a:lnTo>
                        <a:cubicBezTo>
                          <a:pt x="3515678" y="55531"/>
                          <a:pt x="3478816" y="12097"/>
                          <a:pt x="3429762" y="2096"/>
                        </a:cubicBezTo>
                        <a:close/>
                        <a:moveTo>
                          <a:pt x="3376232" y="1796891"/>
                        </a:moveTo>
                        <a:cubicBezTo>
                          <a:pt x="3376232" y="1813084"/>
                          <a:pt x="3363182" y="1826133"/>
                          <a:pt x="3346990" y="1826133"/>
                        </a:cubicBezTo>
                        <a:lnTo>
                          <a:pt x="168688" y="1826133"/>
                        </a:lnTo>
                        <a:cubicBezTo>
                          <a:pt x="152495" y="1826133"/>
                          <a:pt x="139446" y="1813084"/>
                          <a:pt x="139446" y="1796891"/>
                        </a:cubicBezTo>
                        <a:lnTo>
                          <a:pt x="139446" y="168592"/>
                        </a:lnTo>
                        <a:cubicBezTo>
                          <a:pt x="139446" y="152400"/>
                          <a:pt x="152495" y="139351"/>
                          <a:pt x="168688" y="139351"/>
                        </a:cubicBezTo>
                        <a:lnTo>
                          <a:pt x="3346990" y="139351"/>
                        </a:lnTo>
                        <a:cubicBezTo>
                          <a:pt x="3363182" y="139351"/>
                          <a:pt x="3376232" y="152400"/>
                          <a:pt x="3376232" y="168592"/>
                        </a:cubicBezTo>
                        <a:lnTo>
                          <a:pt x="3376232" y="1796891"/>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9" name="Google Shape;1829;p39"/>
                  <p:cNvSpPr/>
                  <p:nvPr/>
                </p:nvSpPr>
                <p:spPr>
                  <a:xfrm>
                    <a:off x="3291903" y="2758634"/>
                    <a:ext cx="3236785" cy="1686782"/>
                  </a:xfrm>
                  <a:custGeom>
                    <a:rect b="b" l="l" r="r" t="t"/>
                    <a:pathLst>
                      <a:path extrusionOk="0" h="1686782" w="3236785">
                        <a:moveTo>
                          <a:pt x="3236786" y="29242"/>
                        </a:moveTo>
                        <a:lnTo>
                          <a:pt x="3236786" y="1657541"/>
                        </a:lnTo>
                        <a:cubicBezTo>
                          <a:pt x="3236786" y="1673733"/>
                          <a:pt x="3223736" y="1686782"/>
                          <a:pt x="3207544" y="1686782"/>
                        </a:cubicBezTo>
                        <a:lnTo>
                          <a:pt x="29242" y="1686782"/>
                        </a:lnTo>
                        <a:cubicBezTo>
                          <a:pt x="13049" y="1686782"/>
                          <a:pt x="0" y="1673733"/>
                          <a:pt x="0" y="1657541"/>
                        </a:cubicBezTo>
                        <a:lnTo>
                          <a:pt x="0" y="29242"/>
                        </a:lnTo>
                        <a:cubicBezTo>
                          <a:pt x="0" y="13049"/>
                          <a:pt x="13049" y="0"/>
                          <a:pt x="29242" y="0"/>
                        </a:cubicBezTo>
                        <a:lnTo>
                          <a:pt x="3207544" y="0"/>
                        </a:lnTo>
                        <a:cubicBezTo>
                          <a:pt x="3223641" y="0"/>
                          <a:pt x="3236786" y="13049"/>
                          <a:pt x="3236786" y="29242"/>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30" name="Google Shape;1830;p39"/>
                  <p:cNvGrpSpPr/>
                  <p:nvPr/>
                </p:nvGrpSpPr>
                <p:grpSpPr>
                  <a:xfrm>
                    <a:off x="3291808" y="2758634"/>
                    <a:ext cx="3236880" cy="182880"/>
                    <a:chOff x="3291808" y="2758634"/>
                    <a:chExt cx="3236880" cy="182880"/>
                  </a:xfrm>
                </p:grpSpPr>
                <p:sp>
                  <p:nvSpPr>
                    <p:cNvPr id="1831" name="Google Shape;1831;p39"/>
                    <p:cNvSpPr/>
                    <p:nvPr/>
                  </p:nvSpPr>
                  <p:spPr>
                    <a:xfrm>
                      <a:off x="3291808" y="2758634"/>
                      <a:ext cx="3236880" cy="182880"/>
                    </a:xfrm>
                    <a:custGeom>
                      <a:rect b="b" l="l" r="r" t="t"/>
                      <a:pathLst>
                        <a:path extrusionOk="0" h="182880" w="3236880">
                          <a:moveTo>
                            <a:pt x="3236881" y="29242"/>
                          </a:moveTo>
                          <a:lnTo>
                            <a:pt x="3236881" y="182880"/>
                          </a:lnTo>
                          <a:lnTo>
                            <a:pt x="0" y="182880"/>
                          </a:lnTo>
                          <a:lnTo>
                            <a:pt x="0" y="29242"/>
                          </a:lnTo>
                          <a:cubicBezTo>
                            <a:pt x="0" y="13049"/>
                            <a:pt x="13049" y="0"/>
                            <a:pt x="29242" y="0"/>
                          </a:cubicBezTo>
                          <a:lnTo>
                            <a:pt x="3207544" y="0"/>
                          </a:lnTo>
                          <a:cubicBezTo>
                            <a:pt x="3223736" y="0"/>
                            <a:pt x="3236881" y="13049"/>
                            <a:pt x="3236881" y="2924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32" name="Google Shape;1832;p39"/>
                    <p:cNvGrpSpPr/>
                    <p:nvPr/>
                  </p:nvGrpSpPr>
                  <p:grpSpPr>
                    <a:xfrm>
                      <a:off x="6228270" y="2822738"/>
                      <a:ext cx="130206" cy="49720"/>
                      <a:chOff x="6228270" y="2822738"/>
                      <a:chExt cx="130206" cy="49720"/>
                    </a:xfrm>
                  </p:grpSpPr>
                  <p:sp>
                    <p:nvSpPr>
                      <p:cNvPr id="1833" name="Google Shape;1833;p39"/>
                      <p:cNvSpPr/>
                      <p:nvPr/>
                    </p:nvSpPr>
                    <p:spPr>
                      <a:xfrm>
                        <a:off x="6228270" y="2822738"/>
                        <a:ext cx="49720" cy="49720"/>
                      </a:xfrm>
                      <a:custGeom>
                        <a:rect b="b" l="l" r="r" t="t"/>
                        <a:pathLst>
                          <a:path extrusionOk="0" h="49720" w="49720">
                            <a:moveTo>
                              <a:pt x="49721" y="24860"/>
                            </a:moveTo>
                            <a:cubicBezTo>
                              <a:pt x="49721" y="38576"/>
                              <a:pt x="38577" y="49721"/>
                              <a:pt x="24861" y="49721"/>
                            </a:cubicBezTo>
                            <a:cubicBezTo>
                              <a:pt x="11145" y="49721"/>
                              <a:pt x="0" y="38576"/>
                              <a:pt x="0" y="24860"/>
                            </a:cubicBezTo>
                            <a:cubicBezTo>
                              <a:pt x="0" y="11144"/>
                              <a:pt x="11145" y="0"/>
                              <a:pt x="24861" y="0"/>
                            </a:cubicBezTo>
                            <a:cubicBezTo>
                              <a:pt x="38577" y="0"/>
                              <a:pt x="49721" y="11144"/>
                              <a:pt x="49721" y="24860"/>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34" name="Google Shape;1834;p39"/>
                      <p:cNvSpPr/>
                      <p:nvPr/>
                    </p:nvSpPr>
                    <p:spPr>
                      <a:xfrm>
                        <a:off x="6308756" y="2822738"/>
                        <a:ext cx="49720" cy="49720"/>
                      </a:xfrm>
                      <a:custGeom>
                        <a:rect b="b" l="l" r="r" t="t"/>
                        <a:pathLst>
                          <a:path extrusionOk="0" h="49720" w="49720">
                            <a:moveTo>
                              <a:pt x="49721" y="24860"/>
                            </a:moveTo>
                            <a:cubicBezTo>
                              <a:pt x="49721" y="38590"/>
                              <a:pt x="38591" y="49721"/>
                              <a:pt x="24861" y="49721"/>
                            </a:cubicBezTo>
                            <a:cubicBezTo>
                              <a:pt x="11131" y="49721"/>
                              <a:pt x="0" y="38590"/>
                              <a:pt x="0" y="24860"/>
                            </a:cubicBezTo>
                            <a:cubicBezTo>
                              <a:pt x="0" y="11130"/>
                              <a:pt x="11131" y="0"/>
                              <a:pt x="24861" y="0"/>
                            </a:cubicBezTo>
                            <a:cubicBezTo>
                              <a:pt x="38591" y="0"/>
                              <a:pt x="49721" y="11130"/>
                              <a:pt x="49721" y="24860"/>
                            </a:cubicBezTo>
                            <a:close/>
                          </a:path>
                        </a:pathLst>
                      </a:custGeom>
                      <a:solidFill>
                        <a:srgbClr val="5392F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835" name="Google Shape;1835;p39"/>
                    <p:cNvSpPr/>
                    <p:nvPr/>
                  </p:nvSpPr>
                  <p:spPr>
                    <a:xfrm>
                      <a:off x="3574510" y="2821404"/>
                      <a:ext cx="2574894" cy="52577"/>
                    </a:xfrm>
                    <a:custGeom>
                      <a:rect b="b" l="l" r="r" t="t"/>
                      <a:pathLst>
                        <a:path extrusionOk="0" h="52577" w="2574894">
                          <a:moveTo>
                            <a:pt x="2551843" y="52578"/>
                          </a:moveTo>
                          <a:lnTo>
                            <a:pt x="23146" y="52578"/>
                          </a:lnTo>
                          <a:cubicBezTo>
                            <a:pt x="10383" y="52578"/>
                            <a:pt x="0" y="42100"/>
                            <a:pt x="0" y="29432"/>
                          </a:cubicBezTo>
                          <a:lnTo>
                            <a:pt x="0" y="23146"/>
                          </a:lnTo>
                          <a:cubicBezTo>
                            <a:pt x="0" y="10382"/>
                            <a:pt x="10478" y="0"/>
                            <a:pt x="23146" y="0"/>
                          </a:cubicBezTo>
                          <a:lnTo>
                            <a:pt x="2551748" y="0"/>
                          </a:lnTo>
                          <a:cubicBezTo>
                            <a:pt x="2564511" y="0"/>
                            <a:pt x="2574894" y="10477"/>
                            <a:pt x="2574894" y="23146"/>
                          </a:cubicBezTo>
                          <a:lnTo>
                            <a:pt x="2574894" y="29337"/>
                          </a:lnTo>
                          <a:cubicBezTo>
                            <a:pt x="2574989" y="42100"/>
                            <a:pt x="2564511" y="52578"/>
                            <a:pt x="2551843" y="52578"/>
                          </a:cubicBezTo>
                          <a:close/>
                        </a:path>
                      </a:pathLst>
                    </a:custGeom>
                    <a:solidFill>
                      <a:srgbClr val="D2DCE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36" name="Google Shape;1836;p39"/>
                    <p:cNvSpPr/>
                    <p:nvPr/>
                  </p:nvSpPr>
                  <p:spPr>
                    <a:xfrm>
                      <a:off x="3357697" y="2818808"/>
                      <a:ext cx="50982" cy="57676"/>
                    </a:xfrm>
                    <a:custGeom>
                      <a:rect b="b" l="l" r="r" t="t"/>
                      <a:pathLst>
                        <a:path extrusionOk="0" h="57676" w="50982">
                          <a:moveTo>
                            <a:pt x="50983" y="28790"/>
                          </a:moveTo>
                          <a:lnTo>
                            <a:pt x="50983" y="53174"/>
                          </a:lnTo>
                          <a:cubicBezTo>
                            <a:pt x="50983" y="56603"/>
                            <a:pt x="47268" y="58794"/>
                            <a:pt x="44315" y="57080"/>
                          </a:cubicBezTo>
                          <a:lnTo>
                            <a:pt x="23265" y="44888"/>
                          </a:lnTo>
                          <a:lnTo>
                            <a:pt x="2215" y="32696"/>
                          </a:lnTo>
                          <a:cubicBezTo>
                            <a:pt x="-738" y="30981"/>
                            <a:pt x="-738" y="26695"/>
                            <a:pt x="2215" y="24980"/>
                          </a:cubicBezTo>
                          <a:lnTo>
                            <a:pt x="23265" y="12788"/>
                          </a:lnTo>
                          <a:lnTo>
                            <a:pt x="44315" y="596"/>
                          </a:lnTo>
                          <a:cubicBezTo>
                            <a:pt x="47268" y="-1118"/>
                            <a:pt x="50983" y="1073"/>
                            <a:pt x="50983" y="4502"/>
                          </a:cubicBezTo>
                          <a:lnTo>
                            <a:pt x="50983" y="2879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37" name="Google Shape;1837;p39"/>
                    <p:cNvSpPr/>
                    <p:nvPr/>
                  </p:nvSpPr>
                  <p:spPr>
                    <a:xfrm>
                      <a:off x="3445732" y="2818808"/>
                      <a:ext cx="50982" cy="57676"/>
                    </a:xfrm>
                    <a:custGeom>
                      <a:rect b="b" l="l" r="r" t="t"/>
                      <a:pathLst>
                        <a:path extrusionOk="0" h="57676" w="50982">
                          <a:moveTo>
                            <a:pt x="0" y="28790"/>
                          </a:moveTo>
                          <a:lnTo>
                            <a:pt x="0" y="53174"/>
                          </a:lnTo>
                          <a:cubicBezTo>
                            <a:pt x="0" y="56603"/>
                            <a:pt x="3715" y="58794"/>
                            <a:pt x="6668" y="57080"/>
                          </a:cubicBezTo>
                          <a:lnTo>
                            <a:pt x="27718" y="44888"/>
                          </a:lnTo>
                          <a:lnTo>
                            <a:pt x="48768" y="32696"/>
                          </a:lnTo>
                          <a:cubicBezTo>
                            <a:pt x="51721" y="30981"/>
                            <a:pt x="51721" y="26695"/>
                            <a:pt x="48768" y="24980"/>
                          </a:cubicBezTo>
                          <a:lnTo>
                            <a:pt x="27718" y="12788"/>
                          </a:lnTo>
                          <a:lnTo>
                            <a:pt x="6668" y="596"/>
                          </a:lnTo>
                          <a:cubicBezTo>
                            <a:pt x="3715" y="-1118"/>
                            <a:pt x="0" y="1073"/>
                            <a:pt x="0" y="4502"/>
                          </a:cubicBezTo>
                          <a:lnTo>
                            <a:pt x="0" y="2879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38" name="Google Shape;1838;p39"/>
                <p:cNvGrpSpPr/>
                <p:nvPr/>
              </p:nvGrpSpPr>
              <p:grpSpPr>
                <a:xfrm>
                  <a:off x="6389005" y="2823166"/>
                  <a:ext cx="47053" cy="47053"/>
                  <a:chOff x="6389005" y="2823166"/>
                  <a:chExt cx="47053" cy="47053"/>
                </a:xfrm>
              </p:grpSpPr>
              <p:sp>
                <p:nvSpPr>
                  <p:cNvPr id="1839" name="Google Shape;1839;p39"/>
                  <p:cNvSpPr/>
                  <p:nvPr/>
                </p:nvSpPr>
                <p:spPr>
                  <a:xfrm>
                    <a:off x="6389005" y="2823166"/>
                    <a:ext cx="47053" cy="47053"/>
                  </a:xfrm>
                  <a:custGeom>
                    <a:rect b="b" l="l" r="r" t="t"/>
                    <a:pathLst>
                      <a:path extrusionOk="0" h="47053" w="47053">
                        <a:moveTo>
                          <a:pt x="3000" y="45196"/>
                        </a:moveTo>
                        <a:lnTo>
                          <a:pt x="1857" y="44053"/>
                        </a:lnTo>
                        <a:cubicBezTo>
                          <a:pt x="-619" y="41577"/>
                          <a:pt x="-619" y="37671"/>
                          <a:pt x="1857" y="35195"/>
                        </a:cubicBezTo>
                        <a:lnTo>
                          <a:pt x="35195" y="1857"/>
                        </a:lnTo>
                        <a:cubicBezTo>
                          <a:pt x="37671" y="-619"/>
                          <a:pt x="41577" y="-619"/>
                          <a:pt x="44053" y="1857"/>
                        </a:cubicBezTo>
                        <a:lnTo>
                          <a:pt x="45196" y="3000"/>
                        </a:lnTo>
                        <a:cubicBezTo>
                          <a:pt x="47672" y="5477"/>
                          <a:pt x="47672" y="9382"/>
                          <a:pt x="45196" y="11859"/>
                        </a:cubicBezTo>
                        <a:lnTo>
                          <a:pt x="11859" y="45196"/>
                        </a:lnTo>
                        <a:cubicBezTo>
                          <a:pt x="9382" y="47673"/>
                          <a:pt x="5477" y="47673"/>
                          <a:pt x="3000" y="4519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40" name="Google Shape;1840;p39"/>
                  <p:cNvSpPr/>
                  <p:nvPr/>
                </p:nvSpPr>
                <p:spPr>
                  <a:xfrm>
                    <a:off x="6389005" y="2823166"/>
                    <a:ext cx="47053" cy="47053"/>
                  </a:xfrm>
                  <a:custGeom>
                    <a:rect b="b" l="l" r="r" t="t"/>
                    <a:pathLst>
                      <a:path extrusionOk="0" h="47053" w="47053">
                        <a:moveTo>
                          <a:pt x="44053" y="45196"/>
                        </a:moveTo>
                        <a:lnTo>
                          <a:pt x="45196" y="44053"/>
                        </a:lnTo>
                        <a:cubicBezTo>
                          <a:pt x="47672" y="41577"/>
                          <a:pt x="47672" y="37671"/>
                          <a:pt x="45196" y="35195"/>
                        </a:cubicBezTo>
                        <a:lnTo>
                          <a:pt x="11859" y="1857"/>
                        </a:lnTo>
                        <a:cubicBezTo>
                          <a:pt x="9382" y="-619"/>
                          <a:pt x="5477" y="-619"/>
                          <a:pt x="3000" y="1857"/>
                        </a:cubicBezTo>
                        <a:lnTo>
                          <a:pt x="1857" y="3000"/>
                        </a:lnTo>
                        <a:cubicBezTo>
                          <a:pt x="-619" y="5477"/>
                          <a:pt x="-619" y="9382"/>
                          <a:pt x="1857" y="11859"/>
                        </a:cubicBezTo>
                        <a:lnTo>
                          <a:pt x="35195" y="45196"/>
                        </a:lnTo>
                        <a:cubicBezTo>
                          <a:pt x="37671" y="47673"/>
                          <a:pt x="41671" y="47673"/>
                          <a:pt x="44053" y="4519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41" name="Google Shape;1841;p39"/>
                <p:cNvGrpSpPr/>
                <p:nvPr/>
              </p:nvGrpSpPr>
              <p:grpSpPr>
                <a:xfrm>
                  <a:off x="3657758" y="2303875"/>
                  <a:ext cx="2496407" cy="2675132"/>
                  <a:chOff x="3657758" y="2303875"/>
                  <a:chExt cx="2496407" cy="2675132"/>
                </a:xfrm>
              </p:grpSpPr>
              <p:grpSp>
                <p:nvGrpSpPr>
                  <p:cNvPr id="1842" name="Google Shape;1842;p39"/>
                  <p:cNvGrpSpPr/>
                  <p:nvPr/>
                </p:nvGrpSpPr>
                <p:grpSpPr>
                  <a:xfrm>
                    <a:off x="3657758" y="2978662"/>
                    <a:ext cx="2496407" cy="1401318"/>
                    <a:chOff x="3657758" y="2978662"/>
                    <a:chExt cx="2496407" cy="1401318"/>
                  </a:xfrm>
                </p:grpSpPr>
                <p:sp>
                  <p:nvSpPr>
                    <p:cNvPr id="1843" name="Google Shape;1843;p39"/>
                    <p:cNvSpPr/>
                    <p:nvPr/>
                  </p:nvSpPr>
                  <p:spPr>
                    <a:xfrm>
                      <a:off x="3657758" y="2978662"/>
                      <a:ext cx="2496311" cy="1401222"/>
                    </a:xfrm>
                    <a:custGeom>
                      <a:rect b="b" l="l" r="r" t="t"/>
                      <a:pathLst>
                        <a:path extrusionOk="0" h="1401222" w="2496311">
                          <a:moveTo>
                            <a:pt x="2435162" y="1401223"/>
                          </a:moveTo>
                          <a:lnTo>
                            <a:pt x="61150" y="1401223"/>
                          </a:lnTo>
                          <a:cubicBezTo>
                            <a:pt x="27337" y="1401223"/>
                            <a:pt x="0" y="1373791"/>
                            <a:pt x="0" y="1340072"/>
                          </a:cubicBezTo>
                          <a:lnTo>
                            <a:pt x="0" y="61150"/>
                          </a:lnTo>
                          <a:cubicBezTo>
                            <a:pt x="0" y="27337"/>
                            <a:pt x="27432" y="0"/>
                            <a:pt x="61150" y="0"/>
                          </a:cubicBezTo>
                          <a:lnTo>
                            <a:pt x="2435162" y="0"/>
                          </a:lnTo>
                          <a:cubicBezTo>
                            <a:pt x="2468975" y="0"/>
                            <a:pt x="2496312" y="27432"/>
                            <a:pt x="2496312" y="61150"/>
                          </a:cubicBezTo>
                          <a:lnTo>
                            <a:pt x="2496312" y="1340072"/>
                          </a:lnTo>
                          <a:cubicBezTo>
                            <a:pt x="2496312" y="1373886"/>
                            <a:pt x="2468975" y="1401223"/>
                            <a:pt x="2435162" y="14012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44" name="Google Shape;1844;p39"/>
                    <p:cNvGrpSpPr/>
                    <p:nvPr/>
                  </p:nvGrpSpPr>
                  <p:grpSpPr>
                    <a:xfrm>
                      <a:off x="3817778" y="3536541"/>
                      <a:ext cx="577786" cy="287749"/>
                      <a:chOff x="3817778" y="3536541"/>
                      <a:chExt cx="577786" cy="287749"/>
                    </a:xfrm>
                  </p:grpSpPr>
                  <p:sp>
                    <p:nvSpPr>
                      <p:cNvPr id="1845" name="Google Shape;1845;p39"/>
                      <p:cNvSpPr/>
                      <p:nvPr/>
                    </p:nvSpPr>
                    <p:spPr>
                      <a:xfrm>
                        <a:off x="3817778" y="3665129"/>
                        <a:ext cx="577786" cy="30479"/>
                      </a:xfrm>
                      <a:custGeom>
                        <a:rect b="b" l="l" r="r" t="t"/>
                        <a:pathLst>
                          <a:path extrusionOk="0" h="30479" w="577786">
                            <a:moveTo>
                              <a:pt x="562547" y="30480"/>
                            </a:moveTo>
                            <a:lnTo>
                              <a:pt x="15240" y="30480"/>
                            </a:lnTo>
                            <a:cubicBezTo>
                              <a:pt x="6858" y="30480"/>
                              <a:pt x="0" y="23717"/>
                              <a:pt x="0" y="15240"/>
                            </a:cubicBezTo>
                            <a:lnTo>
                              <a:pt x="0" y="15240"/>
                            </a:lnTo>
                            <a:cubicBezTo>
                              <a:pt x="0" y="6858"/>
                              <a:pt x="6763" y="0"/>
                              <a:pt x="15240" y="0"/>
                            </a:cubicBezTo>
                            <a:lnTo>
                              <a:pt x="562547" y="0"/>
                            </a:lnTo>
                            <a:cubicBezTo>
                              <a:pt x="570929" y="0"/>
                              <a:pt x="577787" y="6763"/>
                              <a:pt x="577787" y="15240"/>
                            </a:cubicBezTo>
                            <a:lnTo>
                              <a:pt x="577787" y="15240"/>
                            </a:lnTo>
                            <a:cubicBezTo>
                              <a:pt x="577691" y="23717"/>
                              <a:pt x="570929" y="30480"/>
                              <a:pt x="562547" y="30480"/>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46" name="Google Shape;1846;p39"/>
                      <p:cNvSpPr/>
                      <p:nvPr/>
                    </p:nvSpPr>
                    <p:spPr>
                      <a:xfrm>
                        <a:off x="3817778" y="3536541"/>
                        <a:ext cx="577786" cy="30479"/>
                      </a:xfrm>
                      <a:custGeom>
                        <a:rect b="b" l="l" r="r" t="t"/>
                        <a:pathLst>
                          <a:path extrusionOk="0" h="30479" w="577786">
                            <a:moveTo>
                              <a:pt x="562547" y="30480"/>
                            </a:moveTo>
                            <a:lnTo>
                              <a:pt x="15240" y="30480"/>
                            </a:lnTo>
                            <a:cubicBezTo>
                              <a:pt x="6858" y="30480"/>
                              <a:pt x="0" y="23717"/>
                              <a:pt x="0" y="15240"/>
                            </a:cubicBezTo>
                            <a:lnTo>
                              <a:pt x="0" y="15240"/>
                            </a:lnTo>
                            <a:cubicBezTo>
                              <a:pt x="0" y="6858"/>
                              <a:pt x="6763" y="0"/>
                              <a:pt x="15240" y="0"/>
                            </a:cubicBezTo>
                            <a:lnTo>
                              <a:pt x="562547" y="0"/>
                            </a:lnTo>
                            <a:cubicBezTo>
                              <a:pt x="570929" y="0"/>
                              <a:pt x="577787" y="6763"/>
                              <a:pt x="577787" y="15240"/>
                            </a:cubicBezTo>
                            <a:lnTo>
                              <a:pt x="577787" y="15240"/>
                            </a:lnTo>
                            <a:cubicBezTo>
                              <a:pt x="577691" y="23622"/>
                              <a:pt x="570929" y="30480"/>
                              <a:pt x="562547" y="30480"/>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47" name="Google Shape;1847;p39"/>
                      <p:cNvSpPr/>
                      <p:nvPr/>
                    </p:nvSpPr>
                    <p:spPr>
                      <a:xfrm>
                        <a:off x="3817778" y="3793811"/>
                        <a:ext cx="577786" cy="30479"/>
                      </a:xfrm>
                      <a:custGeom>
                        <a:rect b="b" l="l" r="r" t="t"/>
                        <a:pathLst>
                          <a:path extrusionOk="0" h="30479" w="577786">
                            <a:moveTo>
                              <a:pt x="562547" y="30480"/>
                            </a:moveTo>
                            <a:lnTo>
                              <a:pt x="15240" y="30480"/>
                            </a:lnTo>
                            <a:cubicBezTo>
                              <a:pt x="6858" y="30480"/>
                              <a:pt x="0" y="23717"/>
                              <a:pt x="0" y="15240"/>
                            </a:cubicBezTo>
                            <a:lnTo>
                              <a:pt x="0" y="15240"/>
                            </a:lnTo>
                            <a:cubicBezTo>
                              <a:pt x="0" y="6858"/>
                              <a:pt x="6763" y="0"/>
                              <a:pt x="15240" y="0"/>
                            </a:cubicBezTo>
                            <a:lnTo>
                              <a:pt x="562547" y="0"/>
                            </a:lnTo>
                            <a:cubicBezTo>
                              <a:pt x="570929" y="0"/>
                              <a:pt x="577787" y="6763"/>
                              <a:pt x="577787" y="15240"/>
                            </a:cubicBezTo>
                            <a:lnTo>
                              <a:pt x="577787" y="15240"/>
                            </a:lnTo>
                            <a:cubicBezTo>
                              <a:pt x="577691" y="23622"/>
                              <a:pt x="570929" y="30480"/>
                              <a:pt x="562547" y="30480"/>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48" name="Google Shape;1848;p39"/>
                    <p:cNvGrpSpPr/>
                    <p:nvPr/>
                  </p:nvGrpSpPr>
                  <p:grpSpPr>
                    <a:xfrm>
                      <a:off x="5499512" y="3536541"/>
                      <a:ext cx="577786" cy="287749"/>
                      <a:chOff x="5499512" y="3536541"/>
                      <a:chExt cx="577786" cy="287749"/>
                    </a:xfrm>
                  </p:grpSpPr>
                  <p:sp>
                    <p:nvSpPr>
                      <p:cNvPr id="1849" name="Google Shape;1849;p39"/>
                      <p:cNvSpPr/>
                      <p:nvPr/>
                    </p:nvSpPr>
                    <p:spPr>
                      <a:xfrm>
                        <a:off x="5499512" y="3665129"/>
                        <a:ext cx="577786" cy="30479"/>
                      </a:xfrm>
                      <a:custGeom>
                        <a:rect b="b" l="l" r="r" t="t"/>
                        <a:pathLst>
                          <a:path extrusionOk="0" h="30479" w="577786">
                            <a:moveTo>
                              <a:pt x="562547" y="30480"/>
                            </a:moveTo>
                            <a:lnTo>
                              <a:pt x="15240" y="30480"/>
                            </a:lnTo>
                            <a:cubicBezTo>
                              <a:pt x="6858" y="30480"/>
                              <a:pt x="0" y="23717"/>
                              <a:pt x="0" y="15240"/>
                            </a:cubicBezTo>
                            <a:lnTo>
                              <a:pt x="0" y="15240"/>
                            </a:lnTo>
                            <a:cubicBezTo>
                              <a:pt x="0" y="6858"/>
                              <a:pt x="6763" y="0"/>
                              <a:pt x="15240" y="0"/>
                            </a:cubicBezTo>
                            <a:lnTo>
                              <a:pt x="562547" y="0"/>
                            </a:lnTo>
                            <a:cubicBezTo>
                              <a:pt x="570929" y="0"/>
                              <a:pt x="577787" y="6763"/>
                              <a:pt x="577787" y="15240"/>
                            </a:cubicBezTo>
                            <a:lnTo>
                              <a:pt x="577787" y="15240"/>
                            </a:lnTo>
                            <a:cubicBezTo>
                              <a:pt x="577787" y="23717"/>
                              <a:pt x="570929" y="30480"/>
                              <a:pt x="562547" y="30480"/>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50" name="Google Shape;1850;p39"/>
                      <p:cNvSpPr/>
                      <p:nvPr/>
                    </p:nvSpPr>
                    <p:spPr>
                      <a:xfrm>
                        <a:off x="5499512" y="3536541"/>
                        <a:ext cx="577786" cy="30479"/>
                      </a:xfrm>
                      <a:custGeom>
                        <a:rect b="b" l="l" r="r" t="t"/>
                        <a:pathLst>
                          <a:path extrusionOk="0" h="30479" w="577786">
                            <a:moveTo>
                              <a:pt x="562547" y="30480"/>
                            </a:moveTo>
                            <a:lnTo>
                              <a:pt x="15240" y="30480"/>
                            </a:lnTo>
                            <a:cubicBezTo>
                              <a:pt x="6858" y="30480"/>
                              <a:pt x="0" y="23717"/>
                              <a:pt x="0" y="15240"/>
                            </a:cubicBezTo>
                            <a:lnTo>
                              <a:pt x="0" y="15240"/>
                            </a:lnTo>
                            <a:cubicBezTo>
                              <a:pt x="0" y="6858"/>
                              <a:pt x="6763" y="0"/>
                              <a:pt x="15240" y="0"/>
                            </a:cubicBezTo>
                            <a:lnTo>
                              <a:pt x="562547" y="0"/>
                            </a:lnTo>
                            <a:cubicBezTo>
                              <a:pt x="570929" y="0"/>
                              <a:pt x="577787" y="6763"/>
                              <a:pt x="577787" y="15240"/>
                            </a:cubicBezTo>
                            <a:lnTo>
                              <a:pt x="577787" y="15240"/>
                            </a:lnTo>
                            <a:cubicBezTo>
                              <a:pt x="577787" y="23622"/>
                              <a:pt x="570929" y="30480"/>
                              <a:pt x="562547" y="30480"/>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51" name="Google Shape;1851;p39"/>
                      <p:cNvSpPr/>
                      <p:nvPr/>
                    </p:nvSpPr>
                    <p:spPr>
                      <a:xfrm>
                        <a:off x="5499512" y="3793811"/>
                        <a:ext cx="577786" cy="30479"/>
                      </a:xfrm>
                      <a:custGeom>
                        <a:rect b="b" l="l" r="r" t="t"/>
                        <a:pathLst>
                          <a:path extrusionOk="0" h="30479" w="577786">
                            <a:moveTo>
                              <a:pt x="562547" y="30480"/>
                            </a:moveTo>
                            <a:lnTo>
                              <a:pt x="15240" y="30480"/>
                            </a:lnTo>
                            <a:cubicBezTo>
                              <a:pt x="6858" y="30480"/>
                              <a:pt x="0" y="23717"/>
                              <a:pt x="0" y="15240"/>
                            </a:cubicBezTo>
                            <a:lnTo>
                              <a:pt x="0" y="15240"/>
                            </a:lnTo>
                            <a:cubicBezTo>
                              <a:pt x="0" y="6858"/>
                              <a:pt x="6763" y="0"/>
                              <a:pt x="15240" y="0"/>
                            </a:cubicBezTo>
                            <a:lnTo>
                              <a:pt x="562547" y="0"/>
                            </a:lnTo>
                            <a:cubicBezTo>
                              <a:pt x="570929" y="0"/>
                              <a:pt x="577787" y="6763"/>
                              <a:pt x="577787" y="15240"/>
                            </a:cubicBezTo>
                            <a:lnTo>
                              <a:pt x="577787" y="15240"/>
                            </a:lnTo>
                            <a:cubicBezTo>
                              <a:pt x="577787" y="23622"/>
                              <a:pt x="570929" y="30480"/>
                              <a:pt x="562547" y="30480"/>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852" name="Google Shape;1852;p39"/>
                    <p:cNvSpPr/>
                    <p:nvPr/>
                  </p:nvSpPr>
                  <p:spPr>
                    <a:xfrm>
                      <a:off x="3657758" y="4162334"/>
                      <a:ext cx="2496407" cy="217646"/>
                    </a:xfrm>
                    <a:custGeom>
                      <a:rect b="b" l="l" r="r" t="t"/>
                      <a:pathLst>
                        <a:path extrusionOk="0" h="217646" w="2496407">
                          <a:moveTo>
                            <a:pt x="0" y="0"/>
                          </a:moveTo>
                          <a:lnTo>
                            <a:pt x="2496407" y="0"/>
                          </a:lnTo>
                          <a:lnTo>
                            <a:pt x="2496407" y="204692"/>
                          </a:lnTo>
                          <a:cubicBezTo>
                            <a:pt x="2496407" y="211836"/>
                            <a:pt x="2490597" y="217646"/>
                            <a:pt x="2483453" y="217646"/>
                          </a:cubicBezTo>
                          <a:lnTo>
                            <a:pt x="12954" y="217646"/>
                          </a:lnTo>
                          <a:cubicBezTo>
                            <a:pt x="5810" y="217646"/>
                            <a:pt x="0" y="211836"/>
                            <a:pt x="0" y="204692"/>
                          </a:cubicBezTo>
                          <a:lnTo>
                            <a:pt x="0"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53" name="Google Shape;1853;p39"/>
                    <p:cNvGrpSpPr/>
                    <p:nvPr/>
                  </p:nvGrpSpPr>
                  <p:grpSpPr>
                    <a:xfrm>
                      <a:off x="5892419" y="4208149"/>
                      <a:ext cx="104012" cy="103918"/>
                      <a:chOff x="5892419" y="4208149"/>
                      <a:chExt cx="104012" cy="103918"/>
                    </a:xfrm>
                  </p:grpSpPr>
                  <p:sp>
                    <p:nvSpPr>
                      <p:cNvPr id="1854" name="Google Shape;1854;p39"/>
                      <p:cNvSpPr/>
                      <p:nvPr/>
                    </p:nvSpPr>
                    <p:spPr>
                      <a:xfrm>
                        <a:off x="5892419" y="4208149"/>
                        <a:ext cx="39528" cy="34861"/>
                      </a:xfrm>
                      <a:custGeom>
                        <a:rect b="b" l="l" r="r" t="t"/>
                        <a:pathLst>
                          <a:path extrusionOk="0" h="34861" w="39528">
                            <a:moveTo>
                              <a:pt x="16478" y="34862"/>
                            </a:moveTo>
                            <a:lnTo>
                              <a:pt x="16478" y="16383"/>
                            </a:lnTo>
                            <a:lnTo>
                              <a:pt x="39528" y="16383"/>
                            </a:lnTo>
                            <a:lnTo>
                              <a:pt x="39528" y="0"/>
                            </a:lnTo>
                            <a:lnTo>
                              <a:pt x="8191" y="0"/>
                            </a:lnTo>
                            <a:cubicBezTo>
                              <a:pt x="3620" y="0"/>
                              <a:pt x="0" y="3715"/>
                              <a:pt x="0" y="8192"/>
                            </a:cubicBezTo>
                            <a:lnTo>
                              <a:pt x="0" y="34862"/>
                            </a:lnTo>
                            <a:lnTo>
                              <a:pt x="16478" y="3486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55" name="Google Shape;1855;p39"/>
                      <p:cNvSpPr/>
                      <p:nvPr/>
                    </p:nvSpPr>
                    <p:spPr>
                      <a:xfrm>
                        <a:off x="5892513" y="4275777"/>
                        <a:ext cx="39528" cy="36290"/>
                      </a:xfrm>
                      <a:custGeom>
                        <a:rect b="b" l="l" r="r" t="t"/>
                        <a:pathLst>
                          <a:path extrusionOk="0" h="36290" w="39528">
                            <a:moveTo>
                              <a:pt x="16383" y="0"/>
                            </a:moveTo>
                            <a:lnTo>
                              <a:pt x="0" y="0"/>
                            </a:lnTo>
                            <a:lnTo>
                              <a:pt x="0" y="28099"/>
                            </a:lnTo>
                            <a:cubicBezTo>
                              <a:pt x="0" y="32671"/>
                              <a:pt x="3715" y="36290"/>
                              <a:pt x="8192" y="36290"/>
                            </a:cubicBezTo>
                            <a:lnTo>
                              <a:pt x="39529" y="36290"/>
                            </a:lnTo>
                            <a:lnTo>
                              <a:pt x="39529" y="19907"/>
                            </a:lnTo>
                            <a:lnTo>
                              <a:pt x="16479" y="19907"/>
                            </a:lnTo>
                            <a:lnTo>
                              <a:pt x="1647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56" name="Google Shape;1856;p39"/>
                      <p:cNvSpPr/>
                      <p:nvPr/>
                    </p:nvSpPr>
                    <p:spPr>
                      <a:xfrm>
                        <a:off x="5958141" y="4208149"/>
                        <a:ext cx="38290" cy="34861"/>
                      </a:xfrm>
                      <a:custGeom>
                        <a:rect b="b" l="l" r="r" t="t"/>
                        <a:pathLst>
                          <a:path extrusionOk="0" h="34861" w="38290">
                            <a:moveTo>
                              <a:pt x="21907" y="34862"/>
                            </a:moveTo>
                            <a:lnTo>
                              <a:pt x="38291" y="34862"/>
                            </a:lnTo>
                            <a:lnTo>
                              <a:pt x="38291" y="8192"/>
                            </a:lnTo>
                            <a:cubicBezTo>
                              <a:pt x="38291" y="3620"/>
                              <a:pt x="34576" y="0"/>
                              <a:pt x="30099" y="0"/>
                            </a:cubicBezTo>
                            <a:lnTo>
                              <a:pt x="0" y="0"/>
                            </a:lnTo>
                            <a:lnTo>
                              <a:pt x="0" y="16383"/>
                            </a:lnTo>
                            <a:lnTo>
                              <a:pt x="21907" y="16383"/>
                            </a:lnTo>
                            <a:lnTo>
                              <a:pt x="21907" y="3486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57" name="Google Shape;1857;p39"/>
                      <p:cNvSpPr/>
                      <p:nvPr/>
                    </p:nvSpPr>
                    <p:spPr>
                      <a:xfrm>
                        <a:off x="5958141" y="4275681"/>
                        <a:ext cx="38290" cy="36290"/>
                      </a:xfrm>
                      <a:custGeom>
                        <a:rect b="b" l="l" r="r" t="t"/>
                        <a:pathLst>
                          <a:path extrusionOk="0" h="36290" w="38290">
                            <a:moveTo>
                              <a:pt x="21907" y="95"/>
                            </a:moveTo>
                            <a:lnTo>
                              <a:pt x="21907" y="19907"/>
                            </a:lnTo>
                            <a:lnTo>
                              <a:pt x="0" y="19907"/>
                            </a:lnTo>
                            <a:lnTo>
                              <a:pt x="0" y="36290"/>
                            </a:lnTo>
                            <a:lnTo>
                              <a:pt x="30099" y="36290"/>
                            </a:lnTo>
                            <a:cubicBezTo>
                              <a:pt x="34671" y="36290"/>
                              <a:pt x="38291" y="32576"/>
                              <a:pt x="38291" y="28099"/>
                            </a:cubicBezTo>
                            <a:lnTo>
                              <a:pt x="38291" y="0"/>
                            </a:lnTo>
                            <a:lnTo>
                              <a:pt x="21907"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858" name="Google Shape;1858;p39"/>
                    <p:cNvSpPr/>
                    <p:nvPr/>
                  </p:nvSpPr>
                  <p:spPr>
                    <a:xfrm>
                      <a:off x="3803110" y="4211769"/>
                      <a:ext cx="89820" cy="103727"/>
                    </a:xfrm>
                    <a:custGeom>
                      <a:rect b="b" l="l" r="r" t="t"/>
                      <a:pathLst>
                        <a:path extrusionOk="0" h="103727" w="89820">
                          <a:moveTo>
                            <a:pt x="0" y="51816"/>
                          </a:moveTo>
                          <a:lnTo>
                            <a:pt x="0" y="0"/>
                          </a:lnTo>
                          <a:lnTo>
                            <a:pt x="44958" y="25908"/>
                          </a:lnTo>
                          <a:lnTo>
                            <a:pt x="89821" y="51816"/>
                          </a:lnTo>
                          <a:lnTo>
                            <a:pt x="44958" y="77819"/>
                          </a:lnTo>
                          <a:lnTo>
                            <a:pt x="0" y="10372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59" name="Google Shape;1859;p39"/>
                    <p:cNvGrpSpPr/>
                    <p:nvPr/>
                  </p:nvGrpSpPr>
                  <p:grpSpPr>
                    <a:xfrm>
                      <a:off x="4032281" y="4217007"/>
                      <a:ext cx="85916" cy="94392"/>
                      <a:chOff x="4032281" y="4217007"/>
                      <a:chExt cx="85916" cy="94392"/>
                    </a:xfrm>
                  </p:grpSpPr>
                  <p:sp>
                    <p:nvSpPr>
                      <p:cNvPr id="1860" name="Google Shape;1860;p39"/>
                      <p:cNvSpPr/>
                      <p:nvPr/>
                    </p:nvSpPr>
                    <p:spPr>
                      <a:xfrm>
                        <a:off x="4032281" y="4217007"/>
                        <a:ext cx="27812" cy="94392"/>
                      </a:xfrm>
                      <a:custGeom>
                        <a:rect b="b" l="l" r="r" t="t"/>
                        <a:pathLst>
                          <a:path extrusionOk="0" h="94392" w="27812">
                            <a:moveTo>
                              <a:pt x="19812" y="94393"/>
                            </a:moveTo>
                            <a:lnTo>
                              <a:pt x="8001" y="94393"/>
                            </a:lnTo>
                            <a:cubicBezTo>
                              <a:pt x="3619" y="94393"/>
                              <a:pt x="0" y="90773"/>
                              <a:pt x="0" y="86392"/>
                            </a:cubicBezTo>
                            <a:lnTo>
                              <a:pt x="0" y="8001"/>
                            </a:lnTo>
                            <a:cubicBezTo>
                              <a:pt x="0" y="3619"/>
                              <a:pt x="3619" y="0"/>
                              <a:pt x="8001" y="0"/>
                            </a:cubicBezTo>
                            <a:lnTo>
                              <a:pt x="19812" y="0"/>
                            </a:lnTo>
                            <a:cubicBezTo>
                              <a:pt x="24193" y="0"/>
                              <a:pt x="27813" y="3619"/>
                              <a:pt x="27813" y="8001"/>
                            </a:cubicBezTo>
                            <a:lnTo>
                              <a:pt x="27813" y="86392"/>
                            </a:lnTo>
                            <a:cubicBezTo>
                              <a:pt x="27813" y="90773"/>
                              <a:pt x="24193" y="94393"/>
                              <a:pt x="19812" y="9439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61" name="Google Shape;1861;p39"/>
                      <p:cNvSpPr/>
                      <p:nvPr/>
                    </p:nvSpPr>
                    <p:spPr>
                      <a:xfrm>
                        <a:off x="4090384" y="4217007"/>
                        <a:ext cx="27813" cy="94392"/>
                      </a:xfrm>
                      <a:custGeom>
                        <a:rect b="b" l="l" r="r" t="t"/>
                        <a:pathLst>
                          <a:path extrusionOk="0" h="94392" w="27813">
                            <a:moveTo>
                              <a:pt x="19812" y="94393"/>
                            </a:moveTo>
                            <a:lnTo>
                              <a:pt x="8001" y="94393"/>
                            </a:lnTo>
                            <a:cubicBezTo>
                              <a:pt x="3620" y="94393"/>
                              <a:pt x="0" y="90773"/>
                              <a:pt x="0" y="86392"/>
                            </a:cubicBezTo>
                            <a:lnTo>
                              <a:pt x="0" y="8001"/>
                            </a:lnTo>
                            <a:cubicBezTo>
                              <a:pt x="0" y="3619"/>
                              <a:pt x="3620" y="0"/>
                              <a:pt x="8001" y="0"/>
                            </a:cubicBezTo>
                            <a:lnTo>
                              <a:pt x="19812" y="0"/>
                            </a:lnTo>
                            <a:cubicBezTo>
                              <a:pt x="24194" y="0"/>
                              <a:pt x="27813" y="3619"/>
                              <a:pt x="27813" y="8001"/>
                            </a:cubicBezTo>
                            <a:lnTo>
                              <a:pt x="27813" y="86392"/>
                            </a:lnTo>
                            <a:cubicBezTo>
                              <a:pt x="27813" y="90773"/>
                              <a:pt x="24194" y="94393"/>
                              <a:pt x="19812" y="9439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62" name="Google Shape;1862;p39"/>
                    <p:cNvGrpSpPr/>
                    <p:nvPr/>
                  </p:nvGrpSpPr>
                  <p:grpSpPr>
                    <a:xfrm>
                      <a:off x="3657758" y="4121376"/>
                      <a:ext cx="2496407" cy="40957"/>
                      <a:chOff x="3657758" y="4121376"/>
                      <a:chExt cx="2496407" cy="40957"/>
                    </a:xfrm>
                  </p:grpSpPr>
                  <p:sp>
                    <p:nvSpPr>
                      <p:cNvPr id="1863" name="Google Shape;1863;p39"/>
                      <p:cNvSpPr/>
                      <p:nvPr/>
                    </p:nvSpPr>
                    <p:spPr>
                      <a:xfrm>
                        <a:off x="3657758" y="4121376"/>
                        <a:ext cx="2496407" cy="40957"/>
                      </a:xfrm>
                      <a:custGeom>
                        <a:rect b="b" l="l" r="r" t="t"/>
                        <a:pathLst>
                          <a:path extrusionOk="0" h="40957" w="2496407">
                            <a:moveTo>
                              <a:pt x="0" y="0"/>
                            </a:moveTo>
                            <a:lnTo>
                              <a:pt x="2496407" y="0"/>
                            </a:lnTo>
                            <a:lnTo>
                              <a:pt x="2496407" y="40958"/>
                            </a:lnTo>
                            <a:lnTo>
                              <a:pt x="0" y="40958"/>
                            </a:ln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64" name="Google Shape;1864;p39"/>
                      <p:cNvSpPr/>
                      <p:nvPr/>
                    </p:nvSpPr>
                    <p:spPr>
                      <a:xfrm>
                        <a:off x="3657758" y="4121376"/>
                        <a:ext cx="1280922" cy="40957"/>
                      </a:xfrm>
                      <a:custGeom>
                        <a:rect b="b" l="l" r="r" t="t"/>
                        <a:pathLst>
                          <a:path extrusionOk="0" h="40957" w="1280922">
                            <a:moveTo>
                              <a:pt x="0" y="0"/>
                            </a:moveTo>
                            <a:lnTo>
                              <a:pt x="1280922" y="0"/>
                            </a:lnTo>
                            <a:lnTo>
                              <a:pt x="1280922" y="40958"/>
                            </a:lnTo>
                            <a:lnTo>
                              <a:pt x="0" y="40958"/>
                            </a:ln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65" name="Google Shape;1865;p39"/>
                    <p:cNvGrpSpPr/>
                    <p:nvPr/>
                  </p:nvGrpSpPr>
                  <p:grpSpPr>
                    <a:xfrm>
                      <a:off x="5639816" y="3962214"/>
                      <a:ext cx="391953" cy="83534"/>
                      <a:chOff x="5639816" y="3962214"/>
                      <a:chExt cx="391953" cy="83534"/>
                    </a:xfrm>
                  </p:grpSpPr>
                  <p:grpSp>
                    <p:nvGrpSpPr>
                      <p:cNvPr id="1866" name="Google Shape;1866;p39"/>
                      <p:cNvGrpSpPr/>
                      <p:nvPr/>
                    </p:nvGrpSpPr>
                    <p:grpSpPr>
                      <a:xfrm>
                        <a:off x="5754973" y="3962214"/>
                        <a:ext cx="276796" cy="83534"/>
                        <a:chOff x="5754973" y="3962214"/>
                        <a:chExt cx="276796" cy="83534"/>
                      </a:xfrm>
                    </p:grpSpPr>
                    <p:sp>
                      <p:nvSpPr>
                        <p:cNvPr id="1867" name="Google Shape;1867;p39"/>
                        <p:cNvSpPr/>
                        <p:nvPr/>
                      </p:nvSpPr>
                      <p:spPr>
                        <a:xfrm>
                          <a:off x="5754973" y="3962214"/>
                          <a:ext cx="65913" cy="83534"/>
                        </a:xfrm>
                        <a:custGeom>
                          <a:rect b="b" l="l" r="r" t="t"/>
                          <a:pathLst>
                            <a:path extrusionOk="0" h="83534" w="65913">
                              <a:moveTo>
                                <a:pt x="0" y="0"/>
                              </a:moveTo>
                              <a:lnTo>
                                <a:pt x="28194" y="0"/>
                              </a:lnTo>
                              <a:lnTo>
                                <a:pt x="28194" y="61722"/>
                              </a:lnTo>
                              <a:lnTo>
                                <a:pt x="65913" y="61722"/>
                              </a:lnTo>
                              <a:lnTo>
                                <a:pt x="65913" y="83534"/>
                              </a:lnTo>
                              <a:lnTo>
                                <a:pt x="0" y="83534"/>
                              </a:lnTo>
                              <a:lnTo>
                                <a:pt x="0"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68" name="Google Shape;1868;p39"/>
                        <p:cNvSpPr/>
                        <p:nvPr/>
                      </p:nvSpPr>
                      <p:spPr>
                        <a:xfrm>
                          <a:off x="5828506" y="3962214"/>
                          <a:ext cx="28194" cy="83534"/>
                        </a:xfrm>
                        <a:custGeom>
                          <a:rect b="b" l="l" r="r" t="t"/>
                          <a:pathLst>
                            <a:path extrusionOk="0" h="83534" w="28194">
                              <a:moveTo>
                                <a:pt x="0" y="0"/>
                              </a:moveTo>
                              <a:lnTo>
                                <a:pt x="28194" y="0"/>
                              </a:lnTo>
                              <a:lnTo>
                                <a:pt x="28194" y="83534"/>
                              </a:lnTo>
                              <a:lnTo>
                                <a:pt x="0" y="83534"/>
                              </a:lnTo>
                              <a:lnTo>
                                <a:pt x="0"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69" name="Google Shape;1869;p39"/>
                        <p:cNvSpPr/>
                        <p:nvPr/>
                      </p:nvSpPr>
                      <p:spPr>
                        <a:xfrm>
                          <a:off x="5861176" y="3962214"/>
                          <a:ext cx="98393" cy="83534"/>
                        </a:xfrm>
                        <a:custGeom>
                          <a:rect b="b" l="l" r="r" t="t"/>
                          <a:pathLst>
                            <a:path extrusionOk="0" h="83534" w="98393">
                              <a:moveTo>
                                <a:pt x="98393" y="0"/>
                              </a:moveTo>
                              <a:lnTo>
                                <a:pt x="63055" y="83534"/>
                              </a:lnTo>
                              <a:lnTo>
                                <a:pt x="35338" y="83534"/>
                              </a:lnTo>
                              <a:lnTo>
                                <a:pt x="0" y="0"/>
                              </a:lnTo>
                              <a:lnTo>
                                <a:pt x="30289" y="0"/>
                              </a:lnTo>
                              <a:lnTo>
                                <a:pt x="50197" y="48768"/>
                              </a:lnTo>
                              <a:lnTo>
                                <a:pt x="70581" y="0"/>
                              </a:lnTo>
                              <a:lnTo>
                                <a:pt x="98393"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70" name="Google Shape;1870;p39"/>
                        <p:cNvSpPr/>
                        <p:nvPr/>
                      </p:nvSpPr>
                      <p:spPr>
                        <a:xfrm>
                          <a:off x="5962332" y="3962214"/>
                          <a:ext cx="69437" cy="83534"/>
                        </a:xfrm>
                        <a:custGeom>
                          <a:rect b="b" l="l" r="r" t="t"/>
                          <a:pathLst>
                            <a:path extrusionOk="0" h="83534" w="69437">
                              <a:moveTo>
                                <a:pt x="69438" y="62293"/>
                              </a:moveTo>
                              <a:lnTo>
                                <a:pt x="69438" y="83534"/>
                              </a:lnTo>
                              <a:lnTo>
                                <a:pt x="0" y="83534"/>
                              </a:lnTo>
                              <a:lnTo>
                                <a:pt x="0" y="0"/>
                              </a:lnTo>
                              <a:lnTo>
                                <a:pt x="67913" y="0"/>
                              </a:lnTo>
                              <a:lnTo>
                                <a:pt x="67913" y="21241"/>
                              </a:lnTo>
                              <a:lnTo>
                                <a:pt x="27718" y="21241"/>
                              </a:lnTo>
                              <a:lnTo>
                                <a:pt x="27718" y="31051"/>
                              </a:lnTo>
                              <a:lnTo>
                                <a:pt x="63055" y="31051"/>
                              </a:lnTo>
                              <a:lnTo>
                                <a:pt x="63055" y="51340"/>
                              </a:lnTo>
                              <a:lnTo>
                                <a:pt x="27718" y="51340"/>
                              </a:lnTo>
                              <a:lnTo>
                                <a:pt x="27718" y="62293"/>
                              </a:lnTo>
                              <a:lnTo>
                                <a:pt x="69438" y="62293"/>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871" name="Google Shape;1871;p39"/>
                      <p:cNvSpPr/>
                      <p:nvPr/>
                    </p:nvSpPr>
                    <p:spPr>
                      <a:xfrm>
                        <a:off x="5639816" y="3968881"/>
                        <a:ext cx="68770" cy="68770"/>
                      </a:xfrm>
                      <a:custGeom>
                        <a:rect b="b" l="l" r="r" t="t"/>
                        <a:pathLst>
                          <a:path extrusionOk="0" h="68770" w="68770">
                            <a:moveTo>
                              <a:pt x="68771" y="34385"/>
                            </a:moveTo>
                            <a:cubicBezTo>
                              <a:pt x="68771" y="53340"/>
                              <a:pt x="53435" y="68771"/>
                              <a:pt x="34385" y="68771"/>
                            </a:cubicBezTo>
                            <a:cubicBezTo>
                              <a:pt x="15430" y="68771"/>
                              <a:pt x="0" y="53435"/>
                              <a:pt x="0" y="34385"/>
                            </a:cubicBezTo>
                            <a:cubicBezTo>
                              <a:pt x="0" y="15430"/>
                              <a:pt x="15335" y="0"/>
                              <a:pt x="34385" y="0"/>
                            </a:cubicBezTo>
                            <a:cubicBezTo>
                              <a:pt x="53340" y="0"/>
                              <a:pt x="68771" y="15430"/>
                              <a:pt x="68771" y="34385"/>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72" name="Google Shape;1872;p39"/>
                    <p:cNvGrpSpPr/>
                    <p:nvPr/>
                  </p:nvGrpSpPr>
                  <p:grpSpPr>
                    <a:xfrm>
                      <a:off x="3730529" y="3948878"/>
                      <a:ext cx="327279" cy="109061"/>
                      <a:chOff x="3730529" y="3948878"/>
                      <a:chExt cx="327279" cy="109061"/>
                    </a:xfrm>
                  </p:grpSpPr>
                  <p:grpSp>
                    <p:nvGrpSpPr>
                      <p:cNvPr id="1873" name="Google Shape;1873;p39"/>
                      <p:cNvGrpSpPr/>
                      <p:nvPr/>
                    </p:nvGrpSpPr>
                    <p:grpSpPr>
                      <a:xfrm>
                        <a:off x="3874642" y="3955260"/>
                        <a:ext cx="183166" cy="102679"/>
                        <a:chOff x="3874642" y="3955260"/>
                        <a:chExt cx="183166" cy="102679"/>
                      </a:xfrm>
                    </p:grpSpPr>
                    <p:sp>
                      <p:nvSpPr>
                        <p:cNvPr id="1874" name="Google Shape;1874;p39"/>
                        <p:cNvSpPr/>
                        <p:nvPr/>
                      </p:nvSpPr>
                      <p:spPr>
                        <a:xfrm>
                          <a:off x="3874642" y="3955260"/>
                          <a:ext cx="88010" cy="102679"/>
                        </a:xfrm>
                        <a:custGeom>
                          <a:rect b="b" l="l" r="r" t="t"/>
                          <a:pathLst>
                            <a:path extrusionOk="0" h="102679" w="88010">
                              <a:moveTo>
                                <a:pt x="88011" y="71247"/>
                              </a:moveTo>
                              <a:cubicBezTo>
                                <a:pt x="88011" y="90297"/>
                                <a:pt x="69913" y="102679"/>
                                <a:pt x="44005" y="102679"/>
                              </a:cubicBezTo>
                              <a:cubicBezTo>
                                <a:pt x="18097" y="102679"/>
                                <a:pt x="0" y="90297"/>
                                <a:pt x="0" y="71247"/>
                              </a:cubicBezTo>
                              <a:cubicBezTo>
                                <a:pt x="0" y="61436"/>
                                <a:pt x="4858" y="53721"/>
                                <a:pt x="13145" y="48673"/>
                              </a:cubicBezTo>
                              <a:cubicBezTo>
                                <a:pt x="7144" y="43910"/>
                                <a:pt x="3429" y="37433"/>
                                <a:pt x="3429" y="29337"/>
                              </a:cubicBezTo>
                              <a:cubicBezTo>
                                <a:pt x="3429" y="11525"/>
                                <a:pt x="20098" y="0"/>
                                <a:pt x="43910" y="0"/>
                              </a:cubicBezTo>
                              <a:cubicBezTo>
                                <a:pt x="67723" y="0"/>
                                <a:pt x="84392" y="11525"/>
                                <a:pt x="84392" y="29337"/>
                              </a:cubicBezTo>
                              <a:cubicBezTo>
                                <a:pt x="84392" y="37433"/>
                                <a:pt x="80772" y="43910"/>
                                <a:pt x="74676" y="48673"/>
                              </a:cubicBezTo>
                              <a:cubicBezTo>
                                <a:pt x="83058" y="53721"/>
                                <a:pt x="88011" y="61436"/>
                                <a:pt x="88011" y="71247"/>
                              </a:cubicBezTo>
                              <a:close/>
                              <a:moveTo>
                                <a:pt x="54769" y="70104"/>
                              </a:moveTo>
                              <a:cubicBezTo>
                                <a:pt x="54769" y="63818"/>
                                <a:pt x="50292" y="59912"/>
                                <a:pt x="44005" y="59912"/>
                              </a:cubicBezTo>
                              <a:cubicBezTo>
                                <a:pt x="37719" y="59912"/>
                                <a:pt x="33242" y="63818"/>
                                <a:pt x="33242" y="70104"/>
                              </a:cubicBezTo>
                              <a:cubicBezTo>
                                <a:pt x="33242" y="76391"/>
                                <a:pt x="37719" y="80296"/>
                                <a:pt x="44005" y="80296"/>
                              </a:cubicBezTo>
                              <a:cubicBezTo>
                                <a:pt x="50292" y="80391"/>
                                <a:pt x="54769" y="76486"/>
                                <a:pt x="54769" y="70104"/>
                              </a:cubicBezTo>
                              <a:close/>
                              <a:moveTo>
                                <a:pt x="36100" y="30766"/>
                              </a:moveTo>
                              <a:cubicBezTo>
                                <a:pt x="36100" y="36100"/>
                                <a:pt x="39434" y="39148"/>
                                <a:pt x="43910" y="39148"/>
                              </a:cubicBezTo>
                              <a:cubicBezTo>
                                <a:pt x="48387" y="39148"/>
                                <a:pt x="51721" y="36100"/>
                                <a:pt x="51721" y="30766"/>
                              </a:cubicBezTo>
                              <a:cubicBezTo>
                                <a:pt x="51721" y="25432"/>
                                <a:pt x="48387" y="22384"/>
                                <a:pt x="43910" y="22384"/>
                              </a:cubicBezTo>
                              <a:cubicBezTo>
                                <a:pt x="39529" y="22289"/>
                                <a:pt x="36100" y="25432"/>
                                <a:pt x="36100" y="3076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75" name="Google Shape;1875;p39"/>
                        <p:cNvSpPr/>
                        <p:nvPr/>
                      </p:nvSpPr>
                      <p:spPr>
                        <a:xfrm>
                          <a:off x="3968845" y="3955260"/>
                          <a:ext cx="88963" cy="102679"/>
                        </a:xfrm>
                        <a:custGeom>
                          <a:rect b="b" l="l" r="r" t="t"/>
                          <a:pathLst>
                            <a:path extrusionOk="0" h="102679" w="88963">
                              <a:moveTo>
                                <a:pt x="0" y="51340"/>
                              </a:moveTo>
                              <a:cubicBezTo>
                                <a:pt x="0" y="18764"/>
                                <a:pt x="18479" y="0"/>
                                <a:pt x="44482" y="0"/>
                              </a:cubicBezTo>
                              <a:cubicBezTo>
                                <a:pt x="70390" y="0"/>
                                <a:pt x="88963" y="18764"/>
                                <a:pt x="88963" y="51340"/>
                              </a:cubicBezTo>
                              <a:cubicBezTo>
                                <a:pt x="88963" y="83820"/>
                                <a:pt x="70485" y="102679"/>
                                <a:pt x="44482" y="102679"/>
                              </a:cubicBezTo>
                              <a:cubicBezTo>
                                <a:pt x="18479" y="102679"/>
                                <a:pt x="0" y="83915"/>
                                <a:pt x="0" y="51340"/>
                              </a:cubicBezTo>
                              <a:close/>
                              <a:moveTo>
                                <a:pt x="55626" y="51340"/>
                              </a:moveTo>
                              <a:cubicBezTo>
                                <a:pt x="55626" y="32385"/>
                                <a:pt x="50863" y="26479"/>
                                <a:pt x="44387" y="26479"/>
                              </a:cubicBezTo>
                              <a:cubicBezTo>
                                <a:pt x="37909" y="26479"/>
                                <a:pt x="33147" y="32385"/>
                                <a:pt x="33147" y="51340"/>
                              </a:cubicBezTo>
                              <a:cubicBezTo>
                                <a:pt x="33147" y="70295"/>
                                <a:pt x="37909" y="76200"/>
                                <a:pt x="44387" y="76200"/>
                              </a:cubicBezTo>
                              <a:cubicBezTo>
                                <a:pt x="50863" y="76200"/>
                                <a:pt x="55626" y="70295"/>
                                <a:pt x="55626" y="51340"/>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76" name="Google Shape;1876;p39"/>
                      <p:cNvGrpSpPr/>
                      <p:nvPr/>
                    </p:nvGrpSpPr>
                    <p:grpSpPr>
                      <a:xfrm>
                        <a:off x="3730529" y="3948878"/>
                        <a:ext cx="112775" cy="106490"/>
                        <a:chOff x="3730529" y="3948878"/>
                        <a:chExt cx="112775" cy="106490"/>
                      </a:xfrm>
                    </p:grpSpPr>
                    <p:sp>
                      <p:nvSpPr>
                        <p:cNvPr id="1877" name="Google Shape;1877;p39"/>
                        <p:cNvSpPr/>
                        <p:nvPr/>
                      </p:nvSpPr>
                      <p:spPr>
                        <a:xfrm>
                          <a:off x="3756723" y="3948878"/>
                          <a:ext cx="60388" cy="60388"/>
                        </a:xfrm>
                        <a:custGeom>
                          <a:rect b="b" l="l" r="r" t="t"/>
                          <a:pathLst>
                            <a:path extrusionOk="0" h="60388" w="60388">
                              <a:moveTo>
                                <a:pt x="60388" y="30194"/>
                              </a:moveTo>
                              <a:cubicBezTo>
                                <a:pt x="60388" y="46863"/>
                                <a:pt x="46863" y="60388"/>
                                <a:pt x="30194" y="60388"/>
                              </a:cubicBezTo>
                              <a:cubicBezTo>
                                <a:pt x="13526" y="60388"/>
                                <a:pt x="0" y="46863"/>
                                <a:pt x="0" y="30194"/>
                              </a:cubicBezTo>
                              <a:cubicBezTo>
                                <a:pt x="0" y="13525"/>
                                <a:pt x="13526" y="0"/>
                                <a:pt x="30194" y="0"/>
                              </a:cubicBezTo>
                              <a:cubicBezTo>
                                <a:pt x="46863" y="0"/>
                                <a:pt x="60388" y="13525"/>
                                <a:pt x="60388" y="30194"/>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78" name="Google Shape;1878;p39"/>
                        <p:cNvSpPr/>
                        <p:nvPr/>
                      </p:nvSpPr>
                      <p:spPr>
                        <a:xfrm>
                          <a:off x="3730529" y="4019554"/>
                          <a:ext cx="112775" cy="35814"/>
                        </a:xfrm>
                        <a:custGeom>
                          <a:rect b="b" l="l" r="r" t="t"/>
                          <a:pathLst>
                            <a:path extrusionOk="0" h="35814" w="112775">
                              <a:moveTo>
                                <a:pt x="112776" y="35814"/>
                              </a:moveTo>
                              <a:lnTo>
                                <a:pt x="0" y="35814"/>
                              </a:lnTo>
                              <a:cubicBezTo>
                                <a:pt x="0" y="35814"/>
                                <a:pt x="12859" y="0"/>
                                <a:pt x="55531" y="0"/>
                              </a:cubicBezTo>
                              <a:cubicBezTo>
                                <a:pt x="55817" y="0"/>
                                <a:pt x="56102" y="0"/>
                                <a:pt x="56388" y="0"/>
                              </a:cubicBezTo>
                              <a:cubicBezTo>
                                <a:pt x="56674" y="0"/>
                                <a:pt x="56960" y="0"/>
                                <a:pt x="57245" y="0"/>
                              </a:cubicBezTo>
                              <a:cubicBezTo>
                                <a:pt x="99917" y="0"/>
                                <a:pt x="112776" y="35814"/>
                                <a:pt x="112776" y="35814"/>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879" name="Google Shape;1879;p39"/>
                  <p:cNvGrpSpPr/>
                  <p:nvPr/>
                </p:nvGrpSpPr>
                <p:grpSpPr>
                  <a:xfrm>
                    <a:off x="3857787" y="2303875"/>
                    <a:ext cx="2273653" cy="2675132"/>
                    <a:chOff x="3857787" y="2303875"/>
                    <a:chExt cx="2273653" cy="2675132"/>
                  </a:xfrm>
                </p:grpSpPr>
                <p:grpSp>
                  <p:nvGrpSpPr>
                    <p:cNvPr id="1880" name="Google Shape;1880;p39"/>
                    <p:cNvGrpSpPr/>
                    <p:nvPr/>
                  </p:nvGrpSpPr>
                  <p:grpSpPr>
                    <a:xfrm>
                      <a:off x="3857787" y="2303875"/>
                      <a:ext cx="1547518" cy="2675132"/>
                      <a:chOff x="3857787" y="2303875"/>
                      <a:chExt cx="1547518" cy="2675132"/>
                    </a:xfrm>
                  </p:grpSpPr>
                  <p:grpSp>
                    <p:nvGrpSpPr>
                      <p:cNvPr id="1881" name="Google Shape;1881;p39"/>
                      <p:cNvGrpSpPr/>
                      <p:nvPr/>
                    </p:nvGrpSpPr>
                    <p:grpSpPr>
                      <a:xfrm>
                        <a:off x="3857787" y="2712485"/>
                        <a:ext cx="1022600" cy="1082469"/>
                        <a:chOff x="3857787" y="2712485"/>
                        <a:chExt cx="1022600" cy="1082469"/>
                      </a:xfrm>
                    </p:grpSpPr>
                    <p:grpSp>
                      <p:nvGrpSpPr>
                        <p:cNvPr id="1882" name="Google Shape;1882;p39"/>
                        <p:cNvGrpSpPr/>
                        <p:nvPr/>
                      </p:nvGrpSpPr>
                      <p:grpSpPr>
                        <a:xfrm>
                          <a:off x="3857787" y="2712485"/>
                          <a:ext cx="275855" cy="695987"/>
                          <a:chOff x="3857787" y="2712485"/>
                          <a:chExt cx="275855" cy="695987"/>
                        </a:xfrm>
                      </p:grpSpPr>
                      <p:sp>
                        <p:nvSpPr>
                          <p:cNvPr id="1883" name="Google Shape;1883;p39"/>
                          <p:cNvSpPr/>
                          <p:nvPr/>
                        </p:nvSpPr>
                        <p:spPr>
                          <a:xfrm>
                            <a:off x="3857787" y="3108850"/>
                            <a:ext cx="275855" cy="299622"/>
                          </a:xfrm>
                          <a:custGeom>
                            <a:rect b="b" l="l" r="r" t="t"/>
                            <a:pathLst>
                              <a:path extrusionOk="0" h="299622" w="275855">
                                <a:moveTo>
                                  <a:pt x="275745" y="188995"/>
                                </a:moveTo>
                                <a:cubicBezTo>
                                  <a:pt x="275745" y="188995"/>
                                  <a:pt x="260696" y="281007"/>
                                  <a:pt x="192878" y="297485"/>
                                </a:cubicBezTo>
                                <a:cubicBezTo>
                                  <a:pt x="138109" y="310820"/>
                                  <a:pt x="86579" y="258242"/>
                                  <a:pt x="68767" y="237477"/>
                                </a:cubicBezTo>
                                <a:cubicBezTo>
                                  <a:pt x="64481" y="232524"/>
                                  <a:pt x="62195" y="229381"/>
                                  <a:pt x="62195" y="229381"/>
                                </a:cubicBezTo>
                                <a:cubicBezTo>
                                  <a:pt x="62195" y="229381"/>
                                  <a:pt x="58099" y="229762"/>
                                  <a:pt x="52003" y="229667"/>
                                </a:cubicBezTo>
                                <a:cubicBezTo>
                                  <a:pt x="37715" y="229477"/>
                                  <a:pt x="12379" y="226524"/>
                                  <a:pt x="2473" y="208998"/>
                                </a:cubicBezTo>
                                <a:cubicBezTo>
                                  <a:pt x="-11719" y="184042"/>
                                  <a:pt x="39811" y="166897"/>
                                  <a:pt x="39811" y="166897"/>
                                </a:cubicBezTo>
                                <a:cubicBezTo>
                                  <a:pt x="39811" y="166897"/>
                                  <a:pt x="13427" y="143275"/>
                                  <a:pt x="19999" y="126130"/>
                                </a:cubicBezTo>
                                <a:cubicBezTo>
                                  <a:pt x="26476" y="109271"/>
                                  <a:pt x="61909" y="105747"/>
                                  <a:pt x="61909" y="105747"/>
                                </a:cubicBezTo>
                                <a:cubicBezTo>
                                  <a:pt x="61909" y="105747"/>
                                  <a:pt x="23714" y="80982"/>
                                  <a:pt x="36572" y="59360"/>
                                </a:cubicBezTo>
                                <a:cubicBezTo>
                                  <a:pt x="55813" y="26880"/>
                                  <a:pt x="95246" y="62598"/>
                                  <a:pt x="98390" y="64599"/>
                                </a:cubicBezTo>
                                <a:cubicBezTo>
                                  <a:pt x="95913" y="61741"/>
                                  <a:pt x="46478" y="10592"/>
                                  <a:pt x="73529" y="1448"/>
                                </a:cubicBezTo>
                                <a:cubicBezTo>
                                  <a:pt x="97151" y="-6553"/>
                                  <a:pt x="135918" y="20022"/>
                                  <a:pt x="161540" y="46311"/>
                                </a:cubicBezTo>
                                <a:cubicBezTo>
                                  <a:pt x="165636" y="50502"/>
                                  <a:pt x="167922" y="52883"/>
                                  <a:pt x="167922" y="52883"/>
                                </a:cubicBezTo>
                                <a:cubicBezTo>
                                  <a:pt x="167922" y="52883"/>
                                  <a:pt x="169446" y="51740"/>
                                  <a:pt x="172113" y="49930"/>
                                </a:cubicBezTo>
                                <a:cubicBezTo>
                                  <a:pt x="184877" y="41358"/>
                                  <a:pt x="224120" y="18498"/>
                                  <a:pt x="249075" y="39357"/>
                                </a:cubicBezTo>
                                <a:cubicBezTo>
                                  <a:pt x="279079" y="64789"/>
                                  <a:pt x="275745" y="188995"/>
                                  <a:pt x="275745" y="188995"/>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84" name="Google Shape;1884;p39"/>
                          <p:cNvSpPr/>
                          <p:nvPr/>
                        </p:nvSpPr>
                        <p:spPr>
                          <a:xfrm>
                            <a:off x="4005700" y="3237545"/>
                            <a:ext cx="70703" cy="117409"/>
                          </a:xfrm>
                          <a:custGeom>
                            <a:rect b="b" l="l" r="r" t="t"/>
                            <a:pathLst>
                              <a:path extrusionOk="0" h="117409" w="70703">
                                <a:moveTo>
                                  <a:pt x="57061" y="116878"/>
                                </a:moveTo>
                                <a:cubicBezTo>
                                  <a:pt x="55347" y="117640"/>
                                  <a:pt x="53347" y="117640"/>
                                  <a:pt x="51727" y="116497"/>
                                </a:cubicBezTo>
                                <a:cubicBezTo>
                                  <a:pt x="49251" y="114878"/>
                                  <a:pt x="48584" y="111544"/>
                                  <a:pt x="50299" y="109068"/>
                                </a:cubicBezTo>
                                <a:cubicBezTo>
                                  <a:pt x="59252" y="95828"/>
                                  <a:pt x="62014" y="82207"/>
                                  <a:pt x="58490" y="68777"/>
                                </a:cubicBezTo>
                                <a:cubicBezTo>
                                  <a:pt x="49536" y="34297"/>
                                  <a:pt x="3435" y="10484"/>
                                  <a:pt x="2959" y="10198"/>
                                </a:cubicBezTo>
                                <a:cubicBezTo>
                                  <a:pt x="292" y="8865"/>
                                  <a:pt x="-756" y="5626"/>
                                  <a:pt x="578" y="2959"/>
                                </a:cubicBezTo>
                                <a:cubicBezTo>
                                  <a:pt x="1911" y="292"/>
                                  <a:pt x="5150" y="-755"/>
                                  <a:pt x="7817" y="578"/>
                                </a:cubicBezTo>
                                <a:cubicBezTo>
                                  <a:pt x="9913" y="1626"/>
                                  <a:pt x="58681" y="26867"/>
                                  <a:pt x="68872" y="66015"/>
                                </a:cubicBezTo>
                                <a:cubicBezTo>
                                  <a:pt x="73159" y="82588"/>
                                  <a:pt x="69920" y="99066"/>
                                  <a:pt x="59157" y="114973"/>
                                </a:cubicBezTo>
                                <a:cubicBezTo>
                                  <a:pt x="58681" y="115831"/>
                                  <a:pt x="57918" y="116402"/>
                                  <a:pt x="57061" y="116878"/>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85" name="Google Shape;1885;p39"/>
                          <p:cNvSpPr/>
                          <p:nvPr/>
                        </p:nvSpPr>
                        <p:spPr>
                          <a:xfrm>
                            <a:off x="3909694" y="3197214"/>
                            <a:ext cx="106015" cy="149208"/>
                          </a:xfrm>
                          <a:custGeom>
                            <a:rect b="b" l="l" r="r" t="t"/>
                            <a:pathLst>
                              <a:path extrusionOk="0" h="149208" w="106015">
                                <a:moveTo>
                                  <a:pt x="106013" y="24526"/>
                                </a:moveTo>
                                <a:cubicBezTo>
                                  <a:pt x="106013" y="30908"/>
                                  <a:pt x="103346" y="35956"/>
                                  <a:pt x="98393" y="39195"/>
                                </a:cubicBezTo>
                                <a:cubicBezTo>
                                  <a:pt x="97346" y="39861"/>
                                  <a:pt x="96203" y="40433"/>
                                  <a:pt x="94869" y="41004"/>
                                </a:cubicBezTo>
                                <a:cubicBezTo>
                                  <a:pt x="92107" y="42052"/>
                                  <a:pt x="88773" y="42814"/>
                                  <a:pt x="85154" y="43195"/>
                                </a:cubicBezTo>
                                <a:cubicBezTo>
                                  <a:pt x="87821" y="44910"/>
                                  <a:pt x="90202" y="46815"/>
                                  <a:pt x="92012" y="48815"/>
                                </a:cubicBezTo>
                                <a:cubicBezTo>
                                  <a:pt x="93917" y="50815"/>
                                  <a:pt x="95345" y="52911"/>
                                  <a:pt x="96203" y="55101"/>
                                </a:cubicBezTo>
                                <a:cubicBezTo>
                                  <a:pt x="97346" y="58340"/>
                                  <a:pt x="97822" y="63198"/>
                                  <a:pt x="93821" y="68627"/>
                                </a:cubicBezTo>
                                <a:cubicBezTo>
                                  <a:pt x="85154" y="80057"/>
                                  <a:pt x="65246" y="84724"/>
                                  <a:pt x="49054" y="86629"/>
                                </a:cubicBezTo>
                                <a:cubicBezTo>
                                  <a:pt x="60674" y="93487"/>
                                  <a:pt x="70771" y="102822"/>
                                  <a:pt x="74104" y="112156"/>
                                </a:cubicBezTo>
                                <a:cubicBezTo>
                                  <a:pt x="76200" y="118157"/>
                                  <a:pt x="75533" y="123872"/>
                                  <a:pt x="72009" y="128539"/>
                                </a:cubicBezTo>
                                <a:cubicBezTo>
                                  <a:pt x="69533" y="131778"/>
                                  <a:pt x="65437" y="134635"/>
                                  <a:pt x="60389" y="137112"/>
                                </a:cubicBezTo>
                                <a:cubicBezTo>
                                  <a:pt x="47720" y="143303"/>
                                  <a:pt x="29146" y="147113"/>
                                  <a:pt x="16764" y="149208"/>
                                </a:cubicBezTo>
                                <a:cubicBezTo>
                                  <a:pt x="12478" y="144255"/>
                                  <a:pt x="10192" y="141112"/>
                                  <a:pt x="10192" y="141112"/>
                                </a:cubicBezTo>
                                <a:cubicBezTo>
                                  <a:pt x="10192" y="141112"/>
                                  <a:pt x="6096" y="141588"/>
                                  <a:pt x="0" y="141493"/>
                                </a:cubicBezTo>
                                <a:cubicBezTo>
                                  <a:pt x="762" y="140826"/>
                                  <a:pt x="1715" y="140445"/>
                                  <a:pt x="2762" y="140350"/>
                                </a:cubicBezTo>
                                <a:cubicBezTo>
                                  <a:pt x="22670" y="138064"/>
                                  <a:pt x="56769" y="131016"/>
                                  <a:pt x="63437" y="122157"/>
                                </a:cubicBezTo>
                                <a:cubicBezTo>
                                  <a:pt x="64294" y="121014"/>
                                  <a:pt x="65151" y="119205"/>
                                  <a:pt x="64008" y="115776"/>
                                </a:cubicBezTo>
                                <a:cubicBezTo>
                                  <a:pt x="60293" y="105489"/>
                                  <a:pt x="40958" y="91868"/>
                                  <a:pt x="24289" y="87772"/>
                                </a:cubicBezTo>
                                <a:cubicBezTo>
                                  <a:pt x="21622" y="87105"/>
                                  <a:pt x="19908" y="84629"/>
                                  <a:pt x="20288" y="81867"/>
                                </a:cubicBezTo>
                                <a:cubicBezTo>
                                  <a:pt x="20574" y="79104"/>
                                  <a:pt x="22955" y="77104"/>
                                  <a:pt x="25718" y="77199"/>
                                </a:cubicBezTo>
                                <a:cubicBezTo>
                                  <a:pt x="39053" y="77485"/>
                                  <a:pt x="75629" y="75199"/>
                                  <a:pt x="85344" y="62150"/>
                                </a:cubicBezTo>
                                <a:cubicBezTo>
                                  <a:pt x="86773" y="60245"/>
                                  <a:pt x="86392" y="59197"/>
                                  <a:pt x="86201" y="58721"/>
                                </a:cubicBezTo>
                                <a:cubicBezTo>
                                  <a:pt x="85344" y="56244"/>
                                  <a:pt x="82296" y="53768"/>
                                  <a:pt x="78105" y="51291"/>
                                </a:cubicBezTo>
                                <a:cubicBezTo>
                                  <a:pt x="69533" y="46243"/>
                                  <a:pt x="56007" y="41671"/>
                                  <a:pt x="46292" y="39290"/>
                                </a:cubicBezTo>
                                <a:cubicBezTo>
                                  <a:pt x="45149" y="39004"/>
                                  <a:pt x="44196" y="38433"/>
                                  <a:pt x="43529" y="37575"/>
                                </a:cubicBezTo>
                                <a:cubicBezTo>
                                  <a:pt x="42386" y="36337"/>
                                  <a:pt x="41910" y="34527"/>
                                  <a:pt x="42291" y="32813"/>
                                </a:cubicBezTo>
                                <a:cubicBezTo>
                                  <a:pt x="42958" y="29955"/>
                                  <a:pt x="45911" y="28146"/>
                                  <a:pt x="48768" y="28812"/>
                                </a:cubicBezTo>
                                <a:cubicBezTo>
                                  <a:pt x="50578" y="29289"/>
                                  <a:pt x="54483" y="30241"/>
                                  <a:pt x="59246" y="31765"/>
                                </a:cubicBezTo>
                                <a:cubicBezTo>
                                  <a:pt x="68294" y="32813"/>
                                  <a:pt x="76962" y="33289"/>
                                  <a:pt x="83534" y="32622"/>
                                </a:cubicBezTo>
                                <a:cubicBezTo>
                                  <a:pt x="87440" y="32241"/>
                                  <a:pt x="90583" y="31384"/>
                                  <a:pt x="92678" y="30146"/>
                                </a:cubicBezTo>
                                <a:cubicBezTo>
                                  <a:pt x="93917" y="29384"/>
                                  <a:pt x="95345" y="27955"/>
                                  <a:pt x="95345" y="24431"/>
                                </a:cubicBezTo>
                                <a:cubicBezTo>
                                  <a:pt x="95441" y="19954"/>
                                  <a:pt x="93154" y="14144"/>
                                  <a:pt x="89535" y="8143"/>
                                </a:cubicBezTo>
                                <a:cubicBezTo>
                                  <a:pt x="88392" y="6238"/>
                                  <a:pt x="88583" y="3857"/>
                                  <a:pt x="90011" y="2142"/>
                                </a:cubicBezTo>
                                <a:cubicBezTo>
                                  <a:pt x="90011" y="2142"/>
                                  <a:pt x="90107" y="2047"/>
                                  <a:pt x="90107" y="2047"/>
                                </a:cubicBezTo>
                                <a:cubicBezTo>
                                  <a:pt x="92393" y="-906"/>
                                  <a:pt x="96869" y="-620"/>
                                  <a:pt x="98774" y="2619"/>
                                </a:cubicBezTo>
                                <a:cubicBezTo>
                                  <a:pt x="103251" y="10048"/>
                                  <a:pt x="106109" y="17763"/>
                                  <a:pt x="106013" y="24526"/>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86" name="Google Shape;1886;p39"/>
                          <p:cNvSpPr/>
                          <p:nvPr/>
                        </p:nvSpPr>
                        <p:spPr>
                          <a:xfrm>
                            <a:off x="3905303" y="2712485"/>
                            <a:ext cx="114038" cy="443030"/>
                          </a:xfrm>
                          <a:custGeom>
                            <a:rect b="b" l="l" r="r" t="t"/>
                            <a:pathLst>
                              <a:path extrusionOk="0" h="443030" w="114038">
                                <a:moveTo>
                                  <a:pt x="70971" y="408576"/>
                                </a:moveTo>
                                <a:cubicBezTo>
                                  <a:pt x="80210" y="414291"/>
                                  <a:pt x="88306" y="419625"/>
                                  <a:pt x="96212" y="427054"/>
                                </a:cubicBezTo>
                                <a:cubicBezTo>
                                  <a:pt x="103832" y="434293"/>
                                  <a:pt x="108690" y="438008"/>
                                  <a:pt x="113929" y="442866"/>
                                </a:cubicBezTo>
                                <a:cubicBezTo>
                                  <a:pt x="114310" y="442294"/>
                                  <a:pt x="113548" y="443437"/>
                                  <a:pt x="113929" y="442866"/>
                                </a:cubicBezTo>
                                <a:lnTo>
                                  <a:pt x="10487" y="4144"/>
                                </a:lnTo>
                                <a:cubicBezTo>
                                  <a:pt x="8963" y="-2619"/>
                                  <a:pt x="-1133" y="-523"/>
                                  <a:pt x="105" y="6240"/>
                                </a:cubicBezTo>
                                <a:lnTo>
                                  <a:pt x="70971" y="408576"/>
                                </a:lnTo>
                                <a:cubicBezTo>
                                  <a:pt x="71066" y="408576"/>
                                  <a:pt x="70971" y="408480"/>
                                  <a:pt x="70971" y="40857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87" name="Google Shape;1887;p39"/>
                          <p:cNvSpPr/>
                          <p:nvPr/>
                        </p:nvSpPr>
                        <p:spPr>
                          <a:xfrm>
                            <a:off x="3997229" y="3227646"/>
                            <a:ext cx="68961" cy="149176"/>
                          </a:xfrm>
                          <a:custGeom>
                            <a:rect b="b" l="l" r="r" t="t"/>
                            <a:pathLst>
                              <a:path extrusionOk="0" h="149176" w="68961">
                                <a:moveTo>
                                  <a:pt x="68961" y="137065"/>
                                </a:moveTo>
                                <a:cubicBezTo>
                                  <a:pt x="33147" y="160211"/>
                                  <a:pt x="23051" y="143065"/>
                                  <a:pt x="23051" y="143065"/>
                                </a:cubicBezTo>
                                <a:lnTo>
                                  <a:pt x="4858" y="40005"/>
                                </a:lnTo>
                                <a:cubicBezTo>
                                  <a:pt x="5429" y="39433"/>
                                  <a:pt x="5905" y="38862"/>
                                  <a:pt x="6382" y="38195"/>
                                </a:cubicBezTo>
                                <a:cubicBezTo>
                                  <a:pt x="10382" y="32766"/>
                                  <a:pt x="9906" y="27813"/>
                                  <a:pt x="8763" y="24670"/>
                                </a:cubicBezTo>
                                <a:cubicBezTo>
                                  <a:pt x="7906" y="22384"/>
                                  <a:pt x="6477" y="20288"/>
                                  <a:pt x="4572" y="18383"/>
                                </a:cubicBezTo>
                                <a:cubicBezTo>
                                  <a:pt x="3334" y="17050"/>
                                  <a:pt x="1905" y="15907"/>
                                  <a:pt x="381" y="14669"/>
                                </a:cubicBezTo>
                                <a:lnTo>
                                  <a:pt x="0" y="12382"/>
                                </a:lnTo>
                                <a:cubicBezTo>
                                  <a:pt x="2667" y="11906"/>
                                  <a:pt x="5239" y="11335"/>
                                  <a:pt x="7334" y="10477"/>
                                </a:cubicBezTo>
                                <a:cubicBezTo>
                                  <a:pt x="8668" y="9906"/>
                                  <a:pt x="9811" y="9430"/>
                                  <a:pt x="10859" y="8668"/>
                                </a:cubicBezTo>
                                <a:cubicBezTo>
                                  <a:pt x="14097" y="6572"/>
                                  <a:pt x="16383" y="3524"/>
                                  <a:pt x="17526" y="0"/>
                                </a:cubicBezTo>
                                <a:cubicBezTo>
                                  <a:pt x="21908" y="4191"/>
                                  <a:pt x="27242" y="6572"/>
                                  <a:pt x="33623" y="7239"/>
                                </a:cubicBezTo>
                                <a:cubicBezTo>
                                  <a:pt x="35338" y="7429"/>
                                  <a:pt x="37052" y="7429"/>
                                  <a:pt x="38862" y="7429"/>
                                </a:cubicBezTo>
                                <a:lnTo>
                                  <a:pt x="68961" y="137065"/>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88" name="Google Shape;1888;p39"/>
                          <p:cNvSpPr/>
                          <p:nvPr/>
                        </p:nvSpPr>
                        <p:spPr>
                          <a:xfrm>
                            <a:off x="4003583" y="3155446"/>
                            <a:ext cx="95577" cy="79718"/>
                          </a:xfrm>
                          <a:custGeom>
                            <a:rect b="b" l="l" r="r" t="t"/>
                            <a:pathLst>
                              <a:path extrusionOk="0" h="79718" w="95577">
                                <a:moveTo>
                                  <a:pt x="93754" y="48387"/>
                                </a:moveTo>
                                <a:cubicBezTo>
                                  <a:pt x="92707" y="49340"/>
                                  <a:pt x="76895" y="63151"/>
                                  <a:pt x="58417" y="72104"/>
                                </a:cubicBezTo>
                                <a:cubicBezTo>
                                  <a:pt x="48225" y="77057"/>
                                  <a:pt x="37080" y="80581"/>
                                  <a:pt x="27270" y="79534"/>
                                </a:cubicBezTo>
                                <a:cubicBezTo>
                                  <a:pt x="19174" y="78677"/>
                                  <a:pt x="12601" y="74962"/>
                                  <a:pt x="7839" y="68580"/>
                                </a:cubicBezTo>
                                <a:cubicBezTo>
                                  <a:pt x="-9211" y="45720"/>
                                  <a:pt x="5362" y="15811"/>
                                  <a:pt x="15649" y="0"/>
                                </a:cubicBezTo>
                                <a:cubicBezTo>
                                  <a:pt x="19745" y="4191"/>
                                  <a:pt x="22031" y="6572"/>
                                  <a:pt x="22031" y="6572"/>
                                </a:cubicBezTo>
                                <a:cubicBezTo>
                                  <a:pt x="22031" y="6572"/>
                                  <a:pt x="23555" y="5429"/>
                                  <a:pt x="26222" y="3619"/>
                                </a:cubicBezTo>
                                <a:cubicBezTo>
                                  <a:pt x="17459" y="16669"/>
                                  <a:pt x="2695" y="43625"/>
                                  <a:pt x="16507" y="62198"/>
                                </a:cubicBezTo>
                                <a:cubicBezTo>
                                  <a:pt x="19459" y="66199"/>
                                  <a:pt x="23364" y="68390"/>
                                  <a:pt x="28413" y="68961"/>
                                </a:cubicBezTo>
                                <a:cubicBezTo>
                                  <a:pt x="47368" y="70961"/>
                                  <a:pt x="76895" y="49054"/>
                                  <a:pt x="86611" y="40481"/>
                                </a:cubicBezTo>
                                <a:cubicBezTo>
                                  <a:pt x="88801" y="38481"/>
                                  <a:pt x="92230" y="38671"/>
                                  <a:pt x="94230" y="40957"/>
                                </a:cubicBezTo>
                                <a:cubicBezTo>
                                  <a:pt x="96231" y="42958"/>
                                  <a:pt x="95945" y="46387"/>
                                  <a:pt x="93754" y="48387"/>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889" name="Google Shape;1889;p39"/>
                        <p:cNvSpPr/>
                        <p:nvPr/>
                      </p:nvSpPr>
                      <p:spPr>
                        <a:xfrm>
                          <a:off x="3992562" y="3097068"/>
                          <a:ext cx="887825" cy="697886"/>
                        </a:xfrm>
                        <a:custGeom>
                          <a:rect b="b" l="l" r="r" t="t"/>
                          <a:pathLst>
                            <a:path extrusionOk="0" h="697886" w="887825">
                              <a:moveTo>
                                <a:pt x="658368" y="275"/>
                              </a:moveTo>
                              <a:lnTo>
                                <a:pt x="658368" y="85"/>
                              </a:lnTo>
                              <a:cubicBezTo>
                                <a:pt x="658368" y="85"/>
                                <a:pt x="658368" y="-106"/>
                                <a:pt x="658368" y="85"/>
                              </a:cubicBezTo>
                              <a:lnTo>
                                <a:pt x="658273" y="656"/>
                              </a:lnTo>
                              <a:lnTo>
                                <a:pt x="657987" y="1990"/>
                              </a:lnTo>
                              <a:lnTo>
                                <a:pt x="657320" y="5133"/>
                              </a:lnTo>
                              <a:lnTo>
                                <a:pt x="655891" y="12086"/>
                              </a:lnTo>
                              <a:cubicBezTo>
                                <a:pt x="655415" y="14467"/>
                                <a:pt x="654844" y="16944"/>
                                <a:pt x="654368" y="19420"/>
                              </a:cubicBezTo>
                              <a:cubicBezTo>
                                <a:pt x="653796" y="21897"/>
                                <a:pt x="653320" y="24373"/>
                                <a:pt x="652653" y="26850"/>
                              </a:cubicBezTo>
                              <a:cubicBezTo>
                                <a:pt x="650367" y="36851"/>
                                <a:pt x="647890" y="47043"/>
                                <a:pt x="645128" y="57235"/>
                              </a:cubicBezTo>
                              <a:cubicBezTo>
                                <a:pt x="639509" y="77618"/>
                                <a:pt x="633603" y="98097"/>
                                <a:pt x="626745" y="118195"/>
                              </a:cubicBezTo>
                              <a:cubicBezTo>
                                <a:pt x="619792" y="138292"/>
                                <a:pt x="612648" y="158390"/>
                                <a:pt x="604552" y="177916"/>
                              </a:cubicBezTo>
                              <a:cubicBezTo>
                                <a:pt x="600361" y="187632"/>
                                <a:pt x="596360" y="197443"/>
                                <a:pt x="591884" y="206968"/>
                              </a:cubicBezTo>
                              <a:cubicBezTo>
                                <a:pt x="587693" y="216683"/>
                                <a:pt x="583025" y="226113"/>
                                <a:pt x="578548" y="235543"/>
                              </a:cubicBezTo>
                              <a:cubicBezTo>
                                <a:pt x="569119" y="254307"/>
                                <a:pt x="559308" y="272785"/>
                                <a:pt x="548640" y="290502"/>
                              </a:cubicBezTo>
                              <a:cubicBezTo>
                                <a:pt x="546163" y="295074"/>
                                <a:pt x="543306" y="299360"/>
                                <a:pt x="540544" y="303742"/>
                              </a:cubicBezTo>
                              <a:cubicBezTo>
                                <a:pt x="537781" y="308123"/>
                                <a:pt x="535210" y="312600"/>
                                <a:pt x="532257" y="316886"/>
                              </a:cubicBezTo>
                              <a:cubicBezTo>
                                <a:pt x="526542" y="325459"/>
                                <a:pt x="521018" y="334126"/>
                                <a:pt x="514921" y="342413"/>
                              </a:cubicBezTo>
                              <a:cubicBezTo>
                                <a:pt x="503301" y="359368"/>
                                <a:pt x="490442" y="375179"/>
                                <a:pt x="477679" y="390895"/>
                              </a:cubicBezTo>
                              <a:cubicBezTo>
                                <a:pt x="464439" y="406135"/>
                                <a:pt x="450913" y="421280"/>
                                <a:pt x="436531" y="435282"/>
                              </a:cubicBezTo>
                              <a:cubicBezTo>
                                <a:pt x="432911" y="438806"/>
                                <a:pt x="429387" y="442426"/>
                                <a:pt x="425768" y="445855"/>
                              </a:cubicBezTo>
                              <a:lnTo>
                                <a:pt x="414623" y="455951"/>
                              </a:lnTo>
                              <a:lnTo>
                                <a:pt x="409099" y="460999"/>
                              </a:lnTo>
                              <a:lnTo>
                                <a:pt x="407670" y="462238"/>
                              </a:lnTo>
                              <a:lnTo>
                                <a:pt x="408337" y="461571"/>
                              </a:lnTo>
                              <a:lnTo>
                                <a:pt x="409289" y="460714"/>
                              </a:lnTo>
                              <a:cubicBezTo>
                                <a:pt x="410623" y="459666"/>
                                <a:pt x="411956" y="458714"/>
                                <a:pt x="413480" y="457761"/>
                              </a:cubicBezTo>
                              <a:cubicBezTo>
                                <a:pt x="419386" y="453570"/>
                                <a:pt x="426720" y="450331"/>
                                <a:pt x="433483" y="448426"/>
                              </a:cubicBezTo>
                              <a:cubicBezTo>
                                <a:pt x="435197" y="447950"/>
                                <a:pt x="436626" y="447474"/>
                                <a:pt x="438245" y="447283"/>
                              </a:cubicBezTo>
                              <a:cubicBezTo>
                                <a:pt x="439007" y="447093"/>
                                <a:pt x="439864" y="446998"/>
                                <a:pt x="440627" y="446902"/>
                              </a:cubicBezTo>
                              <a:lnTo>
                                <a:pt x="442627" y="446521"/>
                              </a:lnTo>
                              <a:cubicBezTo>
                                <a:pt x="443960" y="446331"/>
                                <a:pt x="445389" y="446236"/>
                                <a:pt x="446627" y="446236"/>
                              </a:cubicBezTo>
                              <a:cubicBezTo>
                                <a:pt x="447675" y="446140"/>
                                <a:pt x="448723" y="446045"/>
                                <a:pt x="449771" y="446140"/>
                              </a:cubicBezTo>
                              <a:cubicBezTo>
                                <a:pt x="450247" y="446140"/>
                                <a:pt x="450913" y="446236"/>
                                <a:pt x="451199" y="446236"/>
                              </a:cubicBezTo>
                              <a:cubicBezTo>
                                <a:pt x="451580" y="446236"/>
                                <a:pt x="451961" y="446236"/>
                                <a:pt x="452342" y="446236"/>
                              </a:cubicBezTo>
                              <a:cubicBezTo>
                                <a:pt x="453009" y="446236"/>
                                <a:pt x="453866" y="446426"/>
                                <a:pt x="454438" y="446521"/>
                              </a:cubicBezTo>
                              <a:cubicBezTo>
                                <a:pt x="454914" y="446521"/>
                                <a:pt x="455295" y="446617"/>
                                <a:pt x="455771" y="446712"/>
                              </a:cubicBezTo>
                              <a:lnTo>
                                <a:pt x="456343" y="446902"/>
                              </a:lnTo>
                              <a:cubicBezTo>
                                <a:pt x="456438" y="446902"/>
                                <a:pt x="456533" y="446902"/>
                                <a:pt x="456629" y="446902"/>
                              </a:cubicBezTo>
                              <a:cubicBezTo>
                                <a:pt x="458153" y="447379"/>
                                <a:pt x="455105" y="446902"/>
                                <a:pt x="450437" y="444902"/>
                              </a:cubicBezTo>
                              <a:cubicBezTo>
                                <a:pt x="445675" y="442902"/>
                                <a:pt x="439388" y="439568"/>
                                <a:pt x="432530" y="435568"/>
                              </a:cubicBezTo>
                              <a:cubicBezTo>
                                <a:pt x="425672" y="431472"/>
                                <a:pt x="418147" y="426519"/>
                                <a:pt x="410528" y="421090"/>
                              </a:cubicBezTo>
                              <a:cubicBezTo>
                                <a:pt x="395192" y="410231"/>
                                <a:pt x="379095" y="397277"/>
                                <a:pt x="363093" y="383466"/>
                              </a:cubicBezTo>
                              <a:cubicBezTo>
                                <a:pt x="346996" y="369559"/>
                                <a:pt x="330803" y="354796"/>
                                <a:pt x="314706" y="339365"/>
                              </a:cubicBezTo>
                              <a:cubicBezTo>
                                <a:pt x="298609" y="324030"/>
                                <a:pt x="282512" y="308028"/>
                                <a:pt x="266700" y="291740"/>
                              </a:cubicBezTo>
                              <a:cubicBezTo>
                                <a:pt x="250793" y="275452"/>
                                <a:pt x="234887" y="258784"/>
                                <a:pt x="219361" y="241924"/>
                              </a:cubicBezTo>
                              <a:cubicBezTo>
                                <a:pt x="211455" y="233542"/>
                                <a:pt x="203645" y="225065"/>
                                <a:pt x="196024" y="216588"/>
                              </a:cubicBezTo>
                              <a:lnTo>
                                <a:pt x="173546" y="192013"/>
                              </a:lnTo>
                              <a:lnTo>
                                <a:pt x="0" y="322220"/>
                              </a:lnTo>
                              <a:lnTo>
                                <a:pt x="5810" y="330983"/>
                              </a:lnTo>
                              <a:lnTo>
                                <a:pt x="11335" y="339079"/>
                              </a:lnTo>
                              <a:lnTo>
                                <a:pt x="22288" y="354986"/>
                              </a:lnTo>
                              <a:cubicBezTo>
                                <a:pt x="29718" y="365464"/>
                                <a:pt x="37147" y="375846"/>
                                <a:pt x="44672" y="386133"/>
                              </a:cubicBezTo>
                              <a:cubicBezTo>
                                <a:pt x="59912" y="406612"/>
                                <a:pt x="75533" y="426900"/>
                                <a:pt x="91726" y="446902"/>
                              </a:cubicBezTo>
                              <a:cubicBezTo>
                                <a:pt x="108109" y="466810"/>
                                <a:pt x="124778" y="486622"/>
                                <a:pt x="142399" y="506053"/>
                              </a:cubicBezTo>
                              <a:cubicBezTo>
                                <a:pt x="151257" y="515768"/>
                                <a:pt x="160211" y="525484"/>
                                <a:pt x="169450" y="535009"/>
                              </a:cubicBezTo>
                              <a:cubicBezTo>
                                <a:pt x="178689" y="544629"/>
                                <a:pt x="188214" y="554154"/>
                                <a:pt x="198025" y="563584"/>
                              </a:cubicBezTo>
                              <a:cubicBezTo>
                                <a:pt x="217741" y="582539"/>
                                <a:pt x="238506" y="601112"/>
                                <a:pt x="261938" y="619400"/>
                              </a:cubicBezTo>
                              <a:cubicBezTo>
                                <a:pt x="273653" y="628544"/>
                                <a:pt x="286131" y="637498"/>
                                <a:pt x="299656" y="646356"/>
                              </a:cubicBezTo>
                              <a:cubicBezTo>
                                <a:pt x="313277" y="655214"/>
                                <a:pt x="328041" y="663882"/>
                                <a:pt x="345377" y="672073"/>
                              </a:cubicBezTo>
                              <a:cubicBezTo>
                                <a:pt x="362712" y="680170"/>
                                <a:pt x="382524" y="688075"/>
                                <a:pt x="407861" y="693410"/>
                              </a:cubicBezTo>
                              <a:lnTo>
                                <a:pt x="412528" y="694362"/>
                              </a:lnTo>
                              <a:cubicBezTo>
                                <a:pt x="414147" y="694648"/>
                                <a:pt x="415957" y="694933"/>
                                <a:pt x="417671" y="695219"/>
                              </a:cubicBezTo>
                              <a:cubicBezTo>
                                <a:pt x="421100" y="695695"/>
                                <a:pt x="424529" y="696172"/>
                                <a:pt x="427958" y="696648"/>
                              </a:cubicBezTo>
                              <a:cubicBezTo>
                                <a:pt x="431482" y="697029"/>
                                <a:pt x="435388" y="697315"/>
                                <a:pt x="439103" y="697505"/>
                              </a:cubicBezTo>
                              <a:lnTo>
                                <a:pt x="444722" y="697791"/>
                              </a:lnTo>
                              <a:cubicBezTo>
                                <a:pt x="446627" y="697886"/>
                                <a:pt x="448723" y="697886"/>
                                <a:pt x="450723" y="697886"/>
                              </a:cubicBezTo>
                              <a:cubicBezTo>
                                <a:pt x="454819" y="697886"/>
                                <a:pt x="458914" y="697791"/>
                                <a:pt x="462915" y="697600"/>
                              </a:cubicBezTo>
                              <a:cubicBezTo>
                                <a:pt x="467201" y="697315"/>
                                <a:pt x="471583" y="696839"/>
                                <a:pt x="475964" y="696267"/>
                              </a:cubicBezTo>
                              <a:cubicBezTo>
                                <a:pt x="478155" y="695981"/>
                                <a:pt x="480251" y="695695"/>
                                <a:pt x="482537" y="695410"/>
                              </a:cubicBezTo>
                              <a:cubicBezTo>
                                <a:pt x="484822" y="695029"/>
                                <a:pt x="487109" y="694552"/>
                                <a:pt x="489395" y="694076"/>
                              </a:cubicBezTo>
                              <a:cubicBezTo>
                                <a:pt x="493966" y="693124"/>
                                <a:pt x="498443" y="692171"/>
                                <a:pt x="503015" y="690838"/>
                              </a:cubicBezTo>
                              <a:cubicBezTo>
                                <a:pt x="521494" y="685599"/>
                                <a:pt x="539782" y="677027"/>
                                <a:pt x="555879" y="666168"/>
                              </a:cubicBezTo>
                              <a:cubicBezTo>
                                <a:pt x="559784" y="663501"/>
                                <a:pt x="563499" y="660643"/>
                                <a:pt x="567214" y="657691"/>
                              </a:cubicBezTo>
                              <a:lnTo>
                                <a:pt x="569976" y="655500"/>
                              </a:lnTo>
                              <a:lnTo>
                                <a:pt x="572453" y="653404"/>
                              </a:lnTo>
                              <a:lnTo>
                                <a:pt x="574453" y="651595"/>
                              </a:lnTo>
                              <a:lnTo>
                                <a:pt x="582454" y="644546"/>
                              </a:lnTo>
                              <a:lnTo>
                                <a:pt x="598361" y="630354"/>
                              </a:lnTo>
                              <a:cubicBezTo>
                                <a:pt x="603504" y="625496"/>
                                <a:pt x="608552" y="620543"/>
                                <a:pt x="613696" y="615590"/>
                              </a:cubicBezTo>
                              <a:cubicBezTo>
                                <a:pt x="634174" y="595969"/>
                                <a:pt x="653034" y="574823"/>
                                <a:pt x="671417" y="553392"/>
                              </a:cubicBezTo>
                              <a:cubicBezTo>
                                <a:pt x="689324" y="531580"/>
                                <a:pt x="706564" y="509386"/>
                                <a:pt x="722186" y="486241"/>
                              </a:cubicBezTo>
                              <a:cubicBezTo>
                                <a:pt x="738188" y="463285"/>
                                <a:pt x="752570" y="439378"/>
                                <a:pt x="766286" y="415279"/>
                              </a:cubicBezTo>
                              <a:lnTo>
                                <a:pt x="776192" y="396991"/>
                              </a:lnTo>
                              <a:cubicBezTo>
                                <a:pt x="779526" y="390895"/>
                                <a:pt x="782479" y="384704"/>
                                <a:pt x="785622" y="378513"/>
                              </a:cubicBezTo>
                              <a:cubicBezTo>
                                <a:pt x="788765" y="372322"/>
                                <a:pt x="791813" y="366226"/>
                                <a:pt x="794766" y="359939"/>
                              </a:cubicBezTo>
                              <a:lnTo>
                                <a:pt x="803529" y="341270"/>
                              </a:lnTo>
                              <a:cubicBezTo>
                                <a:pt x="826198" y="291169"/>
                                <a:pt x="844487" y="239638"/>
                                <a:pt x="858679" y="187156"/>
                              </a:cubicBezTo>
                              <a:cubicBezTo>
                                <a:pt x="865632" y="160867"/>
                                <a:pt x="871919" y="134387"/>
                                <a:pt x="876681" y="107431"/>
                              </a:cubicBezTo>
                              <a:cubicBezTo>
                                <a:pt x="879062" y="93906"/>
                                <a:pt x="881348" y="80380"/>
                                <a:pt x="883158" y="66474"/>
                              </a:cubicBezTo>
                              <a:cubicBezTo>
                                <a:pt x="883634" y="63045"/>
                                <a:pt x="884015" y="59521"/>
                                <a:pt x="884491" y="55996"/>
                              </a:cubicBezTo>
                              <a:cubicBezTo>
                                <a:pt x="884872" y="52472"/>
                                <a:pt x="885349" y="48948"/>
                                <a:pt x="885730" y="45328"/>
                              </a:cubicBezTo>
                              <a:cubicBezTo>
                                <a:pt x="886111" y="41804"/>
                                <a:pt x="886492" y="37994"/>
                                <a:pt x="886778" y="34279"/>
                              </a:cubicBezTo>
                              <a:lnTo>
                                <a:pt x="887825" y="21040"/>
                              </a:lnTo>
                              <a:lnTo>
                                <a:pt x="658368" y="275"/>
                              </a:ln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90" name="Google Shape;1890;p39"/>
                        <p:cNvSpPr/>
                        <p:nvPr/>
                      </p:nvSpPr>
                      <p:spPr>
                        <a:xfrm>
                          <a:off x="4105860" y="3376744"/>
                          <a:ext cx="29926" cy="29940"/>
                        </a:xfrm>
                        <a:custGeom>
                          <a:rect b="b" l="l" r="r" t="t"/>
                          <a:pathLst>
                            <a:path extrusionOk="0" h="29940" w="29926">
                              <a:moveTo>
                                <a:pt x="50" y="16256"/>
                              </a:moveTo>
                              <a:cubicBezTo>
                                <a:pt x="717" y="24447"/>
                                <a:pt x="7956" y="30639"/>
                                <a:pt x="16243" y="29877"/>
                              </a:cubicBezTo>
                              <a:cubicBezTo>
                                <a:pt x="24434" y="29210"/>
                                <a:pt x="30625" y="21971"/>
                                <a:pt x="29863" y="13684"/>
                              </a:cubicBezTo>
                              <a:cubicBezTo>
                                <a:pt x="29196" y="5493"/>
                                <a:pt x="21958" y="-699"/>
                                <a:pt x="13671" y="63"/>
                              </a:cubicBezTo>
                              <a:cubicBezTo>
                                <a:pt x="5479" y="825"/>
                                <a:pt x="-617" y="8064"/>
                                <a:pt x="50" y="16256"/>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91" name="Google Shape;1891;p39"/>
                        <p:cNvGrpSpPr/>
                        <p:nvPr/>
                      </p:nvGrpSpPr>
                      <p:grpSpPr>
                        <a:xfrm>
                          <a:off x="4410708" y="3528347"/>
                          <a:ext cx="53747" cy="121922"/>
                          <a:chOff x="4410708" y="3528347"/>
                          <a:chExt cx="53747" cy="121922"/>
                        </a:xfrm>
                      </p:grpSpPr>
                      <p:sp>
                        <p:nvSpPr>
                          <p:cNvPr id="1892" name="Google Shape;1892;p39"/>
                          <p:cNvSpPr/>
                          <p:nvPr/>
                        </p:nvSpPr>
                        <p:spPr>
                          <a:xfrm>
                            <a:off x="4410708" y="3528347"/>
                            <a:ext cx="23067" cy="121922"/>
                          </a:xfrm>
                          <a:custGeom>
                            <a:rect b="b" l="l" r="r" t="t"/>
                            <a:pathLst>
                              <a:path extrusionOk="0" h="121922" w="23067">
                                <a:moveTo>
                                  <a:pt x="6383" y="121922"/>
                                </a:moveTo>
                                <a:cubicBezTo>
                                  <a:pt x="9241" y="121922"/>
                                  <a:pt x="11813" y="120017"/>
                                  <a:pt x="12574" y="117065"/>
                                </a:cubicBezTo>
                                <a:cubicBezTo>
                                  <a:pt x="24576" y="69059"/>
                                  <a:pt x="23052" y="8765"/>
                                  <a:pt x="22957" y="6194"/>
                                </a:cubicBezTo>
                                <a:cubicBezTo>
                                  <a:pt x="22861" y="2669"/>
                                  <a:pt x="19909" y="-93"/>
                                  <a:pt x="16384" y="2"/>
                                </a:cubicBezTo>
                                <a:cubicBezTo>
                                  <a:pt x="12860" y="98"/>
                                  <a:pt x="10098" y="3050"/>
                                  <a:pt x="10193" y="6575"/>
                                </a:cubicBezTo>
                                <a:cubicBezTo>
                                  <a:pt x="10193" y="7146"/>
                                  <a:pt x="11717" y="67630"/>
                                  <a:pt x="192" y="113921"/>
                                </a:cubicBezTo>
                                <a:cubicBezTo>
                                  <a:pt x="-665" y="117350"/>
                                  <a:pt x="1430" y="120779"/>
                                  <a:pt x="4859" y="121637"/>
                                </a:cubicBezTo>
                                <a:cubicBezTo>
                                  <a:pt x="5335" y="121827"/>
                                  <a:pt x="5907" y="121922"/>
                                  <a:pt x="6383" y="121922"/>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93" name="Google Shape;1893;p39"/>
                          <p:cNvSpPr/>
                          <p:nvPr/>
                        </p:nvSpPr>
                        <p:spPr>
                          <a:xfrm>
                            <a:off x="4421048" y="3536783"/>
                            <a:ext cx="43407" cy="67099"/>
                          </a:xfrm>
                          <a:custGeom>
                            <a:rect b="b" l="l" r="r" t="t"/>
                            <a:pathLst>
                              <a:path extrusionOk="0" h="67099" w="43407">
                                <a:moveTo>
                                  <a:pt x="37001" y="67100"/>
                                </a:moveTo>
                                <a:cubicBezTo>
                                  <a:pt x="37953" y="67100"/>
                                  <a:pt x="38906" y="66909"/>
                                  <a:pt x="39858" y="66433"/>
                                </a:cubicBezTo>
                                <a:cubicBezTo>
                                  <a:pt x="43002" y="64814"/>
                                  <a:pt x="44335" y="61004"/>
                                  <a:pt x="42716" y="57860"/>
                                </a:cubicBezTo>
                                <a:cubicBezTo>
                                  <a:pt x="41859" y="56146"/>
                                  <a:pt x="21189" y="14808"/>
                                  <a:pt x="11378" y="2425"/>
                                </a:cubicBezTo>
                                <a:cubicBezTo>
                                  <a:pt x="9188" y="-337"/>
                                  <a:pt x="5187" y="-813"/>
                                  <a:pt x="2425" y="1377"/>
                                </a:cubicBezTo>
                                <a:cubicBezTo>
                                  <a:pt x="-337" y="3568"/>
                                  <a:pt x="-814" y="7568"/>
                                  <a:pt x="1377" y="10331"/>
                                </a:cubicBezTo>
                                <a:cubicBezTo>
                                  <a:pt x="10331" y="21570"/>
                                  <a:pt x="31095" y="63099"/>
                                  <a:pt x="31286" y="63480"/>
                                </a:cubicBezTo>
                                <a:cubicBezTo>
                                  <a:pt x="32334" y="65862"/>
                                  <a:pt x="34619" y="67100"/>
                                  <a:pt x="37001" y="67100"/>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94" name="Google Shape;1894;p39"/>
                        <p:cNvGrpSpPr/>
                        <p:nvPr/>
                      </p:nvGrpSpPr>
                      <p:grpSpPr>
                        <a:xfrm>
                          <a:off x="4040670" y="3360342"/>
                          <a:ext cx="202100" cy="156863"/>
                          <a:chOff x="4040670" y="3360342"/>
                          <a:chExt cx="202100" cy="156863"/>
                        </a:xfrm>
                      </p:grpSpPr>
                      <p:sp>
                        <p:nvSpPr>
                          <p:cNvPr id="1895" name="Google Shape;1895;p39"/>
                          <p:cNvSpPr/>
                          <p:nvPr/>
                        </p:nvSpPr>
                        <p:spPr>
                          <a:xfrm>
                            <a:off x="4053521" y="3360342"/>
                            <a:ext cx="189249" cy="156863"/>
                          </a:xfrm>
                          <a:custGeom>
                            <a:rect b="b" l="l" r="r" t="t"/>
                            <a:pathLst>
                              <a:path extrusionOk="0" h="156863" w="189249">
                                <a:moveTo>
                                  <a:pt x="6383" y="156864"/>
                                </a:moveTo>
                                <a:cubicBezTo>
                                  <a:pt x="8097" y="156864"/>
                                  <a:pt x="9716" y="156197"/>
                                  <a:pt x="10954" y="154959"/>
                                </a:cubicBezTo>
                                <a:cubicBezTo>
                                  <a:pt x="64485" y="99714"/>
                                  <a:pt x="185357" y="12465"/>
                                  <a:pt x="186595" y="11608"/>
                                </a:cubicBezTo>
                                <a:cubicBezTo>
                                  <a:pt x="189453" y="9512"/>
                                  <a:pt x="190120" y="5512"/>
                                  <a:pt x="188024" y="2654"/>
                                </a:cubicBezTo>
                                <a:cubicBezTo>
                                  <a:pt x="185929" y="-203"/>
                                  <a:pt x="181928" y="-870"/>
                                  <a:pt x="179071" y="1225"/>
                                </a:cubicBezTo>
                                <a:cubicBezTo>
                                  <a:pt x="177833" y="2083"/>
                                  <a:pt x="56103" y="89998"/>
                                  <a:pt x="1810" y="146005"/>
                                </a:cubicBezTo>
                                <a:cubicBezTo>
                                  <a:pt x="-666" y="148577"/>
                                  <a:pt x="-571" y="152578"/>
                                  <a:pt x="1906" y="155054"/>
                                </a:cubicBezTo>
                                <a:cubicBezTo>
                                  <a:pt x="3239" y="156293"/>
                                  <a:pt x="4763" y="156864"/>
                                  <a:pt x="6383" y="156864"/>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96" name="Google Shape;1896;p39"/>
                          <p:cNvSpPr/>
                          <p:nvPr/>
                        </p:nvSpPr>
                        <p:spPr>
                          <a:xfrm>
                            <a:off x="4040670" y="3379671"/>
                            <a:ext cx="77330" cy="90386"/>
                          </a:xfrm>
                          <a:custGeom>
                            <a:rect b="b" l="l" r="r" t="t"/>
                            <a:pathLst>
                              <a:path extrusionOk="0" h="90386" w="77330">
                                <a:moveTo>
                                  <a:pt x="70955" y="90386"/>
                                </a:moveTo>
                                <a:cubicBezTo>
                                  <a:pt x="72384" y="90386"/>
                                  <a:pt x="73812" y="89910"/>
                                  <a:pt x="75051" y="88862"/>
                                </a:cubicBezTo>
                                <a:cubicBezTo>
                                  <a:pt x="77718" y="86576"/>
                                  <a:pt x="78099" y="82576"/>
                                  <a:pt x="75908" y="79813"/>
                                </a:cubicBezTo>
                                <a:lnTo>
                                  <a:pt x="11328" y="2280"/>
                                </a:lnTo>
                                <a:cubicBezTo>
                                  <a:pt x="9042" y="-387"/>
                                  <a:pt x="5042" y="-768"/>
                                  <a:pt x="2280" y="1423"/>
                                </a:cubicBezTo>
                                <a:cubicBezTo>
                                  <a:pt x="-387" y="3709"/>
                                  <a:pt x="-768" y="7709"/>
                                  <a:pt x="1423" y="10471"/>
                                </a:cubicBezTo>
                                <a:lnTo>
                                  <a:pt x="66002" y="88005"/>
                                </a:lnTo>
                                <a:cubicBezTo>
                                  <a:pt x="67335" y="89624"/>
                                  <a:pt x="69145" y="90386"/>
                                  <a:pt x="70955" y="90386"/>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97" name="Google Shape;1897;p39"/>
                      <p:cNvGrpSpPr/>
                      <p:nvPr/>
                    </p:nvGrpSpPr>
                    <p:grpSpPr>
                      <a:xfrm>
                        <a:off x="4485576" y="4010410"/>
                        <a:ext cx="832350" cy="968597"/>
                        <a:chOff x="4485576" y="4010410"/>
                        <a:chExt cx="832350" cy="968597"/>
                      </a:xfrm>
                    </p:grpSpPr>
                    <p:grpSp>
                      <p:nvGrpSpPr>
                        <p:cNvPr id="1898" name="Google Shape;1898;p39"/>
                        <p:cNvGrpSpPr/>
                        <p:nvPr/>
                      </p:nvGrpSpPr>
                      <p:grpSpPr>
                        <a:xfrm>
                          <a:off x="4485576" y="4311876"/>
                          <a:ext cx="417194" cy="667130"/>
                          <a:chOff x="4485576" y="4311876"/>
                          <a:chExt cx="417194" cy="667130"/>
                        </a:xfrm>
                      </p:grpSpPr>
                      <p:sp>
                        <p:nvSpPr>
                          <p:cNvPr id="1899" name="Google Shape;1899;p39"/>
                          <p:cNvSpPr/>
                          <p:nvPr/>
                        </p:nvSpPr>
                        <p:spPr>
                          <a:xfrm>
                            <a:off x="4485576" y="4311876"/>
                            <a:ext cx="417194" cy="667130"/>
                          </a:xfrm>
                          <a:custGeom>
                            <a:rect b="b" l="l" r="r" t="t"/>
                            <a:pathLst>
                              <a:path extrusionOk="0" h="667130" w="417194">
                                <a:moveTo>
                                  <a:pt x="323374" y="667131"/>
                                </a:moveTo>
                                <a:lnTo>
                                  <a:pt x="410051" y="155829"/>
                                </a:lnTo>
                                <a:lnTo>
                                  <a:pt x="417195" y="114014"/>
                                </a:lnTo>
                                <a:lnTo>
                                  <a:pt x="167735" y="26003"/>
                                </a:lnTo>
                                <a:lnTo>
                                  <a:pt x="153543" y="20955"/>
                                </a:lnTo>
                                <a:lnTo>
                                  <a:pt x="94107" y="0"/>
                                </a:lnTo>
                                <a:cubicBezTo>
                                  <a:pt x="94107" y="0"/>
                                  <a:pt x="89345" y="21908"/>
                                  <a:pt x="82010" y="59436"/>
                                </a:cubicBezTo>
                                <a:cubicBezTo>
                                  <a:pt x="81153" y="64008"/>
                                  <a:pt x="80200" y="68771"/>
                                  <a:pt x="79248" y="73724"/>
                                </a:cubicBezTo>
                                <a:cubicBezTo>
                                  <a:pt x="55816" y="194691"/>
                                  <a:pt x="12001" y="443865"/>
                                  <a:pt x="0" y="667036"/>
                                </a:cubicBezTo>
                                <a:lnTo>
                                  <a:pt x="323374" y="667036"/>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0" name="Google Shape;1900;p39"/>
                          <p:cNvSpPr/>
                          <p:nvPr/>
                        </p:nvSpPr>
                        <p:spPr>
                          <a:xfrm>
                            <a:off x="4751038" y="4452002"/>
                            <a:ext cx="102285" cy="527004"/>
                          </a:xfrm>
                          <a:custGeom>
                            <a:rect b="b" l="l" r="r" t="t"/>
                            <a:pathLst>
                              <a:path extrusionOk="0" h="527004" w="102285">
                                <a:moveTo>
                                  <a:pt x="13716" y="527005"/>
                                </a:moveTo>
                                <a:cubicBezTo>
                                  <a:pt x="51149" y="323170"/>
                                  <a:pt x="99346" y="25228"/>
                                  <a:pt x="102203" y="7797"/>
                                </a:cubicBezTo>
                                <a:cubicBezTo>
                                  <a:pt x="102775" y="4082"/>
                                  <a:pt x="100298" y="653"/>
                                  <a:pt x="96583" y="82"/>
                                </a:cubicBezTo>
                                <a:cubicBezTo>
                                  <a:pt x="92964" y="-490"/>
                                  <a:pt x="89440" y="1987"/>
                                  <a:pt x="88868" y="5702"/>
                                </a:cubicBezTo>
                                <a:cubicBezTo>
                                  <a:pt x="88202" y="9988"/>
                                  <a:pt x="38195" y="319265"/>
                                  <a:pt x="0" y="527005"/>
                                </a:cubicBezTo>
                                <a:lnTo>
                                  <a:pt x="13716" y="527005"/>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901" name="Google Shape;1901;p39"/>
                        <p:cNvGrpSpPr/>
                        <p:nvPr/>
                      </p:nvGrpSpPr>
                      <p:grpSpPr>
                        <a:xfrm>
                          <a:off x="4564729" y="4010410"/>
                          <a:ext cx="753197" cy="469602"/>
                          <a:chOff x="4564729" y="4010410"/>
                          <a:chExt cx="753197" cy="469602"/>
                        </a:xfrm>
                      </p:grpSpPr>
                      <p:sp>
                        <p:nvSpPr>
                          <p:cNvPr id="1902" name="Google Shape;1902;p39"/>
                          <p:cNvSpPr/>
                          <p:nvPr/>
                        </p:nvSpPr>
                        <p:spPr>
                          <a:xfrm>
                            <a:off x="4578546" y="4010410"/>
                            <a:ext cx="739380" cy="469602"/>
                          </a:xfrm>
                          <a:custGeom>
                            <a:rect b="b" l="l" r="r" t="t"/>
                            <a:pathLst>
                              <a:path extrusionOk="0" h="469602" w="739380">
                                <a:moveTo>
                                  <a:pt x="735038" y="138208"/>
                                </a:moveTo>
                                <a:cubicBezTo>
                                  <a:pt x="735038" y="138208"/>
                                  <a:pt x="753802" y="316325"/>
                                  <a:pt x="713321" y="415480"/>
                                </a:cubicBezTo>
                                <a:cubicBezTo>
                                  <a:pt x="672840" y="514636"/>
                                  <a:pt x="148298" y="463582"/>
                                  <a:pt x="14662" y="374333"/>
                                </a:cubicBezTo>
                                <a:cubicBezTo>
                                  <a:pt x="-40202" y="337756"/>
                                  <a:pt x="76575" y="0"/>
                                  <a:pt x="76575" y="0"/>
                                </a:cubicBezTo>
                                <a:lnTo>
                                  <a:pt x="735038" y="138208"/>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3" name="Google Shape;1903;p39"/>
                          <p:cNvSpPr/>
                          <p:nvPr/>
                        </p:nvSpPr>
                        <p:spPr>
                          <a:xfrm>
                            <a:off x="4564729" y="4179081"/>
                            <a:ext cx="164227" cy="206613"/>
                          </a:xfrm>
                          <a:custGeom>
                            <a:rect b="b" l="l" r="r" t="t"/>
                            <a:pathLst>
                              <a:path extrusionOk="0" h="206613" w="164227">
                                <a:moveTo>
                                  <a:pt x="0" y="206614"/>
                                </a:moveTo>
                                <a:cubicBezTo>
                                  <a:pt x="7906" y="205185"/>
                                  <a:pt x="15716" y="203185"/>
                                  <a:pt x="23241" y="200613"/>
                                </a:cubicBezTo>
                                <a:cubicBezTo>
                                  <a:pt x="35242" y="196517"/>
                                  <a:pt x="46768" y="190993"/>
                                  <a:pt x="57721" y="183944"/>
                                </a:cubicBezTo>
                                <a:cubicBezTo>
                                  <a:pt x="69056" y="176610"/>
                                  <a:pt x="79343" y="168133"/>
                                  <a:pt x="88487" y="158798"/>
                                </a:cubicBezTo>
                                <a:cubicBezTo>
                                  <a:pt x="146304" y="100505"/>
                                  <a:pt x="163354" y="12304"/>
                                  <a:pt x="164116" y="8018"/>
                                </a:cubicBezTo>
                                <a:cubicBezTo>
                                  <a:pt x="164782" y="4398"/>
                                  <a:pt x="162401" y="874"/>
                                  <a:pt x="158687" y="112"/>
                                </a:cubicBezTo>
                                <a:cubicBezTo>
                                  <a:pt x="155067" y="-555"/>
                                  <a:pt x="151543" y="1826"/>
                                  <a:pt x="150781" y="5541"/>
                                </a:cubicBezTo>
                                <a:cubicBezTo>
                                  <a:pt x="150590" y="6589"/>
                                  <a:pt x="132874" y="98314"/>
                                  <a:pt x="74200" y="153750"/>
                                </a:cubicBezTo>
                                <a:cubicBezTo>
                                  <a:pt x="66865" y="160703"/>
                                  <a:pt x="58864" y="167085"/>
                                  <a:pt x="50292" y="172610"/>
                                </a:cubicBezTo>
                                <a:cubicBezTo>
                                  <a:pt x="39910" y="179277"/>
                                  <a:pt x="28861" y="184516"/>
                                  <a:pt x="17336" y="188326"/>
                                </a:cubicBezTo>
                                <a:cubicBezTo>
                                  <a:pt x="12573" y="189850"/>
                                  <a:pt x="7620" y="191183"/>
                                  <a:pt x="2667" y="192231"/>
                                </a:cubicBezTo>
                                <a:cubicBezTo>
                                  <a:pt x="1905" y="196803"/>
                                  <a:pt x="953" y="201565"/>
                                  <a:pt x="0" y="206614"/>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4" name="Google Shape;1904;p39"/>
                          <p:cNvSpPr/>
                          <p:nvPr/>
                        </p:nvSpPr>
                        <p:spPr>
                          <a:xfrm>
                            <a:off x="4888379" y="4082895"/>
                            <a:ext cx="39918" cy="359387"/>
                          </a:xfrm>
                          <a:custGeom>
                            <a:rect b="b" l="l" r="r" t="t"/>
                            <a:pathLst>
                              <a:path extrusionOk="0" h="359387" w="39918">
                                <a:moveTo>
                                  <a:pt x="9" y="352520"/>
                                </a:moveTo>
                                <a:cubicBezTo>
                                  <a:pt x="-181" y="356044"/>
                                  <a:pt x="2676" y="359092"/>
                                  <a:pt x="6391" y="359378"/>
                                </a:cubicBezTo>
                                <a:cubicBezTo>
                                  <a:pt x="6391" y="359378"/>
                                  <a:pt x="6391" y="359378"/>
                                  <a:pt x="6486" y="359378"/>
                                </a:cubicBezTo>
                                <a:cubicBezTo>
                                  <a:pt x="10201" y="359569"/>
                                  <a:pt x="13344" y="356806"/>
                                  <a:pt x="13535" y="353187"/>
                                </a:cubicBezTo>
                                <a:cubicBezTo>
                                  <a:pt x="14678" y="328803"/>
                                  <a:pt x="16202" y="303943"/>
                                  <a:pt x="17726" y="278987"/>
                                </a:cubicBezTo>
                                <a:cubicBezTo>
                                  <a:pt x="18011" y="274606"/>
                                  <a:pt x="18297" y="270224"/>
                                  <a:pt x="18583" y="265843"/>
                                </a:cubicBezTo>
                                <a:cubicBezTo>
                                  <a:pt x="23917" y="184499"/>
                                  <a:pt x="30584" y="104584"/>
                                  <a:pt x="35633" y="48101"/>
                                </a:cubicBezTo>
                                <a:cubicBezTo>
                                  <a:pt x="36013" y="43529"/>
                                  <a:pt x="36395" y="39148"/>
                                  <a:pt x="36871" y="34862"/>
                                </a:cubicBezTo>
                                <a:cubicBezTo>
                                  <a:pt x="38014" y="22479"/>
                                  <a:pt x="39062" y="11525"/>
                                  <a:pt x="39919" y="2191"/>
                                </a:cubicBezTo>
                                <a:cubicBezTo>
                                  <a:pt x="35442" y="1524"/>
                                  <a:pt x="30965" y="762"/>
                                  <a:pt x="26584" y="0"/>
                                </a:cubicBezTo>
                                <a:cubicBezTo>
                                  <a:pt x="25727" y="9334"/>
                                  <a:pt x="24679" y="20383"/>
                                  <a:pt x="23536" y="32861"/>
                                </a:cubicBezTo>
                                <a:cubicBezTo>
                                  <a:pt x="23155" y="37147"/>
                                  <a:pt x="22774" y="41529"/>
                                  <a:pt x="22298" y="46101"/>
                                </a:cubicBezTo>
                                <a:cubicBezTo>
                                  <a:pt x="17249" y="102013"/>
                                  <a:pt x="10582" y="181261"/>
                                  <a:pt x="5343" y="262128"/>
                                </a:cubicBezTo>
                                <a:cubicBezTo>
                                  <a:pt x="5057" y="266605"/>
                                  <a:pt x="4771" y="271081"/>
                                  <a:pt x="4486" y="275558"/>
                                </a:cubicBezTo>
                                <a:cubicBezTo>
                                  <a:pt x="2676" y="301466"/>
                                  <a:pt x="1152" y="327374"/>
                                  <a:pt x="9" y="352520"/>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5" name="Google Shape;1905;p39"/>
                          <p:cNvSpPr/>
                          <p:nvPr/>
                        </p:nvSpPr>
                        <p:spPr>
                          <a:xfrm>
                            <a:off x="4865413" y="4091087"/>
                            <a:ext cx="117558" cy="272632"/>
                          </a:xfrm>
                          <a:custGeom>
                            <a:rect b="b" l="l" r="r" t="t"/>
                            <a:pathLst>
                              <a:path extrusionOk="0" h="272632" w="117558">
                                <a:moveTo>
                                  <a:pt x="3735" y="258509"/>
                                </a:moveTo>
                                <a:cubicBezTo>
                                  <a:pt x="5831" y="259556"/>
                                  <a:pt x="15260" y="263938"/>
                                  <a:pt x="27262" y="267557"/>
                                </a:cubicBezTo>
                                <a:cubicBezTo>
                                  <a:pt x="31453" y="268796"/>
                                  <a:pt x="35930" y="270034"/>
                                  <a:pt x="40597" y="270891"/>
                                </a:cubicBezTo>
                                <a:cubicBezTo>
                                  <a:pt x="44788" y="271748"/>
                                  <a:pt x="49074" y="272320"/>
                                  <a:pt x="53360" y="272510"/>
                                </a:cubicBezTo>
                                <a:cubicBezTo>
                                  <a:pt x="61552" y="272986"/>
                                  <a:pt x="69362" y="272129"/>
                                  <a:pt x="75934" y="268986"/>
                                </a:cubicBezTo>
                                <a:cubicBezTo>
                                  <a:pt x="84126" y="265081"/>
                                  <a:pt x="89460" y="257937"/>
                                  <a:pt x="91270" y="248412"/>
                                </a:cubicBezTo>
                                <a:cubicBezTo>
                                  <a:pt x="96128" y="223266"/>
                                  <a:pt x="106415" y="119634"/>
                                  <a:pt x="113368" y="46292"/>
                                </a:cubicBezTo>
                                <a:cubicBezTo>
                                  <a:pt x="113844" y="41815"/>
                                  <a:pt x="114225" y="37338"/>
                                  <a:pt x="114606" y="33147"/>
                                </a:cubicBezTo>
                                <a:cubicBezTo>
                                  <a:pt x="115749" y="21431"/>
                                  <a:pt x="116702" y="10763"/>
                                  <a:pt x="117559" y="1714"/>
                                </a:cubicBezTo>
                                <a:cubicBezTo>
                                  <a:pt x="113082" y="1143"/>
                                  <a:pt x="108605" y="667"/>
                                  <a:pt x="104129" y="0"/>
                                </a:cubicBezTo>
                                <a:cubicBezTo>
                                  <a:pt x="103271" y="9144"/>
                                  <a:pt x="102319" y="19907"/>
                                  <a:pt x="101176" y="31813"/>
                                </a:cubicBezTo>
                                <a:cubicBezTo>
                                  <a:pt x="100795" y="36100"/>
                                  <a:pt x="100319" y="40481"/>
                                  <a:pt x="99938" y="44958"/>
                                </a:cubicBezTo>
                                <a:cubicBezTo>
                                  <a:pt x="92984" y="118110"/>
                                  <a:pt x="82792" y="221647"/>
                                  <a:pt x="78030" y="245935"/>
                                </a:cubicBezTo>
                                <a:cubicBezTo>
                                  <a:pt x="76982" y="251555"/>
                                  <a:pt x="74411" y="255175"/>
                                  <a:pt x="69934" y="257270"/>
                                </a:cubicBezTo>
                                <a:cubicBezTo>
                                  <a:pt x="62790" y="260699"/>
                                  <a:pt x="52122" y="259937"/>
                                  <a:pt x="41454" y="257651"/>
                                </a:cubicBezTo>
                                <a:cubicBezTo>
                                  <a:pt x="36882" y="256699"/>
                                  <a:pt x="32405" y="255365"/>
                                  <a:pt x="28214" y="254032"/>
                                </a:cubicBezTo>
                                <a:cubicBezTo>
                                  <a:pt x="20499" y="251555"/>
                                  <a:pt x="13832" y="248698"/>
                                  <a:pt x="9736" y="246793"/>
                                </a:cubicBezTo>
                                <a:cubicBezTo>
                                  <a:pt x="6402" y="245173"/>
                                  <a:pt x="2402" y="246507"/>
                                  <a:pt x="687" y="249746"/>
                                </a:cubicBezTo>
                                <a:cubicBezTo>
                                  <a:pt x="-932" y="252984"/>
                                  <a:pt x="401" y="256889"/>
                                  <a:pt x="3735" y="258509"/>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906" name="Google Shape;1906;p39"/>
                        <p:cNvGrpSpPr/>
                        <p:nvPr/>
                      </p:nvGrpSpPr>
                      <p:grpSpPr>
                        <a:xfrm>
                          <a:off x="4924012" y="4179084"/>
                          <a:ext cx="393477" cy="799923"/>
                          <a:chOff x="4924012" y="4179084"/>
                          <a:chExt cx="393477" cy="799923"/>
                        </a:xfrm>
                      </p:grpSpPr>
                      <p:sp>
                        <p:nvSpPr>
                          <p:cNvPr id="1907" name="Google Shape;1907;p39"/>
                          <p:cNvSpPr/>
                          <p:nvPr/>
                        </p:nvSpPr>
                        <p:spPr>
                          <a:xfrm>
                            <a:off x="4924012" y="4262515"/>
                            <a:ext cx="393477" cy="716491"/>
                          </a:xfrm>
                          <a:custGeom>
                            <a:rect b="b" l="l" r="r" t="t"/>
                            <a:pathLst>
                              <a:path extrusionOk="0" h="716491" w="393477">
                                <a:moveTo>
                                  <a:pt x="324326" y="716492"/>
                                </a:moveTo>
                                <a:cubicBezTo>
                                  <a:pt x="345091" y="526754"/>
                                  <a:pt x="369094" y="272722"/>
                                  <a:pt x="382619" y="125656"/>
                                </a:cubicBezTo>
                                <a:cubicBezTo>
                                  <a:pt x="383096" y="121084"/>
                                  <a:pt x="383476" y="116607"/>
                                  <a:pt x="383857" y="112226"/>
                                </a:cubicBezTo>
                                <a:cubicBezTo>
                                  <a:pt x="389858" y="47266"/>
                                  <a:pt x="393478" y="6403"/>
                                  <a:pt x="393478" y="6403"/>
                                </a:cubicBezTo>
                                <a:cubicBezTo>
                                  <a:pt x="361283" y="-7027"/>
                                  <a:pt x="302895" y="2212"/>
                                  <a:pt x="240792" y="19834"/>
                                </a:cubicBezTo>
                                <a:cubicBezTo>
                                  <a:pt x="236315" y="21072"/>
                                  <a:pt x="231838" y="22405"/>
                                  <a:pt x="227266" y="23739"/>
                                </a:cubicBezTo>
                                <a:cubicBezTo>
                                  <a:pt x="116967" y="56791"/>
                                  <a:pt x="0" y="112607"/>
                                  <a:pt x="0" y="112607"/>
                                </a:cubicBezTo>
                                <a:lnTo>
                                  <a:pt x="0" y="716492"/>
                                </a:lnTo>
                                <a:lnTo>
                                  <a:pt x="324326" y="716492"/>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8" name="Google Shape;1908;p39"/>
                          <p:cNvSpPr/>
                          <p:nvPr/>
                        </p:nvSpPr>
                        <p:spPr>
                          <a:xfrm>
                            <a:off x="5203190" y="4451980"/>
                            <a:ext cx="52978" cy="527027"/>
                          </a:xfrm>
                          <a:custGeom>
                            <a:rect b="b" l="l" r="r" t="t"/>
                            <a:pathLst>
                              <a:path extrusionOk="0" h="527027" w="52978">
                                <a:moveTo>
                                  <a:pt x="13525" y="527027"/>
                                </a:moveTo>
                                <a:cubicBezTo>
                                  <a:pt x="31432" y="316049"/>
                                  <a:pt x="52673" y="11249"/>
                                  <a:pt x="52959" y="7248"/>
                                </a:cubicBezTo>
                                <a:cubicBezTo>
                                  <a:pt x="53245" y="3533"/>
                                  <a:pt x="50387" y="295"/>
                                  <a:pt x="46672" y="9"/>
                                </a:cubicBezTo>
                                <a:cubicBezTo>
                                  <a:pt x="42958" y="-181"/>
                                  <a:pt x="39719" y="2581"/>
                                  <a:pt x="39529" y="6296"/>
                                </a:cubicBezTo>
                                <a:cubicBezTo>
                                  <a:pt x="39243" y="10296"/>
                                  <a:pt x="17907" y="316239"/>
                                  <a:pt x="0" y="527027"/>
                                </a:cubicBezTo>
                                <a:lnTo>
                                  <a:pt x="13525" y="527027"/>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09" name="Google Shape;1909;p39"/>
                          <p:cNvSpPr/>
                          <p:nvPr/>
                        </p:nvSpPr>
                        <p:spPr>
                          <a:xfrm>
                            <a:off x="5114114" y="4179084"/>
                            <a:ext cx="193754" cy="208991"/>
                          </a:xfrm>
                          <a:custGeom>
                            <a:rect b="b" l="l" r="r" t="t"/>
                            <a:pathLst>
                              <a:path extrusionOk="0" h="208991" w="193754">
                                <a:moveTo>
                                  <a:pt x="112" y="7919"/>
                                </a:moveTo>
                                <a:cubicBezTo>
                                  <a:pt x="683" y="11062"/>
                                  <a:pt x="9923" y="58782"/>
                                  <a:pt x="37259" y="107074"/>
                                </a:cubicBezTo>
                                <a:cubicBezTo>
                                  <a:pt x="53356" y="135554"/>
                                  <a:pt x="75835" y="164129"/>
                                  <a:pt x="106506" y="183846"/>
                                </a:cubicBezTo>
                                <a:cubicBezTo>
                                  <a:pt x="132319" y="200419"/>
                                  <a:pt x="161084" y="208801"/>
                                  <a:pt x="192517" y="208992"/>
                                </a:cubicBezTo>
                                <a:cubicBezTo>
                                  <a:pt x="192993" y="204420"/>
                                  <a:pt x="193374" y="199943"/>
                                  <a:pt x="193755" y="195562"/>
                                </a:cubicBezTo>
                                <a:cubicBezTo>
                                  <a:pt x="164418" y="195562"/>
                                  <a:pt x="137653" y="187846"/>
                                  <a:pt x="113840" y="172606"/>
                                </a:cubicBezTo>
                                <a:cubicBezTo>
                                  <a:pt x="86408" y="154985"/>
                                  <a:pt x="65930" y="129268"/>
                                  <a:pt x="50785" y="103264"/>
                                </a:cubicBezTo>
                                <a:cubicBezTo>
                                  <a:pt x="22876" y="55258"/>
                                  <a:pt x="13447" y="6300"/>
                                  <a:pt x="13351" y="5538"/>
                                </a:cubicBezTo>
                                <a:cubicBezTo>
                                  <a:pt x="12685" y="1918"/>
                                  <a:pt x="9160" y="-558"/>
                                  <a:pt x="5541" y="109"/>
                                </a:cubicBezTo>
                                <a:cubicBezTo>
                                  <a:pt x="1826" y="775"/>
                                  <a:pt x="-555" y="4300"/>
                                  <a:pt x="112" y="7919"/>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10" name="Google Shape;1910;p39"/>
                      <p:cNvGrpSpPr/>
                      <p:nvPr/>
                    </p:nvGrpSpPr>
                    <p:grpSpPr>
                      <a:xfrm>
                        <a:off x="4574825" y="2303875"/>
                        <a:ext cx="830480" cy="1979688"/>
                        <a:chOff x="4574825" y="2303875"/>
                        <a:chExt cx="830480" cy="1979688"/>
                      </a:xfrm>
                    </p:grpSpPr>
                    <p:grpSp>
                      <p:nvGrpSpPr>
                        <p:cNvPr id="1911" name="Google Shape;1911;p39"/>
                        <p:cNvGrpSpPr/>
                        <p:nvPr/>
                      </p:nvGrpSpPr>
                      <p:grpSpPr>
                        <a:xfrm>
                          <a:off x="4574825" y="2911320"/>
                          <a:ext cx="830480" cy="1372243"/>
                          <a:chOff x="4574825" y="2911320"/>
                          <a:chExt cx="830480" cy="1372243"/>
                        </a:xfrm>
                      </p:grpSpPr>
                      <p:sp>
                        <p:nvSpPr>
                          <p:cNvPr id="1912" name="Google Shape;1912;p39"/>
                          <p:cNvSpPr/>
                          <p:nvPr/>
                        </p:nvSpPr>
                        <p:spPr>
                          <a:xfrm>
                            <a:off x="4574825" y="2911320"/>
                            <a:ext cx="830480" cy="1372243"/>
                          </a:xfrm>
                          <a:custGeom>
                            <a:rect b="b" l="l" r="r" t="t"/>
                            <a:pathLst>
                              <a:path extrusionOk="0" h="1372243" w="830480">
                                <a:moveTo>
                                  <a:pt x="0" y="1226058"/>
                                </a:moveTo>
                                <a:cubicBezTo>
                                  <a:pt x="145161" y="1361599"/>
                                  <a:pt x="488537" y="1433608"/>
                                  <a:pt x="753142" y="1304735"/>
                                </a:cubicBezTo>
                                <a:cubicBezTo>
                                  <a:pt x="782193" y="1225391"/>
                                  <a:pt x="814102" y="942308"/>
                                  <a:pt x="822674" y="857631"/>
                                </a:cubicBezTo>
                                <a:cubicBezTo>
                                  <a:pt x="824389" y="840772"/>
                                  <a:pt x="825722" y="823913"/>
                                  <a:pt x="826865" y="807053"/>
                                </a:cubicBezTo>
                                <a:cubicBezTo>
                                  <a:pt x="832199" y="725900"/>
                                  <a:pt x="831056" y="644080"/>
                                  <a:pt x="827151" y="558546"/>
                                </a:cubicBezTo>
                                <a:cubicBezTo>
                                  <a:pt x="826961" y="553879"/>
                                  <a:pt x="826675" y="549212"/>
                                  <a:pt x="826484" y="544544"/>
                                </a:cubicBezTo>
                                <a:cubicBezTo>
                                  <a:pt x="823055" y="474155"/>
                                  <a:pt x="817816" y="401193"/>
                                  <a:pt x="812959" y="323659"/>
                                </a:cubicBezTo>
                                <a:cubicBezTo>
                                  <a:pt x="803338" y="170212"/>
                                  <a:pt x="752094" y="75724"/>
                                  <a:pt x="663130" y="61627"/>
                                </a:cubicBezTo>
                                <a:cubicBezTo>
                                  <a:pt x="621792" y="55054"/>
                                  <a:pt x="589026" y="43434"/>
                                  <a:pt x="564928" y="32004"/>
                                </a:cubicBezTo>
                                <a:cubicBezTo>
                                  <a:pt x="561975" y="30575"/>
                                  <a:pt x="559213" y="29242"/>
                                  <a:pt x="556450" y="27813"/>
                                </a:cubicBezTo>
                                <a:cubicBezTo>
                                  <a:pt x="527780" y="13144"/>
                                  <a:pt x="511492" y="0"/>
                                  <a:pt x="511492" y="0"/>
                                </a:cubicBezTo>
                                <a:lnTo>
                                  <a:pt x="313087" y="0"/>
                                </a:lnTo>
                                <a:cubicBezTo>
                                  <a:pt x="296037" y="24860"/>
                                  <a:pt x="274511" y="40576"/>
                                  <a:pt x="251365" y="51625"/>
                                </a:cubicBezTo>
                                <a:cubicBezTo>
                                  <a:pt x="248793" y="52864"/>
                                  <a:pt x="246221" y="54007"/>
                                  <a:pt x="243554" y="55150"/>
                                </a:cubicBezTo>
                                <a:cubicBezTo>
                                  <a:pt x="173164" y="85534"/>
                                  <a:pt x="91059" y="79534"/>
                                  <a:pt x="74104" y="164401"/>
                                </a:cubicBezTo>
                                <a:cubicBezTo>
                                  <a:pt x="63437" y="217741"/>
                                  <a:pt x="104299" y="327374"/>
                                  <a:pt x="100013" y="549783"/>
                                </a:cubicBezTo>
                                <a:cubicBezTo>
                                  <a:pt x="99727" y="566071"/>
                                  <a:pt x="99155" y="583025"/>
                                  <a:pt x="98298" y="600551"/>
                                </a:cubicBezTo>
                                <a:cubicBezTo>
                                  <a:pt x="97536" y="617030"/>
                                  <a:pt x="96488" y="633984"/>
                                  <a:pt x="95155" y="651510"/>
                                </a:cubicBezTo>
                                <a:cubicBezTo>
                                  <a:pt x="93916" y="667798"/>
                                  <a:pt x="92488" y="684752"/>
                                  <a:pt x="90773" y="702088"/>
                                </a:cubicBezTo>
                                <a:cubicBezTo>
                                  <a:pt x="89249" y="717233"/>
                                  <a:pt x="87535" y="732854"/>
                                  <a:pt x="85630" y="748760"/>
                                </a:cubicBezTo>
                                <a:cubicBezTo>
                                  <a:pt x="83629" y="765143"/>
                                  <a:pt x="81439" y="781907"/>
                                  <a:pt x="78962" y="799147"/>
                                </a:cubicBezTo>
                                <a:cubicBezTo>
                                  <a:pt x="65818" y="891826"/>
                                  <a:pt x="30385" y="1107186"/>
                                  <a:pt x="0" y="1226058"/>
                                </a:cubicBez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3" name="Google Shape;1913;p39"/>
                          <p:cNvSpPr/>
                          <p:nvPr/>
                        </p:nvSpPr>
                        <p:spPr>
                          <a:xfrm>
                            <a:off x="5248799" y="3351079"/>
                            <a:ext cx="101815" cy="832590"/>
                          </a:xfrm>
                          <a:custGeom>
                            <a:rect b="b" l="l" r="r" t="t"/>
                            <a:pathLst>
                              <a:path extrusionOk="0" h="832590" w="101815">
                                <a:moveTo>
                                  <a:pt x="6016" y="832591"/>
                                </a:moveTo>
                                <a:cubicBezTo>
                                  <a:pt x="5540" y="832591"/>
                                  <a:pt x="4968" y="832495"/>
                                  <a:pt x="4397" y="832400"/>
                                </a:cubicBezTo>
                                <a:cubicBezTo>
                                  <a:pt x="1253" y="831543"/>
                                  <a:pt x="-652" y="828304"/>
                                  <a:pt x="206" y="825066"/>
                                </a:cubicBezTo>
                                <a:cubicBezTo>
                                  <a:pt x="110410" y="421015"/>
                                  <a:pt x="88121" y="10393"/>
                                  <a:pt x="87931" y="6297"/>
                                </a:cubicBezTo>
                                <a:cubicBezTo>
                                  <a:pt x="87740" y="3058"/>
                                  <a:pt x="90217" y="201"/>
                                  <a:pt x="93551" y="10"/>
                                </a:cubicBezTo>
                                <a:cubicBezTo>
                                  <a:pt x="96884" y="-180"/>
                                  <a:pt x="99647" y="2296"/>
                                  <a:pt x="99837" y="5630"/>
                                </a:cubicBezTo>
                                <a:cubicBezTo>
                                  <a:pt x="100028" y="9726"/>
                                  <a:pt x="122411" y="422349"/>
                                  <a:pt x="11731" y="828304"/>
                                </a:cubicBezTo>
                                <a:cubicBezTo>
                                  <a:pt x="10969" y="830876"/>
                                  <a:pt x="8588" y="832591"/>
                                  <a:pt x="6016" y="832591"/>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4" name="Google Shape;1914;p39"/>
                          <p:cNvSpPr/>
                          <p:nvPr/>
                        </p:nvSpPr>
                        <p:spPr>
                          <a:xfrm>
                            <a:off x="4650510" y="3295178"/>
                            <a:ext cx="26041" cy="363759"/>
                          </a:xfrm>
                          <a:custGeom>
                            <a:rect b="b" l="l" r="r" t="t"/>
                            <a:pathLst>
                              <a:path extrusionOk="0" h="363759" w="26041">
                                <a:moveTo>
                                  <a:pt x="6325" y="363760"/>
                                </a:moveTo>
                                <a:cubicBezTo>
                                  <a:pt x="9564" y="363760"/>
                                  <a:pt x="12326" y="361378"/>
                                  <a:pt x="12707" y="358045"/>
                                </a:cubicBezTo>
                                <a:cubicBezTo>
                                  <a:pt x="25852" y="241173"/>
                                  <a:pt x="26042" y="8763"/>
                                  <a:pt x="26042" y="6382"/>
                                </a:cubicBezTo>
                                <a:cubicBezTo>
                                  <a:pt x="26042" y="2857"/>
                                  <a:pt x="23185" y="0"/>
                                  <a:pt x="19660" y="0"/>
                                </a:cubicBezTo>
                                <a:cubicBezTo>
                                  <a:pt x="16136" y="0"/>
                                  <a:pt x="13279" y="2857"/>
                                  <a:pt x="13279" y="6382"/>
                                </a:cubicBezTo>
                                <a:cubicBezTo>
                                  <a:pt x="13279" y="8668"/>
                                  <a:pt x="13088" y="240506"/>
                                  <a:pt x="39" y="356616"/>
                                </a:cubicBezTo>
                                <a:cubicBezTo>
                                  <a:pt x="-342" y="360140"/>
                                  <a:pt x="2134" y="363284"/>
                                  <a:pt x="5659" y="363664"/>
                                </a:cubicBezTo>
                                <a:cubicBezTo>
                                  <a:pt x="5849" y="363760"/>
                                  <a:pt x="6135" y="363760"/>
                                  <a:pt x="6325" y="363760"/>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5" name="Google Shape;1915;p39"/>
                          <p:cNvSpPr/>
                          <p:nvPr/>
                        </p:nvSpPr>
                        <p:spPr>
                          <a:xfrm>
                            <a:off x="4928615" y="4082832"/>
                            <a:ext cx="29941" cy="29940"/>
                          </a:xfrm>
                          <a:custGeom>
                            <a:rect b="b" l="l" r="r" t="t"/>
                            <a:pathLst>
                              <a:path extrusionOk="0" h="29940" w="29941">
                                <a:moveTo>
                                  <a:pt x="64" y="16256"/>
                                </a:moveTo>
                                <a:cubicBezTo>
                                  <a:pt x="731" y="24447"/>
                                  <a:pt x="7970" y="30639"/>
                                  <a:pt x="16257" y="29877"/>
                                </a:cubicBezTo>
                                <a:cubicBezTo>
                                  <a:pt x="24448" y="29210"/>
                                  <a:pt x="30639" y="21971"/>
                                  <a:pt x="29878" y="13684"/>
                                </a:cubicBezTo>
                                <a:cubicBezTo>
                                  <a:pt x="29211" y="5493"/>
                                  <a:pt x="21972" y="-699"/>
                                  <a:pt x="13685" y="63"/>
                                </a:cubicBezTo>
                                <a:cubicBezTo>
                                  <a:pt x="5398" y="730"/>
                                  <a:pt x="-698" y="7969"/>
                                  <a:pt x="64" y="16256"/>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6" name="Google Shape;1916;p39"/>
                          <p:cNvSpPr/>
                          <p:nvPr/>
                        </p:nvSpPr>
                        <p:spPr>
                          <a:xfrm>
                            <a:off x="4926233" y="4155127"/>
                            <a:ext cx="29941" cy="29940"/>
                          </a:xfrm>
                          <a:custGeom>
                            <a:rect b="b" l="l" r="r" t="t"/>
                            <a:pathLst>
                              <a:path extrusionOk="0" h="29940" w="29941">
                                <a:moveTo>
                                  <a:pt x="64" y="16256"/>
                                </a:moveTo>
                                <a:cubicBezTo>
                                  <a:pt x="731" y="24447"/>
                                  <a:pt x="7970" y="30639"/>
                                  <a:pt x="16257" y="29877"/>
                                </a:cubicBezTo>
                                <a:cubicBezTo>
                                  <a:pt x="24448" y="29210"/>
                                  <a:pt x="30639" y="21971"/>
                                  <a:pt x="29878" y="13684"/>
                                </a:cubicBezTo>
                                <a:cubicBezTo>
                                  <a:pt x="29211" y="5493"/>
                                  <a:pt x="21972" y="-699"/>
                                  <a:pt x="13685" y="63"/>
                                </a:cubicBezTo>
                                <a:cubicBezTo>
                                  <a:pt x="5398" y="825"/>
                                  <a:pt x="-698" y="8064"/>
                                  <a:pt x="64" y="16256"/>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17" name="Google Shape;1917;p39"/>
                          <p:cNvSpPr/>
                          <p:nvPr/>
                        </p:nvSpPr>
                        <p:spPr>
                          <a:xfrm>
                            <a:off x="4724679" y="3219740"/>
                            <a:ext cx="151111" cy="177261"/>
                          </a:xfrm>
                          <a:custGeom>
                            <a:rect b="b" l="l" r="r" t="t"/>
                            <a:pathLst>
                              <a:path extrusionOk="0" h="177261" w="151111">
                                <a:moveTo>
                                  <a:pt x="26931" y="155639"/>
                                </a:moveTo>
                                <a:cubicBezTo>
                                  <a:pt x="-12026" y="110395"/>
                                  <a:pt x="2547" y="9715"/>
                                  <a:pt x="3214" y="5429"/>
                                </a:cubicBezTo>
                                <a:cubicBezTo>
                                  <a:pt x="3690" y="2286"/>
                                  <a:pt x="6357" y="0"/>
                                  <a:pt x="9500" y="0"/>
                                </a:cubicBezTo>
                                <a:lnTo>
                                  <a:pt x="141612" y="0"/>
                                </a:lnTo>
                                <a:cubicBezTo>
                                  <a:pt x="144755" y="0"/>
                                  <a:pt x="147422" y="2286"/>
                                  <a:pt x="147898" y="5429"/>
                                </a:cubicBezTo>
                                <a:cubicBezTo>
                                  <a:pt x="148565" y="9715"/>
                                  <a:pt x="163138" y="110395"/>
                                  <a:pt x="124181" y="155639"/>
                                </a:cubicBezTo>
                                <a:cubicBezTo>
                                  <a:pt x="111799" y="170021"/>
                                  <a:pt x="95416" y="177260"/>
                                  <a:pt x="75508" y="177260"/>
                                </a:cubicBezTo>
                                <a:cubicBezTo>
                                  <a:pt x="55696" y="177356"/>
                                  <a:pt x="39313" y="170021"/>
                                  <a:pt x="26931" y="155639"/>
                                </a:cubicBezTo>
                                <a:close/>
                                <a:moveTo>
                                  <a:pt x="15120" y="12763"/>
                                </a:moveTo>
                                <a:cubicBezTo>
                                  <a:pt x="12643" y="34004"/>
                                  <a:pt x="6166" y="112014"/>
                                  <a:pt x="36551" y="147256"/>
                                </a:cubicBezTo>
                                <a:cubicBezTo>
                                  <a:pt x="46552" y="158877"/>
                                  <a:pt x="59316" y="164497"/>
                                  <a:pt x="75508" y="164497"/>
                                </a:cubicBezTo>
                                <a:cubicBezTo>
                                  <a:pt x="91796" y="164497"/>
                                  <a:pt x="104559" y="158877"/>
                                  <a:pt x="114466" y="147256"/>
                                </a:cubicBezTo>
                                <a:cubicBezTo>
                                  <a:pt x="144850" y="112014"/>
                                  <a:pt x="138373" y="34004"/>
                                  <a:pt x="135897" y="12763"/>
                                </a:cubicBezTo>
                                <a:lnTo>
                                  <a:pt x="15120" y="12763"/>
                                </a:ln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918" name="Google Shape;1918;p39"/>
                        <p:cNvGrpSpPr/>
                        <p:nvPr/>
                      </p:nvGrpSpPr>
                      <p:grpSpPr>
                        <a:xfrm>
                          <a:off x="4717816" y="2303875"/>
                          <a:ext cx="448230" cy="1752159"/>
                          <a:chOff x="4717816" y="2303875"/>
                          <a:chExt cx="448230" cy="1752159"/>
                        </a:xfrm>
                      </p:grpSpPr>
                      <p:sp>
                        <p:nvSpPr>
                          <p:cNvPr id="1919" name="Google Shape;1919;p39"/>
                          <p:cNvSpPr/>
                          <p:nvPr/>
                        </p:nvSpPr>
                        <p:spPr>
                          <a:xfrm>
                            <a:off x="4717816" y="2303875"/>
                            <a:ext cx="432345" cy="365510"/>
                          </a:xfrm>
                          <a:custGeom>
                            <a:rect b="b" l="l" r="r" t="t"/>
                            <a:pathLst>
                              <a:path extrusionOk="0" h="365510" w="432345">
                                <a:moveTo>
                                  <a:pt x="386504" y="118432"/>
                                </a:moveTo>
                                <a:cubicBezTo>
                                  <a:pt x="349547" y="94525"/>
                                  <a:pt x="233056" y="82523"/>
                                  <a:pt x="233056" y="82523"/>
                                </a:cubicBezTo>
                                <a:cubicBezTo>
                                  <a:pt x="233056" y="82523"/>
                                  <a:pt x="213911" y="32231"/>
                                  <a:pt x="192289" y="17848"/>
                                </a:cubicBezTo>
                                <a:cubicBezTo>
                                  <a:pt x="143235" y="-14823"/>
                                  <a:pt x="137140" y="51376"/>
                                  <a:pt x="137140" y="51376"/>
                                </a:cubicBezTo>
                                <a:cubicBezTo>
                                  <a:pt x="137140" y="51376"/>
                                  <a:pt x="89229" y="-15775"/>
                                  <a:pt x="46081" y="3465"/>
                                </a:cubicBezTo>
                                <a:cubicBezTo>
                                  <a:pt x="2932" y="22611"/>
                                  <a:pt x="58082" y="85000"/>
                                  <a:pt x="58082" y="85000"/>
                                </a:cubicBezTo>
                                <a:cubicBezTo>
                                  <a:pt x="58082" y="85000"/>
                                  <a:pt x="-6593" y="72998"/>
                                  <a:pt x="551" y="128148"/>
                                </a:cubicBezTo>
                                <a:cubicBezTo>
                                  <a:pt x="7695" y="183298"/>
                                  <a:pt x="70083" y="207205"/>
                                  <a:pt x="70083" y="207205"/>
                                </a:cubicBezTo>
                                <a:cubicBezTo>
                                  <a:pt x="70083" y="207205"/>
                                  <a:pt x="50938" y="238352"/>
                                  <a:pt x="60463" y="288739"/>
                                </a:cubicBezTo>
                                <a:cubicBezTo>
                                  <a:pt x="70083" y="339031"/>
                                  <a:pt x="91610" y="341508"/>
                                  <a:pt x="91610" y="341508"/>
                                </a:cubicBezTo>
                                <a:lnTo>
                                  <a:pt x="360120" y="365511"/>
                                </a:lnTo>
                                <a:cubicBezTo>
                                  <a:pt x="360120" y="365511"/>
                                  <a:pt x="415269" y="365511"/>
                                  <a:pt x="429652" y="295978"/>
                                </a:cubicBezTo>
                                <a:cubicBezTo>
                                  <a:pt x="444035" y="226446"/>
                                  <a:pt x="396124" y="197680"/>
                                  <a:pt x="396124" y="197680"/>
                                </a:cubicBezTo>
                                <a:cubicBezTo>
                                  <a:pt x="396124" y="197680"/>
                                  <a:pt x="427271" y="144721"/>
                                  <a:pt x="386504" y="118432"/>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20" name="Google Shape;1920;p39"/>
                          <p:cNvGrpSpPr/>
                          <p:nvPr/>
                        </p:nvGrpSpPr>
                        <p:grpSpPr>
                          <a:xfrm>
                            <a:off x="4803686" y="2753300"/>
                            <a:ext cx="362360" cy="1302734"/>
                            <a:chOff x="4803686" y="2753300"/>
                            <a:chExt cx="362360" cy="1302734"/>
                          </a:xfrm>
                        </p:grpSpPr>
                        <p:sp>
                          <p:nvSpPr>
                            <p:cNvPr id="1921" name="Google Shape;1921;p39"/>
                            <p:cNvSpPr/>
                            <p:nvPr/>
                          </p:nvSpPr>
                          <p:spPr>
                            <a:xfrm>
                              <a:off x="4884959" y="2753300"/>
                              <a:ext cx="199834" cy="207781"/>
                            </a:xfrm>
                            <a:custGeom>
                              <a:rect b="b" l="l" r="r" t="t"/>
                              <a:pathLst>
                                <a:path extrusionOk="0" h="207781" w="199834">
                                  <a:moveTo>
                                    <a:pt x="0" y="124396"/>
                                  </a:moveTo>
                                  <a:lnTo>
                                    <a:pt x="0" y="174784"/>
                                  </a:lnTo>
                                  <a:cubicBezTo>
                                    <a:pt x="5905" y="179546"/>
                                    <a:pt x="11906" y="183737"/>
                                    <a:pt x="17812" y="187262"/>
                                  </a:cubicBezTo>
                                  <a:cubicBezTo>
                                    <a:pt x="105346" y="239840"/>
                                    <a:pt x="199835" y="174784"/>
                                    <a:pt x="199835" y="174784"/>
                                  </a:cubicBezTo>
                                  <a:lnTo>
                                    <a:pt x="199835" y="0"/>
                                  </a:lnTo>
                                  <a:lnTo>
                                    <a:pt x="23908" y="109538"/>
                                  </a:lnTo>
                                  <a:lnTo>
                                    <a:pt x="0" y="124396"/>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2" name="Google Shape;1922;p39"/>
                            <p:cNvSpPr/>
                            <p:nvPr/>
                          </p:nvSpPr>
                          <p:spPr>
                            <a:xfrm>
                              <a:off x="4884959" y="2832930"/>
                              <a:ext cx="146684" cy="107727"/>
                            </a:xfrm>
                            <a:custGeom>
                              <a:rect b="b" l="l" r="r" t="t"/>
                              <a:pathLst>
                                <a:path extrusionOk="0" h="107727" w="146684">
                                  <a:moveTo>
                                    <a:pt x="0" y="43339"/>
                                  </a:moveTo>
                                  <a:lnTo>
                                    <a:pt x="0" y="95250"/>
                                  </a:lnTo>
                                  <a:cubicBezTo>
                                    <a:pt x="5905" y="100013"/>
                                    <a:pt x="11906" y="104204"/>
                                    <a:pt x="17812" y="107728"/>
                                  </a:cubicBezTo>
                                  <a:cubicBezTo>
                                    <a:pt x="92393" y="78200"/>
                                    <a:pt x="146685" y="0"/>
                                    <a:pt x="146685" y="0"/>
                                  </a:cubicBezTo>
                                  <a:lnTo>
                                    <a:pt x="23813" y="30004"/>
                                  </a:lnTo>
                                  <a:lnTo>
                                    <a:pt x="0" y="43339"/>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3" name="Google Shape;1923;p39"/>
                            <p:cNvSpPr/>
                            <p:nvPr/>
                          </p:nvSpPr>
                          <p:spPr>
                            <a:xfrm>
                              <a:off x="4969256" y="2876935"/>
                              <a:ext cx="190309" cy="204692"/>
                            </a:xfrm>
                            <a:custGeom>
                              <a:rect b="b" l="l" r="r" t="t"/>
                              <a:pathLst>
                                <a:path extrusionOk="0" h="204692" w="190309">
                                  <a:moveTo>
                                    <a:pt x="115157" y="0"/>
                                  </a:moveTo>
                                  <a:cubicBezTo>
                                    <a:pt x="115157" y="0"/>
                                    <a:pt x="174117" y="9906"/>
                                    <a:pt x="190309" y="77343"/>
                                  </a:cubicBezTo>
                                  <a:cubicBezTo>
                                    <a:pt x="132874" y="137446"/>
                                    <a:pt x="82105" y="189452"/>
                                    <a:pt x="0" y="204692"/>
                                  </a:cubicBezTo>
                                  <a:lnTo>
                                    <a:pt x="0" y="84011"/>
                                  </a:lnTo>
                                  <a:cubicBezTo>
                                    <a:pt x="0" y="84011"/>
                                    <a:pt x="72485" y="65818"/>
                                    <a:pt x="115157" y="0"/>
                                  </a:cubicBez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4" name="Google Shape;1924;p39"/>
                            <p:cNvSpPr/>
                            <p:nvPr/>
                          </p:nvSpPr>
                          <p:spPr>
                            <a:xfrm>
                              <a:off x="4810093" y="2894366"/>
                              <a:ext cx="159162" cy="187261"/>
                            </a:xfrm>
                            <a:custGeom>
                              <a:rect b="b" l="l" r="r" t="t"/>
                              <a:pathLst>
                                <a:path extrusionOk="0" h="187261" w="159162">
                                  <a:moveTo>
                                    <a:pt x="73057" y="0"/>
                                  </a:moveTo>
                                  <a:cubicBezTo>
                                    <a:pt x="73057" y="0"/>
                                    <a:pt x="20384" y="11335"/>
                                    <a:pt x="0" y="78677"/>
                                  </a:cubicBezTo>
                                  <a:cubicBezTo>
                                    <a:pt x="53054" y="143256"/>
                                    <a:pt x="81439" y="167545"/>
                                    <a:pt x="159163" y="187262"/>
                                  </a:cubicBezTo>
                                  <a:lnTo>
                                    <a:pt x="159163" y="66580"/>
                                  </a:lnTo>
                                  <a:cubicBezTo>
                                    <a:pt x="159163" y="66580"/>
                                    <a:pt x="115824" y="65818"/>
                                    <a:pt x="73057" y="0"/>
                                  </a:cubicBez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25" name="Google Shape;1925;p39"/>
                            <p:cNvGrpSpPr/>
                            <p:nvPr/>
                          </p:nvGrpSpPr>
                          <p:grpSpPr>
                            <a:xfrm>
                              <a:off x="4803686" y="2947701"/>
                              <a:ext cx="362360" cy="1108333"/>
                              <a:chOff x="4803686" y="2947701"/>
                              <a:chExt cx="362360" cy="1108333"/>
                            </a:xfrm>
                          </p:grpSpPr>
                          <p:grpSp>
                            <p:nvGrpSpPr>
                              <p:cNvPr id="1926" name="Google Shape;1926;p39"/>
                              <p:cNvGrpSpPr/>
                              <p:nvPr/>
                            </p:nvGrpSpPr>
                            <p:grpSpPr>
                              <a:xfrm>
                                <a:off x="4853527" y="3114298"/>
                                <a:ext cx="209263" cy="941736"/>
                                <a:chOff x="4853527" y="3114298"/>
                                <a:chExt cx="209263" cy="941736"/>
                              </a:xfrm>
                            </p:grpSpPr>
                            <p:sp>
                              <p:nvSpPr>
                                <p:cNvPr id="1927" name="Google Shape;1927;p39"/>
                                <p:cNvSpPr/>
                                <p:nvPr/>
                              </p:nvSpPr>
                              <p:spPr>
                                <a:xfrm>
                                  <a:off x="4853527" y="3114298"/>
                                  <a:ext cx="209263" cy="941736"/>
                                </a:xfrm>
                                <a:custGeom>
                                  <a:rect b="b" l="l" r="r" t="t"/>
                                  <a:pathLst>
                                    <a:path extrusionOk="0" h="941736" w="209263">
                                      <a:moveTo>
                                        <a:pt x="0" y="717804"/>
                                      </a:moveTo>
                                      <a:lnTo>
                                        <a:pt x="34099" y="800195"/>
                                      </a:lnTo>
                                      <a:lnTo>
                                        <a:pt x="34099" y="800195"/>
                                      </a:lnTo>
                                      <a:lnTo>
                                        <a:pt x="49434" y="837152"/>
                                      </a:lnTo>
                                      <a:lnTo>
                                        <a:pt x="92678" y="941737"/>
                                      </a:lnTo>
                                      <a:lnTo>
                                        <a:pt x="113633" y="901351"/>
                                      </a:lnTo>
                                      <a:lnTo>
                                        <a:pt x="120967" y="887063"/>
                                      </a:lnTo>
                                      <a:lnTo>
                                        <a:pt x="137826" y="854678"/>
                                      </a:lnTo>
                                      <a:lnTo>
                                        <a:pt x="145161" y="840391"/>
                                      </a:lnTo>
                                      <a:lnTo>
                                        <a:pt x="161925" y="808006"/>
                                      </a:lnTo>
                                      <a:lnTo>
                                        <a:pt x="169354" y="793718"/>
                                      </a:lnTo>
                                      <a:lnTo>
                                        <a:pt x="186118" y="761333"/>
                                      </a:lnTo>
                                      <a:lnTo>
                                        <a:pt x="186118" y="761333"/>
                                      </a:lnTo>
                                      <a:lnTo>
                                        <a:pt x="193548" y="747046"/>
                                      </a:lnTo>
                                      <a:lnTo>
                                        <a:pt x="209264" y="716661"/>
                                      </a:lnTo>
                                      <a:lnTo>
                                        <a:pt x="208978" y="713327"/>
                                      </a:lnTo>
                                      <a:lnTo>
                                        <a:pt x="206502" y="689229"/>
                                      </a:lnTo>
                                      <a:lnTo>
                                        <a:pt x="200882" y="634460"/>
                                      </a:lnTo>
                                      <a:lnTo>
                                        <a:pt x="198501" y="610267"/>
                                      </a:lnTo>
                                      <a:lnTo>
                                        <a:pt x="192881" y="555593"/>
                                      </a:lnTo>
                                      <a:lnTo>
                                        <a:pt x="190405" y="531400"/>
                                      </a:lnTo>
                                      <a:lnTo>
                                        <a:pt x="184880" y="476726"/>
                                      </a:lnTo>
                                      <a:lnTo>
                                        <a:pt x="182404" y="452533"/>
                                      </a:lnTo>
                                      <a:lnTo>
                                        <a:pt x="176784" y="397859"/>
                                      </a:lnTo>
                                      <a:lnTo>
                                        <a:pt x="174403" y="373666"/>
                                      </a:lnTo>
                                      <a:lnTo>
                                        <a:pt x="168783" y="318992"/>
                                      </a:lnTo>
                                      <a:lnTo>
                                        <a:pt x="166306" y="294799"/>
                                      </a:lnTo>
                                      <a:lnTo>
                                        <a:pt x="160782" y="240125"/>
                                      </a:lnTo>
                                      <a:lnTo>
                                        <a:pt x="158305" y="215932"/>
                                      </a:lnTo>
                                      <a:lnTo>
                                        <a:pt x="152781" y="161258"/>
                                      </a:lnTo>
                                      <a:lnTo>
                                        <a:pt x="150304" y="137065"/>
                                      </a:lnTo>
                                      <a:lnTo>
                                        <a:pt x="144684" y="82296"/>
                                      </a:lnTo>
                                      <a:lnTo>
                                        <a:pt x="142208" y="58198"/>
                                      </a:lnTo>
                                      <a:lnTo>
                                        <a:pt x="136493" y="1619"/>
                                      </a:lnTo>
                                      <a:lnTo>
                                        <a:pt x="94678" y="0"/>
                                      </a:lnTo>
                                      <a:lnTo>
                                        <a:pt x="93440" y="9430"/>
                                      </a:lnTo>
                                      <a:lnTo>
                                        <a:pt x="90964" y="28575"/>
                                      </a:lnTo>
                                      <a:lnTo>
                                        <a:pt x="85249" y="72009"/>
                                      </a:lnTo>
                                      <a:lnTo>
                                        <a:pt x="82677" y="91154"/>
                                      </a:lnTo>
                                      <a:lnTo>
                                        <a:pt x="76962" y="134588"/>
                                      </a:lnTo>
                                      <a:lnTo>
                                        <a:pt x="74390" y="153734"/>
                                      </a:lnTo>
                                      <a:lnTo>
                                        <a:pt x="68675" y="197167"/>
                                      </a:lnTo>
                                      <a:lnTo>
                                        <a:pt x="66103" y="216313"/>
                                      </a:lnTo>
                                      <a:lnTo>
                                        <a:pt x="60388" y="259747"/>
                                      </a:lnTo>
                                      <a:lnTo>
                                        <a:pt x="57912" y="278892"/>
                                      </a:lnTo>
                                      <a:lnTo>
                                        <a:pt x="52197" y="322326"/>
                                      </a:lnTo>
                                      <a:lnTo>
                                        <a:pt x="49625" y="341471"/>
                                      </a:lnTo>
                                      <a:lnTo>
                                        <a:pt x="43910" y="384905"/>
                                      </a:lnTo>
                                      <a:lnTo>
                                        <a:pt x="41338" y="404050"/>
                                      </a:lnTo>
                                      <a:lnTo>
                                        <a:pt x="35623" y="447484"/>
                                      </a:lnTo>
                                      <a:lnTo>
                                        <a:pt x="33147" y="466630"/>
                                      </a:lnTo>
                                      <a:lnTo>
                                        <a:pt x="27337" y="510064"/>
                                      </a:lnTo>
                                      <a:lnTo>
                                        <a:pt x="24860" y="529209"/>
                                      </a:lnTo>
                                      <a:lnTo>
                                        <a:pt x="19145" y="572643"/>
                                      </a:lnTo>
                                      <a:lnTo>
                                        <a:pt x="16573" y="591884"/>
                                      </a:lnTo>
                                      <a:lnTo>
                                        <a:pt x="10858" y="635222"/>
                                      </a:lnTo>
                                      <a:lnTo>
                                        <a:pt x="8287" y="654463"/>
                                      </a:lnTo>
                                      <a:lnTo>
                                        <a:pt x="2572" y="697801"/>
                                      </a:lnTo>
                                      <a:lnTo>
                                        <a:pt x="95" y="717042"/>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28" name="Google Shape;1928;p39"/>
                                <p:cNvGrpSpPr/>
                                <p:nvPr/>
                              </p:nvGrpSpPr>
                              <p:grpSpPr>
                                <a:xfrm>
                                  <a:off x="4853622" y="3123728"/>
                                  <a:ext cx="208883" cy="891920"/>
                                  <a:chOff x="4853622" y="3123728"/>
                                  <a:chExt cx="208883" cy="891920"/>
                                </a:xfrm>
                              </p:grpSpPr>
                              <p:sp>
                                <p:nvSpPr>
                                  <p:cNvPr id="1929" name="Google Shape;1929;p39"/>
                                  <p:cNvSpPr/>
                                  <p:nvPr/>
                                </p:nvSpPr>
                                <p:spPr>
                                  <a:xfrm>
                                    <a:off x="4944491" y="3123728"/>
                                    <a:ext cx="53720" cy="72866"/>
                                  </a:xfrm>
                                  <a:custGeom>
                                    <a:rect b="b" l="l" r="r" t="t"/>
                                    <a:pathLst>
                                      <a:path extrusionOk="0" h="72866" w="53720">
                                        <a:moveTo>
                                          <a:pt x="0" y="19145"/>
                                        </a:moveTo>
                                        <a:lnTo>
                                          <a:pt x="53721" y="72866"/>
                                        </a:lnTo>
                                        <a:lnTo>
                                          <a:pt x="51245" y="48768"/>
                                        </a:lnTo>
                                        <a:lnTo>
                                          <a:pt x="2477"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0" name="Google Shape;1930;p39"/>
                                  <p:cNvSpPr/>
                                  <p:nvPr/>
                                </p:nvSpPr>
                                <p:spPr>
                                  <a:xfrm>
                                    <a:off x="4936204" y="3186307"/>
                                    <a:ext cx="70103" cy="89249"/>
                                  </a:xfrm>
                                  <a:custGeom>
                                    <a:rect b="b" l="l" r="r" t="t"/>
                                    <a:pathLst>
                                      <a:path extrusionOk="0" h="89249" w="70103">
                                        <a:moveTo>
                                          <a:pt x="0" y="19145"/>
                                        </a:moveTo>
                                        <a:lnTo>
                                          <a:pt x="70104" y="89249"/>
                                        </a:lnTo>
                                        <a:lnTo>
                                          <a:pt x="67628" y="65056"/>
                                        </a:lnTo>
                                        <a:lnTo>
                                          <a:pt x="2572"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1" name="Google Shape;1931;p39"/>
                                  <p:cNvSpPr/>
                                  <p:nvPr/>
                                </p:nvSpPr>
                                <p:spPr>
                                  <a:xfrm>
                                    <a:off x="4927917" y="3248886"/>
                                    <a:ext cx="86391" cy="105536"/>
                                  </a:xfrm>
                                  <a:custGeom>
                                    <a:rect b="b" l="l" r="r" t="t"/>
                                    <a:pathLst>
                                      <a:path extrusionOk="0" h="105536" w="86391">
                                        <a:moveTo>
                                          <a:pt x="0" y="19145"/>
                                        </a:moveTo>
                                        <a:lnTo>
                                          <a:pt x="86392" y="105537"/>
                                        </a:lnTo>
                                        <a:lnTo>
                                          <a:pt x="83915" y="81344"/>
                                        </a:lnTo>
                                        <a:lnTo>
                                          <a:pt x="2572"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2" name="Google Shape;1932;p39"/>
                                  <p:cNvSpPr/>
                                  <p:nvPr/>
                                </p:nvSpPr>
                                <p:spPr>
                                  <a:xfrm>
                                    <a:off x="4919630" y="3311465"/>
                                    <a:ext cx="102679" cy="121824"/>
                                  </a:xfrm>
                                  <a:custGeom>
                                    <a:rect b="b" l="l" r="r" t="t"/>
                                    <a:pathLst>
                                      <a:path extrusionOk="0" h="121824" w="102679">
                                        <a:moveTo>
                                          <a:pt x="0" y="19145"/>
                                        </a:moveTo>
                                        <a:lnTo>
                                          <a:pt x="102679" y="121825"/>
                                        </a:lnTo>
                                        <a:lnTo>
                                          <a:pt x="100203" y="97631"/>
                                        </a:lnTo>
                                        <a:lnTo>
                                          <a:pt x="2572"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3" name="Google Shape;1933;p39"/>
                                  <p:cNvSpPr/>
                                  <p:nvPr/>
                                </p:nvSpPr>
                                <p:spPr>
                                  <a:xfrm>
                                    <a:off x="4911439" y="3374045"/>
                                    <a:ext cx="118872" cy="138112"/>
                                  </a:xfrm>
                                  <a:custGeom>
                                    <a:rect b="b" l="l" r="r" t="t"/>
                                    <a:pathLst>
                                      <a:path extrusionOk="0" h="138112" w="118872">
                                        <a:moveTo>
                                          <a:pt x="0" y="19145"/>
                                        </a:moveTo>
                                        <a:lnTo>
                                          <a:pt x="118872" y="138113"/>
                                        </a:lnTo>
                                        <a:lnTo>
                                          <a:pt x="116491" y="113919"/>
                                        </a:lnTo>
                                        <a:lnTo>
                                          <a:pt x="2477"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4" name="Google Shape;1934;p39"/>
                                  <p:cNvSpPr/>
                                  <p:nvPr/>
                                </p:nvSpPr>
                                <p:spPr>
                                  <a:xfrm>
                                    <a:off x="4903152" y="3436624"/>
                                    <a:ext cx="135254" cy="154400"/>
                                  </a:xfrm>
                                  <a:custGeom>
                                    <a:rect b="b" l="l" r="r" t="t"/>
                                    <a:pathLst>
                                      <a:path extrusionOk="0" h="154400" w="135254">
                                        <a:moveTo>
                                          <a:pt x="0" y="19145"/>
                                        </a:moveTo>
                                        <a:lnTo>
                                          <a:pt x="135255" y="154400"/>
                                        </a:lnTo>
                                        <a:lnTo>
                                          <a:pt x="132779" y="130207"/>
                                        </a:lnTo>
                                        <a:lnTo>
                                          <a:pt x="2572"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5" name="Google Shape;1935;p39"/>
                                  <p:cNvSpPr/>
                                  <p:nvPr/>
                                </p:nvSpPr>
                                <p:spPr>
                                  <a:xfrm>
                                    <a:off x="4894865" y="3499203"/>
                                    <a:ext cx="151542" cy="170687"/>
                                  </a:xfrm>
                                  <a:custGeom>
                                    <a:rect b="b" l="l" r="r" t="t"/>
                                    <a:pathLst>
                                      <a:path extrusionOk="0" h="170687" w="151542">
                                        <a:moveTo>
                                          <a:pt x="0" y="19145"/>
                                        </a:moveTo>
                                        <a:lnTo>
                                          <a:pt x="151543" y="170688"/>
                                        </a:lnTo>
                                        <a:lnTo>
                                          <a:pt x="149066" y="146494"/>
                                        </a:lnTo>
                                        <a:lnTo>
                                          <a:pt x="2572"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6" name="Google Shape;1936;p39"/>
                                  <p:cNvSpPr/>
                                  <p:nvPr/>
                                </p:nvSpPr>
                                <p:spPr>
                                  <a:xfrm>
                                    <a:off x="4886674" y="3561782"/>
                                    <a:ext cx="167735" cy="186975"/>
                                  </a:xfrm>
                                  <a:custGeom>
                                    <a:rect b="b" l="l" r="r" t="t"/>
                                    <a:pathLst>
                                      <a:path extrusionOk="0" h="186975" w="167735">
                                        <a:moveTo>
                                          <a:pt x="0" y="19145"/>
                                        </a:moveTo>
                                        <a:lnTo>
                                          <a:pt x="167735" y="186976"/>
                                        </a:lnTo>
                                        <a:lnTo>
                                          <a:pt x="165354" y="162782"/>
                                        </a:lnTo>
                                        <a:lnTo>
                                          <a:pt x="2477"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7" name="Google Shape;1937;p39"/>
                                  <p:cNvSpPr/>
                                  <p:nvPr/>
                                </p:nvSpPr>
                                <p:spPr>
                                  <a:xfrm>
                                    <a:off x="4878387" y="3624362"/>
                                    <a:ext cx="184118" cy="203263"/>
                                  </a:xfrm>
                                  <a:custGeom>
                                    <a:rect b="b" l="l" r="r" t="t"/>
                                    <a:pathLst>
                                      <a:path extrusionOk="0" h="203263" w="184118">
                                        <a:moveTo>
                                          <a:pt x="0" y="19145"/>
                                        </a:moveTo>
                                        <a:lnTo>
                                          <a:pt x="184118" y="203263"/>
                                        </a:lnTo>
                                        <a:lnTo>
                                          <a:pt x="181642" y="179165"/>
                                        </a:lnTo>
                                        <a:lnTo>
                                          <a:pt x="2477"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8" name="Google Shape;1938;p39"/>
                                  <p:cNvSpPr/>
                                  <p:nvPr/>
                                </p:nvSpPr>
                                <p:spPr>
                                  <a:xfrm>
                                    <a:off x="4870100" y="3686941"/>
                                    <a:ext cx="176974" cy="188690"/>
                                  </a:xfrm>
                                  <a:custGeom>
                                    <a:rect b="b" l="l" r="r" t="t"/>
                                    <a:pathLst>
                                      <a:path extrusionOk="0" h="188690" w="176974">
                                        <a:moveTo>
                                          <a:pt x="0" y="19241"/>
                                        </a:moveTo>
                                        <a:lnTo>
                                          <a:pt x="169545" y="188690"/>
                                        </a:lnTo>
                                        <a:lnTo>
                                          <a:pt x="176974" y="174403"/>
                                        </a:lnTo>
                                        <a:lnTo>
                                          <a:pt x="2572"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9" name="Google Shape;1939;p39"/>
                                  <p:cNvSpPr/>
                                  <p:nvPr/>
                                </p:nvSpPr>
                                <p:spPr>
                                  <a:xfrm>
                                    <a:off x="4861814" y="3749520"/>
                                    <a:ext cx="161067" cy="172783"/>
                                  </a:xfrm>
                                  <a:custGeom>
                                    <a:rect b="b" l="l" r="r" t="t"/>
                                    <a:pathLst>
                                      <a:path extrusionOk="0" h="172783" w="161067">
                                        <a:moveTo>
                                          <a:pt x="0" y="19240"/>
                                        </a:moveTo>
                                        <a:lnTo>
                                          <a:pt x="153638" y="172784"/>
                                        </a:lnTo>
                                        <a:lnTo>
                                          <a:pt x="161068" y="158496"/>
                                        </a:lnTo>
                                        <a:lnTo>
                                          <a:pt x="2572"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0" name="Google Shape;1940;p39"/>
                                  <p:cNvSpPr/>
                                  <p:nvPr/>
                                </p:nvSpPr>
                                <p:spPr>
                                  <a:xfrm>
                                    <a:off x="4853622" y="3812099"/>
                                    <a:ext cx="145065" cy="156876"/>
                                  </a:xfrm>
                                  <a:custGeom>
                                    <a:rect b="b" l="l" r="r" t="t"/>
                                    <a:pathLst>
                                      <a:path extrusionOk="0" h="156876" w="145065">
                                        <a:moveTo>
                                          <a:pt x="0" y="19241"/>
                                        </a:moveTo>
                                        <a:lnTo>
                                          <a:pt x="137731" y="156877"/>
                                        </a:lnTo>
                                        <a:lnTo>
                                          <a:pt x="145066" y="142589"/>
                                        </a:lnTo>
                                        <a:lnTo>
                                          <a:pt x="2477"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1" name="Google Shape;1941;p39"/>
                                  <p:cNvSpPr/>
                                  <p:nvPr/>
                                </p:nvSpPr>
                                <p:spPr>
                                  <a:xfrm>
                                    <a:off x="4887626" y="3914493"/>
                                    <a:ext cx="86867" cy="101155"/>
                                  </a:xfrm>
                                  <a:custGeom>
                                    <a:rect b="b" l="l" r="r" t="t"/>
                                    <a:pathLst>
                                      <a:path extrusionOk="0" h="101155" w="86867">
                                        <a:moveTo>
                                          <a:pt x="0" y="0"/>
                                        </a:moveTo>
                                        <a:lnTo>
                                          <a:pt x="15335" y="36957"/>
                                        </a:lnTo>
                                        <a:lnTo>
                                          <a:pt x="79534" y="101156"/>
                                        </a:lnTo>
                                        <a:lnTo>
                                          <a:pt x="86868" y="86868"/>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942" name="Google Shape;1942;p39"/>
                                <p:cNvSpPr/>
                                <p:nvPr/>
                              </p:nvSpPr>
                              <p:spPr>
                                <a:xfrm>
                                  <a:off x="4944586" y="3114298"/>
                                  <a:ext cx="47625" cy="52577"/>
                                </a:xfrm>
                                <a:custGeom>
                                  <a:rect b="b" l="l" r="r" t="t"/>
                                  <a:pathLst>
                                    <a:path extrusionOk="0" h="52577" w="47625">
                                      <a:moveTo>
                                        <a:pt x="45434" y="1619"/>
                                      </a:moveTo>
                                      <a:lnTo>
                                        <a:pt x="24670" y="32575"/>
                                      </a:lnTo>
                                      <a:lnTo>
                                        <a:pt x="3619" y="0"/>
                                      </a:lnTo>
                                      <a:lnTo>
                                        <a:pt x="0" y="27813"/>
                                      </a:lnTo>
                                      <a:lnTo>
                                        <a:pt x="24289" y="52578"/>
                                      </a:lnTo>
                                      <a:lnTo>
                                        <a:pt x="47625" y="23146"/>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943" name="Google Shape;1943;p39"/>
                              <p:cNvSpPr/>
                              <p:nvPr/>
                            </p:nvSpPr>
                            <p:spPr>
                              <a:xfrm>
                                <a:off x="4915820" y="2994759"/>
                                <a:ext cx="109156" cy="152114"/>
                              </a:xfrm>
                              <a:custGeom>
                                <a:rect b="b" l="l" r="r" t="t"/>
                                <a:pathLst>
                                  <a:path extrusionOk="0" h="152114" w="109156">
                                    <a:moveTo>
                                      <a:pt x="109157" y="69152"/>
                                    </a:moveTo>
                                    <a:lnTo>
                                      <a:pt x="53435" y="152114"/>
                                    </a:lnTo>
                                    <a:lnTo>
                                      <a:pt x="0" y="69152"/>
                                    </a:lnTo>
                                    <a:lnTo>
                                      <a:pt x="53435"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44" name="Google Shape;1944;p39"/>
                              <p:cNvGrpSpPr/>
                              <p:nvPr/>
                            </p:nvGrpSpPr>
                            <p:grpSpPr>
                              <a:xfrm>
                                <a:off x="4803686" y="2947701"/>
                                <a:ext cx="362360" cy="172978"/>
                                <a:chOff x="4803686" y="2947701"/>
                                <a:chExt cx="362360" cy="172978"/>
                              </a:xfrm>
                            </p:grpSpPr>
                            <p:sp>
                              <p:nvSpPr>
                                <p:cNvPr id="1945" name="Google Shape;1945;p39"/>
                                <p:cNvSpPr/>
                                <p:nvPr/>
                              </p:nvSpPr>
                              <p:spPr>
                                <a:xfrm>
                                  <a:off x="4803686" y="2947701"/>
                                  <a:ext cx="362360" cy="172978"/>
                                </a:xfrm>
                                <a:custGeom>
                                  <a:rect b="b" l="l" r="r" t="t"/>
                                  <a:pathLst>
                                    <a:path extrusionOk="0" h="172978" w="362360">
                                      <a:moveTo>
                                        <a:pt x="253676" y="172979"/>
                                      </a:moveTo>
                                      <a:cubicBezTo>
                                        <a:pt x="255104" y="172979"/>
                                        <a:pt x="256533" y="172502"/>
                                        <a:pt x="257676" y="171550"/>
                                      </a:cubicBezTo>
                                      <a:cubicBezTo>
                                        <a:pt x="312921" y="127545"/>
                                        <a:pt x="359879" y="13721"/>
                                        <a:pt x="361880" y="8863"/>
                                      </a:cubicBezTo>
                                      <a:cubicBezTo>
                                        <a:pt x="363213" y="5624"/>
                                        <a:pt x="361689" y="1814"/>
                                        <a:pt x="358355" y="481"/>
                                      </a:cubicBezTo>
                                      <a:cubicBezTo>
                                        <a:pt x="355117" y="-853"/>
                                        <a:pt x="351307" y="672"/>
                                        <a:pt x="349973" y="4005"/>
                                      </a:cubicBezTo>
                                      <a:cubicBezTo>
                                        <a:pt x="349497" y="5148"/>
                                        <a:pt x="305206" y="112304"/>
                                        <a:pt x="254723" y="157167"/>
                                      </a:cubicBezTo>
                                      <a:lnTo>
                                        <a:pt x="170713" y="43058"/>
                                      </a:lnTo>
                                      <a:cubicBezTo>
                                        <a:pt x="169475" y="41438"/>
                                        <a:pt x="167570" y="40391"/>
                                        <a:pt x="165474" y="40486"/>
                                      </a:cubicBezTo>
                                      <a:cubicBezTo>
                                        <a:pt x="163379" y="40486"/>
                                        <a:pt x="161473" y="41534"/>
                                        <a:pt x="160331" y="43153"/>
                                      </a:cubicBezTo>
                                      <a:lnTo>
                                        <a:pt x="81940" y="154405"/>
                                      </a:lnTo>
                                      <a:cubicBezTo>
                                        <a:pt x="69938" y="132783"/>
                                        <a:pt x="38506" y="75443"/>
                                        <a:pt x="12122" y="22293"/>
                                      </a:cubicBezTo>
                                      <a:cubicBezTo>
                                        <a:pt x="10597" y="19150"/>
                                        <a:pt x="6692" y="17816"/>
                                        <a:pt x="3549" y="19436"/>
                                      </a:cubicBezTo>
                                      <a:cubicBezTo>
                                        <a:pt x="406" y="20960"/>
                                        <a:pt x="-928" y="24865"/>
                                        <a:pt x="692" y="28008"/>
                                      </a:cubicBezTo>
                                      <a:cubicBezTo>
                                        <a:pt x="34029" y="95159"/>
                                        <a:pt x="75368" y="168883"/>
                                        <a:pt x="75748" y="169645"/>
                                      </a:cubicBezTo>
                                      <a:cubicBezTo>
                                        <a:pt x="76796" y="171550"/>
                                        <a:pt x="78797" y="172788"/>
                                        <a:pt x="80987" y="172883"/>
                                      </a:cubicBezTo>
                                      <a:cubicBezTo>
                                        <a:pt x="83178" y="172979"/>
                                        <a:pt x="85273" y="171931"/>
                                        <a:pt x="86512" y="170216"/>
                                      </a:cubicBezTo>
                                      <a:lnTo>
                                        <a:pt x="165664" y="57917"/>
                                      </a:lnTo>
                                      <a:lnTo>
                                        <a:pt x="248437" y="170312"/>
                                      </a:lnTo>
                                      <a:cubicBezTo>
                                        <a:pt x="249485" y="171741"/>
                                        <a:pt x="251009" y="172598"/>
                                        <a:pt x="252723" y="172883"/>
                                      </a:cubicBezTo>
                                      <a:cubicBezTo>
                                        <a:pt x="253199" y="172979"/>
                                        <a:pt x="253485" y="172979"/>
                                        <a:pt x="253676" y="172979"/>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6" name="Google Shape;1946;p39"/>
                                <p:cNvSpPr/>
                                <p:nvPr/>
                              </p:nvSpPr>
                              <p:spPr>
                                <a:xfrm>
                                  <a:off x="4962969" y="2959803"/>
                                  <a:ext cx="12763" cy="41338"/>
                                </a:xfrm>
                                <a:custGeom>
                                  <a:rect b="b" l="l" r="r" t="t"/>
                                  <a:pathLst>
                                    <a:path extrusionOk="0" h="41338" w="12763">
                                      <a:moveTo>
                                        <a:pt x="6382" y="41338"/>
                                      </a:moveTo>
                                      <a:cubicBezTo>
                                        <a:pt x="9906" y="41338"/>
                                        <a:pt x="12763" y="38481"/>
                                        <a:pt x="12763" y="34957"/>
                                      </a:cubicBezTo>
                                      <a:lnTo>
                                        <a:pt x="12763" y="6382"/>
                                      </a:lnTo>
                                      <a:cubicBezTo>
                                        <a:pt x="12763" y="2858"/>
                                        <a:pt x="9906" y="0"/>
                                        <a:pt x="6382" y="0"/>
                                      </a:cubicBezTo>
                                      <a:cubicBezTo>
                                        <a:pt x="2857" y="0"/>
                                        <a:pt x="0" y="2858"/>
                                        <a:pt x="0" y="6382"/>
                                      </a:cubicBezTo>
                                      <a:lnTo>
                                        <a:pt x="0" y="34957"/>
                                      </a:lnTo>
                                      <a:cubicBezTo>
                                        <a:pt x="0" y="38481"/>
                                        <a:pt x="2857" y="41338"/>
                                        <a:pt x="6382" y="41338"/>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sp>
                        <p:nvSpPr>
                          <p:cNvPr id="1947" name="Google Shape;1947;p39"/>
                          <p:cNvSpPr/>
                          <p:nvPr/>
                        </p:nvSpPr>
                        <p:spPr>
                          <a:xfrm>
                            <a:off x="4770330" y="2639212"/>
                            <a:ext cx="51668" cy="107394"/>
                          </a:xfrm>
                          <a:custGeom>
                            <a:rect b="b" l="l" r="r" t="t"/>
                            <a:pathLst>
                              <a:path extrusionOk="0" h="107394" w="51668">
                                <a:moveTo>
                                  <a:pt x="51669" y="15028"/>
                                </a:moveTo>
                                <a:cubicBezTo>
                                  <a:pt x="51669" y="15028"/>
                                  <a:pt x="22999" y="-18785"/>
                                  <a:pt x="6806" y="15028"/>
                                </a:cubicBezTo>
                                <a:cubicBezTo>
                                  <a:pt x="-9386" y="48842"/>
                                  <a:pt x="3092" y="117327"/>
                                  <a:pt x="46621" y="106183"/>
                                </a:cubicBezTo>
                                <a:lnTo>
                                  <a:pt x="51669" y="15028"/>
                                </a:ln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8" name="Google Shape;1948;p39"/>
                          <p:cNvSpPr/>
                          <p:nvPr/>
                        </p:nvSpPr>
                        <p:spPr>
                          <a:xfrm>
                            <a:off x="4791424" y="2456349"/>
                            <a:ext cx="304550" cy="420586"/>
                          </a:xfrm>
                          <a:custGeom>
                            <a:rect b="b" l="l" r="r" t="t"/>
                            <a:pathLst>
                              <a:path extrusionOk="0" h="420586" w="304550">
                                <a:moveTo>
                                  <a:pt x="0" y="316573"/>
                                </a:moveTo>
                                <a:cubicBezTo>
                                  <a:pt x="0" y="316573"/>
                                  <a:pt x="-190" y="420872"/>
                                  <a:pt x="108299" y="420586"/>
                                </a:cubicBezTo>
                                <a:cubicBezTo>
                                  <a:pt x="216122" y="420396"/>
                                  <a:pt x="289560" y="335718"/>
                                  <a:pt x="293370" y="331813"/>
                                </a:cubicBezTo>
                                <a:cubicBezTo>
                                  <a:pt x="293465" y="331718"/>
                                  <a:pt x="293465" y="331718"/>
                                  <a:pt x="293465" y="331718"/>
                                </a:cubicBezTo>
                                <a:lnTo>
                                  <a:pt x="294608" y="309810"/>
                                </a:lnTo>
                                <a:lnTo>
                                  <a:pt x="300704" y="196082"/>
                                </a:lnTo>
                                <a:lnTo>
                                  <a:pt x="303943" y="135312"/>
                                </a:lnTo>
                                <a:cubicBezTo>
                                  <a:pt x="303943" y="135312"/>
                                  <a:pt x="317754" y="25870"/>
                                  <a:pt x="213646" y="5868"/>
                                </a:cubicBezTo>
                                <a:cubicBezTo>
                                  <a:pt x="137636" y="-8706"/>
                                  <a:pt x="66389" y="3867"/>
                                  <a:pt x="30385" y="43587"/>
                                </a:cubicBezTo>
                                <a:cubicBezTo>
                                  <a:pt x="29242" y="44825"/>
                                  <a:pt x="28099" y="46158"/>
                                  <a:pt x="27051" y="47492"/>
                                </a:cubicBezTo>
                                <a:cubicBezTo>
                                  <a:pt x="15716" y="61398"/>
                                  <a:pt x="8477" y="78448"/>
                                  <a:pt x="6572" y="98451"/>
                                </a:cubicBezTo>
                                <a:lnTo>
                                  <a:pt x="3238" y="207607"/>
                                </a:lnTo>
                                <a:lnTo>
                                  <a:pt x="2381" y="234372"/>
                                </a:lnTo>
                                <a:lnTo>
                                  <a:pt x="0" y="316573"/>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9" name="Google Shape;1949;p39"/>
                          <p:cNvSpPr/>
                          <p:nvPr/>
                        </p:nvSpPr>
                        <p:spPr>
                          <a:xfrm>
                            <a:off x="4909409" y="2554511"/>
                            <a:ext cx="85721" cy="50645"/>
                          </a:xfrm>
                          <a:custGeom>
                            <a:rect b="b" l="l" r="r" t="t"/>
                            <a:pathLst>
                              <a:path extrusionOk="0" h="50645" w="85721">
                                <a:moveTo>
                                  <a:pt x="6506" y="31150"/>
                                </a:moveTo>
                                <a:cubicBezTo>
                                  <a:pt x="6506" y="31150"/>
                                  <a:pt x="52036" y="65059"/>
                                  <a:pt x="79087" y="43437"/>
                                </a:cubicBezTo>
                                <a:cubicBezTo>
                                  <a:pt x="106137" y="21815"/>
                                  <a:pt x="43082" y="-1712"/>
                                  <a:pt x="22318" y="98"/>
                                </a:cubicBezTo>
                                <a:cubicBezTo>
                                  <a:pt x="1648" y="1813"/>
                                  <a:pt x="-7020" y="23434"/>
                                  <a:pt x="6506" y="31150"/>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0" name="Google Shape;1950;p39"/>
                          <p:cNvSpPr/>
                          <p:nvPr/>
                        </p:nvSpPr>
                        <p:spPr>
                          <a:xfrm>
                            <a:off x="4787170" y="2554511"/>
                            <a:ext cx="85742" cy="50645"/>
                          </a:xfrm>
                          <a:custGeom>
                            <a:rect b="b" l="l" r="r" t="t"/>
                            <a:pathLst>
                              <a:path extrusionOk="0" h="50645" w="85742">
                                <a:moveTo>
                                  <a:pt x="79215" y="31150"/>
                                </a:moveTo>
                                <a:cubicBezTo>
                                  <a:pt x="79215" y="31150"/>
                                  <a:pt x="33686" y="65059"/>
                                  <a:pt x="6635" y="43437"/>
                                </a:cubicBezTo>
                                <a:cubicBezTo>
                                  <a:pt x="-20416" y="21815"/>
                                  <a:pt x="42639" y="-1712"/>
                                  <a:pt x="63404" y="98"/>
                                </a:cubicBezTo>
                                <a:cubicBezTo>
                                  <a:pt x="84169" y="1813"/>
                                  <a:pt x="92741" y="23434"/>
                                  <a:pt x="79215" y="31150"/>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1" name="Google Shape;1951;p39"/>
                          <p:cNvSpPr/>
                          <p:nvPr/>
                        </p:nvSpPr>
                        <p:spPr>
                          <a:xfrm>
                            <a:off x="4887032" y="2768232"/>
                            <a:ext cx="47956" cy="18457"/>
                          </a:xfrm>
                          <a:custGeom>
                            <a:rect b="b" l="l" r="r" t="t"/>
                            <a:pathLst>
                              <a:path extrusionOk="0" h="18457" w="47956">
                                <a:moveTo>
                                  <a:pt x="15263" y="18311"/>
                                </a:moveTo>
                                <a:cubicBezTo>
                                  <a:pt x="32598" y="19835"/>
                                  <a:pt x="45648" y="8977"/>
                                  <a:pt x="46314" y="8405"/>
                                </a:cubicBezTo>
                                <a:cubicBezTo>
                                  <a:pt x="48315" y="6691"/>
                                  <a:pt x="48505" y="3643"/>
                                  <a:pt x="46791" y="1642"/>
                                </a:cubicBezTo>
                                <a:cubicBezTo>
                                  <a:pt x="45076" y="-358"/>
                                  <a:pt x="42028" y="-548"/>
                                  <a:pt x="40028" y="1166"/>
                                </a:cubicBezTo>
                                <a:cubicBezTo>
                                  <a:pt x="39361" y="1738"/>
                                  <a:pt x="24312" y="14215"/>
                                  <a:pt x="6690" y="6310"/>
                                </a:cubicBezTo>
                                <a:cubicBezTo>
                                  <a:pt x="4309" y="5262"/>
                                  <a:pt x="1452" y="6310"/>
                                  <a:pt x="404" y="8786"/>
                                </a:cubicBezTo>
                                <a:cubicBezTo>
                                  <a:pt x="-644" y="11167"/>
                                  <a:pt x="404" y="14025"/>
                                  <a:pt x="2880" y="15073"/>
                                </a:cubicBezTo>
                                <a:cubicBezTo>
                                  <a:pt x="7071" y="16882"/>
                                  <a:pt x="11262" y="17930"/>
                                  <a:pt x="15263" y="18311"/>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2" name="Google Shape;1952;p39"/>
                          <p:cNvSpPr/>
                          <p:nvPr/>
                        </p:nvSpPr>
                        <p:spPr>
                          <a:xfrm>
                            <a:off x="4849622" y="2712057"/>
                            <a:ext cx="99631" cy="49145"/>
                          </a:xfrm>
                          <a:custGeom>
                            <a:rect b="b" l="l" r="r" t="t"/>
                            <a:pathLst>
                              <a:path extrusionOk="0" h="49145" w="99631">
                                <a:moveTo>
                                  <a:pt x="99631" y="0"/>
                                </a:moveTo>
                                <a:cubicBezTo>
                                  <a:pt x="99631" y="0"/>
                                  <a:pt x="33433" y="13335"/>
                                  <a:pt x="0" y="10287"/>
                                </a:cubicBezTo>
                                <a:cubicBezTo>
                                  <a:pt x="0" y="10287"/>
                                  <a:pt x="12478" y="59531"/>
                                  <a:pt x="61722" y="47149"/>
                                </a:cubicBezTo>
                                <a:cubicBezTo>
                                  <a:pt x="100108" y="37433"/>
                                  <a:pt x="99631" y="0"/>
                                  <a:pt x="99631"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3" name="Google Shape;1953;p39"/>
                          <p:cNvSpPr/>
                          <p:nvPr/>
                        </p:nvSpPr>
                        <p:spPr>
                          <a:xfrm>
                            <a:off x="4818665" y="2456254"/>
                            <a:ext cx="277498" cy="221307"/>
                          </a:xfrm>
                          <a:custGeom>
                            <a:rect b="b" l="l" r="r" t="t"/>
                            <a:pathLst>
                              <a:path extrusionOk="0" h="221307" w="277498">
                                <a:moveTo>
                                  <a:pt x="0" y="47492"/>
                                </a:moveTo>
                                <a:cubicBezTo>
                                  <a:pt x="17050" y="41491"/>
                                  <a:pt x="29337" y="47111"/>
                                  <a:pt x="55816" y="58731"/>
                                </a:cubicBezTo>
                                <a:cubicBezTo>
                                  <a:pt x="94107" y="75591"/>
                                  <a:pt x="136969" y="60446"/>
                                  <a:pt x="174879" y="41015"/>
                                </a:cubicBezTo>
                                <a:cubicBezTo>
                                  <a:pt x="212788" y="21679"/>
                                  <a:pt x="235458" y="48635"/>
                                  <a:pt x="222599" y="66256"/>
                                </a:cubicBezTo>
                                <a:cubicBezTo>
                                  <a:pt x="209740" y="83973"/>
                                  <a:pt x="211074" y="98260"/>
                                  <a:pt x="225457" y="120739"/>
                                </a:cubicBezTo>
                                <a:cubicBezTo>
                                  <a:pt x="239744" y="143218"/>
                                  <a:pt x="198406" y="153791"/>
                                  <a:pt x="221266" y="171412"/>
                                </a:cubicBezTo>
                                <a:cubicBezTo>
                                  <a:pt x="230886" y="178842"/>
                                  <a:pt x="230314" y="189986"/>
                                  <a:pt x="226409" y="200368"/>
                                </a:cubicBezTo>
                                <a:cubicBezTo>
                                  <a:pt x="222123" y="211703"/>
                                  <a:pt x="232124" y="223228"/>
                                  <a:pt x="243935" y="221037"/>
                                </a:cubicBezTo>
                                <a:lnTo>
                                  <a:pt x="243935" y="221037"/>
                                </a:lnTo>
                                <a:cubicBezTo>
                                  <a:pt x="256318" y="217894"/>
                                  <a:pt x="273653" y="196082"/>
                                  <a:pt x="273653" y="196082"/>
                                </a:cubicBezTo>
                                <a:lnTo>
                                  <a:pt x="276892" y="135312"/>
                                </a:lnTo>
                                <a:cubicBezTo>
                                  <a:pt x="276892" y="135312"/>
                                  <a:pt x="290703" y="25870"/>
                                  <a:pt x="186595" y="5868"/>
                                </a:cubicBezTo>
                                <a:cubicBezTo>
                                  <a:pt x="110585" y="-8706"/>
                                  <a:pt x="39338" y="3867"/>
                                  <a:pt x="3334" y="43587"/>
                                </a:cubicBezTo>
                                <a:cubicBezTo>
                                  <a:pt x="2191" y="44825"/>
                                  <a:pt x="1048" y="46158"/>
                                  <a:pt x="0" y="47492"/>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4" name="Google Shape;1954;p39"/>
                          <p:cNvSpPr/>
                          <p:nvPr/>
                        </p:nvSpPr>
                        <p:spPr>
                          <a:xfrm>
                            <a:off x="4936204" y="2663670"/>
                            <a:ext cx="69913" cy="27432"/>
                          </a:xfrm>
                          <a:custGeom>
                            <a:rect b="b" l="l" r="r" t="t"/>
                            <a:pathLst>
                              <a:path extrusionOk="0" h="27432" w="69913">
                                <a:moveTo>
                                  <a:pt x="0" y="13716"/>
                                </a:moveTo>
                                <a:cubicBezTo>
                                  <a:pt x="0" y="21336"/>
                                  <a:pt x="15621" y="27432"/>
                                  <a:pt x="34957" y="27432"/>
                                </a:cubicBezTo>
                                <a:cubicBezTo>
                                  <a:pt x="54197" y="27432"/>
                                  <a:pt x="69913" y="21241"/>
                                  <a:pt x="69913" y="13716"/>
                                </a:cubicBezTo>
                                <a:cubicBezTo>
                                  <a:pt x="69913" y="6096"/>
                                  <a:pt x="54292" y="0"/>
                                  <a:pt x="34957" y="0"/>
                                </a:cubicBezTo>
                                <a:cubicBezTo>
                                  <a:pt x="15716" y="0"/>
                                  <a:pt x="0" y="6096"/>
                                  <a:pt x="0" y="13716"/>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5" name="Google Shape;1955;p39"/>
                          <p:cNvSpPr/>
                          <p:nvPr/>
                        </p:nvSpPr>
                        <p:spPr>
                          <a:xfrm>
                            <a:off x="4793996" y="2663670"/>
                            <a:ext cx="43243" cy="27432"/>
                          </a:xfrm>
                          <a:custGeom>
                            <a:rect b="b" l="l" r="r" t="t"/>
                            <a:pathLst>
                              <a:path extrusionOk="0" h="27432" w="43243">
                                <a:moveTo>
                                  <a:pt x="0" y="27051"/>
                                </a:moveTo>
                                <a:cubicBezTo>
                                  <a:pt x="2667" y="27337"/>
                                  <a:pt x="5524" y="27432"/>
                                  <a:pt x="8382" y="27432"/>
                                </a:cubicBezTo>
                                <a:cubicBezTo>
                                  <a:pt x="27622" y="27432"/>
                                  <a:pt x="43243" y="21241"/>
                                  <a:pt x="43243" y="13716"/>
                                </a:cubicBezTo>
                                <a:cubicBezTo>
                                  <a:pt x="43243" y="6096"/>
                                  <a:pt x="27622" y="0"/>
                                  <a:pt x="8382" y="0"/>
                                </a:cubicBezTo>
                                <a:cubicBezTo>
                                  <a:pt x="5810" y="0"/>
                                  <a:pt x="3238" y="95"/>
                                  <a:pt x="762" y="381"/>
                                </a:cubicBezTo>
                                <a:lnTo>
                                  <a:pt x="0" y="27051"/>
                                </a:ln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6" name="Google Shape;1956;p39"/>
                          <p:cNvSpPr/>
                          <p:nvPr/>
                        </p:nvSpPr>
                        <p:spPr>
                          <a:xfrm>
                            <a:off x="4921154" y="2616712"/>
                            <a:ext cx="21145" cy="37718"/>
                          </a:xfrm>
                          <a:custGeom>
                            <a:rect b="b" l="l" r="r" t="t"/>
                            <a:pathLst>
                              <a:path extrusionOk="0" h="37718" w="21145">
                                <a:moveTo>
                                  <a:pt x="0" y="18859"/>
                                </a:moveTo>
                                <a:cubicBezTo>
                                  <a:pt x="0" y="29242"/>
                                  <a:pt x="4763" y="37719"/>
                                  <a:pt x="10573" y="37719"/>
                                </a:cubicBezTo>
                                <a:cubicBezTo>
                                  <a:pt x="16383" y="37719"/>
                                  <a:pt x="21146" y="29242"/>
                                  <a:pt x="21146" y="18859"/>
                                </a:cubicBezTo>
                                <a:cubicBezTo>
                                  <a:pt x="21146" y="8477"/>
                                  <a:pt x="16383" y="0"/>
                                  <a:pt x="10573" y="0"/>
                                </a:cubicBezTo>
                                <a:cubicBezTo>
                                  <a:pt x="4667" y="0"/>
                                  <a:pt x="0" y="8477"/>
                                  <a:pt x="0" y="18859"/>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7" name="Google Shape;1957;p39"/>
                          <p:cNvSpPr/>
                          <p:nvPr/>
                        </p:nvSpPr>
                        <p:spPr>
                          <a:xfrm>
                            <a:off x="4816379" y="2616712"/>
                            <a:ext cx="21145" cy="37718"/>
                          </a:xfrm>
                          <a:custGeom>
                            <a:rect b="b" l="l" r="r" t="t"/>
                            <a:pathLst>
                              <a:path extrusionOk="0" h="37718" w="21145">
                                <a:moveTo>
                                  <a:pt x="0" y="18859"/>
                                </a:moveTo>
                                <a:cubicBezTo>
                                  <a:pt x="0" y="29242"/>
                                  <a:pt x="4763" y="37719"/>
                                  <a:pt x="10573" y="37719"/>
                                </a:cubicBezTo>
                                <a:cubicBezTo>
                                  <a:pt x="16383" y="37719"/>
                                  <a:pt x="21146" y="29242"/>
                                  <a:pt x="21146" y="18859"/>
                                </a:cubicBezTo>
                                <a:cubicBezTo>
                                  <a:pt x="21146" y="8477"/>
                                  <a:pt x="16383" y="0"/>
                                  <a:pt x="10573" y="0"/>
                                </a:cubicBezTo>
                                <a:cubicBezTo>
                                  <a:pt x="4667" y="0"/>
                                  <a:pt x="0" y="8477"/>
                                  <a:pt x="0" y="18859"/>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8" name="Google Shape;1958;p39"/>
                          <p:cNvSpPr/>
                          <p:nvPr/>
                        </p:nvSpPr>
                        <p:spPr>
                          <a:xfrm>
                            <a:off x="5050885" y="2745871"/>
                            <a:ext cx="35147" cy="42291"/>
                          </a:xfrm>
                          <a:custGeom>
                            <a:rect b="b" l="l" r="r" t="t"/>
                            <a:pathLst>
                              <a:path extrusionOk="0" h="42291" w="35147">
                                <a:moveTo>
                                  <a:pt x="0" y="0"/>
                                </a:moveTo>
                                <a:cubicBezTo>
                                  <a:pt x="476" y="1143"/>
                                  <a:pt x="14192" y="32956"/>
                                  <a:pt x="33909" y="42291"/>
                                </a:cubicBezTo>
                                <a:cubicBezTo>
                                  <a:pt x="34004" y="42196"/>
                                  <a:pt x="34004" y="42196"/>
                                  <a:pt x="34004" y="42196"/>
                                </a:cubicBezTo>
                                <a:lnTo>
                                  <a:pt x="35147" y="20288"/>
                                </a:lnTo>
                                <a:cubicBezTo>
                                  <a:pt x="35147" y="20288"/>
                                  <a:pt x="18098" y="17335"/>
                                  <a:pt x="0" y="0"/>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9" name="Google Shape;1959;p39"/>
                          <p:cNvSpPr/>
                          <p:nvPr/>
                        </p:nvSpPr>
                        <p:spPr>
                          <a:xfrm>
                            <a:off x="5069935" y="2644517"/>
                            <a:ext cx="79144" cy="121911"/>
                          </a:xfrm>
                          <a:custGeom>
                            <a:rect b="b" l="l" r="r" t="t"/>
                            <a:pathLst>
                              <a:path extrusionOk="0" h="121911" w="79144">
                                <a:moveTo>
                                  <a:pt x="0" y="28869"/>
                                </a:moveTo>
                                <a:cubicBezTo>
                                  <a:pt x="0" y="28869"/>
                                  <a:pt x="41720" y="-27138"/>
                                  <a:pt x="72200" y="16867"/>
                                </a:cubicBezTo>
                                <a:cubicBezTo>
                                  <a:pt x="97346" y="53158"/>
                                  <a:pt x="49816" y="147646"/>
                                  <a:pt x="0" y="115261"/>
                                </a:cubicBezTo>
                                <a:lnTo>
                                  <a:pt x="0" y="28869"/>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0" name="Google Shape;1960;p39"/>
                          <p:cNvSpPr/>
                          <p:nvPr/>
                        </p:nvSpPr>
                        <p:spPr>
                          <a:xfrm>
                            <a:off x="5071428" y="2673087"/>
                            <a:ext cx="52812" cy="69831"/>
                          </a:xfrm>
                          <a:custGeom>
                            <a:rect b="b" l="l" r="r" t="t"/>
                            <a:pathLst>
                              <a:path extrusionOk="0" h="69831" w="52812">
                                <a:moveTo>
                                  <a:pt x="4222" y="69831"/>
                                </a:moveTo>
                                <a:cubicBezTo>
                                  <a:pt x="6413" y="69831"/>
                                  <a:pt x="8223" y="68212"/>
                                  <a:pt x="8509" y="66021"/>
                                </a:cubicBezTo>
                                <a:cubicBezTo>
                                  <a:pt x="13176" y="23635"/>
                                  <a:pt x="48609" y="8871"/>
                                  <a:pt x="50133" y="8300"/>
                                </a:cubicBezTo>
                                <a:cubicBezTo>
                                  <a:pt x="52324" y="7442"/>
                                  <a:pt x="53371" y="4871"/>
                                  <a:pt x="52514" y="2680"/>
                                </a:cubicBezTo>
                                <a:cubicBezTo>
                                  <a:pt x="51657" y="489"/>
                                  <a:pt x="49180" y="-559"/>
                                  <a:pt x="46990" y="299"/>
                                </a:cubicBezTo>
                                <a:cubicBezTo>
                                  <a:pt x="45275" y="965"/>
                                  <a:pt x="5175" y="17444"/>
                                  <a:pt x="31" y="65069"/>
                                </a:cubicBezTo>
                                <a:cubicBezTo>
                                  <a:pt x="-255" y="67450"/>
                                  <a:pt x="1460" y="69545"/>
                                  <a:pt x="3841" y="69831"/>
                                </a:cubicBezTo>
                                <a:cubicBezTo>
                                  <a:pt x="3936" y="69831"/>
                                  <a:pt x="4032" y="69831"/>
                                  <a:pt x="4222" y="6983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1" name="Google Shape;1961;p39"/>
                          <p:cNvSpPr/>
                          <p:nvPr/>
                        </p:nvSpPr>
                        <p:spPr>
                          <a:xfrm>
                            <a:off x="5085105" y="2698525"/>
                            <a:ext cx="34860" cy="18390"/>
                          </a:xfrm>
                          <a:custGeom>
                            <a:rect b="b" l="l" r="r" t="t"/>
                            <a:pathLst>
                              <a:path extrusionOk="0" h="18390" w="34860">
                                <a:moveTo>
                                  <a:pt x="30549" y="18390"/>
                                </a:moveTo>
                                <a:cubicBezTo>
                                  <a:pt x="31788" y="18390"/>
                                  <a:pt x="33026" y="17819"/>
                                  <a:pt x="33883" y="16771"/>
                                </a:cubicBezTo>
                                <a:cubicBezTo>
                                  <a:pt x="35407" y="14961"/>
                                  <a:pt x="35121" y="12199"/>
                                  <a:pt x="33216" y="10770"/>
                                </a:cubicBezTo>
                                <a:cubicBezTo>
                                  <a:pt x="31502" y="9342"/>
                                  <a:pt x="16166" y="-2755"/>
                                  <a:pt x="3213" y="579"/>
                                </a:cubicBezTo>
                                <a:cubicBezTo>
                                  <a:pt x="926" y="1150"/>
                                  <a:pt x="-502" y="3531"/>
                                  <a:pt x="165" y="5817"/>
                                </a:cubicBezTo>
                                <a:cubicBezTo>
                                  <a:pt x="736" y="8103"/>
                                  <a:pt x="3117" y="9532"/>
                                  <a:pt x="5403" y="8865"/>
                                </a:cubicBezTo>
                                <a:cubicBezTo>
                                  <a:pt x="12833" y="6960"/>
                                  <a:pt x="24072" y="14390"/>
                                  <a:pt x="27882" y="17438"/>
                                </a:cubicBezTo>
                                <a:cubicBezTo>
                                  <a:pt x="28644" y="18105"/>
                                  <a:pt x="29597" y="18390"/>
                                  <a:pt x="30549" y="18390"/>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2" name="Google Shape;1962;p39"/>
                          <p:cNvSpPr/>
                          <p:nvPr/>
                        </p:nvSpPr>
                        <p:spPr>
                          <a:xfrm>
                            <a:off x="4852527" y="2590280"/>
                            <a:ext cx="43815" cy="97773"/>
                          </a:xfrm>
                          <a:custGeom>
                            <a:rect b="b" l="l" r="r" t="t"/>
                            <a:pathLst>
                              <a:path extrusionOk="0" h="97773" w="43815">
                                <a:moveTo>
                                  <a:pt x="34719" y="97774"/>
                                </a:moveTo>
                                <a:cubicBezTo>
                                  <a:pt x="37100" y="97774"/>
                                  <a:pt x="39005" y="95869"/>
                                  <a:pt x="39005" y="93488"/>
                                </a:cubicBezTo>
                                <a:cubicBezTo>
                                  <a:pt x="39005" y="91106"/>
                                  <a:pt x="37100" y="89201"/>
                                  <a:pt x="34719" y="89201"/>
                                </a:cubicBezTo>
                                <a:cubicBezTo>
                                  <a:pt x="18907" y="89201"/>
                                  <a:pt x="11573" y="80820"/>
                                  <a:pt x="9096" y="77295"/>
                                </a:cubicBezTo>
                                <a:cubicBezTo>
                                  <a:pt x="26242" y="42053"/>
                                  <a:pt x="43196" y="6524"/>
                                  <a:pt x="43386" y="6143"/>
                                </a:cubicBezTo>
                                <a:cubicBezTo>
                                  <a:pt x="44434" y="4048"/>
                                  <a:pt x="43482" y="1476"/>
                                  <a:pt x="41386" y="428"/>
                                </a:cubicBezTo>
                                <a:cubicBezTo>
                                  <a:pt x="39291" y="-619"/>
                                  <a:pt x="36719" y="333"/>
                                  <a:pt x="35671" y="2429"/>
                                </a:cubicBezTo>
                                <a:cubicBezTo>
                                  <a:pt x="35481" y="2810"/>
                                  <a:pt x="17860" y="39671"/>
                                  <a:pt x="429" y="75676"/>
                                </a:cubicBezTo>
                                <a:cubicBezTo>
                                  <a:pt x="-143" y="76819"/>
                                  <a:pt x="-143" y="78153"/>
                                  <a:pt x="429" y="79391"/>
                                </a:cubicBezTo>
                                <a:cubicBezTo>
                                  <a:pt x="714" y="80057"/>
                                  <a:pt x="9287" y="97774"/>
                                  <a:pt x="34719" y="97774"/>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963" name="Google Shape;1963;p39"/>
                    <p:cNvGrpSpPr/>
                    <p:nvPr/>
                  </p:nvGrpSpPr>
                  <p:grpSpPr>
                    <a:xfrm>
                      <a:off x="5140991" y="2758459"/>
                      <a:ext cx="990449" cy="776228"/>
                      <a:chOff x="5140991" y="2758459"/>
                      <a:chExt cx="990449" cy="776228"/>
                    </a:xfrm>
                  </p:grpSpPr>
                  <p:grpSp>
                    <p:nvGrpSpPr>
                      <p:cNvPr id="1964" name="Google Shape;1964;p39"/>
                      <p:cNvGrpSpPr/>
                      <p:nvPr/>
                    </p:nvGrpSpPr>
                    <p:grpSpPr>
                      <a:xfrm>
                        <a:off x="5867057" y="2758459"/>
                        <a:ext cx="264383" cy="357073"/>
                        <a:chOff x="5867057" y="2758459"/>
                        <a:chExt cx="264383" cy="357073"/>
                      </a:xfrm>
                    </p:grpSpPr>
                    <p:sp>
                      <p:nvSpPr>
                        <p:cNvPr id="1965" name="Google Shape;1965;p39"/>
                        <p:cNvSpPr/>
                        <p:nvPr/>
                      </p:nvSpPr>
                      <p:spPr>
                        <a:xfrm>
                          <a:off x="5867057" y="2758459"/>
                          <a:ext cx="264383" cy="357073"/>
                        </a:xfrm>
                        <a:custGeom>
                          <a:rect b="b" l="l" r="r" t="t"/>
                          <a:pathLst>
                            <a:path extrusionOk="0" h="357073" w="264383">
                              <a:moveTo>
                                <a:pt x="57937" y="316215"/>
                              </a:moveTo>
                              <a:cubicBezTo>
                                <a:pt x="57937" y="316215"/>
                                <a:pt x="115658" y="374508"/>
                                <a:pt x="172713" y="351839"/>
                              </a:cubicBezTo>
                              <a:cubicBezTo>
                                <a:pt x="218719" y="333455"/>
                                <a:pt x="228911" y="269447"/>
                                <a:pt x="231197" y="245539"/>
                              </a:cubicBezTo>
                              <a:cubicBezTo>
                                <a:pt x="231768" y="239825"/>
                                <a:pt x="231768" y="236396"/>
                                <a:pt x="231768" y="236396"/>
                              </a:cubicBezTo>
                              <a:cubicBezTo>
                                <a:pt x="231768" y="236396"/>
                                <a:pt x="234911" y="234586"/>
                                <a:pt x="239197" y="231443"/>
                              </a:cubicBezTo>
                              <a:cubicBezTo>
                                <a:pt x="249294" y="224013"/>
                                <a:pt x="266058" y="208964"/>
                                <a:pt x="264248" y="191342"/>
                              </a:cubicBezTo>
                              <a:cubicBezTo>
                                <a:pt x="261677" y="166196"/>
                                <a:pt x="215956" y="180198"/>
                                <a:pt x="215956" y="180198"/>
                              </a:cubicBezTo>
                              <a:cubicBezTo>
                                <a:pt x="215956" y="180198"/>
                                <a:pt x="222910" y="149813"/>
                                <a:pt x="209384" y="140860"/>
                              </a:cubicBezTo>
                              <a:cubicBezTo>
                                <a:pt x="196145" y="132097"/>
                                <a:pt x="168903" y="147623"/>
                                <a:pt x="168903" y="147623"/>
                              </a:cubicBezTo>
                              <a:cubicBezTo>
                                <a:pt x="168903" y="147623"/>
                                <a:pt x="183667" y="110380"/>
                                <a:pt x="163474" y="101426"/>
                              </a:cubicBezTo>
                              <a:cubicBezTo>
                                <a:pt x="133089" y="87901"/>
                                <a:pt x="123087" y="133716"/>
                                <a:pt x="121754" y="136669"/>
                              </a:cubicBezTo>
                              <a:cubicBezTo>
                                <a:pt x="122040" y="133335"/>
                                <a:pt x="136518" y="-6968"/>
                                <a:pt x="112419" y="271"/>
                              </a:cubicBezTo>
                              <a:cubicBezTo>
                                <a:pt x="91370" y="6557"/>
                                <a:pt x="72034" y="123810"/>
                                <a:pt x="67081" y="155719"/>
                              </a:cubicBezTo>
                              <a:cubicBezTo>
                                <a:pt x="66319" y="160767"/>
                                <a:pt x="65937" y="163625"/>
                                <a:pt x="65937" y="163625"/>
                              </a:cubicBezTo>
                              <a:cubicBezTo>
                                <a:pt x="65937" y="163625"/>
                                <a:pt x="64223" y="163529"/>
                                <a:pt x="61366" y="163625"/>
                              </a:cubicBezTo>
                              <a:cubicBezTo>
                                <a:pt x="47840" y="164006"/>
                                <a:pt x="8121" y="167625"/>
                                <a:pt x="787" y="195248"/>
                              </a:cubicBezTo>
                              <a:cubicBezTo>
                                <a:pt x="-7881" y="228775"/>
                                <a:pt x="57937" y="316215"/>
                                <a:pt x="57937" y="316215"/>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6" name="Google Shape;1966;p39"/>
                        <p:cNvSpPr/>
                        <p:nvPr/>
                      </p:nvSpPr>
                      <p:spPr>
                        <a:xfrm>
                          <a:off x="5992964" y="2932062"/>
                          <a:ext cx="113480" cy="85988"/>
                        </a:xfrm>
                        <a:custGeom>
                          <a:rect b="b" l="l" r="r" t="t"/>
                          <a:pathLst>
                            <a:path extrusionOk="0" h="85988" w="113480">
                              <a:moveTo>
                                <a:pt x="50235" y="43457"/>
                              </a:moveTo>
                              <a:cubicBezTo>
                                <a:pt x="45377" y="54316"/>
                                <a:pt x="42901" y="66127"/>
                                <a:pt x="45282" y="74509"/>
                              </a:cubicBezTo>
                              <a:cubicBezTo>
                                <a:pt x="46806" y="79938"/>
                                <a:pt x="50235" y="83653"/>
                                <a:pt x="55188" y="85177"/>
                              </a:cubicBezTo>
                              <a:cubicBezTo>
                                <a:pt x="58617" y="86224"/>
                                <a:pt x="62998" y="86224"/>
                                <a:pt x="67856" y="85367"/>
                              </a:cubicBezTo>
                              <a:cubicBezTo>
                                <a:pt x="80143" y="83367"/>
                                <a:pt x="95384" y="76604"/>
                                <a:pt x="105385" y="71746"/>
                              </a:cubicBezTo>
                              <a:cubicBezTo>
                                <a:pt x="105956" y="66031"/>
                                <a:pt x="105956" y="62602"/>
                                <a:pt x="105956" y="62602"/>
                              </a:cubicBezTo>
                              <a:cubicBezTo>
                                <a:pt x="105956" y="62602"/>
                                <a:pt x="109099" y="60793"/>
                                <a:pt x="113481" y="57649"/>
                              </a:cubicBezTo>
                              <a:cubicBezTo>
                                <a:pt x="112624" y="57554"/>
                                <a:pt x="111671" y="57840"/>
                                <a:pt x="110909" y="58221"/>
                              </a:cubicBezTo>
                              <a:cubicBezTo>
                                <a:pt x="95478" y="66698"/>
                                <a:pt x="67475" y="79081"/>
                                <a:pt x="58045" y="76128"/>
                              </a:cubicBezTo>
                              <a:cubicBezTo>
                                <a:pt x="56807" y="75747"/>
                                <a:pt x="55283" y="74890"/>
                                <a:pt x="54426" y="71842"/>
                              </a:cubicBezTo>
                              <a:cubicBezTo>
                                <a:pt x="51854" y="62602"/>
                                <a:pt x="58807" y="42981"/>
                                <a:pt x="68618" y="31456"/>
                              </a:cubicBezTo>
                              <a:cubicBezTo>
                                <a:pt x="70238" y="29646"/>
                                <a:pt x="70142" y="26884"/>
                                <a:pt x="68523" y="25169"/>
                              </a:cubicBezTo>
                              <a:cubicBezTo>
                                <a:pt x="66903" y="23359"/>
                                <a:pt x="64141" y="23074"/>
                                <a:pt x="62236" y="24598"/>
                              </a:cubicBezTo>
                              <a:cubicBezTo>
                                <a:pt x="52807" y="31551"/>
                                <a:pt x="25470" y="48601"/>
                                <a:pt x="11849" y="44219"/>
                              </a:cubicBezTo>
                              <a:cubicBezTo>
                                <a:pt x="9849" y="43552"/>
                                <a:pt x="9563" y="42695"/>
                                <a:pt x="9468" y="42219"/>
                              </a:cubicBezTo>
                              <a:cubicBezTo>
                                <a:pt x="8896" y="40028"/>
                                <a:pt x="9753" y="36599"/>
                                <a:pt x="11563" y="32694"/>
                              </a:cubicBezTo>
                              <a:cubicBezTo>
                                <a:pt x="15183" y="24693"/>
                                <a:pt x="22517" y="14501"/>
                                <a:pt x="28327" y="7834"/>
                              </a:cubicBezTo>
                              <a:cubicBezTo>
                                <a:pt x="28994" y="7072"/>
                                <a:pt x="29375" y="6119"/>
                                <a:pt x="29470" y="5262"/>
                              </a:cubicBezTo>
                              <a:cubicBezTo>
                                <a:pt x="29661" y="3738"/>
                                <a:pt x="29089" y="2214"/>
                                <a:pt x="27946" y="1166"/>
                              </a:cubicBezTo>
                              <a:cubicBezTo>
                                <a:pt x="25946" y="-548"/>
                                <a:pt x="22993" y="-358"/>
                                <a:pt x="21279" y="1642"/>
                              </a:cubicBezTo>
                              <a:cubicBezTo>
                                <a:pt x="18707" y="4595"/>
                                <a:pt x="9659" y="15263"/>
                                <a:pt x="4229" y="26312"/>
                              </a:cubicBezTo>
                              <a:cubicBezTo>
                                <a:pt x="2229" y="30313"/>
                                <a:pt x="800" y="34408"/>
                                <a:pt x="228" y="38123"/>
                              </a:cubicBezTo>
                              <a:cubicBezTo>
                                <a:pt x="-152" y="40504"/>
                                <a:pt x="-57" y="42790"/>
                                <a:pt x="514" y="44791"/>
                              </a:cubicBezTo>
                              <a:cubicBezTo>
                                <a:pt x="1371" y="47648"/>
                                <a:pt x="3467" y="51458"/>
                                <a:pt x="9182" y="53268"/>
                              </a:cubicBezTo>
                              <a:cubicBezTo>
                                <a:pt x="20898" y="57173"/>
                                <a:pt x="37567" y="50410"/>
                                <a:pt x="50235" y="43457"/>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7" name="Google Shape;1967;p39"/>
                        <p:cNvSpPr/>
                        <p:nvPr/>
                      </p:nvSpPr>
                      <p:spPr>
                        <a:xfrm>
                          <a:off x="5964695" y="2933323"/>
                          <a:ext cx="51739" cy="33348"/>
                        </a:xfrm>
                        <a:custGeom>
                          <a:rect b="b" l="l" r="r" t="t"/>
                          <a:pathLst>
                            <a:path extrusionOk="0" h="33348" w="51739">
                              <a:moveTo>
                                <a:pt x="6115" y="2381"/>
                              </a:moveTo>
                              <a:cubicBezTo>
                                <a:pt x="8020" y="2953"/>
                                <a:pt x="9353" y="4477"/>
                                <a:pt x="9544" y="6477"/>
                              </a:cubicBezTo>
                              <a:cubicBezTo>
                                <a:pt x="10020" y="12668"/>
                                <a:pt x="11449" y="18002"/>
                                <a:pt x="13735" y="21146"/>
                              </a:cubicBezTo>
                              <a:cubicBezTo>
                                <a:pt x="15544" y="23622"/>
                                <a:pt x="17259" y="23908"/>
                                <a:pt x="18592" y="23908"/>
                              </a:cubicBezTo>
                              <a:cubicBezTo>
                                <a:pt x="20688" y="23813"/>
                                <a:pt x="23355" y="22765"/>
                                <a:pt x="26403" y="21050"/>
                              </a:cubicBezTo>
                              <a:cubicBezTo>
                                <a:pt x="33928" y="16764"/>
                                <a:pt x="43453" y="8287"/>
                                <a:pt x="51739" y="0"/>
                              </a:cubicBezTo>
                              <a:cubicBezTo>
                                <a:pt x="51644" y="952"/>
                                <a:pt x="51263" y="1810"/>
                                <a:pt x="50596" y="2572"/>
                              </a:cubicBezTo>
                              <a:cubicBezTo>
                                <a:pt x="44786" y="9239"/>
                                <a:pt x="37452" y="19431"/>
                                <a:pt x="33832" y="27432"/>
                              </a:cubicBezTo>
                              <a:cubicBezTo>
                                <a:pt x="32880" y="28004"/>
                                <a:pt x="31928" y="28670"/>
                                <a:pt x="30975" y="29146"/>
                              </a:cubicBezTo>
                              <a:cubicBezTo>
                                <a:pt x="27927" y="30861"/>
                                <a:pt x="25069" y="32099"/>
                                <a:pt x="22403" y="32861"/>
                              </a:cubicBezTo>
                              <a:cubicBezTo>
                                <a:pt x="21164" y="33147"/>
                                <a:pt x="20116" y="33338"/>
                                <a:pt x="18973" y="33338"/>
                              </a:cubicBezTo>
                              <a:cubicBezTo>
                                <a:pt x="13830" y="33528"/>
                                <a:pt x="9353" y="31242"/>
                                <a:pt x="6019" y="26670"/>
                              </a:cubicBezTo>
                              <a:cubicBezTo>
                                <a:pt x="2591" y="21907"/>
                                <a:pt x="685" y="14859"/>
                                <a:pt x="19" y="7144"/>
                              </a:cubicBezTo>
                              <a:cubicBezTo>
                                <a:pt x="-267" y="3905"/>
                                <a:pt x="2781" y="1429"/>
                                <a:pt x="5924" y="2286"/>
                              </a:cubicBezTo>
                              <a:cubicBezTo>
                                <a:pt x="6019" y="2381"/>
                                <a:pt x="6019" y="2381"/>
                                <a:pt x="6115" y="2381"/>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8" name="Google Shape;1968;p39"/>
                        <p:cNvSpPr/>
                        <p:nvPr/>
                      </p:nvSpPr>
                      <p:spPr>
                        <a:xfrm>
                          <a:off x="5898772" y="2914082"/>
                          <a:ext cx="76142" cy="75351"/>
                        </a:xfrm>
                        <a:custGeom>
                          <a:rect b="b" l="l" r="r" t="t"/>
                          <a:pathLst>
                            <a:path extrusionOk="0" h="75351" w="76142">
                              <a:moveTo>
                                <a:pt x="4219" y="74676"/>
                              </a:moveTo>
                              <a:cubicBezTo>
                                <a:pt x="5458" y="74771"/>
                                <a:pt x="23841" y="76676"/>
                                <a:pt x="41653" y="73628"/>
                              </a:cubicBezTo>
                              <a:cubicBezTo>
                                <a:pt x="51558" y="72009"/>
                                <a:pt x="61274" y="68866"/>
                                <a:pt x="67751" y="63056"/>
                              </a:cubicBezTo>
                              <a:cubicBezTo>
                                <a:pt x="73085" y="58293"/>
                                <a:pt x="75942" y="52292"/>
                                <a:pt x="76133" y="45244"/>
                              </a:cubicBezTo>
                              <a:cubicBezTo>
                                <a:pt x="76705" y="20098"/>
                                <a:pt x="50987" y="6096"/>
                                <a:pt x="35557" y="0"/>
                              </a:cubicBezTo>
                              <a:cubicBezTo>
                                <a:pt x="34795" y="5048"/>
                                <a:pt x="34414" y="7906"/>
                                <a:pt x="34414" y="7906"/>
                              </a:cubicBezTo>
                              <a:cubicBezTo>
                                <a:pt x="34414" y="7906"/>
                                <a:pt x="32699" y="7810"/>
                                <a:pt x="29842" y="7906"/>
                              </a:cubicBezTo>
                              <a:cubicBezTo>
                                <a:pt x="42796" y="12764"/>
                                <a:pt x="67084" y="24575"/>
                                <a:pt x="66703" y="44958"/>
                              </a:cubicBezTo>
                              <a:cubicBezTo>
                                <a:pt x="66608" y="49340"/>
                                <a:pt x="64894" y="52864"/>
                                <a:pt x="61560" y="55912"/>
                              </a:cubicBezTo>
                              <a:cubicBezTo>
                                <a:pt x="48987" y="67056"/>
                                <a:pt x="16602" y="66389"/>
                                <a:pt x="5267" y="65151"/>
                              </a:cubicBezTo>
                              <a:cubicBezTo>
                                <a:pt x="2695" y="64865"/>
                                <a:pt x="314" y="66770"/>
                                <a:pt x="28" y="69342"/>
                              </a:cubicBezTo>
                              <a:cubicBezTo>
                                <a:pt x="-258" y="72009"/>
                                <a:pt x="1648" y="74390"/>
                                <a:pt x="4219" y="74676"/>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9" name="Google Shape;1969;p39"/>
                        <p:cNvSpPr/>
                        <p:nvPr/>
                      </p:nvSpPr>
                      <p:spPr>
                        <a:xfrm>
                          <a:off x="5966329" y="2968210"/>
                          <a:ext cx="42139" cy="110997"/>
                        </a:xfrm>
                        <a:custGeom>
                          <a:rect b="b" l="l" r="r" t="t"/>
                          <a:pathLst>
                            <a:path extrusionOk="0" h="110997" w="42139">
                              <a:moveTo>
                                <a:pt x="38198" y="110941"/>
                              </a:moveTo>
                              <a:cubicBezTo>
                                <a:pt x="39818" y="110655"/>
                                <a:pt x="41246" y="109607"/>
                                <a:pt x="41818" y="107988"/>
                              </a:cubicBezTo>
                              <a:cubicBezTo>
                                <a:pt x="42771" y="105512"/>
                                <a:pt x="41532" y="102845"/>
                                <a:pt x="39056" y="101892"/>
                              </a:cubicBezTo>
                              <a:cubicBezTo>
                                <a:pt x="25911" y="96939"/>
                                <a:pt x="16958" y="88557"/>
                                <a:pt x="12671" y="77222"/>
                              </a:cubicBezTo>
                              <a:cubicBezTo>
                                <a:pt x="1527" y="47981"/>
                                <a:pt x="22387" y="7309"/>
                                <a:pt x="22673" y="6928"/>
                              </a:cubicBezTo>
                              <a:cubicBezTo>
                                <a:pt x="23911" y="4642"/>
                                <a:pt x="22959" y="1784"/>
                                <a:pt x="20673" y="546"/>
                              </a:cubicBezTo>
                              <a:cubicBezTo>
                                <a:pt x="18387" y="-692"/>
                                <a:pt x="15529" y="260"/>
                                <a:pt x="14291" y="2546"/>
                              </a:cubicBezTo>
                              <a:cubicBezTo>
                                <a:pt x="13338" y="4356"/>
                                <a:pt x="-8760" y="47409"/>
                                <a:pt x="3909" y="80556"/>
                              </a:cubicBezTo>
                              <a:cubicBezTo>
                                <a:pt x="9243" y="94653"/>
                                <a:pt x="20006" y="104750"/>
                                <a:pt x="35817" y="110750"/>
                              </a:cubicBezTo>
                              <a:cubicBezTo>
                                <a:pt x="36579" y="111036"/>
                                <a:pt x="37437" y="111036"/>
                                <a:pt x="38198" y="110941"/>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970" name="Google Shape;1970;p39"/>
                      <p:cNvSpPr/>
                      <p:nvPr/>
                    </p:nvSpPr>
                    <p:spPr>
                      <a:xfrm>
                        <a:off x="5140991" y="3006570"/>
                        <a:ext cx="911923" cy="528117"/>
                      </a:xfrm>
                      <a:custGeom>
                        <a:rect b="b" l="l" r="r" t="t"/>
                        <a:pathLst>
                          <a:path extrusionOk="0" h="528117" w="911923">
                            <a:moveTo>
                              <a:pt x="160877" y="0"/>
                            </a:moveTo>
                            <a:lnTo>
                              <a:pt x="259556" y="85725"/>
                            </a:lnTo>
                            <a:cubicBezTo>
                              <a:pt x="275368" y="100489"/>
                              <a:pt x="291179" y="115062"/>
                              <a:pt x="307086" y="129635"/>
                            </a:cubicBezTo>
                            <a:cubicBezTo>
                              <a:pt x="322897" y="144209"/>
                              <a:pt x="338709" y="158686"/>
                              <a:pt x="354616" y="172974"/>
                            </a:cubicBezTo>
                            <a:cubicBezTo>
                              <a:pt x="370522" y="187261"/>
                              <a:pt x="386334" y="201454"/>
                              <a:pt x="402146" y="215360"/>
                            </a:cubicBezTo>
                            <a:cubicBezTo>
                              <a:pt x="417957" y="229267"/>
                              <a:pt x="433864" y="242888"/>
                              <a:pt x="449580" y="255937"/>
                            </a:cubicBezTo>
                            <a:cubicBezTo>
                              <a:pt x="465201" y="269081"/>
                              <a:pt x="480917" y="281750"/>
                              <a:pt x="495586" y="292608"/>
                            </a:cubicBezTo>
                            <a:cubicBezTo>
                              <a:pt x="502825" y="298037"/>
                              <a:pt x="509968" y="302990"/>
                              <a:pt x="515683" y="306705"/>
                            </a:cubicBezTo>
                            <a:lnTo>
                              <a:pt x="519493" y="309181"/>
                            </a:lnTo>
                            <a:lnTo>
                              <a:pt x="521017" y="310134"/>
                            </a:lnTo>
                            <a:cubicBezTo>
                              <a:pt x="521398" y="310325"/>
                              <a:pt x="521398" y="310420"/>
                              <a:pt x="521589" y="310610"/>
                            </a:cubicBezTo>
                            <a:cubicBezTo>
                              <a:pt x="522161" y="311182"/>
                              <a:pt x="522541" y="311563"/>
                              <a:pt x="522827" y="311944"/>
                            </a:cubicBezTo>
                            <a:cubicBezTo>
                              <a:pt x="523304" y="312610"/>
                              <a:pt x="523304" y="313087"/>
                              <a:pt x="523875" y="313658"/>
                            </a:cubicBezTo>
                            <a:cubicBezTo>
                              <a:pt x="524447" y="314230"/>
                              <a:pt x="525971" y="314611"/>
                              <a:pt x="528733" y="314420"/>
                            </a:cubicBezTo>
                            <a:cubicBezTo>
                              <a:pt x="534257" y="314039"/>
                              <a:pt x="544544" y="310515"/>
                              <a:pt x="556450" y="303657"/>
                            </a:cubicBezTo>
                            <a:cubicBezTo>
                              <a:pt x="568262" y="296799"/>
                              <a:pt x="581406" y="286893"/>
                              <a:pt x="594360" y="275272"/>
                            </a:cubicBezTo>
                            <a:cubicBezTo>
                              <a:pt x="607314" y="263557"/>
                              <a:pt x="620554" y="250412"/>
                              <a:pt x="633317" y="236125"/>
                            </a:cubicBezTo>
                            <a:cubicBezTo>
                              <a:pt x="658939" y="207454"/>
                              <a:pt x="683609" y="175165"/>
                              <a:pt x="706945" y="141351"/>
                            </a:cubicBezTo>
                            <a:cubicBezTo>
                              <a:pt x="730377" y="107537"/>
                              <a:pt x="746950" y="81439"/>
                              <a:pt x="768096" y="45434"/>
                            </a:cubicBezTo>
                            <a:cubicBezTo>
                              <a:pt x="802291" y="86773"/>
                              <a:pt x="854869" y="107251"/>
                              <a:pt x="911923" y="100393"/>
                            </a:cubicBezTo>
                            <a:cubicBezTo>
                              <a:pt x="895826" y="144113"/>
                              <a:pt x="877252" y="186595"/>
                              <a:pt x="856297" y="228790"/>
                            </a:cubicBezTo>
                            <a:cubicBezTo>
                              <a:pt x="835057" y="270796"/>
                              <a:pt x="811625" y="312420"/>
                              <a:pt x="783145" y="353187"/>
                            </a:cubicBezTo>
                            <a:cubicBezTo>
                              <a:pt x="768858" y="373571"/>
                              <a:pt x="753427" y="393859"/>
                              <a:pt x="735616" y="413671"/>
                            </a:cubicBezTo>
                            <a:cubicBezTo>
                              <a:pt x="717804" y="433483"/>
                              <a:pt x="697992" y="453009"/>
                              <a:pt x="673798" y="471488"/>
                            </a:cubicBezTo>
                            <a:cubicBezTo>
                              <a:pt x="661702" y="480631"/>
                              <a:pt x="648462" y="489585"/>
                              <a:pt x="633508" y="497681"/>
                            </a:cubicBezTo>
                            <a:cubicBezTo>
                              <a:pt x="618554" y="505682"/>
                              <a:pt x="601980" y="513017"/>
                              <a:pt x="583501" y="518541"/>
                            </a:cubicBezTo>
                            <a:cubicBezTo>
                              <a:pt x="565023" y="523970"/>
                              <a:pt x="544544" y="527685"/>
                              <a:pt x="523208" y="528066"/>
                            </a:cubicBezTo>
                            <a:cubicBezTo>
                              <a:pt x="501872" y="528542"/>
                              <a:pt x="479774" y="525685"/>
                              <a:pt x="459296" y="519875"/>
                            </a:cubicBezTo>
                            <a:cubicBezTo>
                              <a:pt x="449008" y="517017"/>
                              <a:pt x="439103" y="513493"/>
                              <a:pt x="429768" y="509397"/>
                            </a:cubicBezTo>
                            <a:lnTo>
                              <a:pt x="422910" y="506254"/>
                            </a:lnTo>
                            <a:lnTo>
                              <a:pt x="417100" y="503396"/>
                            </a:lnTo>
                            <a:cubicBezTo>
                              <a:pt x="415099" y="502444"/>
                              <a:pt x="413480" y="501587"/>
                              <a:pt x="411671" y="500634"/>
                            </a:cubicBezTo>
                            <a:cubicBezTo>
                              <a:pt x="409956" y="499681"/>
                              <a:pt x="408051" y="498729"/>
                              <a:pt x="406432" y="497872"/>
                            </a:cubicBezTo>
                            <a:cubicBezTo>
                              <a:pt x="393097" y="490633"/>
                              <a:pt x="381667" y="483680"/>
                              <a:pt x="370713" y="476726"/>
                            </a:cubicBezTo>
                            <a:cubicBezTo>
                              <a:pt x="348996" y="462915"/>
                              <a:pt x="329470" y="449199"/>
                              <a:pt x="310324" y="435292"/>
                            </a:cubicBezTo>
                            <a:cubicBezTo>
                              <a:pt x="291274" y="421386"/>
                              <a:pt x="272987" y="407289"/>
                              <a:pt x="254889" y="393192"/>
                            </a:cubicBezTo>
                            <a:cubicBezTo>
                              <a:pt x="236887" y="379095"/>
                              <a:pt x="219075" y="364808"/>
                              <a:pt x="201644" y="350425"/>
                            </a:cubicBezTo>
                            <a:cubicBezTo>
                              <a:pt x="184213" y="335947"/>
                              <a:pt x="166878" y="321564"/>
                              <a:pt x="149828" y="306896"/>
                            </a:cubicBezTo>
                            <a:cubicBezTo>
                              <a:pt x="132779" y="292227"/>
                              <a:pt x="115919" y="277463"/>
                              <a:pt x="99060" y="262604"/>
                            </a:cubicBezTo>
                            <a:cubicBezTo>
                              <a:pt x="82391" y="247650"/>
                              <a:pt x="65722" y="232696"/>
                              <a:pt x="49244" y="217551"/>
                            </a:cubicBezTo>
                            <a:lnTo>
                              <a:pt x="24574" y="194691"/>
                            </a:lnTo>
                            <a:lnTo>
                              <a:pt x="12382" y="183070"/>
                            </a:lnTo>
                            <a:cubicBezTo>
                              <a:pt x="8287" y="179165"/>
                              <a:pt x="4286" y="175355"/>
                              <a:pt x="0" y="171164"/>
                            </a:cubicBezTo>
                            <a:lnTo>
                              <a:pt x="160877" y="0"/>
                            </a:ln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71" name="Google Shape;1971;p39"/>
                      <p:cNvGrpSpPr/>
                      <p:nvPr/>
                    </p:nvGrpSpPr>
                    <p:grpSpPr>
                      <a:xfrm>
                        <a:off x="5208275" y="3257306"/>
                        <a:ext cx="193742" cy="154267"/>
                        <a:chOff x="5208275" y="3257306"/>
                        <a:chExt cx="193742" cy="154267"/>
                      </a:xfrm>
                    </p:grpSpPr>
                    <p:sp>
                      <p:nvSpPr>
                        <p:cNvPr id="1972" name="Google Shape;1972;p39"/>
                        <p:cNvSpPr/>
                        <p:nvPr/>
                      </p:nvSpPr>
                      <p:spPr>
                        <a:xfrm>
                          <a:off x="5208275" y="3257306"/>
                          <a:ext cx="193742" cy="154267"/>
                        </a:xfrm>
                        <a:custGeom>
                          <a:rect b="b" l="l" r="r" t="t"/>
                          <a:pathLst>
                            <a:path extrusionOk="0" h="154267" w="193742">
                              <a:moveTo>
                                <a:pt x="187796" y="154267"/>
                              </a:moveTo>
                              <a:cubicBezTo>
                                <a:pt x="186653" y="154267"/>
                                <a:pt x="185414" y="153886"/>
                                <a:pt x="184366" y="153220"/>
                              </a:cubicBezTo>
                              <a:cubicBezTo>
                                <a:pt x="119215" y="107595"/>
                                <a:pt x="3296" y="11488"/>
                                <a:pt x="2153" y="10535"/>
                              </a:cubicBezTo>
                              <a:cubicBezTo>
                                <a:pt x="-418" y="8440"/>
                                <a:pt x="-704" y="4725"/>
                                <a:pt x="1391" y="2153"/>
                              </a:cubicBezTo>
                              <a:cubicBezTo>
                                <a:pt x="3487" y="-418"/>
                                <a:pt x="7202" y="-704"/>
                                <a:pt x="9773" y="1391"/>
                              </a:cubicBezTo>
                              <a:cubicBezTo>
                                <a:pt x="10916" y="2344"/>
                                <a:pt x="126455" y="98165"/>
                                <a:pt x="191224" y="143504"/>
                              </a:cubicBezTo>
                              <a:cubicBezTo>
                                <a:pt x="193891" y="145409"/>
                                <a:pt x="194558" y="149124"/>
                                <a:pt x="192653" y="151791"/>
                              </a:cubicBezTo>
                              <a:cubicBezTo>
                                <a:pt x="191510" y="153315"/>
                                <a:pt x="189700" y="154267"/>
                                <a:pt x="187796" y="154267"/>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3" name="Google Shape;1973;p39"/>
                        <p:cNvSpPr/>
                        <p:nvPr/>
                      </p:nvSpPr>
                      <p:spPr>
                        <a:xfrm>
                          <a:off x="5209413" y="3288924"/>
                          <a:ext cx="57847" cy="18636"/>
                        </a:xfrm>
                        <a:custGeom>
                          <a:rect b="b" l="l" r="r" t="t"/>
                          <a:pathLst>
                            <a:path extrusionOk="0" h="18636" w="57847">
                              <a:moveTo>
                                <a:pt x="51879" y="18637"/>
                              </a:moveTo>
                              <a:cubicBezTo>
                                <a:pt x="51593" y="18637"/>
                                <a:pt x="51307" y="18637"/>
                                <a:pt x="51021" y="18541"/>
                              </a:cubicBezTo>
                              <a:lnTo>
                                <a:pt x="5111" y="11874"/>
                              </a:lnTo>
                              <a:cubicBezTo>
                                <a:pt x="1873" y="11398"/>
                                <a:pt x="-414" y="8350"/>
                                <a:pt x="63" y="5111"/>
                              </a:cubicBezTo>
                              <a:cubicBezTo>
                                <a:pt x="539" y="1873"/>
                                <a:pt x="3587" y="-413"/>
                                <a:pt x="6826" y="63"/>
                              </a:cubicBezTo>
                              <a:lnTo>
                                <a:pt x="52736" y="6730"/>
                              </a:lnTo>
                              <a:cubicBezTo>
                                <a:pt x="55975" y="7207"/>
                                <a:pt x="58260" y="10255"/>
                                <a:pt x="57784" y="13493"/>
                              </a:cubicBezTo>
                              <a:cubicBezTo>
                                <a:pt x="57308" y="16541"/>
                                <a:pt x="54736" y="18637"/>
                                <a:pt x="51879" y="18637"/>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974" name="Google Shape;1974;p39"/>
                      <p:cNvSpPr/>
                      <p:nvPr/>
                    </p:nvSpPr>
                    <p:spPr>
                      <a:xfrm>
                        <a:off x="5875361" y="3102023"/>
                        <a:ext cx="148824" cy="82637"/>
                      </a:xfrm>
                      <a:custGeom>
                        <a:rect b="b" l="l" r="r" t="t"/>
                        <a:pathLst>
                          <a:path extrusionOk="0" h="82637" w="148824">
                            <a:moveTo>
                              <a:pt x="145550" y="79141"/>
                            </a:moveTo>
                            <a:cubicBezTo>
                              <a:pt x="147931" y="77902"/>
                              <a:pt x="149265" y="75235"/>
                              <a:pt x="148693" y="72473"/>
                            </a:cubicBezTo>
                            <a:cubicBezTo>
                              <a:pt x="148027" y="69235"/>
                              <a:pt x="144788" y="67139"/>
                              <a:pt x="141454" y="67806"/>
                            </a:cubicBezTo>
                            <a:cubicBezTo>
                              <a:pt x="54967" y="86665"/>
                              <a:pt x="11914" y="4179"/>
                              <a:pt x="11533" y="3322"/>
                            </a:cubicBezTo>
                            <a:cubicBezTo>
                              <a:pt x="10009" y="369"/>
                              <a:pt x="6390" y="-869"/>
                              <a:pt x="3342" y="655"/>
                            </a:cubicBezTo>
                            <a:cubicBezTo>
                              <a:pt x="3342" y="655"/>
                              <a:pt x="3342" y="655"/>
                              <a:pt x="3246" y="655"/>
                            </a:cubicBezTo>
                            <a:cubicBezTo>
                              <a:pt x="294" y="2179"/>
                              <a:pt x="-849" y="5798"/>
                              <a:pt x="674" y="8751"/>
                            </a:cubicBezTo>
                            <a:cubicBezTo>
                              <a:pt x="1151" y="9703"/>
                              <a:pt x="48490" y="100381"/>
                              <a:pt x="144026" y="79522"/>
                            </a:cubicBezTo>
                            <a:cubicBezTo>
                              <a:pt x="144597" y="79522"/>
                              <a:pt x="145074" y="79426"/>
                              <a:pt x="145550" y="79141"/>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5" name="Google Shape;1975;p39"/>
                      <p:cNvSpPr/>
                      <p:nvPr/>
                    </p:nvSpPr>
                    <p:spPr>
                      <a:xfrm>
                        <a:off x="5967642" y="3104844"/>
                        <a:ext cx="40624" cy="78614"/>
                      </a:xfrm>
                      <a:custGeom>
                        <a:rect b="b" l="l" r="r" t="t"/>
                        <a:pathLst>
                          <a:path extrusionOk="0" h="78614" w="40624">
                            <a:moveTo>
                              <a:pt x="8882" y="77939"/>
                            </a:moveTo>
                            <a:cubicBezTo>
                              <a:pt x="10120" y="77272"/>
                              <a:pt x="11073" y="76319"/>
                              <a:pt x="11645" y="74986"/>
                            </a:cubicBezTo>
                            <a:lnTo>
                              <a:pt x="40124" y="8501"/>
                            </a:lnTo>
                            <a:cubicBezTo>
                              <a:pt x="41458" y="5453"/>
                              <a:pt x="40029" y="1834"/>
                              <a:pt x="36981" y="500"/>
                            </a:cubicBezTo>
                            <a:cubicBezTo>
                              <a:pt x="33933" y="-833"/>
                              <a:pt x="30313" y="595"/>
                              <a:pt x="28980" y="3643"/>
                            </a:cubicBezTo>
                            <a:lnTo>
                              <a:pt x="500" y="70128"/>
                            </a:lnTo>
                            <a:cubicBezTo>
                              <a:pt x="-833" y="73176"/>
                              <a:pt x="595" y="76796"/>
                              <a:pt x="3643" y="78129"/>
                            </a:cubicBezTo>
                            <a:cubicBezTo>
                              <a:pt x="5453" y="78891"/>
                              <a:pt x="7263" y="78700"/>
                              <a:pt x="8882" y="77939"/>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6" name="Google Shape;1976;p39"/>
                      <p:cNvSpPr/>
                      <p:nvPr/>
                    </p:nvSpPr>
                    <p:spPr>
                      <a:xfrm>
                        <a:off x="5924342" y="3103496"/>
                        <a:ext cx="21073" cy="21031"/>
                      </a:xfrm>
                      <a:custGeom>
                        <a:rect b="b" l="l" r="r" t="t"/>
                        <a:pathLst>
                          <a:path extrusionOk="0" h="21031" w="21073">
                            <a:moveTo>
                              <a:pt x="1223" y="15374"/>
                            </a:moveTo>
                            <a:cubicBezTo>
                              <a:pt x="3890" y="20517"/>
                              <a:pt x="10272" y="22517"/>
                              <a:pt x="15415" y="19850"/>
                            </a:cubicBezTo>
                            <a:cubicBezTo>
                              <a:pt x="20559" y="17183"/>
                              <a:pt x="22559" y="10802"/>
                              <a:pt x="19892" y="5658"/>
                            </a:cubicBezTo>
                            <a:cubicBezTo>
                              <a:pt x="17225" y="515"/>
                              <a:pt x="10844" y="-1486"/>
                              <a:pt x="5700" y="1181"/>
                            </a:cubicBezTo>
                            <a:cubicBezTo>
                              <a:pt x="556" y="3848"/>
                              <a:pt x="-1539" y="10230"/>
                              <a:pt x="1223" y="15374"/>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77" name="Google Shape;1977;p39"/>
                      <p:cNvGrpSpPr/>
                      <p:nvPr/>
                    </p:nvGrpSpPr>
                    <p:grpSpPr>
                      <a:xfrm>
                        <a:off x="5642204" y="3321384"/>
                        <a:ext cx="51676" cy="74259"/>
                        <a:chOff x="5642204" y="3321384"/>
                        <a:chExt cx="51676" cy="74259"/>
                      </a:xfrm>
                    </p:grpSpPr>
                    <p:sp>
                      <p:nvSpPr>
                        <p:cNvPr id="1978" name="Google Shape;1978;p39"/>
                        <p:cNvSpPr/>
                        <p:nvPr/>
                      </p:nvSpPr>
                      <p:spPr>
                        <a:xfrm>
                          <a:off x="5642204" y="3321384"/>
                          <a:ext cx="30477" cy="74259"/>
                        </a:xfrm>
                        <a:custGeom>
                          <a:rect b="b" l="l" r="r" t="t"/>
                          <a:pathLst>
                            <a:path extrusionOk="0" h="74259" w="30477">
                              <a:moveTo>
                                <a:pt x="8946" y="73616"/>
                              </a:moveTo>
                              <a:cubicBezTo>
                                <a:pt x="10565" y="72759"/>
                                <a:pt x="11803" y="71140"/>
                                <a:pt x="12089" y="69235"/>
                              </a:cubicBezTo>
                              <a:cubicBezTo>
                                <a:pt x="12184" y="68854"/>
                                <a:pt x="18566" y="30944"/>
                                <a:pt x="29806" y="8846"/>
                              </a:cubicBezTo>
                              <a:cubicBezTo>
                                <a:pt x="31330" y="5893"/>
                                <a:pt x="30186" y="2179"/>
                                <a:pt x="27139" y="655"/>
                              </a:cubicBezTo>
                              <a:cubicBezTo>
                                <a:pt x="24186" y="-869"/>
                                <a:pt x="20471" y="369"/>
                                <a:pt x="18947" y="3322"/>
                              </a:cubicBezTo>
                              <a:cubicBezTo>
                                <a:pt x="6850" y="27134"/>
                                <a:pt x="373" y="65615"/>
                                <a:pt x="88" y="67234"/>
                              </a:cubicBezTo>
                              <a:cubicBezTo>
                                <a:pt x="-484" y="70568"/>
                                <a:pt x="1802" y="73616"/>
                                <a:pt x="5041" y="74188"/>
                              </a:cubicBezTo>
                              <a:cubicBezTo>
                                <a:pt x="6565" y="74378"/>
                                <a:pt x="7898" y="74188"/>
                                <a:pt x="8946" y="73616"/>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9" name="Google Shape;1979;p39"/>
                        <p:cNvSpPr/>
                        <p:nvPr/>
                      </p:nvSpPr>
                      <p:spPr>
                        <a:xfrm>
                          <a:off x="5659413" y="3326776"/>
                          <a:ext cx="34467" cy="55242"/>
                        </a:xfrm>
                        <a:custGeom>
                          <a:rect b="b" l="l" r="r" t="t"/>
                          <a:pathLst>
                            <a:path extrusionOk="0" h="55242" w="34467">
                              <a:moveTo>
                                <a:pt x="31171" y="54603"/>
                              </a:moveTo>
                              <a:cubicBezTo>
                                <a:pt x="31552" y="54412"/>
                                <a:pt x="31933" y="54127"/>
                                <a:pt x="32314" y="53841"/>
                              </a:cubicBezTo>
                              <a:cubicBezTo>
                                <a:pt x="34886" y="51650"/>
                                <a:pt x="35172" y="47840"/>
                                <a:pt x="33076" y="45268"/>
                              </a:cubicBezTo>
                              <a:cubicBezTo>
                                <a:pt x="32886" y="45078"/>
                                <a:pt x="16026" y="24694"/>
                                <a:pt x="12026" y="4882"/>
                              </a:cubicBezTo>
                              <a:cubicBezTo>
                                <a:pt x="11359" y="1644"/>
                                <a:pt x="8121" y="-547"/>
                                <a:pt x="4882" y="120"/>
                              </a:cubicBezTo>
                              <a:cubicBezTo>
                                <a:pt x="1644" y="787"/>
                                <a:pt x="-547" y="4025"/>
                                <a:pt x="120" y="7263"/>
                              </a:cubicBezTo>
                              <a:cubicBezTo>
                                <a:pt x="4787" y="30124"/>
                                <a:pt x="22980" y="52031"/>
                                <a:pt x="23837" y="52983"/>
                              </a:cubicBezTo>
                              <a:cubicBezTo>
                                <a:pt x="25551" y="55270"/>
                                <a:pt x="28695" y="55841"/>
                                <a:pt x="31171" y="54603"/>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grpSp>
        <p:grpSp>
          <p:nvGrpSpPr>
            <p:cNvPr id="1980" name="Google Shape;1980;p39"/>
            <p:cNvGrpSpPr/>
            <p:nvPr/>
          </p:nvGrpSpPr>
          <p:grpSpPr>
            <a:xfrm>
              <a:off x="892175" y="2818532"/>
              <a:ext cx="2759202" cy="3253564"/>
              <a:chOff x="892175" y="2818532"/>
              <a:chExt cx="2759202" cy="3253564"/>
            </a:xfrm>
          </p:grpSpPr>
          <p:sp>
            <p:nvSpPr>
              <p:cNvPr id="1981" name="Google Shape;1981;p39"/>
              <p:cNvSpPr/>
              <p:nvPr/>
            </p:nvSpPr>
            <p:spPr>
              <a:xfrm>
                <a:off x="892175" y="5904266"/>
                <a:ext cx="2759202" cy="167830"/>
              </a:xfrm>
              <a:custGeom>
                <a:rect b="b" l="l" r="r" t="t"/>
                <a:pathLst>
                  <a:path extrusionOk="0" h="167830" w="2759202">
                    <a:moveTo>
                      <a:pt x="2759202" y="83915"/>
                    </a:moveTo>
                    <a:cubicBezTo>
                      <a:pt x="2759202" y="130260"/>
                      <a:pt x="2141534" y="167831"/>
                      <a:pt x="1379601" y="167831"/>
                    </a:cubicBezTo>
                    <a:cubicBezTo>
                      <a:pt x="617668" y="167831"/>
                      <a:pt x="0" y="130260"/>
                      <a:pt x="0" y="83915"/>
                    </a:cubicBezTo>
                    <a:cubicBezTo>
                      <a:pt x="0" y="37570"/>
                      <a:pt x="617668" y="0"/>
                      <a:pt x="1379601" y="0"/>
                    </a:cubicBezTo>
                    <a:cubicBezTo>
                      <a:pt x="2141534" y="0"/>
                      <a:pt x="2759202" y="37570"/>
                      <a:pt x="2759202" y="83915"/>
                    </a:cubicBezTo>
                    <a:close/>
                  </a:path>
                </a:pathLst>
              </a:custGeom>
              <a:solidFill>
                <a:schemeClr val="lt1">
                  <a:alpha val="2784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82" name="Google Shape;1982;p39"/>
              <p:cNvGrpSpPr/>
              <p:nvPr/>
            </p:nvGrpSpPr>
            <p:grpSpPr>
              <a:xfrm>
                <a:off x="1073054" y="2818532"/>
                <a:ext cx="2267712" cy="3163362"/>
                <a:chOff x="1073054" y="2818532"/>
                <a:chExt cx="2267712" cy="3163362"/>
              </a:xfrm>
            </p:grpSpPr>
            <p:sp>
              <p:nvSpPr>
                <p:cNvPr id="1983" name="Google Shape;1983;p39"/>
                <p:cNvSpPr/>
                <p:nvPr/>
              </p:nvSpPr>
              <p:spPr>
                <a:xfrm>
                  <a:off x="1974384" y="3572143"/>
                  <a:ext cx="698012" cy="736597"/>
                </a:xfrm>
                <a:custGeom>
                  <a:rect b="b" l="l" r="r" t="t"/>
                  <a:pathLst>
                    <a:path extrusionOk="0" h="736597" w="698012">
                      <a:moveTo>
                        <a:pt x="211286" y="79174"/>
                      </a:moveTo>
                      <a:lnTo>
                        <a:pt x="350637" y="588762"/>
                      </a:lnTo>
                      <a:lnTo>
                        <a:pt x="300916" y="531516"/>
                      </a:lnTo>
                      <a:cubicBezTo>
                        <a:pt x="319299" y="541327"/>
                        <a:pt x="340635" y="548852"/>
                        <a:pt x="364162" y="554091"/>
                      </a:cubicBezTo>
                      <a:cubicBezTo>
                        <a:pt x="387689" y="559425"/>
                        <a:pt x="413406" y="562473"/>
                        <a:pt x="440267" y="563806"/>
                      </a:cubicBezTo>
                      <a:cubicBezTo>
                        <a:pt x="467127" y="565235"/>
                        <a:pt x="495131" y="564949"/>
                        <a:pt x="523801" y="563806"/>
                      </a:cubicBezTo>
                      <a:cubicBezTo>
                        <a:pt x="552471" y="562568"/>
                        <a:pt x="581713" y="560472"/>
                        <a:pt x="611431" y="557901"/>
                      </a:cubicBezTo>
                      <a:lnTo>
                        <a:pt x="611622" y="557901"/>
                      </a:lnTo>
                      <a:cubicBezTo>
                        <a:pt x="655437" y="554186"/>
                        <a:pt x="694013" y="586666"/>
                        <a:pt x="697728" y="630481"/>
                      </a:cubicBezTo>
                      <a:cubicBezTo>
                        <a:pt x="701252" y="672296"/>
                        <a:pt x="671629" y="709253"/>
                        <a:pt x="630957" y="715920"/>
                      </a:cubicBezTo>
                      <a:cubicBezTo>
                        <a:pt x="600287" y="720778"/>
                        <a:pt x="569140" y="725445"/>
                        <a:pt x="537231" y="729160"/>
                      </a:cubicBezTo>
                      <a:cubicBezTo>
                        <a:pt x="505227" y="732875"/>
                        <a:pt x="472461" y="735637"/>
                        <a:pt x="438552" y="736399"/>
                      </a:cubicBezTo>
                      <a:cubicBezTo>
                        <a:pt x="404643" y="737161"/>
                        <a:pt x="369496" y="735828"/>
                        <a:pt x="333111" y="730589"/>
                      </a:cubicBezTo>
                      <a:cubicBezTo>
                        <a:pt x="296820" y="725350"/>
                        <a:pt x="259197" y="715825"/>
                        <a:pt x="222430" y="700014"/>
                      </a:cubicBezTo>
                      <a:cubicBezTo>
                        <a:pt x="198903" y="689822"/>
                        <a:pt x="182139" y="670581"/>
                        <a:pt x="174519" y="648007"/>
                      </a:cubicBezTo>
                      <a:lnTo>
                        <a:pt x="172710" y="642673"/>
                      </a:lnTo>
                      <a:lnTo>
                        <a:pt x="5546" y="141563"/>
                      </a:lnTo>
                      <a:cubicBezTo>
                        <a:pt x="-13218" y="85270"/>
                        <a:pt x="17166" y="24310"/>
                        <a:pt x="73554" y="5546"/>
                      </a:cubicBezTo>
                      <a:cubicBezTo>
                        <a:pt x="129847" y="-13218"/>
                        <a:pt x="190807" y="17166"/>
                        <a:pt x="209571" y="73554"/>
                      </a:cubicBezTo>
                      <a:cubicBezTo>
                        <a:pt x="210238" y="75269"/>
                        <a:pt x="210810" y="77364"/>
                        <a:pt x="211286" y="79174"/>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84" name="Google Shape;1984;p39"/>
                <p:cNvGrpSpPr/>
                <p:nvPr/>
              </p:nvGrpSpPr>
              <p:grpSpPr>
                <a:xfrm>
                  <a:off x="1293397" y="2818532"/>
                  <a:ext cx="1918186" cy="3151075"/>
                  <a:chOff x="1293397" y="2818532"/>
                  <a:chExt cx="1918186" cy="3151075"/>
                </a:xfrm>
              </p:grpSpPr>
              <p:grpSp>
                <p:nvGrpSpPr>
                  <p:cNvPr id="1985" name="Google Shape;1985;p39"/>
                  <p:cNvGrpSpPr/>
                  <p:nvPr/>
                </p:nvGrpSpPr>
                <p:grpSpPr>
                  <a:xfrm>
                    <a:off x="1293397" y="3839341"/>
                    <a:ext cx="1042568" cy="2129684"/>
                    <a:chOff x="1293397" y="3839341"/>
                    <a:chExt cx="1042568" cy="2129684"/>
                  </a:xfrm>
                </p:grpSpPr>
                <p:sp>
                  <p:nvSpPr>
                    <p:cNvPr id="1986" name="Google Shape;1986;p39"/>
                    <p:cNvSpPr/>
                    <p:nvPr/>
                  </p:nvSpPr>
                  <p:spPr>
                    <a:xfrm>
                      <a:off x="1490934" y="5198576"/>
                      <a:ext cx="766821" cy="300019"/>
                    </a:xfrm>
                    <a:custGeom>
                      <a:rect b="b" l="l" r="r" t="t"/>
                      <a:pathLst>
                        <a:path extrusionOk="0" h="300019" w="766821">
                          <a:moveTo>
                            <a:pt x="748457" y="300020"/>
                          </a:moveTo>
                          <a:cubicBezTo>
                            <a:pt x="746361" y="300020"/>
                            <a:pt x="744266" y="299639"/>
                            <a:pt x="742170" y="298877"/>
                          </a:cubicBezTo>
                          <a:lnTo>
                            <a:pt x="12174" y="35701"/>
                          </a:lnTo>
                          <a:cubicBezTo>
                            <a:pt x="2649" y="32272"/>
                            <a:pt x="-2399" y="21699"/>
                            <a:pt x="1125" y="12174"/>
                          </a:cubicBezTo>
                          <a:cubicBezTo>
                            <a:pt x="4554" y="2649"/>
                            <a:pt x="15127" y="-2399"/>
                            <a:pt x="24652" y="1125"/>
                          </a:cubicBezTo>
                          <a:lnTo>
                            <a:pt x="754648" y="264301"/>
                          </a:lnTo>
                          <a:cubicBezTo>
                            <a:pt x="764173" y="267730"/>
                            <a:pt x="769221" y="278303"/>
                            <a:pt x="765697" y="287828"/>
                          </a:cubicBezTo>
                          <a:cubicBezTo>
                            <a:pt x="763030" y="295352"/>
                            <a:pt x="755981" y="300020"/>
                            <a:pt x="748457" y="300020"/>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87" name="Google Shape;1987;p39"/>
                    <p:cNvSpPr/>
                    <p:nvPr/>
                  </p:nvSpPr>
                  <p:spPr>
                    <a:xfrm>
                      <a:off x="1460587" y="5194138"/>
                      <a:ext cx="775509" cy="304458"/>
                    </a:xfrm>
                    <a:custGeom>
                      <a:rect b="b" l="l" r="r" t="t"/>
                      <a:pathLst>
                        <a:path extrusionOk="0" h="304458" w="775509">
                          <a:moveTo>
                            <a:pt x="18423" y="304459"/>
                          </a:moveTo>
                          <a:cubicBezTo>
                            <a:pt x="10898" y="304459"/>
                            <a:pt x="3849" y="299791"/>
                            <a:pt x="1087" y="292267"/>
                          </a:cubicBezTo>
                          <a:cubicBezTo>
                            <a:pt x="-2342" y="282742"/>
                            <a:pt x="2611" y="272169"/>
                            <a:pt x="12136" y="268644"/>
                          </a:cubicBezTo>
                          <a:lnTo>
                            <a:pt x="750800" y="1087"/>
                          </a:lnTo>
                          <a:cubicBezTo>
                            <a:pt x="760325" y="-2342"/>
                            <a:pt x="770898" y="2611"/>
                            <a:pt x="774422" y="12136"/>
                          </a:cubicBezTo>
                          <a:cubicBezTo>
                            <a:pt x="777851" y="21661"/>
                            <a:pt x="772898" y="32234"/>
                            <a:pt x="763373" y="35758"/>
                          </a:cubicBezTo>
                          <a:lnTo>
                            <a:pt x="24709" y="303316"/>
                          </a:lnTo>
                          <a:cubicBezTo>
                            <a:pt x="22614" y="304077"/>
                            <a:pt x="20518" y="304459"/>
                            <a:pt x="18423" y="304459"/>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88" name="Google Shape;1988;p39"/>
                    <p:cNvSpPr/>
                    <p:nvPr/>
                  </p:nvSpPr>
                  <p:spPr>
                    <a:xfrm>
                      <a:off x="1396914" y="4894139"/>
                      <a:ext cx="939051" cy="1074886"/>
                    </a:xfrm>
                    <a:custGeom>
                      <a:rect b="b" l="l" r="r" t="t"/>
                      <a:pathLst>
                        <a:path extrusionOk="0" h="1074886" w="939051">
                          <a:moveTo>
                            <a:pt x="907341" y="1074801"/>
                          </a:moveTo>
                          <a:cubicBezTo>
                            <a:pt x="891816" y="1074801"/>
                            <a:pt x="878290" y="1063276"/>
                            <a:pt x="876099" y="1047464"/>
                          </a:cubicBezTo>
                          <a:lnTo>
                            <a:pt x="744273" y="62865"/>
                          </a:lnTo>
                          <a:lnTo>
                            <a:pt x="192585" y="62865"/>
                          </a:lnTo>
                          <a:lnTo>
                            <a:pt x="62760" y="1047464"/>
                          </a:lnTo>
                          <a:cubicBezTo>
                            <a:pt x="60474" y="1064705"/>
                            <a:pt x="44662" y="1076897"/>
                            <a:pt x="27422" y="1074611"/>
                          </a:cubicBezTo>
                          <a:cubicBezTo>
                            <a:pt x="10182" y="1072325"/>
                            <a:pt x="-2010" y="1056513"/>
                            <a:pt x="276" y="1039273"/>
                          </a:cubicBezTo>
                          <a:lnTo>
                            <a:pt x="133721" y="27432"/>
                          </a:lnTo>
                          <a:cubicBezTo>
                            <a:pt x="135816" y="11716"/>
                            <a:pt x="149151" y="0"/>
                            <a:pt x="164963" y="0"/>
                          </a:cubicBezTo>
                          <a:lnTo>
                            <a:pt x="771991" y="0"/>
                          </a:lnTo>
                          <a:cubicBezTo>
                            <a:pt x="787803" y="0"/>
                            <a:pt x="801138" y="11716"/>
                            <a:pt x="803233" y="27337"/>
                          </a:cubicBezTo>
                          <a:lnTo>
                            <a:pt x="938774" y="1039178"/>
                          </a:lnTo>
                          <a:cubicBezTo>
                            <a:pt x="941060" y="1056418"/>
                            <a:pt x="928963" y="1072325"/>
                            <a:pt x="911723" y="1074611"/>
                          </a:cubicBezTo>
                          <a:cubicBezTo>
                            <a:pt x="910199" y="1074706"/>
                            <a:pt x="908770" y="1074801"/>
                            <a:pt x="907341" y="1074801"/>
                          </a:cubicBez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89" name="Google Shape;1989;p39"/>
                    <p:cNvSpPr/>
                    <p:nvPr/>
                  </p:nvSpPr>
                  <p:spPr>
                    <a:xfrm>
                      <a:off x="1293397" y="3839341"/>
                      <a:ext cx="699581" cy="1086231"/>
                    </a:xfrm>
                    <a:custGeom>
                      <a:rect b="b" l="l" r="r" t="t"/>
                      <a:pathLst>
                        <a:path extrusionOk="0" h="1086231" w="699581">
                          <a:moveTo>
                            <a:pt x="699582" y="1086231"/>
                          </a:moveTo>
                          <a:lnTo>
                            <a:pt x="305437" y="1086231"/>
                          </a:lnTo>
                          <a:cubicBezTo>
                            <a:pt x="180564" y="1086231"/>
                            <a:pt x="46833" y="1017842"/>
                            <a:pt x="27593" y="894493"/>
                          </a:cubicBezTo>
                          <a:cubicBezTo>
                            <a:pt x="1971" y="729425"/>
                            <a:pt x="-4411" y="569690"/>
                            <a:pt x="2733" y="423005"/>
                          </a:cubicBezTo>
                          <a:cubicBezTo>
                            <a:pt x="10829" y="257175"/>
                            <a:pt x="90077" y="102870"/>
                            <a:pt x="220379" y="0"/>
                          </a:cubicBezTo>
                          <a:lnTo>
                            <a:pt x="220379" y="0"/>
                          </a:lnTo>
                          <a:cubicBezTo>
                            <a:pt x="220379" y="0"/>
                            <a:pt x="299151" y="343186"/>
                            <a:pt x="200091" y="816864"/>
                          </a:cubicBezTo>
                          <a:cubicBezTo>
                            <a:pt x="238000" y="996696"/>
                            <a:pt x="699582" y="1086231"/>
                            <a:pt x="699582" y="1086231"/>
                          </a:cubicBez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990" name="Google Shape;1990;p39"/>
                  <p:cNvGrpSpPr/>
                  <p:nvPr/>
                </p:nvGrpSpPr>
                <p:grpSpPr>
                  <a:xfrm>
                    <a:off x="1463202" y="2818532"/>
                    <a:ext cx="1748381" cy="3151075"/>
                    <a:chOff x="1463202" y="2818532"/>
                    <a:chExt cx="1748381" cy="3151075"/>
                  </a:xfrm>
                </p:grpSpPr>
                <p:sp>
                  <p:nvSpPr>
                    <p:cNvPr id="1991" name="Google Shape;1991;p39"/>
                    <p:cNvSpPr/>
                    <p:nvPr/>
                  </p:nvSpPr>
                  <p:spPr>
                    <a:xfrm>
                      <a:off x="1546637" y="2818532"/>
                      <a:ext cx="365510" cy="706293"/>
                    </a:xfrm>
                    <a:custGeom>
                      <a:rect b="b" l="l" r="r" t="t"/>
                      <a:pathLst>
                        <a:path extrusionOk="0" h="706293" w="365510">
                          <a:moveTo>
                            <a:pt x="364236" y="94313"/>
                          </a:moveTo>
                          <a:cubicBezTo>
                            <a:pt x="364236" y="94313"/>
                            <a:pt x="317373" y="-18654"/>
                            <a:pt x="193262" y="2682"/>
                          </a:cubicBezTo>
                          <a:cubicBezTo>
                            <a:pt x="106585" y="17541"/>
                            <a:pt x="69628" y="125555"/>
                            <a:pt x="74676" y="292433"/>
                          </a:cubicBezTo>
                          <a:cubicBezTo>
                            <a:pt x="82106" y="535225"/>
                            <a:pt x="0" y="681529"/>
                            <a:pt x="0" y="681529"/>
                          </a:cubicBezTo>
                          <a:lnTo>
                            <a:pt x="108966" y="706294"/>
                          </a:lnTo>
                          <a:cubicBezTo>
                            <a:pt x="109061" y="706199"/>
                            <a:pt x="386525" y="289956"/>
                            <a:pt x="364236" y="94313"/>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92" name="Google Shape;1992;p39"/>
                    <p:cNvGrpSpPr/>
                    <p:nvPr/>
                  </p:nvGrpSpPr>
                  <p:grpSpPr>
                    <a:xfrm>
                      <a:off x="1769811" y="4384933"/>
                      <a:ext cx="1441772" cy="1584007"/>
                      <a:chOff x="1769811" y="4384933"/>
                      <a:chExt cx="1441772" cy="1584007"/>
                    </a:xfrm>
                  </p:grpSpPr>
                  <p:grpSp>
                    <p:nvGrpSpPr>
                      <p:cNvPr id="1993" name="Google Shape;1993;p39"/>
                      <p:cNvGrpSpPr/>
                      <p:nvPr/>
                    </p:nvGrpSpPr>
                    <p:grpSpPr>
                      <a:xfrm>
                        <a:off x="1769811" y="4384933"/>
                        <a:ext cx="1152821" cy="1162145"/>
                        <a:chOff x="1769811" y="4384933"/>
                        <a:chExt cx="1152821" cy="1162145"/>
                      </a:xfrm>
                    </p:grpSpPr>
                    <p:sp>
                      <p:nvSpPr>
                        <p:cNvPr id="1994" name="Google Shape;1994;p39"/>
                        <p:cNvSpPr/>
                        <p:nvPr/>
                      </p:nvSpPr>
                      <p:spPr>
                        <a:xfrm>
                          <a:off x="1769811" y="4384933"/>
                          <a:ext cx="1152821" cy="1162145"/>
                        </a:xfrm>
                        <a:custGeom>
                          <a:rect b="b" l="l" r="r" t="t"/>
                          <a:pathLst>
                            <a:path extrusionOk="0" h="1162145" w="1152821">
                              <a:moveTo>
                                <a:pt x="1135281" y="1162145"/>
                              </a:moveTo>
                              <a:lnTo>
                                <a:pt x="959164" y="1162145"/>
                              </a:lnTo>
                              <a:cubicBezTo>
                                <a:pt x="959164" y="1162145"/>
                                <a:pt x="918397" y="966692"/>
                                <a:pt x="904776" y="857155"/>
                              </a:cubicBezTo>
                              <a:cubicBezTo>
                                <a:pt x="891060" y="747522"/>
                                <a:pt x="884012" y="487775"/>
                                <a:pt x="884012" y="487775"/>
                              </a:cubicBezTo>
                              <a:cubicBezTo>
                                <a:pt x="884012" y="487775"/>
                                <a:pt x="743709" y="533400"/>
                                <a:pt x="449958" y="516160"/>
                              </a:cubicBezTo>
                              <a:cubicBezTo>
                                <a:pt x="-200886" y="478155"/>
                                <a:pt x="45907" y="0"/>
                                <a:pt x="45907" y="0"/>
                              </a:cubicBezTo>
                              <a:cubicBezTo>
                                <a:pt x="67910" y="30385"/>
                                <a:pt x="202593" y="9335"/>
                                <a:pt x="294700" y="23813"/>
                              </a:cubicBezTo>
                              <a:cubicBezTo>
                                <a:pt x="577307" y="50959"/>
                                <a:pt x="822290" y="161830"/>
                                <a:pt x="969356" y="225266"/>
                              </a:cubicBezTo>
                              <a:cubicBezTo>
                                <a:pt x="1004789" y="240506"/>
                                <a:pt x="1036221" y="256699"/>
                                <a:pt x="1063844" y="273748"/>
                              </a:cubicBezTo>
                              <a:cubicBezTo>
                                <a:pt x="1099277" y="295561"/>
                                <a:pt x="1121470" y="361950"/>
                                <a:pt x="1134900" y="449104"/>
                              </a:cubicBezTo>
                              <a:cubicBezTo>
                                <a:pt x="1175001" y="711137"/>
                                <a:pt x="1135281" y="1162145"/>
                                <a:pt x="1135281" y="1162145"/>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95" name="Google Shape;1995;p39"/>
                        <p:cNvSpPr/>
                        <p:nvPr/>
                      </p:nvSpPr>
                      <p:spPr>
                        <a:xfrm>
                          <a:off x="1815941" y="4392266"/>
                          <a:ext cx="941348" cy="1060610"/>
                        </a:xfrm>
                        <a:custGeom>
                          <a:rect b="b" l="l" r="r" t="t"/>
                          <a:pathLst>
                            <a:path extrusionOk="0" h="1060610" w="941348">
                              <a:moveTo>
                                <a:pt x="934847" y="1060610"/>
                              </a:moveTo>
                              <a:cubicBezTo>
                                <a:pt x="931895" y="1060610"/>
                                <a:pt x="929323" y="1058515"/>
                                <a:pt x="928656" y="1055562"/>
                              </a:cubicBezTo>
                              <a:cubicBezTo>
                                <a:pt x="903224" y="929832"/>
                                <a:pt x="894747" y="773336"/>
                                <a:pt x="887889" y="647606"/>
                              </a:cubicBezTo>
                              <a:cubicBezTo>
                                <a:pt x="882174" y="543307"/>
                                <a:pt x="876840" y="444819"/>
                                <a:pt x="863410" y="433008"/>
                              </a:cubicBezTo>
                              <a:cubicBezTo>
                                <a:pt x="852551" y="423388"/>
                                <a:pt x="807498" y="430912"/>
                                <a:pt x="750539" y="440342"/>
                              </a:cubicBezTo>
                              <a:cubicBezTo>
                                <a:pt x="637096" y="459202"/>
                                <a:pt x="465646" y="487586"/>
                                <a:pt x="276670" y="443676"/>
                              </a:cubicBezTo>
                              <a:cubicBezTo>
                                <a:pt x="173705" y="419673"/>
                                <a:pt x="97981" y="369667"/>
                                <a:pt x="51689" y="294991"/>
                              </a:cubicBezTo>
                              <a:cubicBezTo>
                                <a:pt x="-28226" y="166213"/>
                                <a:pt x="8255" y="6478"/>
                                <a:pt x="8636" y="4859"/>
                              </a:cubicBezTo>
                              <a:cubicBezTo>
                                <a:pt x="9398" y="1430"/>
                                <a:pt x="12827" y="-665"/>
                                <a:pt x="16256" y="192"/>
                              </a:cubicBezTo>
                              <a:cubicBezTo>
                                <a:pt x="19685" y="954"/>
                                <a:pt x="21781" y="4383"/>
                                <a:pt x="20923" y="7812"/>
                              </a:cubicBezTo>
                              <a:cubicBezTo>
                                <a:pt x="20542" y="9336"/>
                                <a:pt x="-14605" y="164117"/>
                                <a:pt x="62548" y="288419"/>
                              </a:cubicBezTo>
                              <a:cubicBezTo>
                                <a:pt x="107030" y="360142"/>
                                <a:pt x="180086" y="408243"/>
                                <a:pt x="279622" y="431389"/>
                              </a:cubicBezTo>
                              <a:cubicBezTo>
                                <a:pt x="466217" y="474823"/>
                                <a:pt x="636143" y="446629"/>
                                <a:pt x="748634" y="427960"/>
                              </a:cubicBezTo>
                              <a:cubicBezTo>
                                <a:pt x="815975" y="416815"/>
                                <a:pt x="856647" y="410053"/>
                                <a:pt x="871982" y="423578"/>
                              </a:cubicBezTo>
                              <a:cubicBezTo>
                                <a:pt x="888556" y="438247"/>
                                <a:pt x="893223" y="510256"/>
                                <a:pt x="900652" y="646939"/>
                              </a:cubicBezTo>
                              <a:cubicBezTo>
                                <a:pt x="907510" y="772288"/>
                                <a:pt x="915988" y="928213"/>
                                <a:pt x="941229" y="1053086"/>
                              </a:cubicBezTo>
                              <a:cubicBezTo>
                                <a:pt x="941896" y="1056514"/>
                                <a:pt x="939705" y="1059848"/>
                                <a:pt x="936276" y="1060515"/>
                              </a:cubicBezTo>
                              <a:cubicBezTo>
                                <a:pt x="935705" y="1060610"/>
                                <a:pt x="935323" y="1060610"/>
                                <a:pt x="934847" y="1060610"/>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96" name="Google Shape;1996;p39"/>
                        <p:cNvSpPr/>
                        <p:nvPr/>
                      </p:nvSpPr>
                      <p:spPr>
                        <a:xfrm>
                          <a:off x="2706304" y="5439348"/>
                          <a:ext cx="208507" cy="16861"/>
                        </a:xfrm>
                        <a:custGeom>
                          <a:rect b="b" l="l" r="r" t="t"/>
                          <a:pathLst>
                            <a:path extrusionOk="0" h="16861" w="208507">
                              <a:moveTo>
                                <a:pt x="202123" y="16862"/>
                              </a:moveTo>
                              <a:cubicBezTo>
                                <a:pt x="202123" y="16862"/>
                                <a:pt x="202028" y="16862"/>
                                <a:pt x="202028" y="16862"/>
                              </a:cubicBezTo>
                              <a:lnTo>
                                <a:pt x="6194" y="12671"/>
                              </a:lnTo>
                              <a:cubicBezTo>
                                <a:pt x="2669" y="12575"/>
                                <a:pt x="-93" y="9718"/>
                                <a:pt x="2" y="6194"/>
                              </a:cubicBezTo>
                              <a:cubicBezTo>
                                <a:pt x="98" y="2669"/>
                                <a:pt x="2955" y="-93"/>
                                <a:pt x="6479" y="2"/>
                              </a:cubicBezTo>
                              <a:lnTo>
                                <a:pt x="202313" y="4193"/>
                              </a:lnTo>
                              <a:cubicBezTo>
                                <a:pt x="205838" y="4288"/>
                                <a:pt x="208600" y="7146"/>
                                <a:pt x="208505" y="10670"/>
                              </a:cubicBezTo>
                              <a:cubicBezTo>
                                <a:pt x="208314" y="14099"/>
                                <a:pt x="205552" y="16862"/>
                                <a:pt x="202123" y="16862"/>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997" name="Google Shape;1997;p39"/>
                      <p:cNvGrpSpPr/>
                      <p:nvPr/>
                    </p:nvGrpSpPr>
                    <p:grpSpPr>
                      <a:xfrm>
                        <a:off x="2730251" y="5547078"/>
                        <a:ext cx="481332" cy="421862"/>
                        <a:chOff x="2730251" y="5547078"/>
                        <a:chExt cx="481332" cy="421862"/>
                      </a:xfrm>
                    </p:grpSpPr>
                    <p:sp>
                      <p:nvSpPr>
                        <p:cNvPr id="1998" name="Google Shape;1998;p39"/>
                        <p:cNvSpPr/>
                        <p:nvPr/>
                      </p:nvSpPr>
                      <p:spPr>
                        <a:xfrm>
                          <a:off x="2738882" y="5547078"/>
                          <a:ext cx="161353" cy="225551"/>
                        </a:xfrm>
                        <a:custGeom>
                          <a:rect b="b" l="l" r="r" t="t"/>
                          <a:pathLst>
                            <a:path extrusionOk="0" h="225551" w="161353">
                              <a:moveTo>
                                <a:pt x="161354" y="225552"/>
                              </a:moveTo>
                              <a:lnTo>
                                <a:pt x="37052" y="225552"/>
                              </a:lnTo>
                              <a:lnTo>
                                <a:pt x="13144" y="79820"/>
                              </a:lnTo>
                              <a:lnTo>
                                <a:pt x="0" y="0"/>
                              </a:lnTo>
                              <a:lnTo>
                                <a:pt x="154400" y="0"/>
                              </a:lnTo>
                              <a:lnTo>
                                <a:pt x="156877" y="79820"/>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99" name="Google Shape;1999;p39"/>
                        <p:cNvGrpSpPr/>
                        <p:nvPr/>
                      </p:nvGrpSpPr>
                      <p:grpSpPr>
                        <a:xfrm>
                          <a:off x="2752026" y="5626898"/>
                          <a:ext cx="148209" cy="145732"/>
                          <a:chOff x="2752026" y="5626898"/>
                          <a:chExt cx="148209" cy="145732"/>
                        </a:xfrm>
                      </p:grpSpPr>
                      <p:sp>
                        <p:nvSpPr>
                          <p:cNvPr id="2000" name="Google Shape;2000;p39"/>
                          <p:cNvSpPr/>
                          <p:nvPr/>
                        </p:nvSpPr>
                        <p:spPr>
                          <a:xfrm>
                            <a:off x="2752026" y="5626898"/>
                            <a:ext cx="148209" cy="145732"/>
                          </a:xfrm>
                          <a:custGeom>
                            <a:rect b="b" l="l" r="r" t="t"/>
                            <a:pathLst>
                              <a:path extrusionOk="0" h="145732" w="148209">
                                <a:moveTo>
                                  <a:pt x="148209" y="145732"/>
                                </a:moveTo>
                                <a:lnTo>
                                  <a:pt x="23908" y="145732"/>
                                </a:lnTo>
                                <a:lnTo>
                                  <a:pt x="6096" y="37243"/>
                                </a:lnTo>
                                <a:lnTo>
                                  <a:pt x="0" y="0"/>
                                </a:lnTo>
                                <a:lnTo>
                                  <a:pt x="143732" y="0"/>
                                </a:lnTo>
                                <a:lnTo>
                                  <a:pt x="144875" y="38576"/>
                                </a:ln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1" name="Google Shape;2001;p39"/>
                          <p:cNvSpPr/>
                          <p:nvPr/>
                        </p:nvSpPr>
                        <p:spPr>
                          <a:xfrm>
                            <a:off x="2752026" y="5626898"/>
                            <a:ext cx="144875" cy="38576"/>
                          </a:xfrm>
                          <a:custGeom>
                            <a:rect b="b" l="l" r="r" t="t"/>
                            <a:pathLst>
                              <a:path extrusionOk="0" h="38576" w="144875">
                                <a:moveTo>
                                  <a:pt x="144875" y="38576"/>
                                </a:moveTo>
                                <a:lnTo>
                                  <a:pt x="6096" y="37243"/>
                                </a:lnTo>
                                <a:lnTo>
                                  <a:pt x="0" y="0"/>
                                </a:lnTo>
                                <a:lnTo>
                                  <a:pt x="143732" y="0"/>
                                </a:ln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002" name="Google Shape;2002;p39"/>
                        <p:cNvGrpSpPr/>
                        <p:nvPr/>
                      </p:nvGrpSpPr>
                      <p:grpSpPr>
                        <a:xfrm>
                          <a:off x="2730251" y="5738085"/>
                          <a:ext cx="481332" cy="230855"/>
                          <a:chOff x="2730251" y="5738085"/>
                          <a:chExt cx="481332" cy="230855"/>
                        </a:xfrm>
                      </p:grpSpPr>
                      <p:sp>
                        <p:nvSpPr>
                          <p:cNvPr id="2003" name="Google Shape;2003;p39"/>
                          <p:cNvSpPr/>
                          <p:nvPr/>
                        </p:nvSpPr>
                        <p:spPr>
                          <a:xfrm>
                            <a:off x="2730251" y="5738085"/>
                            <a:ext cx="481280" cy="230855"/>
                          </a:xfrm>
                          <a:custGeom>
                            <a:rect b="b" l="l" r="r" t="t"/>
                            <a:pathLst>
                              <a:path extrusionOk="0" h="230855" w="481280">
                                <a:moveTo>
                                  <a:pt x="476689" y="230856"/>
                                </a:moveTo>
                                <a:lnTo>
                                  <a:pt x="6631" y="230856"/>
                                </a:lnTo>
                                <a:cubicBezTo>
                                  <a:pt x="3106" y="224474"/>
                                  <a:pt x="1201" y="215520"/>
                                  <a:pt x="439" y="204757"/>
                                </a:cubicBezTo>
                                <a:cubicBezTo>
                                  <a:pt x="-2513" y="164943"/>
                                  <a:pt x="10155" y="101506"/>
                                  <a:pt x="16346" y="61501"/>
                                </a:cubicBezTo>
                                <a:cubicBezTo>
                                  <a:pt x="17108" y="56834"/>
                                  <a:pt x="17775" y="52453"/>
                                  <a:pt x="18251" y="48547"/>
                                </a:cubicBezTo>
                                <a:cubicBezTo>
                                  <a:pt x="19108" y="41880"/>
                                  <a:pt x="19680" y="36260"/>
                                  <a:pt x="19680" y="32164"/>
                                </a:cubicBezTo>
                                <a:cubicBezTo>
                                  <a:pt x="19680" y="-506"/>
                                  <a:pt x="48541" y="5113"/>
                                  <a:pt x="48541" y="5113"/>
                                </a:cubicBezTo>
                                <a:cubicBezTo>
                                  <a:pt x="96070" y="51786"/>
                                  <a:pt x="149982" y="-18128"/>
                                  <a:pt x="181414" y="4732"/>
                                </a:cubicBezTo>
                                <a:cubicBezTo>
                                  <a:pt x="181414" y="4732"/>
                                  <a:pt x="182653" y="5685"/>
                                  <a:pt x="185605" y="7876"/>
                                </a:cubicBezTo>
                                <a:cubicBezTo>
                                  <a:pt x="188272" y="9971"/>
                                  <a:pt x="192273" y="13210"/>
                                  <a:pt x="197797" y="17877"/>
                                </a:cubicBezTo>
                                <a:cubicBezTo>
                                  <a:pt x="205798" y="24544"/>
                                  <a:pt x="217038" y="34260"/>
                                  <a:pt x="232278" y="47976"/>
                                </a:cubicBezTo>
                                <a:cubicBezTo>
                                  <a:pt x="269616" y="81599"/>
                                  <a:pt x="333052" y="103697"/>
                                  <a:pt x="387059" y="126271"/>
                                </a:cubicBezTo>
                                <a:cubicBezTo>
                                  <a:pt x="393917" y="129129"/>
                                  <a:pt x="400299" y="131986"/>
                                  <a:pt x="406300" y="134939"/>
                                </a:cubicBezTo>
                                <a:cubicBezTo>
                                  <a:pt x="410776" y="137130"/>
                                  <a:pt x="415063" y="139320"/>
                                  <a:pt x="419063" y="141416"/>
                                </a:cubicBezTo>
                                <a:cubicBezTo>
                                  <a:pt x="463259" y="165229"/>
                                  <a:pt x="477261" y="188088"/>
                                  <a:pt x="480499" y="204662"/>
                                </a:cubicBezTo>
                                <a:cubicBezTo>
                                  <a:pt x="483547" y="220664"/>
                                  <a:pt x="476689" y="230856"/>
                                  <a:pt x="476689" y="230856"/>
                                </a:cubicBezTo>
                                <a:close/>
                              </a:path>
                            </a:pathLst>
                          </a:custGeom>
                          <a:solidFill>
                            <a:srgbClr val="0875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4" name="Google Shape;2004;p39"/>
                          <p:cNvSpPr/>
                          <p:nvPr/>
                        </p:nvSpPr>
                        <p:spPr>
                          <a:xfrm>
                            <a:off x="2867288" y="5746055"/>
                            <a:ext cx="282025" cy="162496"/>
                          </a:xfrm>
                          <a:custGeom>
                            <a:rect b="b" l="l" r="r" t="t"/>
                            <a:pathLst>
                              <a:path extrusionOk="0" h="162496" w="282025">
                                <a:moveTo>
                                  <a:pt x="282026" y="133541"/>
                                </a:moveTo>
                                <a:cubicBezTo>
                                  <a:pt x="269929" y="143161"/>
                                  <a:pt x="242973" y="162496"/>
                                  <a:pt x="221352" y="162496"/>
                                </a:cubicBezTo>
                                <a:cubicBezTo>
                                  <a:pt x="220399" y="162496"/>
                                  <a:pt x="219446" y="162496"/>
                                  <a:pt x="218494" y="162401"/>
                                </a:cubicBezTo>
                                <a:cubicBezTo>
                                  <a:pt x="203254" y="161163"/>
                                  <a:pt x="147247" y="133636"/>
                                  <a:pt x="101622" y="108585"/>
                                </a:cubicBezTo>
                                <a:cubicBezTo>
                                  <a:pt x="75524" y="94202"/>
                                  <a:pt x="51616" y="80105"/>
                                  <a:pt x="34471" y="68771"/>
                                </a:cubicBezTo>
                                <a:cubicBezTo>
                                  <a:pt x="6372" y="50197"/>
                                  <a:pt x="1419" y="43148"/>
                                  <a:pt x="371" y="38195"/>
                                </a:cubicBezTo>
                                <a:cubicBezTo>
                                  <a:pt x="-3724" y="19621"/>
                                  <a:pt x="26946" y="6763"/>
                                  <a:pt x="48473" y="0"/>
                                </a:cubicBezTo>
                                <a:cubicBezTo>
                                  <a:pt x="51140" y="2096"/>
                                  <a:pt x="55140" y="5334"/>
                                  <a:pt x="60665" y="10001"/>
                                </a:cubicBezTo>
                                <a:cubicBezTo>
                                  <a:pt x="33995" y="17240"/>
                                  <a:pt x="11992" y="28670"/>
                                  <a:pt x="13040" y="35243"/>
                                </a:cubicBezTo>
                                <a:cubicBezTo>
                                  <a:pt x="15707" y="40767"/>
                                  <a:pt x="43520" y="61913"/>
                                  <a:pt x="110004" y="98393"/>
                                </a:cubicBezTo>
                                <a:cubicBezTo>
                                  <a:pt x="160773" y="126206"/>
                                  <a:pt x="208874" y="148590"/>
                                  <a:pt x="219542" y="149543"/>
                                </a:cubicBezTo>
                                <a:cubicBezTo>
                                  <a:pt x="234020" y="150686"/>
                                  <a:pt x="255260" y="137541"/>
                                  <a:pt x="269167" y="127159"/>
                                </a:cubicBezTo>
                                <a:cubicBezTo>
                                  <a:pt x="273834" y="129254"/>
                                  <a:pt x="278025" y="131445"/>
                                  <a:pt x="282026" y="133541"/>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5" name="Google Shape;2005;p39"/>
                          <p:cNvSpPr/>
                          <p:nvPr/>
                        </p:nvSpPr>
                        <p:spPr>
                          <a:xfrm>
                            <a:off x="2730690" y="5942842"/>
                            <a:ext cx="480893" cy="26098"/>
                          </a:xfrm>
                          <a:custGeom>
                            <a:rect b="b" l="l" r="r" t="t"/>
                            <a:pathLst>
                              <a:path extrusionOk="0" h="26098" w="480893">
                                <a:moveTo>
                                  <a:pt x="476250" y="26099"/>
                                </a:moveTo>
                                <a:lnTo>
                                  <a:pt x="6191" y="26099"/>
                                </a:lnTo>
                                <a:cubicBezTo>
                                  <a:pt x="2667" y="19717"/>
                                  <a:pt x="762" y="10763"/>
                                  <a:pt x="0" y="0"/>
                                </a:cubicBezTo>
                                <a:lnTo>
                                  <a:pt x="480155" y="0"/>
                                </a:lnTo>
                                <a:cubicBezTo>
                                  <a:pt x="483108" y="15907"/>
                                  <a:pt x="476250" y="26099"/>
                                  <a:pt x="476250" y="26099"/>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6" name="Google Shape;2006;p39"/>
                          <p:cNvSpPr/>
                          <p:nvPr/>
                        </p:nvSpPr>
                        <p:spPr>
                          <a:xfrm>
                            <a:off x="2746501" y="5786632"/>
                            <a:ext cx="60851" cy="182308"/>
                          </a:xfrm>
                          <a:custGeom>
                            <a:rect b="b" l="l" r="r" t="t"/>
                            <a:pathLst>
                              <a:path extrusionOk="0" h="182308" w="60851">
                                <a:moveTo>
                                  <a:pt x="38291" y="182309"/>
                                </a:moveTo>
                                <a:lnTo>
                                  <a:pt x="24289" y="182309"/>
                                </a:lnTo>
                                <a:cubicBezTo>
                                  <a:pt x="38195" y="166402"/>
                                  <a:pt x="51245" y="141922"/>
                                  <a:pt x="49530" y="107061"/>
                                </a:cubicBezTo>
                                <a:cubicBezTo>
                                  <a:pt x="47244" y="60579"/>
                                  <a:pt x="19431" y="29337"/>
                                  <a:pt x="0" y="12954"/>
                                </a:cubicBezTo>
                                <a:cubicBezTo>
                                  <a:pt x="762" y="8287"/>
                                  <a:pt x="1429" y="3905"/>
                                  <a:pt x="1905" y="0"/>
                                </a:cubicBezTo>
                                <a:cubicBezTo>
                                  <a:pt x="22765" y="15907"/>
                                  <a:pt x="57912" y="50863"/>
                                  <a:pt x="60674" y="106489"/>
                                </a:cubicBezTo>
                                <a:cubicBezTo>
                                  <a:pt x="62389" y="139827"/>
                                  <a:pt x="51435" y="164687"/>
                                  <a:pt x="38291" y="182309"/>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7" name="Google Shape;2007;p39"/>
                          <p:cNvSpPr/>
                          <p:nvPr/>
                        </p:nvSpPr>
                        <p:spPr>
                          <a:xfrm>
                            <a:off x="2946768" y="5790970"/>
                            <a:ext cx="44855" cy="22903"/>
                          </a:xfrm>
                          <a:custGeom>
                            <a:rect b="b" l="l" r="r" t="t"/>
                            <a:pathLst>
                              <a:path extrusionOk="0" h="22903" w="44855">
                                <a:moveTo>
                                  <a:pt x="7759" y="22904"/>
                                </a:moveTo>
                                <a:cubicBezTo>
                                  <a:pt x="4330" y="22904"/>
                                  <a:pt x="1092" y="20523"/>
                                  <a:pt x="234" y="16998"/>
                                </a:cubicBezTo>
                                <a:cubicBezTo>
                                  <a:pt x="-813" y="12807"/>
                                  <a:pt x="1758" y="8616"/>
                                  <a:pt x="5854" y="7568"/>
                                </a:cubicBezTo>
                                <a:lnTo>
                                  <a:pt x="35191" y="234"/>
                                </a:lnTo>
                                <a:cubicBezTo>
                                  <a:pt x="39382" y="-814"/>
                                  <a:pt x="43573" y="1758"/>
                                  <a:pt x="44621" y="5854"/>
                                </a:cubicBezTo>
                                <a:cubicBezTo>
                                  <a:pt x="45669" y="10045"/>
                                  <a:pt x="43097" y="14236"/>
                                  <a:pt x="39001" y="15284"/>
                                </a:cubicBezTo>
                                <a:lnTo>
                                  <a:pt x="9664" y="22618"/>
                                </a:lnTo>
                                <a:cubicBezTo>
                                  <a:pt x="9093" y="22809"/>
                                  <a:pt x="8426"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8" name="Google Shape;2008;p39"/>
                          <p:cNvSpPr/>
                          <p:nvPr/>
                        </p:nvSpPr>
                        <p:spPr>
                          <a:xfrm>
                            <a:off x="2917622" y="5766586"/>
                            <a:ext cx="44855" cy="22903"/>
                          </a:xfrm>
                          <a:custGeom>
                            <a:rect b="b" l="l" r="r" t="t"/>
                            <a:pathLst>
                              <a:path extrusionOk="0" h="22903" w="44855">
                                <a:moveTo>
                                  <a:pt x="7759" y="22904"/>
                                </a:moveTo>
                                <a:cubicBezTo>
                                  <a:pt x="4330" y="22904"/>
                                  <a:pt x="1091" y="20522"/>
                                  <a:pt x="234" y="16998"/>
                                </a:cubicBezTo>
                                <a:cubicBezTo>
                                  <a:pt x="-813" y="12807"/>
                                  <a:pt x="1758" y="8616"/>
                                  <a:pt x="5854" y="7568"/>
                                </a:cubicBezTo>
                                <a:lnTo>
                                  <a:pt x="35191" y="234"/>
                                </a:lnTo>
                                <a:cubicBezTo>
                                  <a:pt x="39382" y="-814"/>
                                  <a:pt x="43573" y="1758"/>
                                  <a:pt x="44621" y="5854"/>
                                </a:cubicBezTo>
                                <a:cubicBezTo>
                                  <a:pt x="45669" y="10045"/>
                                  <a:pt x="43097" y="14236"/>
                                  <a:pt x="39001" y="15284"/>
                                </a:cubicBezTo>
                                <a:lnTo>
                                  <a:pt x="9664" y="22618"/>
                                </a:lnTo>
                                <a:cubicBezTo>
                                  <a:pt x="8997" y="22809"/>
                                  <a:pt x="8426"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9" name="Google Shape;2009;p39"/>
                          <p:cNvSpPr/>
                          <p:nvPr/>
                        </p:nvSpPr>
                        <p:spPr>
                          <a:xfrm>
                            <a:off x="2976201" y="5808019"/>
                            <a:ext cx="44854" cy="22903"/>
                          </a:xfrm>
                          <a:custGeom>
                            <a:rect b="b" l="l" r="r" t="t"/>
                            <a:pathLst>
                              <a:path extrusionOk="0" h="22903" w="44854">
                                <a:moveTo>
                                  <a:pt x="7759" y="22904"/>
                                </a:moveTo>
                                <a:cubicBezTo>
                                  <a:pt x="4330" y="22904"/>
                                  <a:pt x="1091" y="20523"/>
                                  <a:pt x="234" y="16998"/>
                                </a:cubicBezTo>
                                <a:cubicBezTo>
                                  <a:pt x="-813" y="12807"/>
                                  <a:pt x="1758" y="8616"/>
                                  <a:pt x="5854" y="7569"/>
                                </a:cubicBezTo>
                                <a:lnTo>
                                  <a:pt x="35191" y="234"/>
                                </a:lnTo>
                                <a:cubicBezTo>
                                  <a:pt x="39382" y="-813"/>
                                  <a:pt x="43573" y="1758"/>
                                  <a:pt x="44621" y="5854"/>
                                </a:cubicBezTo>
                                <a:cubicBezTo>
                                  <a:pt x="45668" y="10045"/>
                                  <a:pt x="43097" y="14236"/>
                                  <a:pt x="39001" y="15284"/>
                                </a:cubicBezTo>
                                <a:lnTo>
                                  <a:pt x="9664" y="22618"/>
                                </a:lnTo>
                                <a:cubicBezTo>
                                  <a:pt x="8997" y="22904"/>
                                  <a:pt x="8330"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10" name="Google Shape;2010;p39"/>
                          <p:cNvSpPr/>
                          <p:nvPr/>
                        </p:nvSpPr>
                        <p:spPr>
                          <a:xfrm>
                            <a:off x="3005538" y="5824498"/>
                            <a:ext cx="44855" cy="22903"/>
                          </a:xfrm>
                          <a:custGeom>
                            <a:rect b="b" l="l" r="r" t="t"/>
                            <a:pathLst>
                              <a:path extrusionOk="0" h="22903" w="44855">
                                <a:moveTo>
                                  <a:pt x="7759" y="22904"/>
                                </a:moveTo>
                                <a:cubicBezTo>
                                  <a:pt x="4330" y="22904"/>
                                  <a:pt x="1092" y="20523"/>
                                  <a:pt x="234" y="16998"/>
                                </a:cubicBezTo>
                                <a:cubicBezTo>
                                  <a:pt x="-813" y="12807"/>
                                  <a:pt x="1758" y="8616"/>
                                  <a:pt x="5854" y="7568"/>
                                </a:cubicBezTo>
                                <a:lnTo>
                                  <a:pt x="35191" y="234"/>
                                </a:lnTo>
                                <a:cubicBezTo>
                                  <a:pt x="39382" y="-813"/>
                                  <a:pt x="43573" y="1758"/>
                                  <a:pt x="44621" y="5854"/>
                                </a:cubicBezTo>
                                <a:cubicBezTo>
                                  <a:pt x="45669" y="10045"/>
                                  <a:pt x="43097" y="14236"/>
                                  <a:pt x="39001" y="15284"/>
                                </a:cubicBezTo>
                                <a:lnTo>
                                  <a:pt x="9664" y="22618"/>
                                </a:lnTo>
                                <a:cubicBezTo>
                                  <a:pt x="8997" y="22808"/>
                                  <a:pt x="8426"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11" name="Google Shape;2011;p39"/>
                          <p:cNvSpPr/>
                          <p:nvPr/>
                        </p:nvSpPr>
                        <p:spPr>
                          <a:xfrm>
                            <a:off x="3037542" y="5839738"/>
                            <a:ext cx="44855" cy="22808"/>
                          </a:xfrm>
                          <a:custGeom>
                            <a:rect b="b" l="l" r="r" t="t"/>
                            <a:pathLst>
                              <a:path extrusionOk="0" h="22808" w="44855">
                                <a:moveTo>
                                  <a:pt x="7759" y="22809"/>
                                </a:moveTo>
                                <a:cubicBezTo>
                                  <a:pt x="4330" y="22809"/>
                                  <a:pt x="1092" y="20427"/>
                                  <a:pt x="234" y="16903"/>
                                </a:cubicBezTo>
                                <a:cubicBezTo>
                                  <a:pt x="-813" y="12712"/>
                                  <a:pt x="1758" y="8521"/>
                                  <a:pt x="5854" y="7568"/>
                                </a:cubicBezTo>
                                <a:lnTo>
                                  <a:pt x="35191" y="234"/>
                                </a:lnTo>
                                <a:cubicBezTo>
                                  <a:pt x="39382" y="-814"/>
                                  <a:pt x="43573" y="1758"/>
                                  <a:pt x="44621" y="5854"/>
                                </a:cubicBezTo>
                                <a:cubicBezTo>
                                  <a:pt x="45669" y="10045"/>
                                  <a:pt x="43097" y="14236"/>
                                  <a:pt x="39001" y="15284"/>
                                </a:cubicBezTo>
                                <a:lnTo>
                                  <a:pt x="9664" y="22618"/>
                                </a:lnTo>
                                <a:cubicBezTo>
                                  <a:pt x="8997" y="22713"/>
                                  <a:pt x="8426" y="22809"/>
                                  <a:pt x="7759" y="2280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12" name="Google Shape;2012;p39"/>
                          <p:cNvSpPr/>
                          <p:nvPr/>
                        </p:nvSpPr>
                        <p:spPr>
                          <a:xfrm>
                            <a:off x="3072308" y="5852597"/>
                            <a:ext cx="44855" cy="22903"/>
                          </a:xfrm>
                          <a:custGeom>
                            <a:rect b="b" l="l" r="r" t="t"/>
                            <a:pathLst>
                              <a:path extrusionOk="0" h="22903" w="44855">
                                <a:moveTo>
                                  <a:pt x="7759" y="22904"/>
                                </a:moveTo>
                                <a:cubicBezTo>
                                  <a:pt x="4330" y="22904"/>
                                  <a:pt x="1091" y="20522"/>
                                  <a:pt x="234" y="16998"/>
                                </a:cubicBezTo>
                                <a:cubicBezTo>
                                  <a:pt x="-813" y="12807"/>
                                  <a:pt x="1758" y="8616"/>
                                  <a:pt x="5854" y="7568"/>
                                </a:cubicBezTo>
                                <a:lnTo>
                                  <a:pt x="35191" y="234"/>
                                </a:lnTo>
                                <a:cubicBezTo>
                                  <a:pt x="39382" y="-814"/>
                                  <a:pt x="43573" y="1758"/>
                                  <a:pt x="44621" y="5854"/>
                                </a:cubicBezTo>
                                <a:cubicBezTo>
                                  <a:pt x="45668" y="10045"/>
                                  <a:pt x="43097" y="14236"/>
                                  <a:pt x="39001" y="15188"/>
                                </a:cubicBezTo>
                                <a:lnTo>
                                  <a:pt x="9664" y="22523"/>
                                </a:lnTo>
                                <a:cubicBezTo>
                                  <a:pt x="8997" y="22809"/>
                                  <a:pt x="8330"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013" name="Google Shape;2013;p39"/>
                    <p:cNvGrpSpPr/>
                    <p:nvPr/>
                  </p:nvGrpSpPr>
                  <p:grpSpPr>
                    <a:xfrm>
                      <a:off x="1464491" y="2900896"/>
                      <a:ext cx="805712" cy="1583675"/>
                      <a:chOff x="1464491" y="2900896"/>
                      <a:chExt cx="805712" cy="1583675"/>
                    </a:xfrm>
                  </p:grpSpPr>
                  <p:sp>
                    <p:nvSpPr>
                      <p:cNvPr id="2014" name="Google Shape;2014;p39"/>
                      <p:cNvSpPr/>
                      <p:nvPr/>
                    </p:nvSpPr>
                    <p:spPr>
                      <a:xfrm>
                        <a:off x="1489597" y="4180106"/>
                        <a:ext cx="605987" cy="119578"/>
                      </a:xfrm>
                      <a:custGeom>
                        <a:rect b="b" l="l" r="r" t="t"/>
                        <a:pathLst>
                          <a:path extrusionOk="0" h="119578" w="605987">
                            <a:moveTo>
                              <a:pt x="176" y="53189"/>
                            </a:moveTo>
                            <a:cubicBezTo>
                              <a:pt x="176" y="53189"/>
                              <a:pt x="-5349" y="91194"/>
                              <a:pt x="45515" y="101862"/>
                            </a:cubicBezTo>
                            <a:lnTo>
                              <a:pt x="575867" y="119578"/>
                            </a:lnTo>
                            <a:cubicBezTo>
                              <a:pt x="575867" y="119578"/>
                              <a:pt x="611681" y="101576"/>
                              <a:pt x="605204" y="57190"/>
                            </a:cubicBezTo>
                            <a:cubicBezTo>
                              <a:pt x="605109" y="57094"/>
                              <a:pt x="381176" y="-68731"/>
                              <a:pt x="176" y="53189"/>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15" name="Google Shape;2015;p39"/>
                      <p:cNvGrpSpPr/>
                      <p:nvPr/>
                    </p:nvGrpSpPr>
                    <p:grpSpPr>
                      <a:xfrm>
                        <a:off x="1496726" y="4190751"/>
                        <a:ext cx="575881" cy="293820"/>
                        <a:chOff x="1496726" y="4190751"/>
                        <a:chExt cx="575881" cy="293820"/>
                      </a:xfrm>
                    </p:grpSpPr>
                    <p:sp>
                      <p:nvSpPr>
                        <p:cNvPr id="2016" name="Google Shape;2016;p39"/>
                        <p:cNvSpPr/>
                        <p:nvPr/>
                      </p:nvSpPr>
                      <p:spPr>
                        <a:xfrm>
                          <a:off x="1496726" y="4190846"/>
                          <a:ext cx="575881" cy="293725"/>
                        </a:xfrm>
                        <a:custGeom>
                          <a:rect b="b" l="l" r="r" t="t"/>
                          <a:pathLst>
                            <a:path extrusionOk="0" h="293725" w="575881">
                              <a:moveTo>
                                <a:pt x="575882" y="217804"/>
                              </a:moveTo>
                              <a:cubicBezTo>
                                <a:pt x="300609" y="369252"/>
                                <a:pt x="0" y="247332"/>
                                <a:pt x="0" y="247332"/>
                              </a:cubicBezTo>
                              <a:cubicBezTo>
                                <a:pt x="14669" y="207231"/>
                                <a:pt x="25622" y="161988"/>
                                <a:pt x="33528" y="120839"/>
                              </a:cubicBezTo>
                              <a:cubicBezTo>
                                <a:pt x="42672" y="72929"/>
                                <a:pt x="47815" y="30638"/>
                                <a:pt x="50197" y="8445"/>
                              </a:cubicBezTo>
                              <a:cubicBezTo>
                                <a:pt x="167259" y="2063"/>
                                <a:pt x="454342" y="-10224"/>
                                <a:pt x="566833" y="16446"/>
                              </a:cubicBezTo>
                              <a:lnTo>
                                <a:pt x="567690" y="61499"/>
                              </a:lnTo>
                              <a:lnTo>
                                <a:pt x="575882" y="217804"/>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17" name="Google Shape;2017;p39"/>
                        <p:cNvSpPr/>
                        <p:nvPr/>
                      </p:nvSpPr>
                      <p:spPr>
                        <a:xfrm>
                          <a:off x="1847396" y="4308781"/>
                          <a:ext cx="22503" cy="51529"/>
                        </a:xfrm>
                        <a:custGeom>
                          <a:rect b="b" l="l" r="r" t="t"/>
                          <a:pathLst>
                            <a:path extrusionOk="0" h="51529" w="22503">
                              <a:moveTo>
                                <a:pt x="21853" y="27289"/>
                              </a:moveTo>
                              <a:cubicBezTo>
                                <a:pt x="19853" y="41481"/>
                                <a:pt x="13376" y="52340"/>
                                <a:pt x="7566" y="51482"/>
                              </a:cubicBezTo>
                              <a:cubicBezTo>
                                <a:pt x="1660" y="50625"/>
                                <a:pt x="-1388" y="38433"/>
                                <a:pt x="613" y="24241"/>
                              </a:cubicBezTo>
                              <a:cubicBezTo>
                                <a:pt x="2613" y="10049"/>
                                <a:pt x="9090" y="-810"/>
                                <a:pt x="14900" y="47"/>
                              </a:cubicBezTo>
                              <a:cubicBezTo>
                                <a:pt x="20806" y="905"/>
                                <a:pt x="23949" y="13097"/>
                                <a:pt x="21853" y="27289"/>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18" name="Google Shape;2018;p39"/>
                        <p:cNvSpPr/>
                        <p:nvPr/>
                      </p:nvSpPr>
                      <p:spPr>
                        <a:xfrm>
                          <a:off x="1530254" y="4190751"/>
                          <a:ext cx="534162" cy="120839"/>
                        </a:xfrm>
                        <a:custGeom>
                          <a:rect b="b" l="l" r="r" t="t"/>
                          <a:pathLst>
                            <a:path extrusionOk="0" h="120839" w="534162">
                              <a:moveTo>
                                <a:pt x="534162" y="61594"/>
                              </a:moveTo>
                              <a:cubicBezTo>
                                <a:pt x="416909" y="54450"/>
                                <a:pt x="186309" y="51974"/>
                                <a:pt x="0" y="120840"/>
                              </a:cubicBezTo>
                              <a:cubicBezTo>
                                <a:pt x="9144" y="72929"/>
                                <a:pt x="14288" y="30638"/>
                                <a:pt x="16669" y="8445"/>
                              </a:cubicBezTo>
                              <a:cubicBezTo>
                                <a:pt x="133731" y="2063"/>
                                <a:pt x="420815" y="-10224"/>
                                <a:pt x="533305" y="16446"/>
                              </a:cubicBezTo>
                              <a:lnTo>
                                <a:pt x="534162" y="61594"/>
                              </a:ln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019" name="Google Shape;2019;p39"/>
                      <p:cNvGrpSpPr/>
                      <p:nvPr/>
                    </p:nvGrpSpPr>
                    <p:grpSpPr>
                      <a:xfrm>
                        <a:off x="1464491" y="3429589"/>
                        <a:ext cx="805712" cy="911661"/>
                        <a:chOff x="1464491" y="3429589"/>
                        <a:chExt cx="805712" cy="911661"/>
                      </a:xfrm>
                    </p:grpSpPr>
                    <p:sp>
                      <p:nvSpPr>
                        <p:cNvPr id="2020" name="Google Shape;2020;p39"/>
                        <p:cNvSpPr/>
                        <p:nvPr/>
                      </p:nvSpPr>
                      <p:spPr>
                        <a:xfrm>
                          <a:off x="1468358" y="3435195"/>
                          <a:ext cx="732603" cy="801909"/>
                        </a:xfrm>
                        <a:custGeom>
                          <a:rect b="b" l="l" r="r" t="t"/>
                          <a:pathLst>
                            <a:path extrusionOk="0" h="801909" w="732603">
                              <a:moveTo>
                                <a:pt x="726837" y="599313"/>
                              </a:moveTo>
                              <a:cubicBezTo>
                                <a:pt x="725694" y="602742"/>
                                <a:pt x="724360" y="605885"/>
                                <a:pt x="722931" y="608838"/>
                              </a:cubicBezTo>
                              <a:cubicBezTo>
                                <a:pt x="722360" y="609981"/>
                                <a:pt x="721788" y="611124"/>
                                <a:pt x="721217" y="612172"/>
                              </a:cubicBezTo>
                              <a:cubicBezTo>
                                <a:pt x="706453" y="639509"/>
                                <a:pt x="683688" y="663226"/>
                                <a:pt x="664543" y="680085"/>
                              </a:cubicBezTo>
                              <a:cubicBezTo>
                                <a:pt x="660543" y="683609"/>
                                <a:pt x="656733" y="686752"/>
                                <a:pt x="653208" y="689610"/>
                              </a:cubicBezTo>
                              <a:cubicBezTo>
                                <a:pt x="646160" y="695325"/>
                                <a:pt x="640159" y="699802"/>
                                <a:pt x="636063" y="702755"/>
                              </a:cubicBezTo>
                              <a:cubicBezTo>
                                <a:pt x="632253" y="705422"/>
                                <a:pt x="630063" y="706850"/>
                                <a:pt x="630063" y="706850"/>
                              </a:cubicBezTo>
                              <a:cubicBezTo>
                                <a:pt x="630063" y="707136"/>
                                <a:pt x="630063" y="707326"/>
                                <a:pt x="629967" y="707708"/>
                              </a:cubicBezTo>
                              <a:cubicBezTo>
                                <a:pt x="629777" y="709708"/>
                                <a:pt x="629586" y="711898"/>
                                <a:pt x="629396" y="714184"/>
                              </a:cubicBezTo>
                              <a:cubicBezTo>
                                <a:pt x="628729" y="722852"/>
                                <a:pt x="628158" y="733139"/>
                                <a:pt x="627777" y="744950"/>
                              </a:cubicBezTo>
                              <a:cubicBezTo>
                                <a:pt x="627396" y="754380"/>
                                <a:pt x="627110" y="764762"/>
                                <a:pt x="626919" y="776002"/>
                              </a:cubicBezTo>
                              <a:cubicBezTo>
                                <a:pt x="626824" y="784288"/>
                                <a:pt x="626634" y="792956"/>
                                <a:pt x="626538" y="801910"/>
                              </a:cubicBezTo>
                              <a:cubicBezTo>
                                <a:pt x="470995" y="732377"/>
                                <a:pt x="150574" y="776288"/>
                                <a:pt x="21510" y="798005"/>
                              </a:cubicBezTo>
                              <a:cubicBezTo>
                                <a:pt x="23892" y="786860"/>
                                <a:pt x="25987" y="775906"/>
                                <a:pt x="27987" y="765238"/>
                              </a:cubicBezTo>
                              <a:cubicBezTo>
                                <a:pt x="37131" y="715994"/>
                                <a:pt x="42275" y="671703"/>
                                <a:pt x="44275" y="631984"/>
                              </a:cubicBezTo>
                              <a:cubicBezTo>
                                <a:pt x="47323" y="572929"/>
                                <a:pt x="42180" y="484156"/>
                                <a:pt x="29607" y="392430"/>
                              </a:cubicBezTo>
                              <a:cubicBezTo>
                                <a:pt x="28845" y="386429"/>
                                <a:pt x="27987" y="380524"/>
                                <a:pt x="27130" y="374618"/>
                              </a:cubicBezTo>
                              <a:cubicBezTo>
                                <a:pt x="26559" y="370713"/>
                                <a:pt x="25987" y="366903"/>
                                <a:pt x="25320" y="362998"/>
                              </a:cubicBezTo>
                              <a:cubicBezTo>
                                <a:pt x="20939" y="334232"/>
                                <a:pt x="15795" y="305371"/>
                                <a:pt x="9985" y="277368"/>
                              </a:cubicBezTo>
                              <a:cubicBezTo>
                                <a:pt x="-15447" y="155258"/>
                                <a:pt x="2365" y="27146"/>
                                <a:pt x="126190" y="12001"/>
                              </a:cubicBezTo>
                              <a:cubicBezTo>
                                <a:pt x="135144" y="10858"/>
                                <a:pt x="144002" y="9906"/>
                                <a:pt x="152670" y="8954"/>
                              </a:cubicBezTo>
                              <a:cubicBezTo>
                                <a:pt x="210963" y="2762"/>
                                <a:pt x="258969" y="571"/>
                                <a:pt x="272304" y="95"/>
                              </a:cubicBezTo>
                              <a:cubicBezTo>
                                <a:pt x="274780" y="0"/>
                                <a:pt x="276018" y="0"/>
                                <a:pt x="276018" y="0"/>
                              </a:cubicBezTo>
                              <a:lnTo>
                                <a:pt x="515286" y="69533"/>
                              </a:lnTo>
                              <a:lnTo>
                                <a:pt x="538051" y="76105"/>
                              </a:lnTo>
                              <a:cubicBezTo>
                                <a:pt x="551100" y="80296"/>
                                <a:pt x="563197" y="84392"/>
                                <a:pt x="574437" y="88392"/>
                              </a:cubicBezTo>
                              <a:cubicBezTo>
                                <a:pt x="579199" y="90106"/>
                                <a:pt x="583866" y="91821"/>
                                <a:pt x="588248" y="93440"/>
                              </a:cubicBezTo>
                              <a:cubicBezTo>
                                <a:pt x="599868" y="97822"/>
                                <a:pt x="610346" y="102013"/>
                                <a:pt x="619966" y="106299"/>
                              </a:cubicBezTo>
                              <a:cubicBezTo>
                                <a:pt x="639111" y="114776"/>
                                <a:pt x="654351" y="123063"/>
                                <a:pt x="666258" y="131540"/>
                              </a:cubicBezTo>
                              <a:cubicBezTo>
                                <a:pt x="718740" y="168783"/>
                                <a:pt x="710644" y="210884"/>
                                <a:pt x="709311" y="294037"/>
                              </a:cubicBezTo>
                              <a:cubicBezTo>
                                <a:pt x="709311" y="294418"/>
                                <a:pt x="709311" y="294799"/>
                                <a:pt x="709311" y="295180"/>
                              </a:cubicBezTo>
                              <a:cubicBezTo>
                                <a:pt x="709311" y="296227"/>
                                <a:pt x="709311" y="297275"/>
                                <a:pt x="709311" y="298418"/>
                              </a:cubicBezTo>
                              <a:cubicBezTo>
                                <a:pt x="709311" y="298894"/>
                                <a:pt x="709311" y="299371"/>
                                <a:pt x="709311" y="299847"/>
                              </a:cubicBezTo>
                              <a:cubicBezTo>
                                <a:pt x="709311" y="303276"/>
                                <a:pt x="709311" y="306610"/>
                                <a:pt x="709311" y="310039"/>
                              </a:cubicBezTo>
                              <a:cubicBezTo>
                                <a:pt x="709406" y="320802"/>
                                <a:pt x="709787" y="331470"/>
                                <a:pt x="710454" y="342138"/>
                              </a:cubicBezTo>
                              <a:cubicBezTo>
                                <a:pt x="711311" y="357854"/>
                                <a:pt x="712740" y="373475"/>
                                <a:pt x="714454" y="388715"/>
                              </a:cubicBezTo>
                              <a:cubicBezTo>
                                <a:pt x="715121" y="394811"/>
                                <a:pt x="715788" y="400907"/>
                                <a:pt x="716550" y="407003"/>
                              </a:cubicBezTo>
                              <a:cubicBezTo>
                                <a:pt x="717216" y="412718"/>
                                <a:pt x="717978" y="418338"/>
                                <a:pt x="718740" y="423958"/>
                              </a:cubicBezTo>
                              <a:cubicBezTo>
                                <a:pt x="727980" y="496729"/>
                                <a:pt x="739886" y="560546"/>
                                <a:pt x="726837" y="599313"/>
                              </a:cubicBezTo>
                              <a:close/>
                            </a:path>
                          </a:pathLst>
                        </a:custGeom>
                        <a:solidFill>
                          <a:srgbClr val="0875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1" name="Google Shape;2021;p39"/>
                        <p:cNvSpPr/>
                        <p:nvPr/>
                      </p:nvSpPr>
                      <p:spPr>
                        <a:xfrm>
                          <a:off x="2116289" y="3730357"/>
                          <a:ext cx="61093" cy="47462"/>
                        </a:xfrm>
                        <a:custGeom>
                          <a:rect b="b" l="l" r="r" t="t"/>
                          <a:pathLst>
                            <a:path extrusionOk="0" h="47462" w="61093">
                              <a:moveTo>
                                <a:pt x="61093" y="17"/>
                              </a:moveTo>
                              <a:cubicBezTo>
                                <a:pt x="61093" y="1065"/>
                                <a:pt x="61093" y="2113"/>
                                <a:pt x="61093" y="3256"/>
                              </a:cubicBezTo>
                              <a:cubicBezTo>
                                <a:pt x="61093" y="3732"/>
                                <a:pt x="61093" y="4209"/>
                                <a:pt x="61093" y="4685"/>
                              </a:cubicBezTo>
                              <a:cubicBezTo>
                                <a:pt x="61093" y="8114"/>
                                <a:pt x="61093" y="11448"/>
                                <a:pt x="61093" y="14877"/>
                              </a:cubicBezTo>
                              <a:lnTo>
                                <a:pt x="10801" y="46404"/>
                              </a:lnTo>
                              <a:cubicBezTo>
                                <a:pt x="9278" y="47357"/>
                                <a:pt x="7563" y="47642"/>
                                <a:pt x="5849" y="47357"/>
                              </a:cubicBezTo>
                              <a:cubicBezTo>
                                <a:pt x="3943" y="47071"/>
                                <a:pt x="2229" y="45928"/>
                                <a:pt x="1086" y="44213"/>
                              </a:cubicBezTo>
                              <a:cubicBezTo>
                                <a:pt x="-1009" y="40880"/>
                                <a:pt x="38" y="36594"/>
                                <a:pt x="3277" y="34498"/>
                              </a:cubicBezTo>
                              <a:lnTo>
                                <a:pt x="56617" y="1065"/>
                              </a:lnTo>
                              <a:cubicBezTo>
                                <a:pt x="58045" y="208"/>
                                <a:pt x="59570" y="-78"/>
                                <a:pt x="61093" y="17"/>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2" name="Google Shape;2022;p39"/>
                        <p:cNvSpPr/>
                        <p:nvPr/>
                      </p:nvSpPr>
                      <p:spPr>
                        <a:xfrm>
                          <a:off x="1838868" y="3943644"/>
                          <a:ext cx="60761" cy="56097"/>
                        </a:xfrm>
                        <a:custGeom>
                          <a:rect b="b" l="l" r="r" t="t"/>
                          <a:pathLst>
                            <a:path extrusionOk="0" h="56097" w="60761">
                              <a:moveTo>
                                <a:pt x="7044" y="56098"/>
                              </a:moveTo>
                              <a:cubicBezTo>
                                <a:pt x="5139" y="56098"/>
                                <a:pt x="3234" y="55336"/>
                                <a:pt x="1806" y="53812"/>
                              </a:cubicBezTo>
                              <a:cubicBezTo>
                                <a:pt x="-766" y="50955"/>
                                <a:pt x="-576" y="46478"/>
                                <a:pt x="2282" y="43906"/>
                              </a:cubicBezTo>
                              <a:lnTo>
                                <a:pt x="49050" y="1805"/>
                              </a:lnTo>
                              <a:cubicBezTo>
                                <a:pt x="51907" y="-766"/>
                                <a:pt x="56384" y="-576"/>
                                <a:pt x="58956" y="2282"/>
                              </a:cubicBezTo>
                              <a:cubicBezTo>
                                <a:pt x="61527" y="5139"/>
                                <a:pt x="61337" y="9616"/>
                                <a:pt x="58479" y="12188"/>
                              </a:cubicBezTo>
                              <a:lnTo>
                                <a:pt x="11712" y="54288"/>
                              </a:lnTo>
                              <a:cubicBezTo>
                                <a:pt x="10378" y="55431"/>
                                <a:pt x="8759" y="56098"/>
                                <a:pt x="7044" y="56098"/>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3" name="Google Shape;2023;p39"/>
                        <p:cNvSpPr/>
                        <p:nvPr/>
                      </p:nvSpPr>
                      <p:spPr>
                        <a:xfrm>
                          <a:off x="2143002" y="3842294"/>
                          <a:ext cx="43715" cy="47529"/>
                        </a:xfrm>
                        <a:custGeom>
                          <a:rect b="b" l="l" r="r" t="t"/>
                          <a:pathLst>
                            <a:path extrusionOk="0" h="47529" w="43715">
                              <a:moveTo>
                                <a:pt x="43716" y="16859"/>
                              </a:moveTo>
                              <a:lnTo>
                                <a:pt x="11712" y="45720"/>
                              </a:lnTo>
                              <a:cubicBezTo>
                                <a:pt x="10378" y="46958"/>
                                <a:pt x="8663" y="47530"/>
                                <a:pt x="7044" y="47530"/>
                              </a:cubicBezTo>
                              <a:cubicBezTo>
                                <a:pt x="5139" y="47530"/>
                                <a:pt x="3234" y="46768"/>
                                <a:pt x="1805" y="45244"/>
                              </a:cubicBezTo>
                              <a:cubicBezTo>
                                <a:pt x="-766" y="42386"/>
                                <a:pt x="-576" y="37910"/>
                                <a:pt x="2282" y="35338"/>
                              </a:cubicBezTo>
                              <a:lnTo>
                                <a:pt x="41525" y="0"/>
                              </a:lnTo>
                              <a:cubicBezTo>
                                <a:pt x="42287" y="5620"/>
                                <a:pt x="43049" y="11240"/>
                                <a:pt x="43716" y="16859"/>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4" name="Google Shape;2024;p39"/>
                        <p:cNvSpPr/>
                        <p:nvPr/>
                      </p:nvSpPr>
                      <p:spPr>
                        <a:xfrm>
                          <a:off x="1749811" y="3819349"/>
                          <a:ext cx="75326" cy="28553"/>
                        </a:xfrm>
                        <a:custGeom>
                          <a:rect b="b" l="l" r="r" t="t"/>
                          <a:pathLst>
                            <a:path extrusionOk="0" h="28553" w="75326">
                              <a:moveTo>
                                <a:pt x="1233" y="11038"/>
                              </a:moveTo>
                              <a:cubicBezTo>
                                <a:pt x="185" y="9419"/>
                                <a:pt x="-291" y="7419"/>
                                <a:pt x="185" y="5418"/>
                              </a:cubicBezTo>
                              <a:cubicBezTo>
                                <a:pt x="1042" y="1609"/>
                                <a:pt x="4852" y="-678"/>
                                <a:pt x="8662" y="180"/>
                              </a:cubicBezTo>
                              <a:lnTo>
                                <a:pt x="69908" y="14658"/>
                              </a:lnTo>
                              <a:cubicBezTo>
                                <a:pt x="73718" y="15515"/>
                                <a:pt x="76004" y="19325"/>
                                <a:pt x="75147" y="23135"/>
                              </a:cubicBezTo>
                              <a:cubicBezTo>
                                <a:pt x="74290" y="26945"/>
                                <a:pt x="70480" y="29231"/>
                                <a:pt x="66670" y="28374"/>
                              </a:cubicBezTo>
                              <a:lnTo>
                                <a:pt x="5424" y="13896"/>
                              </a:lnTo>
                              <a:cubicBezTo>
                                <a:pt x="3614" y="13515"/>
                                <a:pt x="2185" y="12467"/>
                                <a:pt x="1233" y="11038"/>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5" name="Google Shape;2025;p39"/>
                        <p:cNvSpPr/>
                        <p:nvPr/>
                      </p:nvSpPr>
                      <p:spPr>
                        <a:xfrm>
                          <a:off x="1525496" y="3894495"/>
                          <a:ext cx="60761" cy="56098"/>
                        </a:xfrm>
                        <a:custGeom>
                          <a:rect b="b" l="l" r="r" t="t"/>
                          <a:pathLst>
                            <a:path extrusionOk="0" h="56098" w="60761">
                              <a:moveTo>
                                <a:pt x="7044" y="56098"/>
                              </a:moveTo>
                              <a:cubicBezTo>
                                <a:pt x="5139" y="56098"/>
                                <a:pt x="3234" y="55336"/>
                                <a:pt x="1806" y="53812"/>
                              </a:cubicBezTo>
                              <a:cubicBezTo>
                                <a:pt x="-766" y="50954"/>
                                <a:pt x="-576" y="46478"/>
                                <a:pt x="2282" y="43906"/>
                              </a:cubicBezTo>
                              <a:lnTo>
                                <a:pt x="49049" y="1806"/>
                              </a:lnTo>
                              <a:cubicBezTo>
                                <a:pt x="51907" y="-766"/>
                                <a:pt x="56384" y="-576"/>
                                <a:pt x="58956" y="2282"/>
                              </a:cubicBezTo>
                              <a:cubicBezTo>
                                <a:pt x="61527" y="5139"/>
                                <a:pt x="61337" y="9616"/>
                                <a:pt x="58479" y="12188"/>
                              </a:cubicBezTo>
                              <a:lnTo>
                                <a:pt x="11712" y="54288"/>
                              </a:lnTo>
                              <a:cubicBezTo>
                                <a:pt x="10378" y="55527"/>
                                <a:pt x="8664" y="56098"/>
                                <a:pt x="7044" y="56098"/>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6" name="Google Shape;2026;p39"/>
                        <p:cNvSpPr/>
                        <p:nvPr/>
                      </p:nvSpPr>
                      <p:spPr>
                        <a:xfrm>
                          <a:off x="2076614" y="3935827"/>
                          <a:ext cx="39143" cy="71726"/>
                        </a:xfrm>
                        <a:custGeom>
                          <a:rect b="b" l="l" r="r" t="t"/>
                          <a:pathLst>
                            <a:path extrusionOk="0" h="71726" w="39143">
                              <a:moveTo>
                                <a:pt x="375" y="4764"/>
                              </a:moveTo>
                              <a:cubicBezTo>
                                <a:pt x="947" y="2954"/>
                                <a:pt x="2375" y="1335"/>
                                <a:pt x="4185" y="573"/>
                              </a:cubicBezTo>
                              <a:cubicBezTo>
                                <a:pt x="7710" y="-951"/>
                                <a:pt x="11900" y="668"/>
                                <a:pt x="13425" y="4193"/>
                              </a:cubicBezTo>
                              <a:lnTo>
                                <a:pt x="38570" y="61914"/>
                              </a:lnTo>
                              <a:cubicBezTo>
                                <a:pt x="40094" y="65438"/>
                                <a:pt x="38475" y="69629"/>
                                <a:pt x="34951" y="71154"/>
                              </a:cubicBezTo>
                              <a:cubicBezTo>
                                <a:pt x="31427" y="72678"/>
                                <a:pt x="27236" y="71058"/>
                                <a:pt x="25712" y="67534"/>
                              </a:cubicBezTo>
                              <a:lnTo>
                                <a:pt x="566" y="9813"/>
                              </a:lnTo>
                              <a:cubicBezTo>
                                <a:pt x="-101" y="8098"/>
                                <a:pt x="-196" y="6288"/>
                                <a:pt x="375" y="4764"/>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7" name="Google Shape;2027;p39"/>
                        <p:cNvSpPr/>
                        <p:nvPr/>
                      </p:nvSpPr>
                      <p:spPr>
                        <a:xfrm>
                          <a:off x="2150473" y="4022948"/>
                          <a:ext cx="44722" cy="24419"/>
                        </a:xfrm>
                        <a:custGeom>
                          <a:rect b="b" l="l" r="r" t="t"/>
                          <a:pathLst>
                            <a:path extrusionOk="0" h="24419" w="44722">
                              <a:moveTo>
                                <a:pt x="44722" y="11560"/>
                              </a:moveTo>
                              <a:cubicBezTo>
                                <a:pt x="43579" y="14989"/>
                                <a:pt x="42245" y="18133"/>
                                <a:pt x="40817" y="21085"/>
                              </a:cubicBezTo>
                              <a:cubicBezTo>
                                <a:pt x="40245" y="22228"/>
                                <a:pt x="39674" y="23371"/>
                                <a:pt x="39102" y="24419"/>
                              </a:cubicBezTo>
                              <a:lnTo>
                                <a:pt x="4907" y="13656"/>
                              </a:lnTo>
                              <a:cubicBezTo>
                                <a:pt x="3193" y="13084"/>
                                <a:pt x="1860" y="11941"/>
                                <a:pt x="1002" y="10513"/>
                              </a:cubicBezTo>
                              <a:cubicBezTo>
                                <a:pt x="50" y="8893"/>
                                <a:pt x="-331" y="6798"/>
                                <a:pt x="335" y="4893"/>
                              </a:cubicBezTo>
                              <a:cubicBezTo>
                                <a:pt x="1478" y="1178"/>
                                <a:pt x="5479" y="-822"/>
                                <a:pt x="9098" y="321"/>
                              </a:cubicBezTo>
                              <a:lnTo>
                                <a:pt x="44722" y="11560"/>
                              </a:ln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8" name="Google Shape;2028;p39"/>
                        <p:cNvSpPr/>
                        <p:nvPr/>
                      </p:nvSpPr>
                      <p:spPr>
                        <a:xfrm>
                          <a:off x="1953454" y="4039521"/>
                          <a:ext cx="56284" cy="60610"/>
                        </a:xfrm>
                        <a:custGeom>
                          <a:rect b="b" l="l" r="r" t="t"/>
                          <a:pathLst>
                            <a:path extrusionOk="0" h="60610" w="56284">
                              <a:moveTo>
                                <a:pt x="48573" y="36"/>
                              </a:moveTo>
                              <a:cubicBezTo>
                                <a:pt x="50478" y="-155"/>
                                <a:pt x="52479" y="416"/>
                                <a:pt x="54002" y="1845"/>
                              </a:cubicBezTo>
                              <a:cubicBezTo>
                                <a:pt x="56860" y="4417"/>
                                <a:pt x="57051" y="8894"/>
                                <a:pt x="54479" y="11751"/>
                              </a:cubicBezTo>
                              <a:lnTo>
                                <a:pt x="12188" y="58329"/>
                              </a:lnTo>
                              <a:cubicBezTo>
                                <a:pt x="9616" y="61186"/>
                                <a:pt x="5139" y="61377"/>
                                <a:pt x="2282" y="58805"/>
                              </a:cubicBezTo>
                              <a:cubicBezTo>
                                <a:pt x="-576" y="56233"/>
                                <a:pt x="-766" y="51756"/>
                                <a:pt x="1806" y="48899"/>
                              </a:cubicBezTo>
                              <a:lnTo>
                                <a:pt x="44097" y="2322"/>
                              </a:lnTo>
                              <a:cubicBezTo>
                                <a:pt x="45335" y="988"/>
                                <a:pt x="46954" y="226"/>
                                <a:pt x="48573" y="36"/>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9" name="Google Shape;2029;p39"/>
                        <p:cNvSpPr/>
                        <p:nvPr/>
                      </p:nvSpPr>
                      <p:spPr>
                        <a:xfrm>
                          <a:off x="1971319" y="3884737"/>
                          <a:ext cx="67418" cy="47483"/>
                        </a:xfrm>
                        <a:custGeom>
                          <a:rect b="b" l="l" r="r" t="t"/>
                          <a:pathLst>
                            <a:path extrusionOk="0" h="47483" w="67418">
                              <a:moveTo>
                                <a:pt x="5849" y="47378"/>
                              </a:moveTo>
                              <a:cubicBezTo>
                                <a:pt x="3943" y="47092"/>
                                <a:pt x="2229" y="45949"/>
                                <a:pt x="1086" y="44234"/>
                              </a:cubicBezTo>
                              <a:cubicBezTo>
                                <a:pt x="-1009" y="40996"/>
                                <a:pt x="38" y="36614"/>
                                <a:pt x="3277" y="34519"/>
                              </a:cubicBezTo>
                              <a:lnTo>
                                <a:pt x="56617" y="1086"/>
                              </a:lnTo>
                              <a:cubicBezTo>
                                <a:pt x="59855" y="-1009"/>
                                <a:pt x="64237" y="38"/>
                                <a:pt x="66332" y="3277"/>
                              </a:cubicBezTo>
                              <a:cubicBezTo>
                                <a:pt x="68428" y="6515"/>
                                <a:pt x="67380" y="10897"/>
                                <a:pt x="64141" y="12992"/>
                              </a:cubicBezTo>
                              <a:lnTo>
                                <a:pt x="10801" y="46425"/>
                              </a:lnTo>
                              <a:cubicBezTo>
                                <a:pt x="9182" y="47378"/>
                                <a:pt x="7468" y="47663"/>
                                <a:pt x="5849" y="47378"/>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0" name="Google Shape;2030;p39"/>
                        <p:cNvSpPr/>
                        <p:nvPr/>
                      </p:nvSpPr>
                      <p:spPr>
                        <a:xfrm>
                          <a:off x="1936253" y="3720227"/>
                          <a:ext cx="76597" cy="20868"/>
                        </a:xfrm>
                        <a:custGeom>
                          <a:rect b="b" l="l" r="r" t="t"/>
                          <a:pathLst>
                            <a:path extrusionOk="0" h="20868" w="76597">
                              <a:moveTo>
                                <a:pt x="74823" y="9196"/>
                              </a:moveTo>
                              <a:cubicBezTo>
                                <a:pt x="76061" y="10625"/>
                                <a:pt x="76823" y="12530"/>
                                <a:pt x="76538" y="14625"/>
                              </a:cubicBezTo>
                              <a:cubicBezTo>
                                <a:pt x="76157" y="18435"/>
                                <a:pt x="72632" y="21293"/>
                                <a:pt x="68822" y="20817"/>
                              </a:cubicBezTo>
                              <a:lnTo>
                                <a:pt x="6243" y="13958"/>
                              </a:lnTo>
                              <a:cubicBezTo>
                                <a:pt x="2433" y="13577"/>
                                <a:pt x="-424" y="10053"/>
                                <a:pt x="52" y="6243"/>
                              </a:cubicBezTo>
                              <a:cubicBezTo>
                                <a:pt x="433" y="2433"/>
                                <a:pt x="3957" y="-424"/>
                                <a:pt x="7767" y="52"/>
                              </a:cubicBezTo>
                              <a:lnTo>
                                <a:pt x="70346" y="6910"/>
                              </a:lnTo>
                              <a:cubicBezTo>
                                <a:pt x="72156" y="7100"/>
                                <a:pt x="73680" y="7958"/>
                                <a:pt x="74823" y="9196"/>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1" name="Google Shape;2031;p39"/>
                        <p:cNvSpPr/>
                        <p:nvPr/>
                      </p:nvSpPr>
                      <p:spPr>
                        <a:xfrm>
                          <a:off x="1919925" y="3588385"/>
                          <a:ext cx="43879" cy="69477"/>
                        </a:xfrm>
                        <a:custGeom>
                          <a:rect b="b" l="l" r="r" t="t"/>
                          <a:pathLst>
                            <a:path extrusionOk="0" h="69477" w="43879">
                              <a:moveTo>
                                <a:pt x="187" y="5307"/>
                              </a:moveTo>
                              <a:cubicBezTo>
                                <a:pt x="663" y="3402"/>
                                <a:pt x="1902" y="1782"/>
                                <a:pt x="3711" y="830"/>
                              </a:cubicBezTo>
                              <a:cubicBezTo>
                                <a:pt x="7140" y="-980"/>
                                <a:pt x="11427" y="258"/>
                                <a:pt x="13236" y="3687"/>
                              </a:cubicBezTo>
                              <a:lnTo>
                                <a:pt x="43050" y="59123"/>
                              </a:lnTo>
                              <a:cubicBezTo>
                                <a:pt x="44859" y="62552"/>
                                <a:pt x="43621" y="66838"/>
                                <a:pt x="40192" y="68648"/>
                              </a:cubicBezTo>
                              <a:cubicBezTo>
                                <a:pt x="36763" y="70458"/>
                                <a:pt x="32477" y="69219"/>
                                <a:pt x="30667" y="65790"/>
                              </a:cubicBezTo>
                              <a:lnTo>
                                <a:pt x="854" y="10355"/>
                              </a:lnTo>
                              <a:cubicBezTo>
                                <a:pt x="-3" y="8736"/>
                                <a:pt x="-194" y="6926"/>
                                <a:pt x="187" y="5307"/>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2" name="Google Shape;2032;p39"/>
                        <p:cNvSpPr/>
                        <p:nvPr/>
                      </p:nvSpPr>
                      <p:spPr>
                        <a:xfrm>
                          <a:off x="2112779" y="4094311"/>
                          <a:ext cx="20026" cy="30589"/>
                        </a:xfrm>
                        <a:custGeom>
                          <a:rect b="b" l="l" r="r" t="t"/>
                          <a:pathLst>
                            <a:path extrusionOk="0" h="30589" w="20026">
                              <a:moveTo>
                                <a:pt x="20026" y="21065"/>
                              </a:moveTo>
                              <a:cubicBezTo>
                                <a:pt x="16026" y="24589"/>
                                <a:pt x="12216" y="27732"/>
                                <a:pt x="8692" y="30590"/>
                              </a:cubicBezTo>
                              <a:lnTo>
                                <a:pt x="500" y="9634"/>
                              </a:lnTo>
                              <a:cubicBezTo>
                                <a:pt x="-167" y="7920"/>
                                <a:pt x="-167" y="6205"/>
                                <a:pt x="500" y="4586"/>
                              </a:cubicBezTo>
                              <a:cubicBezTo>
                                <a:pt x="1167" y="2776"/>
                                <a:pt x="2596" y="1253"/>
                                <a:pt x="4500" y="491"/>
                              </a:cubicBezTo>
                              <a:cubicBezTo>
                                <a:pt x="8120" y="-938"/>
                                <a:pt x="12216" y="872"/>
                                <a:pt x="13645" y="4396"/>
                              </a:cubicBezTo>
                              <a:lnTo>
                                <a:pt x="20026" y="21065"/>
                              </a:ln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3" name="Google Shape;2033;p39"/>
                        <p:cNvSpPr/>
                        <p:nvPr/>
                      </p:nvSpPr>
                      <p:spPr>
                        <a:xfrm>
                          <a:off x="1556645" y="3998363"/>
                          <a:ext cx="73286" cy="35332"/>
                        </a:xfrm>
                        <a:custGeom>
                          <a:rect b="b" l="l" r="r" t="t"/>
                          <a:pathLst>
                            <a:path extrusionOk="0" h="35332" w="73286">
                              <a:moveTo>
                                <a:pt x="851" y="10332"/>
                              </a:moveTo>
                              <a:cubicBezTo>
                                <a:pt x="-101" y="8618"/>
                                <a:pt x="-292" y="6617"/>
                                <a:pt x="470" y="4617"/>
                              </a:cubicBezTo>
                              <a:cubicBezTo>
                                <a:pt x="1804" y="998"/>
                                <a:pt x="5804" y="-907"/>
                                <a:pt x="9424" y="426"/>
                              </a:cubicBezTo>
                              <a:lnTo>
                                <a:pt x="68669" y="21762"/>
                              </a:lnTo>
                              <a:cubicBezTo>
                                <a:pt x="72289" y="23096"/>
                                <a:pt x="74194" y="27096"/>
                                <a:pt x="72860" y="30716"/>
                              </a:cubicBezTo>
                              <a:cubicBezTo>
                                <a:pt x="71527" y="34335"/>
                                <a:pt x="67526" y="36240"/>
                                <a:pt x="63907" y="34907"/>
                              </a:cubicBezTo>
                              <a:lnTo>
                                <a:pt x="4661" y="13571"/>
                              </a:lnTo>
                              <a:cubicBezTo>
                                <a:pt x="2947" y="13094"/>
                                <a:pt x="1708" y="11856"/>
                                <a:pt x="851" y="10332"/>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4" name="Google Shape;2034;p39"/>
                        <p:cNvSpPr/>
                        <p:nvPr/>
                      </p:nvSpPr>
                      <p:spPr>
                        <a:xfrm>
                          <a:off x="1532397" y="4088801"/>
                          <a:ext cx="61152" cy="55769"/>
                        </a:xfrm>
                        <a:custGeom>
                          <a:rect b="b" l="l" r="r" t="t"/>
                          <a:pathLst>
                            <a:path extrusionOk="0" h="55769" w="61152">
                              <a:moveTo>
                                <a:pt x="54150" y="0"/>
                              </a:moveTo>
                              <a:cubicBezTo>
                                <a:pt x="56055" y="0"/>
                                <a:pt x="57960" y="857"/>
                                <a:pt x="59389" y="2381"/>
                              </a:cubicBezTo>
                              <a:cubicBezTo>
                                <a:pt x="61961" y="5239"/>
                                <a:pt x="61675" y="9716"/>
                                <a:pt x="58818" y="12287"/>
                              </a:cubicBezTo>
                              <a:lnTo>
                                <a:pt x="11669" y="54007"/>
                              </a:lnTo>
                              <a:cubicBezTo>
                                <a:pt x="8811" y="56579"/>
                                <a:pt x="4335" y="56293"/>
                                <a:pt x="1763" y="53435"/>
                              </a:cubicBezTo>
                              <a:cubicBezTo>
                                <a:pt x="-809" y="50578"/>
                                <a:pt x="-523" y="46101"/>
                                <a:pt x="2334" y="43529"/>
                              </a:cubicBezTo>
                              <a:lnTo>
                                <a:pt x="49483" y="1810"/>
                              </a:lnTo>
                              <a:cubicBezTo>
                                <a:pt x="50817" y="571"/>
                                <a:pt x="52436" y="0"/>
                                <a:pt x="54150" y="0"/>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5" name="Google Shape;2035;p39"/>
                        <p:cNvSpPr/>
                        <p:nvPr/>
                      </p:nvSpPr>
                      <p:spPr>
                        <a:xfrm>
                          <a:off x="1597491" y="4141750"/>
                          <a:ext cx="76031" cy="24594"/>
                        </a:xfrm>
                        <a:custGeom>
                          <a:rect b="b" l="l" r="r" t="t"/>
                          <a:pathLst>
                            <a:path extrusionOk="0" h="24594" w="76031">
                              <a:moveTo>
                                <a:pt x="74496" y="13250"/>
                              </a:moveTo>
                              <a:cubicBezTo>
                                <a:pt x="75639" y="14774"/>
                                <a:pt x="76305" y="16774"/>
                                <a:pt x="75924" y="18774"/>
                              </a:cubicBezTo>
                              <a:cubicBezTo>
                                <a:pt x="75257" y="22584"/>
                                <a:pt x="71638" y="25156"/>
                                <a:pt x="67828" y="24489"/>
                              </a:cubicBezTo>
                              <a:lnTo>
                                <a:pt x="5820" y="13916"/>
                              </a:lnTo>
                              <a:cubicBezTo>
                                <a:pt x="2010" y="13250"/>
                                <a:pt x="-562" y="9630"/>
                                <a:pt x="105" y="5820"/>
                              </a:cubicBezTo>
                              <a:cubicBezTo>
                                <a:pt x="772" y="2010"/>
                                <a:pt x="4392" y="-562"/>
                                <a:pt x="8202" y="105"/>
                              </a:cubicBezTo>
                              <a:lnTo>
                                <a:pt x="70209" y="10678"/>
                              </a:lnTo>
                              <a:cubicBezTo>
                                <a:pt x="71924" y="10964"/>
                                <a:pt x="73448" y="11916"/>
                                <a:pt x="74496" y="13250"/>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6" name="Google Shape;2036;p39"/>
                        <p:cNvSpPr/>
                        <p:nvPr/>
                      </p:nvSpPr>
                      <p:spPr>
                        <a:xfrm>
                          <a:off x="1723559" y="3556954"/>
                          <a:ext cx="66889" cy="48137"/>
                        </a:xfrm>
                        <a:custGeom>
                          <a:rect b="b" l="l" r="r" t="t"/>
                          <a:pathLst>
                            <a:path extrusionOk="0" h="48137" w="66889">
                              <a:moveTo>
                                <a:pt x="243" y="8829"/>
                              </a:moveTo>
                              <a:cubicBezTo>
                                <a:pt x="-233" y="7019"/>
                                <a:pt x="-42" y="4924"/>
                                <a:pt x="1101" y="3209"/>
                              </a:cubicBezTo>
                              <a:cubicBezTo>
                                <a:pt x="3196" y="-29"/>
                                <a:pt x="7578" y="-982"/>
                                <a:pt x="10816" y="1114"/>
                              </a:cubicBezTo>
                              <a:lnTo>
                                <a:pt x="63680" y="35213"/>
                              </a:lnTo>
                              <a:cubicBezTo>
                                <a:pt x="66918" y="37309"/>
                                <a:pt x="67871" y="41690"/>
                                <a:pt x="65775" y="44929"/>
                              </a:cubicBezTo>
                              <a:cubicBezTo>
                                <a:pt x="63680" y="48167"/>
                                <a:pt x="59298" y="49120"/>
                                <a:pt x="56060" y="47024"/>
                              </a:cubicBezTo>
                              <a:lnTo>
                                <a:pt x="3196" y="12925"/>
                              </a:lnTo>
                              <a:cubicBezTo>
                                <a:pt x="1767" y="11877"/>
                                <a:pt x="720" y="10448"/>
                                <a:pt x="243" y="8829"/>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7" name="Google Shape;2037;p39"/>
                        <p:cNvSpPr/>
                        <p:nvPr/>
                      </p:nvSpPr>
                      <p:spPr>
                        <a:xfrm>
                          <a:off x="2060038" y="3605108"/>
                          <a:ext cx="35045" cy="73352"/>
                        </a:xfrm>
                        <a:custGeom>
                          <a:rect b="b" l="l" r="r" t="t"/>
                          <a:pathLst>
                            <a:path extrusionOk="0" h="73352" w="35045">
                              <a:moveTo>
                                <a:pt x="24666" y="871"/>
                              </a:moveTo>
                              <a:cubicBezTo>
                                <a:pt x="26381" y="-81"/>
                                <a:pt x="28381" y="-272"/>
                                <a:pt x="30381" y="395"/>
                              </a:cubicBezTo>
                              <a:cubicBezTo>
                                <a:pt x="34001" y="1728"/>
                                <a:pt x="35906" y="5729"/>
                                <a:pt x="34668" y="9348"/>
                              </a:cubicBezTo>
                              <a:lnTo>
                                <a:pt x="13617" y="68689"/>
                              </a:lnTo>
                              <a:cubicBezTo>
                                <a:pt x="12284" y="72308"/>
                                <a:pt x="8283" y="74213"/>
                                <a:pt x="4664" y="72975"/>
                              </a:cubicBezTo>
                              <a:cubicBezTo>
                                <a:pt x="1044" y="71642"/>
                                <a:pt x="-861" y="67641"/>
                                <a:pt x="378" y="64022"/>
                              </a:cubicBezTo>
                              <a:lnTo>
                                <a:pt x="21428" y="4681"/>
                              </a:lnTo>
                              <a:cubicBezTo>
                                <a:pt x="21999" y="2966"/>
                                <a:pt x="23142" y="1728"/>
                                <a:pt x="24666" y="871"/>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8" name="Google Shape;2038;p39"/>
                        <p:cNvSpPr/>
                        <p:nvPr/>
                      </p:nvSpPr>
                      <p:spPr>
                        <a:xfrm>
                          <a:off x="2011413" y="3523778"/>
                          <a:ext cx="45002" cy="49383"/>
                        </a:xfrm>
                        <a:custGeom>
                          <a:rect b="b" l="l" r="r" t="t"/>
                          <a:pathLst>
                            <a:path extrusionOk="0" h="49383" w="45002">
                              <a:moveTo>
                                <a:pt x="45002" y="4953"/>
                              </a:moveTo>
                              <a:lnTo>
                                <a:pt x="12522" y="46672"/>
                              </a:lnTo>
                              <a:cubicBezTo>
                                <a:pt x="10141" y="49720"/>
                                <a:pt x="5759" y="50292"/>
                                <a:pt x="2711" y="47911"/>
                              </a:cubicBezTo>
                              <a:cubicBezTo>
                                <a:pt x="-337" y="45529"/>
                                <a:pt x="-908" y="41148"/>
                                <a:pt x="1473" y="38100"/>
                              </a:cubicBezTo>
                              <a:lnTo>
                                <a:pt x="31191" y="0"/>
                              </a:lnTo>
                              <a:cubicBezTo>
                                <a:pt x="35954" y="1524"/>
                                <a:pt x="40526" y="3238"/>
                                <a:pt x="45002" y="4953"/>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9" name="Google Shape;2039;p39"/>
                        <p:cNvSpPr/>
                        <p:nvPr/>
                      </p:nvSpPr>
                      <p:spPr>
                        <a:xfrm>
                          <a:off x="1738293" y="4084102"/>
                          <a:ext cx="366033" cy="65323"/>
                        </a:xfrm>
                        <a:custGeom>
                          <a:rect b="b" l="l" r="r" t="t"/>
                          <a:pathLst>
                            <a:path extrusionOk="0" h="65323" w="366033">
                              <a:moveTo>
                                <a:pt x="273" y="20224"/>
                              </a:moveTo>
                              <a:cubicBezTo>
                                <a:pt x="940" y="22224"/>
                                <a:pt x="2654" y="23653"/>
                                <a:pt x="4559" y="24034"/>
                              </a:cubicBezTo>
                              <a:cubicBezTo>
                                <a:pt x="5512" y="24225"/>
                                <a:pt x="6559" y="24225"/>
                                <a:pt x="7512" y="23844"/>
                              </a:cubicBezTo>
                              <a:cubicBezTo>
                                <a:pt x="8560" y="23463"/>
                                <a:pt x="110382" y="-9494"/>
                                <a:pt x="217443" y="34893"/>
                              </a:cubicBezTo>
                              <a:cubicBezTo>
                                <a:pt x="271831" y="57467"/>
                                <a:pt x="320218" y="66039"/>
                                <a:pt x="359366" y="65277"/>
                              </a:cubicBezTo>
                              <a:cubicBezTo>
                                <a:pt x="359556" y="62991"/>
                                <a:pt x="359747" y="60896"/>
                                <a:pt x="359937" y="58800"/>
                              </a:cubicBezTo>
                              <a:cubicBezTo>
                                <a:pt x="359937" y="58515"/>
                                <a:pt x="360032" y="58229"/>
                                <a:pt x="360032" y="58038"/>
                              </a:cubicBezTo>
                              <a:cubicBezTo>
                                <a:pt x="360032" y="58038"/>
                                <a:pt x="362223" y="56610"/>
                                <a:pt x="366033" y="53943"/>
                              </a:cubicBezTo>
                              <a:cubicBezTo>
                                <a:pt x="327552" y="55848"/>
                                <a:pt x="278308" y="47656"/>
                                <a:pt x="221825" y="24320"/>
                              </a:cubicBezTo>
                              <a:cubicBezTo>
                                <a:pt x="110668" y="-21781"/>
                                <a:pt x="8179" y="11556"/>
                                <a:pt x="3892" y="12985"/>
                              </a:cubicBezTo>
                              <a:cubicBezTo>
                                <a:pt x="940" y="14033"/>
                                <a:pt x="-679" y="17271"/>
                                <a:pt x="273" y="20224"/>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0" name="Google Shape;2040;p39"/>
                        <p:cNvSpPr/>
                        <p:nvPr/>
                      </p:nvSpPr>
                      <p:spPr>
                        <a:xfrm>
                          <a:off x="1740566" y="3435290"/>
                          <a:ext cx="242887" cy="110176"/>
                        </a:xfrm>
                        <a:custGeom>
                          <a:rect b="b" l="l" r="r" t="t"/>
                          <a:pathLst>
                            <a:path extrusionOk="0" h="110176" w="242887">
                              <a:moveTo>
                                <a:pt x="242888" y="69437"/>
                              </a:moveTo>
                              <a:cubicBezTo>
                                <a:pt x="229457" y="90202"/>
                                <a:pt x="201835" y="113729"/>
                                <a:pt x="145828" y="109728"/>
                              </a:cubicBezTo>
                              <a:cubicBezTo>
                                <a:pt x="68580" y="104108"/>
                                <a:pt x="17717" y="30385"/>
                                <a:pt x="0" y="95"/>
                              </a:cubicBezTo>
                              <a:cubicBezTo>
                                <a:pt x="2381" y="0"/>
                                <a:pt x="3715" y="0"/>
                                <a:pt x="3715" y="0"/>
                              </a:cubicBezTo>
                              <a:lnTo>
                                <a:pt x="242888" y="69437"/>
                              </a:ln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1" name="Google Shape;2041;p39"/>
                        <p:cNvSpPr/>
                        <p:nvPr/>
                      </p:nvSpPr>
                      <p:spPr>
                        <a:xfrm>
                          <a:off x="1738579" y="3429589"/>
                          <a:ext cx="245861" cy="213149"/>
                        </a:xfrm>
                        <a:custGeom>
                          <a:rect b="b" l="l" r="r" t="t"/>
                          <a:pathLst>
                            <a:path extrusionOk="0" h="213149" w="245861">
                              <a:moveTo>
                                <a:pt x="162674" y="211918"/>
                              </a:moveTo>
                              <a:cubicBezTo>
                                <a:pt x="164960" y="212394"/>
                                <a:pt x="167246" y="212680"/>
                                <a:pt x="169532" y="212870"/>
                              </a:cubicBezTo>
                              <a:cubicBezTo>
                                <a:pt x="190868" y="214585"/>
                                <a:pt x="208203" y="208394"/>
                                <a:pt x="220967" y="194487"/>
                              </a:cubicBezTo>
                              <a:cubicBezTo>
                                <a:pt x="258114" y="153911"/>
                                <a:pt x="242874" y="61328"/>
                                <a:pt x="242207" y="57423"/>
                              </a:cubicBezTo>
                              <a:cubicBezTo>
                                <a:pt x="241636" y="54279"/>
                                <a:pt x="238683" y="52184"/>
                                <a:pt x="235635" y="52755"/>
                              </a:cubicBezTo>
                              <a:cubicBezTo>
                                <a:pt x="232492" y="53327"/>
                                <a:pt x="230396" y="56279"/>
                                <a:pt x="230968" y="59327"/>
                              </a:cubicBezTo>
                              <a:cubicBezTo>
                                <a:pt x="231158" y="60280"/>
                                <a:pt x="245922" y="150291"/>
                                <a:pt x="212585" y="186772"/>
                              </a:cubicBezTo>
                              <a:cubicBezTo>
                                <a:pt x="202202" y="198107"/>
                                <a:pt x="188391" y="202965"/>
                                <a:pt x="170579" y="201536"/>
                              </a:cubicBezTo>
                              <a:cubicBezTo>
                                <a:pt x="95713" y="195535"/>
                                <a:pt x="11798" y="5321"/>
                                <a:pt x="10940" y="3416"/>
                              </a:cubicBezTo>
                              <a:cubicBezTo>
                                <a:pt x="9702" y="558"/>
                                <a:pt x="6273" y="-775"/>
                                <a:pt x="3416" y="463"/>
                              </a:cubicBezTo>
                              <a:cubicBezTo>
                                <a:pt x="558" y="1701"/>
                                <a:pt x="-775" y="5130"/>
                                <a:pt x="463" y="7988"/>
                              </a:cubicBezTo>
                              <a:cubicBezTo>
                                <a:pt x="3797" y="15894"/>
                                <a:pt x="83330" y="195821"/>
                                <a:pt x="162674" y="21191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2" name="Google Shape;2042;p39"/>
                        <p:cNvSpPr/>
                        <p:nvPr/>
                      </p:nvSpPr>
                      <p:spPr>
                        <a:xfrm>
                          <a:off x="2133437" y="3566736"/>
                          <a:ext cx="45274" cy="210597"/>
                        </a:xfrm>
                        <a:custGeom>
                          <a:rect b="b" l="l" r="r" t="t"/>
                          <a:pathLst>
                            <a:path extrusionOk="0" h="210597" w="45274">
                              <a:moveTo>
                                <a:pt x="988" y="0"/>
                              </a:moveTo>
                              <a:cubicBezTo>
                                <a:pt x="-3965" y="54864"/>
                                <a:pt x="9560" y="145447"/>
                                <a:pt x="44993" y="210598"/>
                              </a:cubicBezTo>
                              <a:cubicBezTo>
                                <a:pt x="44136" y="196596"/>
                                <a:pt x="43755" y="182404"/>
                                <a:pt x="43945" y="168307"/>
                              </a:cubicBezTo>
                              <a:cubicBezTo>
                                <a:pt x="43945" y="167830"/>
                                <a:pt x="43945" y="167354"/>
                                <a:pt x="43945" y="166878"/>
                              </a:cubicBezTo>
                              <a:cubicBezTo>
                                <a:pt x="43945" y="165449"/>
                                <a:pt x="44041" y="164021"/>
                                <a:pt x="44041" y="162592"/>
                              </a:cubicBezTo>
                              <a:cubicBezTo>
                                <a:pt x="45374" y="79438"/>
                                <a:pt x="53470" y="37243"/>
                                <a:pt x="988" y="0"/>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3" name="Google Shape;2043;p39"/>
                        <p:cNvSpPr/>
                        <p:nvPr/>
                      </p:nvSpPr>
                      <p:spPr>
                        <a:xfrm>
                          <a:off x="1468467" y="3444244"/>
                          <a:ext cx="236502" cy="388359"/>
                        </a:xfrm>
                        <a:custGeom>
                          <a:rect b="b" l="l" r="r" t="t"/>
                          <a:pathLst>
                            <a:path extrusionOk="0" h="388359" w="236502">
                              <a:moveTo>
                                <a:pt x="225904" y="219075"/>
                              </a:moveTo>
                              <a:cubicBezTo>
                                <a:pt x="198471" y="324993"/>
                                <a:pt x="98078" y="409956"/>
                                <a:pt x="29498" y="383476"/>
                              </a:cubicBezTo>
                              <a:cubicBezTo>
                                <a:pt x="28641" y="377571"/>
                                <a:pt x="27879" y="371570"/>
                                <a:pt x="27021" y="365665"/>
                              </a:cubicBezTo>
                              <a:cubicBezTo>
                                <a:pt x="26450" y="361759"/>
                                <a:pt x="25879" y="357950"/>
                                <a:pt x="25307" y="354044"/>
                              </a:cubicBezTo>
                              <a:cubicBezTo>
                                <a:pt x="20926" y="325279"/>
                                <a:pt x="15782" y="296418"/>
                                <a:pt x="9972" y="268414"/>
                              </a:cubicBezTo>
                              <a:cubicBezTo>
                                <a:pt x="-15460" y="146304"/>
                                <a:pt x="2447" y="18193"/>
                                <a:pt x="126177" y="3048"/>
                              </a:cubicBezTo>
                              <a:cubicBezTo>
                                <a:pt x="135130" y="1905"/>
                                <a:pt x="143989" y="953"/>
                                <a:pt x="152656" y="0"/>
                              </a:cubicBezTo>
                              <a:cubicBezTo>
                                <a:pt x="214378" y="26384"/>
                                <a:pt x="257431" y="97155"/>
                                <a:pt x="225904" y="219075"/>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4" name="Google Shape;2044;p39"/>
                        <p:cNvSpPr/>
                        <p:nvPr/>
                      </p:nvSpPr>
                      <p:spPr>
                        <a:xfrm>
                          <a:off x="1464491" y="3491161"/>
                          <a:ext cx="805712" cy="850089"/>
                        </a:xfrm>
                        <a:custGeom>
                          <a:rect b="b" l="l" r="r" t="t"/>
                          <a:pathLst>
                            <a:path extrusionOk="0" h="850089" w="805712">
                              <a:moveTo>
                                <a:pt x="243976" y="91386"/>
                              </a:moveTo>
                              <a:lnTo>
                                <a:pt x="404758" y="679459"/>
                              </a:lnTo>
                              <a:lnTo>
                                <a:pt x="347418" y="613356"/>
                              </a:lnTo>
                              <a:cubicBezTo>
                                <a:pt x="368659" y="624595"/>
                                <a:pt x="393233" y="633358"/>
                                <a:pt x="420475" y="639454"/>
                              </a:cubicBezTo>
                              <a:cubicBezTo>
                                <a:pt x="447621" y="645550"/>
                                <a:pt x="477339" y="649075"/>
                                <a:pt x="508295" y="650694"/>
                              </a:cubicBezTo>
                              <a:cubicBezTo>
                                <a:pt x="539347" y="652313"/>
                                <a:pt x="571636" y="652028"/>
                                <a:pt x="604688" y="650694"/>
                              </a:cubicBezTo>
                              <a:cubicBezTo>
                                <a:pt x="637740" y="649361"/>
                                <a:pt x="671554" y="646884"/>
                                <a:pt x="705844" y="643931"/>
                              </a:cubicBezTo>
                              <a:lnTo>
                                <a:pt x="706034" y="643931"/>
                              </a:lnTo>
                              <a:cubicBezTo>
                                <a:pt x="756612" y="639645"/>
                                <a:pt x="801094" y="677078"/>
                                <a:pt x="805380" y="727656"/>
                              </a:cubicBezTo>
                              <a:cubicBezTo>
                                <a:pt x="809476" y="775853"/>
                                <a:pt x="775281" y="818620"/>
                                <a:pt x="728227" y="826240"/>
                              </a:cubicBezTo>
                              <a:cubicBezTo>
                                <a:pt x="692890" y="831859"/>
                                <a:pt x="656885" y="837193"/>
                                <a:pt x="620023" y="841480"/>
                              </a:cubicBezTo>
                              <a:cubicBezTo>
                                <a:pt x="583162" y="845766"/>
                                <a:pt x="545347" y="848909"/>
                                <a:pt x="506104" y="849862"/>
                              </a:cubicBezTo>
                              <a:cubicBezTo>
                                <a:pt x="466957" y="850719"/>
                                <a:pt x="426380" y="849290"/>
                                <a:pt x="384470" y="843194"/>
                              </a:cubicBezTo>
                              <a:cubicBezTo>
                                <a:pt x="342655" y="837098"/>
                                <a:pt x="299221" y="826240"/>
                                <a:pt x="256740" y="807857"/>
                              </a:cubicBezTo>
                              <a:cubicBezTo>
                                <a:pt x="229594" y="796141"/>
                                <a:pt x="210258" y="773852"/>
                                <a:pt x="201400" y="747849"/>
                              </a:cubicBezTo>
                              <a:lnTo>
                                <a:pt x="199399" y="741753"/>
                              </a:lnTo>
                              <a:lnTo>
                                <a:pt x="6423" y="163395"/>
                              </a:lnTo>
                              <a:cubicBezTo>
                                <a:pt x="-15294" y="98434"/>
                                <a:pt x="19853" y="28140"/>
                                <a:pt x="84814" y="6423"/>
                              </a:cubicBezTo>
                              <a:cubicBezTo>
                                <a:pt x="149774" y="-15294"/>
                                <a:pt x="220069" y="19853"/>
                                <a:pt x="241786" y="84814"/>
                              </a:cubicBezTo>
                              <a:cubicBezTo>
                                <a:pt x="242643" y="86909"/>
                                <a:pt x="243405" y="89386"/>
                                <a:pt x="243976" y="91386"/>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45" name="Google Shape;2045;p39"/>
                        <p:cNvGrpSpPr/>
                        <p:nvPr/>
                      </p:nvGrpSpPr>
                      <p:grpSpPr>
                        <a:xfrm>
                          <a:off x="1775748" y="4104980"/>
                          <a:ext cx="81036" cy="46876"/>
                          <a:chOff x="1775748" y="4104980"/>
                          <a:chExt cx="81036" cy="46876"/>
                        </a:xfrm>
                      </p:grpSpPr>
                      <p:sp>
                        <p:nvSpPr>
                          <p:cNvPr id="2046" name="Google Shape;2046;p39"/>
                          <p:cNvSpPr/>
                          <p:nvPr/>
                        </p:nvSpPr>
                        <p:spPr>
                          <a:xfrm>
                            <a:off x="1775748" y="4119458"/>
                            <a:ext cx="81036" cy="32398"/>
                          </a:xfrm>
                          <a:custGeom>
                            <a:rect b="b" l="l" r="r" t="t"/>
                            <a:pathLst>
                              <a:path extrusionOk="0" h="32398" w="81036">
                                <a:moveTo>
                                  <a:pt x="4728" y="32398"/>
                                </a:moveTo>
                                <a:cubicBezTo>
                                  <a:pt x="3109" y="32398"/>
                                  <a:pt x="1489" y="31541"/>
                                  <a:pt x="632" y="30017"/>
                                </a:cubicBezTo>
                                <a:cubicBezTo>
                                  <a:pt x="-701" y="27731"/>
                                  <a:pt x="156" y="24873"/>
                                  <a:pt x="2442" y="23540"/>
                                </a:cubicBezTo>
                                <a:cubicBezTo>
                                  <a:pt x="3966" y="22683"/>
                                  <a:pt x="39113" y="2775"/>
                                  <a:pt x="75880" y="13"/>
                                </a:cubicBezTo>
                                <a:cubicBezTo>
                                  <a:pt x="78547" y="-177"/>
                                  <a:pt x="80833" y="1728"/>
                                  <a:pt x="81023" y="4395"/>
                                </a:cubicBezTo>
                                <a:cubicBezTo>
                                  <a:pt x="81214" y="7062"/>
                                  <a:pt x="79309" y="9348"/>
                                  <a:pt x="76642" y="9538"/>
                                </a:cubicBezTo>
                                <a:cubicBezTo>
                                  <a:pt x="42066" y="12205"/>
                                  <a:pt x="7490" y="31636"/>
                                  <a:pt x="7204" y="31827"/>
                                </a:cubicBezTo>
                                <a:cubicBezTo>
                                  <a:pt x="6347" y="32208"/>
                                  <a:pt x="5490" y="32398"/>
                                  <a:pt x="4728" y="32398"/>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7" name="Google Shape;2047;p39"/>
                          <p:cNvSpPr/>
                          <p:nvPr/>
                        </p:nvSpPr>
                        <p:spPr>
                          <a:xfrm>
                            <a:off x="1782654" y="4104980"/>
                            <a:ext cx="60892" cy="25635"/>
                          </a:xfrm>
                          <a:custGeom>
                            <a:rect b="b" l="l" r="r" t="t"/>
                            <a:pathLst>
                              <a:path extrusionOk="0" h="25635" w="60892">
                                <a:moveTo>
                                  <a:pt x="56211" y="25635"/>
                                </a:moveTo>
                                <a:cubicBezTo>
                                  <a:pt x="55353" y="25635"/>
                                  <a:pt x="54496" y="25445"/>
                                  <a:pt x="53734" y="24969"/>
                                </a:cubicBezTo>
                                <a:cubicBezTo>
                                  <a:pt x="31541" y="11538"/>
                                  <a:pt x="4680" y="9443"/>
                                  <a:pt x="4395" y="9443"/>
                                </a:cubicBezTo>
                                <a:cubicBezTo>
                                  <a:pt x="1728" y="9252"/>
                                  <a:pt x="-177" y="6966"/>
                                  <a:pt x="13" y="4395"/>
                                </a:cubicBezTo>
                                <a:cubicBezTo>
                                  <a:pt x="204" y="1728"/>
                                  <a:pt x="2394" y="-177"/>
                                  <a:pt x="5061" y="13"/>
                                </a:cubicBezTo>
                                <a:cubicBezTo>
                                  <a:pt x="6204" y="108"/>
                                  <a:pt x="34494" y="2204"/>
                                  <a:pt x="58592" y="16872"/>
                                </a:cubicBezTo>
                                <a:cubicBezTo>
                                  <a:pt x="60878" y="18206"/>
                                  <a:pt x="61545" y="21159"/>
                                  <a:pt x="60211" y="23445"/>
                                </a:cubicBezTo>
                                <a:cubicBezTo>
                                  <a:pt x="59449" y="24778"/>
                                  <a:pt x="57830" y="25635"/>
                                  <a:pt x="56211" y="25635"/>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48" name="Google Shape;2048;p39"/>
                        <p:cNvSpPr/>
                        <p:nvPr/>
                      </p:nvSpPr>
                      <p:spPr>
                        <a:xfrm>
                          <a:off x="1787749" y="3665734"/>
                          <a:ext cx="297592" cy="156802"/>
                        </a:xfrm>
                        <a:custGeom>
                          <a:rect b="b" l="l" r="r" t="t"/>
                          <a:pathLst>
                            <a:path extrusionOk="0" h="156802" w="297592">
                              <a:moveTo>
                                <a:pt x="194562" y="154938"/>
                              </a:moveTo>
                              <a:cubicBezTo>
                                <a:pt x="265713" y="169320"/>
                                <a:pt x="296860" y="95787"/>
                                <a:pt x="297146" y="95025"/>
                              </a:cubicBezTo>
                              <a:cubicBezTo>
                                <a:pt x="298384" y="92073"/>
                                <a:pt x="296955" y="88739"/>
                                <a:pt x="294003" y="87596"/>
                              </a:cubicBezTo>
                              <a:cubicBezTo>
                                <a:pt x="291050" y="86358"/>
                                <a:pt x="287716" y="87787"/>
                                <a:pt x="286573" y="90739"/>
                              </a:cubicBezTo>
                              <a:cubicBezTo>
                                <a:pt x="285430" y="93501"/>
                                <a:pt x="258570" y="156271"/>
                                <a:pt x="196848" y="143794"/>
                              </a:cubicBezTo>
                              <a:cubicBezTo>
                                <a:pt x="131982" y="130649"/>
                                <a:pt x="11015" y="3109"/>
                                <a:pt x="9872" y="1776"/>
                              </a:cubicBezTo>
                              <a:cubicBezTo>
                                <a:pt x="7681" y="-510"/>
                                <a:pt x="4062" y="-605"/>
                                <a:pt x="1776" y="1585"/>
                              </a:cubicBezTo>
                              <a:cubicBezTo>
                                <a:pt x="-510" y="3776"/>
                                <a:pt x="-606" y="7395"/>
                                <a:pt x="1585" y="9682"/>
                              </a:cubicBezTo>
                              <a:cubicBezTo>
                                <a:pt x="6538" y="14920"/>
                                <a:pt x="126172" y="141031"/>
                                <a:pt x="194562" y="154938"/>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049" name="Google Shape;2049;p39"/>
                      <p:cNvGrpSpPr/>
                      <p:nvPr/>
                    </p:nvGrpSpPr>
                    <p:grpSpPr>
                      <a:xfrm>
                        <a:off x="1698282" y="2900896"/>
                        <a:ext cx="494973" cy="624028"/>
                        <a:chOff x="1698282" y="2900896"/>
                        <a:chExt cx="494973" cy="624028"/>
                      </a:xfrm>
                    </p:grpSpPr>
                    <p:sp>
                      <p:nvSpPr>
                        <p:cNvPr id="2050" name="Google Shape;2050;p39"/>
                        <p:cNvSpPr/>
                        <p:nvPr/>
                      </p:nvSpPr>
                      <p:spPr>
                        <a:xfrm>
                          <a:off x="1709713" y="2906879"/>
                          <a:ext cx="448953" cy="471990"/>
                        </a:xfrm>
                        <a:custGeom>
                          <a:rect b="b" l="l" r="r" t="t"/>
                          <a:pathLst>
                            <a:path extrusionOk="0" h="471990" w="448953">
                              <a:moveTo>
                                <a:pt x="160679" y="450592"/>
                              </a:moveTo>
                              <a:cubicBezTo>
                                <a:pt x="160679" y="450592"/>
                                <a:pt x="46475" y="429065"/>
                                <a:pt x="14280" y="313813"/>
                              </a:cubicBezTo>
                              <a:cubicBezTo>
                                <a:pt x="-16390" y="204085"/>
                                <a:pt x="7232" y="147125"/>
                                <a:pt x="39140" y="87880"/>
                              </a:cubicBezTo>
                              <a:cubicBezTo>
                                <a:pt x="63143" y="43208"/>
                                <a:pt x="139343" y="-17086"/>
                                <a:pt x="246119" y="4536"/>
                              </a:cubicBezTo>
                              <a:cubicBezTo>
                                <a:pt x="353942" y="26348"/>
                                <a:pt x="434619" y="81784"/>
                                <a:pt x="446525" y="170462"/>
                              </a:cubicBezTo>
                              <a:cubicBezTo>
                                <a:pt x="468813" y="336387"/>
                                <a:pt x="334892" y="538793"/>
                                <a:pt x="160679" y="450592"/>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1" name="Google Shape;2051;p39"/>
                        <p:cNvSpPr/>
                        <p:nvPr/>
                      </p:nvSpPr>
                      <p:spPr>
                        <a:xfrm>
                          <a:off x="1698282" y="2900896"/>
                          <a:ext cx="206981" cy="337607"/>
                        </a:xfrm>
                        <a:custGeom>
                          <a:rect b="b" l="l" r="r" t="t"/>
                          <a:pathLst>
                            <a:path extrusionOk="0" h="337607" w="206981">
                              <a:moveTo>
                                <a:pt x="31140" y="337608"/>
                              </a:moveTo>
                              <a:cubicBezTo>
                                <a:pt x="29044" y="337608"/>
                                <a:pt x="27044" y="336560"/>
                                <a:pt x="25996" y="334560"/>
                              </a:cubicBezTo>
                              <a:cubicBezTo>
                                <a:pt x="23901" y="330940"/>
                                <a:pt x="-24105" y="244549"/>
                                <a:pt x="15805" y="130820"/>
                              </a:cubicBezTo>
                              <a:cubicBezTo>
                                <a:pt x="40760" y="59764"/>
                                <a:pt x="89814" y="28045"/>
                                <a:pt x="126676" y="13853"/>
                              </a:cubicBezTo>
                              <a:cubicBezTo>
                                <a:pt x="166490" y="-1482"/>
                                <a:pt x="199923" y="42"/>
                                <a:pt x="201352" y="42"/>
                              </a:cubicBezTo>
                              <a:cubicBezTo>
                                <a:pt x="204590" y="232"/>
                                <a:pt x="207162" y="2995"/>
                                <a:pt x="206971" y="6328"/>
                              </a:cubicBezTo>
                              <a:cubicBezTo>
                                <a:pt x="206781" y="9567"/>
                                <a:pt x="204114" y="12139"/>
                                <a:pt x="200780" y="11948"/>
                              </a:cubicBezTo>
                              <a:lnTo>
                                <a:pt x="200780" y="11948"/>
                              </a:lnTo>
                              <a:cubicBezTo>
                                <a:pt x="200494" y="11948"/>
                                <a:pt x="168014" y="10615"/>
                                <a:pt x="130486" y="25093"/>
                              </a:cubicBezTo>
                              <a:cubicBezTo>
                                <a:pt x="80575" y="44428"/>
                                <a:pt x="45808" y="81290"/>
                                <a:pt x="27044" y="134725"/>
                              </a:cubicBezTo>
                              <a:cubicBezTo>
                                <a:pt x="-10961" y="243120"/>
                                <a:pt x="35902" y="327797"/>
                                <a:pt x="36379" y="328654"/>
                              </a:cubicBezTo>
                              <a:cubicBezTo>
                                <a:pt x="37998" y="331512"/>
                                <a:pt x="37045" y="335131"/>
                                <a:pt x="34188" y="336751"/>
                              </a:cubicBezTo>
                              <a:cubicBezTo>
                                <a:pt x="33140" y="337322"/>
                                <a:pt x="32092" y="337608"/>
                                <a:pt x="31140" y="337608"/>
                              </a:cubicBez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52" name="Google Shape;2052;p39"/>
                        <p:cNvGrpSpPr/>
                        <p:nvPr/>
                      </p:nvGrpSpPr>
                      <p:grpSpPr>
                        <a:xfrm>
                          <a:off x="1724787" y="2950841"/>
                          <a:ext cx="468468" cy="574083"/>
                          <a:chOff x="1724787" y="2950841"/>
                          <a:chExt cx="468468" cy="574083"/>
                        </a:xfrm>
                      </p:grpSpPr>
                      <p:sp>
                        <p:nvSpPr>
                          <p:cNvPr id="2053" name="Google Shape;2053;p39"/>
                          <p:cNvSpPr/>
                          <p:nvPr/>
                        </p:nvSpPr>
                        <p:spPr>
                          <a:xfrm>
                            <a:off x="2077847" y="3229697"/>
                            <a:ext cx="63035" cy="110979"/>
                          </a:xfrm>
                          <a:custGeom>
                            <a:rect b="b" l="l" r="r" t="t"/>
                            <a:pathLst>
                              <a:path extrusionOk="0" h="110979" w="63035">
                                <a:moveTo>
                                  <a:pt x="14097" y="10616"/>
                                </a:moveTo>
                                <a:cubicBezTo>
                                  <a:pt x="14097" y="10616"/>
                                  <a:pt x="51244" y="-18721"/>
                                  <a:pt x="61055" y="20141"/>
                                </a:cubicBezTo>
                                <a:cubicBezTo>
                                  <a:pt x="70866" y="59003"/>
                                  <a:pt x="43244" y="128060"/>
                                  <a:pt x="0" y="107105"/>
                                </a:cubicBezTo>
                                <a:lnTo>
                                  <a:pt x="14097" y="10616"/>
                                </a:ln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4" name="Google Shape;2054;p39"/>
                          <p:cNvSpPr/>
                          <p:nvPr/>
                        </p:nvSpPr>
                        <p:spPr>
                          <a:xfrm>
                            <a:off x="2015586" y="3310799"/>
                            <a:ext cx="111954" cy="110838"/>
                          </a:xfrm>
                          <a:custGeom>
                            <a:rect b="b" l="l" r="r" t="t"/>
                            <a:pathLst>
                              <a:path extrusionOk="0" h="110838" w="111954">
                                <a:moveTo>
                                  <a:pt x="40068" y="952"/>
                                </a:moveTo>
                                <a:cubicBezTo>
                                  <a:pt x="21589" y="7048"/>
                                  <a:pt x="5301" y="23431"/>
                                  <a:pt x="1110" y="43720"/>
                                </a:cubicBezTo>
                                <a:cubicBezTo>
                                  <a:pt x="-4986" y="74009"/>
                                  <a:pt x="14636" y="103537"/>
                                  <a:pt x="44830" y="109728"/>
                                </a:cubicBezTo>
                                <a:cubicBezTo>
                                  <a:pt x="75120" y="115824"/>
                                  <a:pt x="104647" y="96202"/>
                                  <a:pt x="110838" y="66008"/>
                                </a:cubicBezTo>
                                <a:cubicBezTo>
                                  <a:pt x="115410" y="43339"/>
                                  <a:pt x="105600" y="21050"/>
                                  <a:pt x="87597" y="8763"/>
                                </a:cubicBezTo>
                                <a:cubicBezTo>
                                  <a:pt x="81597" y="4572"/>
                                  <a:pt x="74643" y="1619"/>
                                  <a:pt x="67023" y="95"/>
                                </a:cubicBezTo>
                                <a:cubicBezTo>
                                  <a:pt x="66833" y="95"/>
                                  <a:pt x="66642" y="0"/>
                                  <a:pt x="66452" y="0"/>
                                </a:cubicBezTo>
                                <a:cubicBezTo>
                                  <a:pt x="65404" y="3810"/>
                                  <a:pt x="65785" y="6858"/>
                                  <a:pt x="67976" y="9239"/>
                                </a:cubicBezTo>
                                <a:cubicBezTo>
                                  <a:pt x="74072" y="10858"/>
                                  <a:pt x="79596" y="13621"/>
                                  <a:pt x="84454" y="17240"/>
                                </a:cubicBezTo>
                                <a:cubicBezTo>
                                  <a:pt x="98456" y="27908"/>
                                  <a:pt x="105981" y="45910"/>
                                  <a:pt x="102266" y="64294"/>
                                </a:cubicBezTo>
                                <a:cubicBezTo>
                                  <a:pt x="97122" y="89821"/>
                                  <a:pt x="72072" y="106394"/>
                                  <a:pt x="46545" y="101251"/>
                                </a:cubicBezTo>
                                <a:cubicBezTo>
                                  <a:pt x="21018" y="96107"/>
                                  <a:pt x="4444" y="71056"/>
                                  <a:pt x="9588" y="45529"/>
                                </a:cubicBezTo>
                                <a:cubicBezTo>
                                  <a:pt x="13398" y="26956"/>
                                  <a:pt x="27114" y="13811"/>
                                  <a:pt x="44354" y="9620"/>
                                </a:cubicBezTo>
                                <a:lnTo>
                                  <a:pt x="40068" y="952"/>
                                </a:ln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55" name="Google Shape;2055;p39"/>
                          <p:cNvGrpSpPr/>
                          <p:nvPr/>
                        </p:nvGrpSpPr>
                        <p:grpSpPr>
                          <a:xfrm>
                            <a:off x="1757902" y="3317085"/>
                            <a:ext cx="221456" cy="207839"/>
                            <a:chOff x="1757902" y="3317085"/>
                            <a:chExt cx="221456" cy="207839"/>
                          </a:xfrm>
                        </p:grpSpPr>
                        <p:sp>
                          <p:nvSpPr>
                            <p:cNvPr id="2056" name="Google Shape;2056;p39"/>
                            <p:cNvSpPr/>
                            <p:nvPr/>
                          </p:nvSpPr>
                          <p:spPr>
                            <a:xfrm>
                              <a:off x="1757902" y="3317085"/>
                              <a:ext cx="221456" cy="207839"/>
                            </a:xfrm>
                            <a:custGeom>
                              <a:rect b="b" l="l" r="r" t="t"/>
                              <a:pathLst>
                                <a:path extrusionOk="0" h="207839" w="221456">
                                  <a:moveTo>
                                    <a:pt x="221456" y="89821"/>
                                  </a:moveTo>
                                  <a:lnTo>
                                    <a:pt x="205931" y="187166"/>
                                  </a:lnTo>
                                  <a:cubicBezTo>
                                    <a:pt x="205931" y="187166"/>
                                    <a:pt x="133064" y="261557"/>
                                    <a:pt x="0" y="128111"/>
                                  </a:cubicBezTo>
                                  <a:cubicBezTo>
                                    <a:pt x="35719" y="101537"/>
                                    <a:pt x="49340" y="39815"/>
                                    <a:pt x="45148" y="0"/>
                                  </a:cubicBezTo>
                                  <a:cubicBezTo>
                                    <a:pt x="45148" y="0"/>
                                    <a:pt x="55626" y="6287"/>
                                    <a:pt x="71819" y="20955"/>
                                  </a:cubicBezTo>
                                  <a:cubicBezTo>
                                    <a:pt x="74962" y="23813"/>
                                    <a:pt x="79058" y="26003"/>
                                    <a:pt x="82963" y="28766"/>
                                  </a:cubicBezTo>
                                  <a:cubicBezTo>
                                    <a:pt x="118110" y="52578"/>
                                    <a:pt x="172021" y="83725"/>
                                    <a:pt x="221456" y="89821"/>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7" name="Google Shape;2057;p39"/>
                            <p:cNvSpPr/>
                            <p:nvPr/>
                          </p:nvSpPr>
                          <p:spPr>
                            <a:xfrm>
                              <a:off x="1829720" y="3337945"/>
                              <a:ext cx="149637" cy="115062"/>
                            </a:xfrm>
                            <a:custGeom>
                              <a:rect b="b" l="l" r="r" t="t"/>
                              <a:pathLst>
                                <a:path extrusionOk="0" h="115062" w="149637">
                                  <a:moveTo>
                                    <a:pt x="149638" y="68961"/>
                                  </a:moveTo>
                                  <a:lnTo>
                                    <a:pt x="142304" y="115062"/>
                                  </a:lnTo>
                                  <a:cubicBezTo>
                                    <a:pt x="102394" y="97250"/>
                                    <a:pt x="31813" y="59246"/>
                                    <a:pt x="0" y="0"/>
                                  </a:cubicBezTo>
                                  <a:cubicBezTo>
                                    <a:pt x="3429" y="2477"/>
                                    <a:pt x="7239" y="5048"/>
                                    <a:pt x="11144" y="7811"/>
                                  </a:cubicBezTo>
                                  <a:cubicBezTo>
                                    <a:pt x="46292" y="31718"/>
                                    <a:pt x="100203" y="62865"/>
                                    <a:pt x="149638" y="6896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58" name="Google Shape;2058;p39"/>
                          <p:cNvSpPr/>
                          <p:nvPr/>
                        </p:nvSpPr>
                        <p:spPr>
                          <a:xfrm>
                            <a:off x="1802979" y="2997443"/>
                            <a:ext cx="331483" cy="413324"/>
                          </a:xfrm>
                          <a:custGeom>
                            <a:rect b="b" l="l" r="r" t="t"/>
                            <a:pathLst>
                              <a:path extrusionOk="0" h="413324" w="331483">
                                <a:moveTo>
                                  <a:pt x="324969" y="219439"/>
                                </a:moveTo>
                                <a:cubicBezTo>
                                  <a:pt x="322874" y="229726"/>
                                  <a:pt x="320969" y="239537"/>
                                  <a:pt x="318968" y="248871"/>
                                </a:cubicBezTo>
                                <a:cubicBezTo>
                                  <a:pt x="316873" y="258968"/>
                                  <a:pt x="314873" y="268493"/>
                                  <a:pt x="312872" y="277446"/>
                                </a:cubicBezTo>
                                <a:cubicBezTo>
                                  <a:pt x="298109" y="344788"/>
                                  <a:pt x="286012" y="380888"/>
                                  <a:pt x="266390" y="394413"/>
                                </a:cubicBezTo>
                                <a:cubicBezTo>
                                  <a:pt x="167045" y="462708"/>
                                  <a:pt x="5405" y="324405"/>
                                  <a:pt x="167" y="319928"/>
                                </a:cubicBezTo>
                                <a:cubicBezTo>
                                  <a:pt x="71" y="319833"/>
                                  <a:pt x="71" y="319833"/>
                                  <a:pt x="71" y="319833"/>
                                </a:cubicBezTo>
                                <a:cubicBezTo>
                                  <a:pt x="-24" y="311927"/>
                                  <a:pt x="-24" y="304021"/>
                                  <a:pt x="71" y="296306"/>
                                </a:cubicBezTo>
                                <a:cubicBezTo>
                                  <a:pt x="1310" y="230774"/>
                                  <a:pt x="12454" y="171909"/>
                                  <a:pt x="30170" y="117522"/>
                                </a:cubicBezTo>
                                <a:cubicBezTo>
                                  <a:pt x="39029" y="58086"/>
                                  <a:pt x="85130" y="10461"/>
                                  <a:pt x="144470" y="1507"/>
                                </a:cubicBezTo>
                                <a:cubicBezTo>
                                  <a:pt x="206002" y="-7732"/>
                                  <a:pt x="252293" y="27891"/>
                                  <a:pt x="281249" y="43608"/>
                                </a:cubicBezTo>
                                <a:cubicBezTo>
                                  <a:pt x="324969" y="67420"/>
                                  <a:pt x="342019" y="133619"/>
                                  <a:pt x="324969" y="219439"/>
                                </a:cubicBez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9" name="Google Shape;2059;p39"/>
                          <p:cNvSpPr/>
                          <p:nvPr/>
                        </p:nvSpPr>
                        <p:spPr>
                          <a:xfrm>
                            <a:off x="1834904" y="2950841"/>
                            <a:ext cx="358351" cy="164005"/>
                          </a:xfrm>
                          <a:custGeom>
                            <a:rect b="b" l="l" r="r" t="t"/>
                            <a:pathLst>
                              <a:path extrusionOk="0" h="164005" w="358351">
                                <a:moveTo>
                                  <a:pt x="1579" y="102974"/>
                                </a:moveTo>
                                <a:cubicBezTo>
                                  <a:pt x="1579" y="102974"/>
                                  <a:pt x="71112" y="-30757"/>
                                  <a:pt x="209796" y="6581"/>
                                </a:cubicBezTo>
                                <a:cubicBezTo>
                                  <a:pt x="348480" y="43919"/>
                                  <a:pt x="355814" y="108308"/>
                                  <a:pt x="358291" y="140502"/>
                                </a:cubicBezTo>
                                <a:cubicBezTo>
                                  <a:pt x="360767" y="172697"/>
                                  <a:pt x="286472" y="115642"/>
                                  <a:pt x="286472" y="115642"/>
                                </a:cubicBezTo>
                                <a:cubicBezTo>
                                  <a:pt x="286472" y="115642"/>
                                  <a:pt x="283900" y="180031"/>
                                  <a:pt x="259135" y="160219"/>
                                </a:cubicBezTo>
                                <a:cubicBezTo>
                                  <a:pt x="228751" y="135835"/>
                                  <a:pt x="194842" y="83352"/>
                                  <a:pt x="194842" y="83352"/>
                                </a:cubicBezTo>
                                <a:cubicBezTo>
                                  <a:pt x="194842" y="83352"/>
                                  <a:pt x="112260" y="164505"/>
                                  <a:pt x="33774" y="142598"/>
                                </a:cubicBezTo>
                                <a:cubicBezTo>
                                  <a:pt x="-10803" y="130215"/>
                                  <a:pt x="1579" y="102974"/>
                                  <a:pt x="1579" y="102974"/>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0" name="Google Shape;2060;p39"/>
                          <p:cNvSpPr/>
                          <p:nvPr/>
                        </p:nvSpPr>
                        <p:spPr>
                          <a:xfrm>
                            <a:off x="1974512" y="3326431"/>
                            <a:ext cx="48825" cy="21609"/>
                          </a:xfrm>
                          <a:custGeom>
                            <a:rect b="b" l="l" r="r" t="t"/>
                            <a:pathLst>
                              <a:path extrusionOk="0" h="21609" w="48825">
                                <a:moveTo>
                                  <a:pt x="32373" y="21610"/>
                                </a:moveTo>
                                <a:cubicBezTo>
                                  <a:pt x="14371" y="21610"/>
                                  <a:pt x="1989" y="9132"/>
                                  <a:pt x="1417" y="8466"/>
                                </a:cubicBezTo>
                                <a:cubicBezTo>
                                  <a:pt x="-488" y="6465"/>
                                  <a:pt x="-488" y="3322"/>
                                  <a:pt x="1512" y="1417"/>
                                </a:cubicBezTo>
                                <a:cubicBezTo>
                                  <a:pt x="3513" y="-488"/>
                                  <a:pt x="6561" y="-488"/>
                                  <a:pt x="8466" y="1512"/>
                                </a:cubicBezTo>
                                <a:cubicBezTo>
                                  <a:pt x="9132" y="2179"/>
                                  <a:pt x="23420" y="16371"/>
                                  <a:pt x="42279" y="9894"/>
                                </a:cubicBezTo>
                                <a:cubicBezTo>
                                  <a:pt x="44851" y="9037"/>
                                  <a:pt x="47709" y="10371"/>
                                  <a:pt x="48566" y="12942"/>
                                </a:cubicBezTo>
                                <a:cubicBezTo>
                                  <a:pt x="49423" y="15514"/>
                                  <a:pt x="48090" y="18372"/>
                                  <a:pt x="45518" y="19229"/>
                                </a:cubicBezTo>
                                <a:cubicBezTo>
                                  <a:pt x="40851" y="20943"/>
                                  <a:pt x="36469" y="21610"/>
                                  <a:pt x="32373" y="21610"/>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1" name="Google Shape;2061;p39"/>
                          <p:cNvSpPr/>
                          <p:nvPr/>
                        </p:nvSpPr>
                        <p:spPr>
                          <a:xfrm>
                            <a:off x="1965246" y="3267079"/>
                            <a:ext cx="101647" cy="55687"/>
                          </a:xfrm>
                          <a:custGeom>
                            <a:rect b="b" l="l" r="r" t="t"/>
                            <a:pathLst>
                              <a:path extrusionOk="0" h="55687" w="101647">
                                <a:moveTo>
                                  <a:pt x="111" y="0"/>
                                </a:moveTo>
                                <a:cubicBezTo>
                                  <a:pt x="111" y="0"/>
                                  <a:pt x="66976" y="19812"/>
                                  <a:pt x="101647" y="19812"/>
                                </a:cubicBezTo>
                                <a:cubicBezTo>
                                  <a:pt x="101647" y="19812"/>
                                  <a:pt x="84312" y="69342"/>
                                  <a:pt x="34782" y="52006"/>
                                </a:cubicBezTo>
                                <a:cubicBezTo>
                                  <a:pt x="-3794" y="38481"/>
                                  <a:pt x="111" y="0"/>
                                  <a:pt x="111"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2" name="Google Shape;2062;p39"/>
                          <p:cNvSpPr/>
                          <p:nvPr/>
                        </p:nvSpPr>
                        <p:spPr>
                          <a:xfrm>
                            <a:off x="2074691" y="3127767"/>
                            <a:ext cx="61783" cy="55396"/>
                          </a:xfrm>
                          <a:custGeom>
                            <a:rect b="b" l="l" r="r" t="t"/>
                            <a:pathLst>
                              <a:path extrusionOk="0" h="55396" w="61783">
                                <a:moveTo>
                                  <a:pt x="14871" y="57"/>
                                </a:moveTo>
                                <a:cubicBezTo>
                                  <a:pt x="14871" y="57"/>
                                  <a:pt x="-2464" y="-1753"/>
                                  <a:pt x="298" y="15106"/>
                                </a:cubicBezTo>
                                <a:cubicBezTo>
                                  <a:pt x="3156" y="31965"/>
                                  <a:pt x="40779" y="21678"/>
                                  <a:pt x="59448" y="55397"/>
                                </a:cubicBezTo>
                                <a:cubicBezTo>
                                  <a:pt x="59353" y="55397"/>
                                  <a:pt x="77356" y="20059"/>
                                  <a:pt x="14871" y="57"/>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3" name="Google Shape;2063;p39"/>
                          <p:cNvSpPr/>
                          <p:nvPr/>
                        </p:nvSpPr>
                        <p:spPr>
                          <a:xfrm>
                            <a:off x="1949717" y="3111601"/>
                            <a:ext cx="72862" cy="34224"/>
                          </a:xfrm>
                          <a:custGeom>
                            <a:rect b="b" l="l" r="r" t="t"/>
                            <a:pathLst>
                              <a:path extrusionOk="0" h="34224" w="72862">
                                <a:moveTo>
                                  <a:pt x="62598" y="601"/>
                                </a:moveTo>
                                <a:cubicBezTo>
                                  <a:pt x="62598" y="601"/>
                                  <a:pt x="79266" y="5745"/>
                                  <a:pt x="70122" y="20128"/>
                                </a:cubicBezTo>
                                <a:cubicBezTo>
                                  <a:pt x="60978" y="34510"/>
                                  <a:pt x="30308" y="10412"/>
                                  <a:pt x="18" y="34225"/>
                                </a:cubicBezTo>
                                <a:cubicBezTo>
                                  <a:pt x="18" y="34225"/>
                                  <a:pt x="-2839" y="-5304"/>
                                  <a:pt x="62598" y="60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4" name="Google Shape;2064;p39"/>
                          <p:cNvSpPr/>
                          <p:nvPr/>
                        </p:nvSpPr>
                        <p:spPr>
                          <a:xfrm>
                            <a:off x="1908849" y="3209273"/>
                            <a:ext cx="73390" cy="32362"/>
                          </a:xfrm>
                          <a:custGeom>
                            <a:rect b="b" l="l" r="r" t="t"/>
                            <a:pathLst>
                              <a:path extrusionOk="0" h="32362" w="73390">
                                <a:moveTo>
                                  <a:pt x="73271" y="23611"/>
                                </a:moveTo>
                                <a:cubicBezTo>
                                  <a:pt x="71652" y="31517"/>
                                  <a:pt x="53936" y="34660"/>
                                  <a:pt x="33743" y="30564"/>
                                </a:cubicBezTo>
                                <a:cubicBezTo>
                                  <a:pt x="13550" y="26468"/>
                                  <a:pt x="-1500" y="16753"/>
                                  <a:pt x="119" y="8752"/>
                                </a:cubicBezTo>
                                <a:cubicBezTo>
                                  <a:pt x="1739" y="846"/>
                                  <a:pt x="19360" y="-2297"/>
                                  <a:pt x="39648" y="1799"/>
                                </a:cubicBezTo>
                                <a:cubicBezTo>
                                  <a:pt x="59841" y="5894"/>
                                  <a:pt x="74891" y="15705"/>
                                  <a:pt x="73271" y="23611"/>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65" name="Google Shape;2065;p39"/>
                          <p:cNvGrpSpPr/>
                          <p:nvPr/>
                        </p:nvGrpSpPr>
                        <p:grpSpPr>
                          <a:xfrm>
                            <a:off x="1816248" y="3123853"/>
                            <a:ext cx="376523" cy="168724"/>
                            <a:chOff x="1816248" y="3123853"/>
                            <a:chExt cx="376523" cy="168724"/>
                          </a:xfrm>
                        </p:grpSpPr>
                        <p:sp>
                          <p:nvSpPr>
                            <p:cNvPr id="2066" name="Google Shape;2066;p39"/>
                            <p:cNvSpPr/>
                            <p:nvPr/>
                          </p:nvSpPr>
                          <p:spPr>
                            <a:xfrm>
                              <a:off x="2123852" y="3228884"/>
                              <a:ext cx="59093" cy="17108"/>
                            </a:xfrm>
                            <a:custGeom>
                              <a:rect b="b" l="l" r="r" t="t"/>
                              <a:pathLst>
                                <a:path extrusionOk="0" h="17108" w="59093">
                                  <a:moveTo>
                                    <a:pt x="55721" y="9239"/>
                                  </a:moveTo>
                                  <a:lnTo>
                                    <a:pt x="1715" y="0"/>
                                  </a:lnTo>
                                  <a:cubicBezTo>
                                    <a:pt x="1429" y="2286"/>
                                    <a:pt x="857" y="4572"/>
                                    <a:pt x="381" y="6763"/>
                                  </a:cubicBezTo>
                                  <a:cubicBezTo>
                                    <a:pt x="286" y="7144"/>
                                    <a:pt x="191" y="7525"/>
                                    <a:pt x="0" y="7810"/>
                                  </a:cubicBezTo>
                                  <a:lnTo>
                                    <a:pt x="54388" y="17050"/>
                                  </a:lnTo>
                                  <a:cubicBezTo>
                                    <a:pt x="56579" y="17431"/>
                                    <a:pt x="58674" y="15907"/>
                                    <a:pt x="59055" y="13716"/>
                                  </a:cubicBezTo>
                                  <a:cubicBezTo>
                                    <a:pt x="59341" y="11716"/>
                                    <a:pt x="58007" y="9620"/>
                                    <a:pt x="55721" y="923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67" name="Google Shape;2067;p39"/>
                            <p:cNvGrpSpPr/>
                            <p:nvPr/>
                          </p:nvGrpSpPr>
                          <p:grpSpPr>
                            <a:xfrm>
                              <a:off x="1816248" y="3123853"/>
                              <a:ext cx="376523" cy="168724"/>
                              <a:chOff x="1816248" y="3123853"/>
                              <a:chExt cx="376523" cy="168724"/>
                            </a:xfrm>
                          </p:grpSpPr>
                          <p:sp>
                            <p:nvSpPr>
                              <p:cNvPr id="2068" name="Google Shape;2068;p39"/>
                              <p:cNvSpPr/>
                              <p:nvPr/>
                            </p:nvSpPr>
                            <p:spPr>
                              <a:xfrm>
                                <a:off x="1899275" y="3123853"/>
                                <a:ext cx="136089" cy="136083"/>
                              </a:xfrm>
                              <a:custGeom>
                                <a:rect b="b" l="l" r="r" t="t"/>
                                <a:pathLst>
                                  <a:path extrusionOk="0" h="136083" w="136089">
                                    <a:moveTo>
                                      <a:pt x="136090" y="68169"/>
                                    </a:moveTo>
                                    <a:cubicBezTo>
                                      <a:pt x="136090" y="65406"/>
                                      <a:pt x="135995" y="62644"/>
                                      <a:pt x="135614" y="59977"/>
                                    </a:cubicBezTo>
                                    <a:cubicBezTo>
                                      <a:pt x="133804" y="45309"/>
                                      <a:pt x="127327" y="31783"/>
                                      <a:pt x="117421" y="21306"/>
                                    </a:cubicBezTo>
                                    <a:cubicBezTo>
                                      <a:pt x="108277" y="11685"/>
                                      <a:pt x="96371" y="4637"/>
                                      <a:pt x="82559" y="1589"/>
                                    </a:cubicBezTo>
                                    <a:cubicBezTo>
                                      <a:pt x="82369" y="1494"/>
                                      <a:pt x="82083" y="1494"/>
                                      <a:pt x="81893" y="1398"/>
                                    </a:cubicBezTo>
                                    <a:cubicBezTo>
                                      <a:pt x="50270" y="-5079"/>
                                      <a:pt x="19123" y="11495"/>
                                      <a:pt x="6264" y="39689"/>
                                    </a:cubicBezTo>
                                    <a:cubicBezTo>
                                      <a:pt x="5121" y="42165"/>
                                      <a:pt x="4169" y="44642"/>
                                      <a:pt x="3311" y="47214"/>
                                    </a:cubicBezTo>
                                    <a:cubicBezTo>
                                      <a:pt x="2549" y="49500"/>
                                      <a:pt x="1978" y="51881"/>
                                      <a:pt x="1406" y="54262"/>
                                    </a:cubicBezTo>
                                    <a:cubicBezTo>
                                      <a:pt x="-2213" y="71979"/>
                                      <a:pt x="1311" y="89505"/>
                                      <a:pt x="10169" y="103792"/>
                                    </a:cubicBezTo>
                                    <a:cubicBezTo>
                                      <a:pt x="13122" y="108650"/>
                                      <a:pt x="16837" y="113127"/>
                                      <a:pt x="20933" y="117032"/>
                                    </a:cubicBezTo>
                                    <a:cubicBezTo>
                                      <a:pt x="29886" y="125700"/>
                                      <a:pt x="41221" y="131986"/>
                                      <a:pt x="54270" y="134653"/>
                                    </a:cubicBezTo>
                                    <a:cubicBezTo>
                                      <a:pt x="76273" y="139225"/>
                                      <a:pt x="97895" y="132558"/>
                                      <a:pt x="113420" y="118651"/>
                                    </a:cubicBezTo>
                                    <a:cubicBezTo>
                                      <a:pt x="123898" y="109317"/>
                                      <a:pt x="131613" y="96553"/>
                                      <a:pt x="134661" y="81789"/>
                                    </a:cubicBezTo>
                                    <a:cubicBezTo>
                                      <a:pt x="134661" y="81694"/>
                                      <a:pt x="134661" y="81694"/>
                                      <a:pt x="134661" y="81599"/>
                                    </a:cubicBezTo>
                                    <a:cubicBezTo>
                                      <a:pt x="135614" y="77122"/>
                                      <a:pt x="136090" y="72645"/>
                                      <a:pt x="136090" y="68169"/>
                                    </a:cubicBezTo>
                                    <a:close/>
                                    <a:moveTo>
                                      <a:pt x="55889" y="126747"/>
                                    </a:moveTo>
                                    <a:cubicBezTo>
                                      <a:pt x="55508" y="126652"/>
                                      <a:pt x="55223" y="126652"/>
                                      <a:pt x="54937" y="126557"/>
                                    </a:cubicBezTo>
                                    <a:cubicBezTo>
                                      <a:pt x="37887" y="122747"/>
                                      <a:pt x="24076" y="111888"/>
                                      <a:pt x="15980" y="97696"/>
                                    </a:cubicBezTo>
                                    <a:cubicBezTo>
                                      <a:pt x="9026" y="85409"/>
                                      <a:pt x="6264" y="70740"/>
                                      <a:pt x="9312" y="55881"/>
                                    </a:cubicBezTo>
                                    <a:cubicBezTo>
                                      <a:pt x="9979" y="52833"/>
                                      <a:pt x="10836" y="49881"/>
                                      <a:pt x="11884" y="47023"/>
                                    </a:cubicBezTo>
                                    <a:cubicBezTo>
                                      <a:pt x="11979" y="46833"/>
                                      <a:pt x="12074" y="46642"/>
                                      <a:pt x="12074" y="46452"/>
                                    </a:cubicBezTo>
                                    <a:cubicBezTo>
                                      <a:pt x="20552" y="24449"/>
                                      <a:pt x="41221" y="9495"/>
                                      <a:pt x="64462" y="8161"/>
                                    </a:cubicBezTo>
                                    <a:cubicBezTo>
                                      <a:pt x="69605" y="7875"/>
                                      <a:pt x="74844" y="8161"/>
                                      <a:pt x="80178" y="9304"/>
                                    </a:cubicBezTo>
                                    <a:cubicBezTo>
                                      <a:pt x="91608" y="11685"/>
                                      <a:pt x="101514" y="17115"/>
                                      <a:pt x="109420" y="24639"/>
                                    </a:cubicBezTo>
                                    <a:cubicBezTo>
                                      <a:pt x="123898" y="38451"/>
                                      <a:pt x="131137" y="59215"/>
                                      <a:pt x="126851" y="80170"/>
                                    </a:cubicBezTo>
                                    <a:cubicBezTo>
                                      <a:pt x="120088" y="112555"/>
                                      <a:pt x="88274" y="133510"/>
                                      <a:pt x="55889" y="12674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9" name="Google Shape;2069;p39"/>
                              <p:cNvSpPr/>
                              <p:nvPr/>
                            </p:nvSpPr>
                            <p:spPr>
                              <a:xfrm>
                                <a:off x="2056619" y="3156428"/>
                                <a:ext cx="136152" cy="136149"/>
                              </a:xfrm>
                              <a:custGeom>
                                <a:rect b="b" l="l" r="r" t="t"/>
                                <a:pathLst>
                                  <a:path extrusionOk="0" h="136149" w="136152">
                                    <a:moveTo>
                                      <a:pt x="99714" y="7781"/>
                                    </a:moveTo>
                                    <a:cubicBezTo>
                                      <a:pt x="97904" y="6828"/>
                                      <a:pt x="95999" y="5971"/>
                                      <a:pt x="93999" y="5114"/>
                                    </a:cubicBezTo>
                                    <a:cubicBezTo>
                                      <a:pt x="91713" y="4161"/>
                                      <a:pt x="89332" y="3399"/>
                                      <a:pt x="86950" y="2637"/>
                                    </a:cubicBezTo>
                                    <a:cubicBezTo>
                                      <a:pt x="85236" y="2161"/>
                                      <a:pt x="83617" y="1685"/>
                                      <a:pt x="81807" y="1399"/>
                                    </a:cubicBezTo>
                                    <a:cubicBezTo>
                                      <a:pt x="78568" y="732"/>
                                      <a:pt x="75425" y="351"/>
                                      <a:pt x="72282" y="161"/>
                                    </a:cubicBezTo>
                                    <a:cubicBezTo>
                                      <a:pt x="68472" y="-125"/>
                                      <a:pt x="64662" y="-30"/>
                                      <a:pt x="60947" y="447"/>
                                    </a:cubicBezTo>
                                    <a:cubicBezTo>
                                      <a:pt x="50565" y="1589"/>
                                      <a:pt x="40754" y="5018"/>
                                      <a:pt x="32086" y="10448"/>
                                    </a:cubicBezTo>
                                    <a:cubicBezTo>
                                      <a:pt x="22561" y="16353"/>
                                      <a:pt x="14465" y="24640"/>
                                      <a:pt x="8941" y="34641"/>
                                    </a:cubicBezTo>
                                    <a:cubicBezTo>
                                      <a:pt x="7417" y="37213"/>
                                      <a:pt x="6178" y="39880"/>
                                      <a:pt x="5035" y="42547"/>
                                    </a:cubicBezTo>
                                    <a:cubicBezTo>
                                      <a:pt x="4940" y="42737"/>
                                      <a:pt x="4940" y="42833"/>
                                      <a:pt x="4845" y="43023"/>
                                    </a:cubicBezTo>
                                    <a:cubicBezTo>
                                      <a:pt x="3416" y="46643"/>
                                      <a:pt x="2273" y="50453"/>
                                      <a:pt x="1416" y="54358"/>
                                    </a:cubicBezTo>
                                    <a:cubicBezTo>
                                      <a:pt x="-4013" y="80647"/>
                                      <a:pt x="6559" y="106555"/>
                                      <a:pt x="26467" y="121985"/>
                                    </a:cubicBezTo>
                                    <a:cubicBezTo>
                                      <a:pt x="32944" y="127034"/>
                                      <a:pt x="40373" y="130939"/>
                                      <a:pt x="48565" y="133320"/>
                                    </a:cubicBezTo>
                                    <a:cubicBezTo>
                                      <a:pt x="49803" y="133701"/>
                                      <a:pt x="51041" y="134082"/>
                                      <a:pt x="52375" y="134273"/>
                                    </a:cubicBezTo>
                                    <a:cubicBezTo>
                                      <a:pt x="53041" y="134463"/>
                                      <a:pt x="53613" y="134559"/>
                                      <a:pt x="54280" y="134749"/>
                                    </a:cubicBezTo>
                                    <a:cubicBezTo>
                                      <a:pt x="60852" y="136082"/>
                                      <a:pt x="67424" y="136464"/>
                                      <a:pt x="73806" y="135892"/>
                                    </a:cubicBezTo>
                                    <a:cubicBezTo>
                                      <a:pt x="74854" y="135797"/>
                                      <a:pt x="75901" y="135701"/>
                                      <a:pt x="76854" y="135606"/>
                                    </a:cubicBezTo>
                                    <a:cubicBezTo>
                                      <a:pt x="79616" y="135225"/>
                                      <a:pt x="82378" y="134749"/>
                                      <a:pt x="85141" y="133987"/>
                                    </a:cubicBezTo>
                                    <a:cubicBezTo>
                                      <a:pt x="90189" y="132654"/>
                                      <a:pt x="95142" y="130748"/>
                                      <a:pt x="99714" y="128367"/>
                                    </a:cubicBezTo>
                                    <a:cubicBezTo>
                                      <a:pt x="117145" y="119223"/>
                                      <a:pt x="130480" y="102650"/>
                                      <a:pt x="134766" y="81885"/>
                                    </a:cubicBezTo>
                                    <a:cubicBezTo>
                                      <a:pt x="140957" y="51405"/>
                                      <a:pt x="125908" y="21497"/>
                                      <a:pt x="99714" y="7781"/>
                                    </a:cubicBezTo>
                                    <a:close/>
                                    <a:moveTo>
                                      <a:pt x="126860" y="80171"/>
                                    </a:moveTo>
                                    <a:cubicBezTo>
                                      <a:pt x="126574" y="81504"/>
                                      <a:pt x="126289" y="82743"/>
                                      <a:pt x="125908" y="83981"/>
                                    </a:cubicBezTo>
                                    <a:cubicBezTo>
                                      <a:pt x="125431" y="85791"/>
                                      <a:pt x="124860" y="87505"/>
                                      <a:pt x="124193" y="89315"/>
                                    </a:cubicBezTo>
                                    <a:cubicBezTo>
                                      <a:pt x="119431" y="101983"/>
                                      <a:pt x="110668" y="112270"/>
                                      <a:pt x="99619" y="119033"/>
                                    </a:cubicBezTo>
                                    <a:cubicBezTo>
                                      <a:pt x="95618" y="121509"/>
                                      <a:pt x="91237" y="123509"/>
                                      <a:pt x="86665" y="125034"/>
                                    </a:cubicBezTo>
                                    <a:cubicBezTo>
                                      <a:pt x="83807" y="125986"/>
                                      <a:pt x="80950" y="126653"/>
                                      <a:pt x="77902" y="127129"/>
                                    </a:cubicBezTo>
                                    <a:cubicBezTo>
                                      <a:pt x="77044" y="127319"/>
                                      <a:pt x="76187" y="127415"/>
                                      <a:pt x="75330" y="127510"/>
                                    </a:cubicBezTo>
                                    <a:cubicBezTo>
                                      <a:pt x="69043" y="128272"/>
                                      <a:pt x="62471" y="128081"/>
                                      <a:pt x="55899" y="126748"/>
                                    </a:cubicBezTo>
                                    <a:cubicBezTo>
                                      <a:pt x="55327" y="126653"/>
                                      <a:pt x="54661" y="126462"/>
                                      <a:pt x="54089" y="126367"/>
                                    </a:cubicBezTo>
                                    <a:cubicBezTo>
                                      <a:pt x="53708" y="126272"/>
                                      <a:pt x="53327" y="126176"/>
                                      <a:pt x="53041" y="126081"/>
                                    </a:cubicBezTo>
                                    <a:cubicBezTo>
                                      <a:pt x="43421" y="123605"/>
                                      <a:pt x="34849" y="118842"/>
                                      <a:pt x="27895" y="112460"/>
                                    </a:cubicBezTo>
                                    <a:cubicBezTo>
                                      <a:pt x="26848" y="111508"/>
                                      <a:pt x="25895" y="110555"/>
                                      <a:pt x="24943" y="109603"/>
                                    </a:cubicBezTo>
                                    <a:cubicBezTo>
                                      <a:pt x="11703" y="95887"/>
                                      <a:pt x="5226" y="75980"/>
                                      <a:pt x="9322" y="55882"/>
                                    </a:cubicBezTo>
                                    <a:cubicBezTo>
                                      <a:pt x="10274" y="51405"/>
                                      <a:pt x="11703" y="47024"/>
                                      <a:pt x="13513" y="43023"/>
                                    </a:cubicBezTo>
                                    <a:cubicBezTo>
                                      <a:pt x="19513" y="29879"/>
                                      <a:pt x="29991" y="19687"/>
                                      <a:pt x="42659" y="13686"/>
                                    </a:cubicBezTo>
                                    <a:cubicBezTo>
                                      <a:pt x="50470" y="9972"/>
                                      <a:pt x="59138" y="7971"/>
                                      <a:pt x="68091" y="7971"/>
                                    </a:cubicBezTo>
                                    <a:cubicBezTo>
                                      <a:pt x="69520" y="7971"/>
                                      <a:pt x="70948" y="8066"/>
                                      <a:pt x="72472" y="8162"/>
                                    </a:cubicBezTo>
                                    <a:cubicBezTo>
                                      <a:pt x="75044" y="8352"/>
                                      <a:pt x="77616" y="8733"/>
                                      <a:pt x="80188" y="9209"/>
                                    </a:cubicBezTo>
                                    <a:cubicBezTo>
                                      <a:pt x="82093" y="9591"/>
                                      <a:pt x="83902" y="10067"/>
                                      <a:pt x="85712" y="10638"/>
                                    </a:cubicBezTo>
                                    <a:cubicBezTo>
                                      <a:pt x="88189" y="11400"/>
                                      <a:pt x="90570" y="12353"/>
                                      <a:pt x="92951" y="13401"/>
                                    </a:cubicBezTo>
                                    <a:cubicBezTo>
                                      <a:pt x="94761" y="14258"/>
                                      <a:pt x="96571" y="15210"/>
                                      <a:pt x="98380" y="16163"/>
                                    </a:cubicBezTo>
                                    <a:cubicBezTo>
                                      <a:pt x="119907" y="28831"/>
                                      <a:pt x="132194" y="54263"/>
                                      <a:pt x="126860" y="8017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0" name="Google Shape;2070;p39"/>
                              <p:cNvSpPr/>
                              <p:nvPr/>
                            </p:nvSpPr>
                            <p:spPr>
                              <a:xfrm>
                                <a:off x="1816248" y="3149775"/>
                                <a:ext cx="95281" cy="26119"/>
                              </a:xfrm>
                              <a:custGeom>
                                <a:rect b="b" l="l" r="r" t="t"/>
                                <a:pathLst>
                                  <a:path extrusionOk="0" h="26119" w="95281">
                                    <a:moveTo>
                                      <a:pt x="3185" y="26054"/>
                                    </a:moveTo>
                                    <a:cubicBezTo>
                                      <a:pt x="2709" y="25959"/>
                                      <a:pt x="2233" y="25768"/>
                                      <a:pt x="1852" y="25483"/>
                                    </a:cubicBezTo>
                                    <a:cubicBezTo>
                                      <a:pt x="-53" y="24244"/>
                                      <a:pt x="-529" y="21768"/>
                                      <a:pt x="614" y="19958"/>
                                    </a:cubicBezTo>
                                    <a:cubicBezTo>
                                      <a:pt x="27665" y="-22333"/>
                                      <a:pt x="92721" y="15672"/>
                                      <a:pt x="93292" y="16053"/>
                                    </a:cubicBezTo>
                                    <a:cubicBezTo>
                                      <a:pt x="95197" y="17196"/>
                                      <a:pt x="95864" y="19672"/>
                                      <a:pt x="94721" y="21577"/>
                                    </a:cubicBezTo>
                                    <a:cubicBezTo>
                                      <a:pt x="93578" y="23482"/>
                                      <a:pt x="91101" y="24149"/>
                                      <a:pt x="89196" y="23006"/>
                                    </a:cubicBezTo>
                                    <a:cubicBezTo>
                                      <a:pt x="88625" y="22625"/>
                                      <a:pt x="30237" y="-11379"/>
                                      <a:pt x="7377" y="24340"/>
                                    </a:cubicBezTo>
                                    <a:cubicBezTo>
                                      <a:pt x="6424" y="25673"/>
                                      <a:pt x="4710" y="26340"/>
                                      <a:pt x="3185" y="2605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2071" name="Google Shape;2071;p39"/>
                          <p:cNvSpPr/>
                          <p:nvPr/>
                        </p:nvSpPr>
                        <p:spPr>
                          <a:xfrm>
                            <a:off x="2029460" y="3182754"/>
                            <a:ext cx="40088" cy="18578"/>
                          </a:xfrm>
                          <a:custGeom>
                            <a:rect b="b" l="l" r="r" t="t"/>
                            <a:pathLst>
                              <a:path extrusionOk="0" h="18578" w="40088">
                                <a:moveTo>
                                  <a:pt x="35147" y="18507"/>
                                </a:moveTo>
                                <a:cubicBezTo>
                                  <a:pt x="34099" y="18317"/>
                                  <a:pt x="33242" y="17650"/>
                                  <a:pt x="32575" y="16793"/>
                                </a:cubicBezTo>
                                <a:cubicBezTo>
                                  <a:pt x="23907" y="3458"/>
                                  <a:pt x="5429" y="9458"/>
                                  <a:pt x="5238" y="9458"/>
                                </a:cubicBezTo>
                                <a:cubicBezTo>
                                  <a:pt x="3143" y="10125"/>
                                  <a:pt x="857" y="8982"/>
                                  <a:pt x="190" y="6887"/>
                                </a:cubicBezTo>
                                <a:cubicBezTo>
                                  <a:pt x="-477" y="4791"/>
                                  <a:pt x="666" y="2505"/>
                                  <a:pt x="2762" y="1838"/>
                                </a:cubicBezTo>
                                <a:cubicBezTo>
                                  <a:pt x="11239" y="-1019"/>
                                  <a:pt x="29813" y="-2448"/>
                                  <a:pt x="39433" y="12411"/>
                                </a:cubicBezTo>
                                <a:cubicBezTo>
                                  <a:pt x="40671" y="14316"/>
                                  <a:pt x="40100" y="16793"/>
                                  <a:pt x="38195" y="17936"/>
                                </a:cubicBezTo>
                                <a:cubicBezTo>
                                  <a:pt x="37242" y="18507"/>
                                  <a:pt x="36099" y="18698"/>
                                  <a:pt x="35147" y="1850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2" name="Google Shape;2072;p39"/>
                          <p:cNvSpPr/>
                          <p:nvPr/>
                        </p:nvSpPr>
                        <p:spPr>
                          <a:xfrm>
                            <a:off x="2085633" y="3245118"/>
                            <a:ext cx="36314" cy="29771"/>
                          </a:xfrm>
                          <a:custGeom>
                            <a:rect b="b" l="l" r="r" t="t"/>
                            <a:pathLst>
                              <a:path extrusionOk="0" h="29771" w="36314">
                                <a:moveTo>
                                  <a:pt x="36314" y="1196"/>
                                </a:moveTo>
                                <a:cubicBezTo>
                                  <a:pt x="34219" y="11293"/>
                                  <a:pt x="32219" y="20818"/>
                                  <a:pt x="30218" y="29771"/>
                                </a:cubicBezTo>
                                <a:cubicBezTo>
                                  <a:pt x="11835" y="25294"/>
                                  <a:pt x="-1405" y="16246"/>
                                  <a:pt x="119" y="8721"/>
                                </a:cubicBezTo>
                                <a:cubicBezTo>
                                  <a:pt x="1643" y="1291"/>
                                  <a:pt x="17550" y="-1947"/>
                                  <a:pt x="36314" y="1196"/>
                                </a:cubicBezTo>
                                <a:close/>
                              </a:path>
                            </a:pathLst>
                          </a:custGeom>
                          <a:solidFill>
                            <a:srgbClr val="D96C6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73" name="Google Shape;2073;p39"/>
                          <p:cNvGrpSpPr/>
                          <p:nvPr/>
                        </p:nvGrpSpPr>
                        <p:grpSpPr>
                          <a:xfrm>
                            <a:off x="1973517" y="3170843"/>
                            <a:ext cx="131544" cy="74246"/>
                            <a:chOff x="1973517" y="3170843"/>
                            <a:chExt cx="131544" cy="74246"/>
                          </a:xfrm>
                        </p:grpSpPr>
                        <p:sp>
                          <p:nvSpPr>
                            <p:cNvPr id="2074" name="Google Shape;2074;p39"/>
                            <p:cNvSpPr/>
                            <p:nvPr/>
                          </p:nvSpPr>
                          <p:spPr>
                            <a:xfrm>
                              <a:off x="1973517" y="3170843"/>
                              <a:ext cx="23530" cy="39786"/>
                            </a:xfrm>
                            <a:custGeom>
                              <a:rect b="b" l="l" r="r" t="t"/>
                              <a:pathLst>
                                <a:path extrusionOk="0" h="39786" w="23530">
                                  <a:moveTo>
                                    <a:pt x="22795" y="22132"/>
                                  </a:moveTo>
                                  <a:cubicBezTo>
                                    <a:pt x="20604" y="33086"/>
                                    <a:pt x="13842" y="40896"/>
                                    <a:pt x="7745" y="39658"/>
                                  </a:cubicBezTo>
                                  <a:cubicBezTo>
                                    <a:pt x="1649" y="38420"/>
                                    <a:pt x="-1494" y="28609"/>
                                    <a:pt x="697" y="17655"/>
                                  </a:cubicBezTo>
                                  <a:cubicBezTo>
                                    <a:pt x="2888" y="6701"/>
                                    <a:pt x="9651" y="-1109"/>
                                    <a:pt x="15747" y="129"/>
                                  </a:cubicBezTo>
                                  <a:cubicBezTo>
                                    <a:pt x="21843" y="1367"/>
                                    <a:pt x="25081" y="11178"/>
                                    <a:pt x="22795" y="22132"/>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5" name="Google Shape;2075;p39"/>
                            <p:cNvSpPr/>
                            <p:nvPr/>
                          </p:nvSpPr>
                          <p:spPr>
                            <a:xfrm>
                              <a:off x="2081531" y="3192750"/>
                              <a:ext cx="23530" cy="39786"/>
                            </a:xfrm>
                            <a:custGeom>
                              <a:rect b="b" l="l" r="r" t="t"/>
                              <a:pathLst>
                                <a:path extrusionOk="0" h="39786" w="23530">
                                  <a:moveTo>
                                    <a:pt x="22795" y="22132"/>
                                  </a:moveTo>
                                  <a:cubicBezTo>
                                    <a:pt x="20604" y="33086"/>
                                    <a:pt x="13842" y="40896"/>
                                    <a:pt x="7746" y="39658"/>
                                  </a:cubicBezTo>
                                  <a:cubicBezTo>
                                    <a:pt x="1650" y="38420"/>
                                    <a:pt x="-1494" y="28609"/>
                                    <a:pt x="697" y="17655"/>
                                  </a:cubicBezTo>
                                  <a:cubicBezTo>
                                    <a:pt x="2888" y="6701"/>
                                    <a:pt x="9650" y="-1109"/>
                                    <a:pt x="15746" y="129"/>
                                  </a:cubicBezTo>
                                  <a:cubicBezTo>
                                    <a:pt x="21843" y="1367"/>
                                    <a:pt x="25081" y="11178"/>
                                    <a:pt x="22795" y="22132"/>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6" name="Google Shape;2076;p39"/>
                            <p:cNvSpPr/>
                            <p:nvPr/>
                          </p:nvSpPr>
                          <p:spPr>
                            <a:xfrm>
                              <a:off x="2027261" y="3185018"/>
                              <a:ext cx="34981" cy="60071"/>
                            </a:xfrm>
                            <a:custGeom>
                              <a:rect b="b" l="l" r="r" t="t"/>
                              <a:pathLst>
                                <a:path extrusionOk="0" h="60071" w="34981">
                                  <a:moveTo>
                                    <a:pt x="21344" y="59201"/>
                                  </a:moveTo>
                                  <a:cubicBezTo>
                                    <a:pt x="26582" y="60249"/>
                                    <a:pt x="30297" y="60058"/>
                                    <a:pt x="30583" y="60058"/>
                                  </a:cubicBezTo>
                                  <a:cubicBezTo>
                                    <a:pt x="31821" y="59963"/>
                                    <a:pt x="33059" y="59391"/>
                                    <a:pt x="33917" y="58439"/>
                                  </a:cubicBezTo>
                                  <a:cubicBezTo>
                                    <a:pt x="34774" y="57486"/>
                                    <a:pt x="35060" y="56153"/>
                                    <a:pt x="34964" y="54915"/>
                                  </a:cubicBezTo>
                                  <a:lnTo>
                                    <a:pt x="28011" y="3956"/>
                                  </a:lnTo>
                                  <a:cubicBezTo>
                                    <a:pt x="27630" y="1480"/>
                                    <a:pt x="25344" y="-330"/>
                                    <a:pt x="22868" y="51"/>
                                  </a:cubicBezTo>
                                  <a:cubicBezTo>
                                    <a:pt x="20391" y="432"/>
                                    <a:pt x="18581" y="2718"/>
                                    <a:pt x="18962" y="5194"/>
                                  </a:cubicBezTo>
                                  <a:lnTo>
                                    <a:pt x="25154" y="50628"/>
                                  </a:lnTo>
                                  <a:cubicBezTo>
                                    <a:pt x="20582" y="49962"/>
                                    <a:pt x="13724" y="48057"/>
                                    <a:pt x="7532" y="42913"/>
                                  </a:cubicBezTo>
                                  <a:cubicBezTo>
                                    <a:pt x="5627" y="41294"/>
                                    <a:pt x="2675" y="41580"/>
                                    <a:pt x="1055" y="43485"/>
                                  </a:cubicBezTo>
                                  <a:cubicBezTo>
                                    <a:pt x="-564" y="45390"/>
                                    <a:pt x="-278" y="48342"/>
                                    <a:pt x="1627" y="49962"/>
                                  </a:cubicBezTo>
                                  <a:cubicBezTo>
                                    <a:pt x="8390" y="55486"/>
                                    <a:pt x="15724" y="58058"/>
                                    <a:pt x="21344" y="5920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77" name="Google Shape;2077;p39"/>
                          <p:cNvSpPr/>
                          <p:nvPr/>
                        </p:nvSpPr>
                        <p:spPr>
                          <a:xfrm>
                            <a:off x="1802940" y="3280223"/>
                            <a:ext cx="44686" cy="37052"/>
                          </a:xfrm>
                          <a:custGeom>
                            <a:rect b="b" l="l" r="r" t="t"/>
                            <a:pathLst>
                              <a:path extrusionOk="0" h="37052" w="44686">
                                <a:moveTo>
                                  <a:pt x="44687" y="0"/>
                                </a:moveTo>
                                <a:cubicBezTo>
                                  <a:pt x="43925" y="1143"/>
                                  <a:pt x="22780" y="31528"/>
                                  <a:pt x="205" y="37052"/>
                                </a:cubicBezTo>
                                <a:cubicBezTo>
                                  <a:pt x="205" y="37052"/>
                                  <a:pt x="205" y="37052"/>
                                  <a:pt x="205" y="37052"/>
                                </a:cubicBezTo>
                                <a:cubicBezTo>
                                  <a:pt x="110" y="36957"/>
                                  <a:pt x="110" y="36957"/>
                                  <a:pt x="110" y="36957"/>
                                </a:cubicBezTo>
                                <a:cubicBezTo>
                                  <a:pt x="-81" y="29051"/>
                                  <a:pt x="15" y="21146"/>
                                  <a:pt x="110" y="13430"/>
                                </a:cubicBezTo>
                                <a:cubicBezTo>
                                  <a:pt x="872" y="13525"/>
                                  <a:pt x="22494" y="14097"/>
                                  <a:pt x="44687" y="0"/>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8" name="Google Shape;2078;p39"/>
                          <p:cNvSpPr/>
                          <p:nvPr/>
                        </p:nvSpPr>
                        <p:spPr>
                          <a:xfrm>
                            <a:off x="1755653" y="3160072"/>
                            <a:ext cx="87402" cy="133971"/>
                          </a:xfrm>
                          <a:custGeom>
                            <a:rect b="b" l="l" r="r" t="t"/>
                            <a:pathLst>
                              <a:path extrusionOk="0" h="133971" w="87402">
                                <a:moveTo>
                                  <a:pt x="87402" y="40332"/>
                                </a:moveTo>
                                <a:cubicBezTo>
                                  <a:pt x="87402" y="40332"/>
                                  <a:pt x="55588" y="-27105"/>
                                  <a:pt x="14345" y="12424"/>
                                </a:cubicBezTo>
                                <a:cubicBezTo>
                                  <a:pt x="-19659" y="45094"/>
                                  <a:pt x="10059" y="154060"/>
                                  <a:pt x="69114" y="130724"/>
                                </a:cubicBezTo>
                                <a:lnTo>
                                  <a:pt x="87402" y="40332"/>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9" name="Google Shape;2079;p39"/>
                          <p:cNvSpPr/>
                          <p:nvPr/>
                        </p:nvSpPr>
                        <p:spPr>
                          <a:xfrm>
                            <a:off x="1724787" y="3257649"/>
                            <a:ext cx="111954" cy="110838"/>
                          </a:xfrm>
                          <a:custGeom>
                            <a:rect b="b" l="l" r="r" t="t"/>
                            <a:pathLst>
                              <a:path extrusionOk="0" h="110838" w="111954">
                                <a:moveTo>
                                  <a:pt x="40068" y="953"/>
                                </a:moveTo>
                                <a:cubicBezTo>
                                  <a:pt x="21589" y="7049"/>
                                  <a:pt x="5301" y="23431"/>
                                  <a:pt x="1110" y="43720"/>
                                </a:cubicBezTo>
                                <a:cubicBezTo>
                                  <a:pt x="-4986" y="74009"/>
                                  <a:pt x="14636" y="103537"/>
                                  <a:pt x="44830" y="109728"/>
                                </a:cubicBezTo>
                                <a:cubicBezTo>
                                  <a:pt x="75120" y="115824"/>
                                  <a:pt x="104647" y="96202"/>
                                  <a:pt x="110838" y="66008"/>
                                </a:cubicBezTo>
                                <a:cubicBezTo>
                                  <a:pt x="115410" y="43339"/>
                                  <a:pt x="105600" y="21050"/>
                                  <a:pt x="87597" y="8763"/>
                                </a:cubicBezTo>
                                <a:cubicBezTo>
                                  <a:pt x="81597" y="4572"/>
                                  <a:pt x="74643" y="1619"/>
                                  <a:pt x="67023" y="95"/>
                                </a:cubicBezTo>
                                <a:cubicBezTo>
                                  <a:pt x="66833" y="95"/>
                                  <a:pt x="66642" y="0"/>
                                  <a:pt x="66452" y="0"/>
                                </a:cubicBezTo>
                                <a:cubicBezTo>
                                  <a:pt x="65404" y="3810"/>
                                  <a:pt x="65880" y="6858"/>
                                  <a:pt x="67976" y="9239"/>
                                </a:cubicBezTo>
                                <a:cubicBezTo>
                                  <a:pt x="74072" y="10859"/>
                                  <a:pt x="79596" y="13621"/>
                                  <a:pt x="84454" y="17240"/>
                                </a:cubicBezTo>
                                <a:cubicBezTo>
                                  <a:pt x="98456" y="27908"/>
                                  <a:pt x="105981" y="45910"/>
                                  <a:pt x="102266" y="64294"/>
                                </a:cubicBezTo>
                                <a:cubicBezTo>
                                  <a:pt x="97122" y="89821"/>
                                  <a:pt x="72072" y="106394"/>
                                  <a:pt x="46545" y="101251"/>
                                </a:cubicBezTo>
                                <a:cubicBezTo>
                                  <a:pt x="21018" y="96107"/>
                                  <a:pt x="4444" y="71056"/>
                                  <a:pt x="9588" y="45530"/>
                                </a:cubicBezTo>
                                <a:cubicBezTo>
                                  <a:pt x="13302" y="26956"/>
                                  <a:pt x="27114" y="13811"/>
                                  <a:pt x="44354" y="9620"/>
                                </a:cubicBezTo>
                                <a:lnTo>
                                  <a:pt x="40068" y="953"/>
                                </a:ln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0" name="Google Shape;2080;p39"/>
                          <p:cNvSpPr/>
                          <p:nvPr/>
                        </p:nvSpPr>
                        <p:spPr>
                          <a:xfrm>
                            <a:off x="1785146" y="3189358"/>
                            <a:ext cx="42966" cy="82783"/>
                          </a:xfrm>
                          <a:custGeom>
                            <a:rect b="b" l="l" r="r" t="t"/>
                            <a:pathLst>
                              <a:path extrusionOk="0" h="82783" w="42966">
                                <a:moveTo>
                                  <a:pt x="37145" y="82674"/>
                                </a:moveTo>
                                <a:cubicBezTo>
                                  <a:pt x="37335" y="82674"/>
                                  <a:pt x="37431" y="82770"/>
                                  <a:pt x="37621" y="82770"/>
                                </a:cubicBezTo>
                                <a:cubicBezTo>
                                  <a:pt x="40098" y="82960"/>
                                  <a:pt x="42384" y="81150"/>
                                  <a:pt x="42574" y="78579"/>
                                </a:cubicBezTo>
                                <a:cubicBezTo>
                                  <a:pt x="47241" y="27620"/>
                                  <a:pt x="8760" y="1807"/>
                                  <a:pt x="7141" y="759"/>
                                </a:cubicBezTo>
                                <a:cubicBezTo>
                                  <a:pt x="5046" y="-669"/>
                                  <a:pt x="2188" y="-3"/>
                                  <a:pt x="759" y="2093"/>
                                </a:cubicBezTo>
                                <a:cubicBezTo>
                                  <a:pt x="-669" y="4188"/>
                                  <a:pt x="-3" y="7046"/>
                                  <a:pt x="2093" y="8475"/>
                                </a:cubicBezTo>
                                <a:lnTo>
                                  <a:pt x="2093" y="8475"/>
                                </a:lnTo>
                                <a:cubicBezTo>
                                  <a:pt x="3522" y="9427"/>
                                  <a:pt x="37621" y="32478"/>
                                  <a:pt x="33430" y="77817"/>
                                </a:cubicBezTo>
                                <a:cubicBezTo>
                                  <a:pt x="33240" y="80103"/>
                                  <a:pt x="34859" y="82198"/>
                                  <a:pt x="37145" y="82674"/>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1" name="Google Shape;2081;p39"/>
                          <p:cNvSpPr/>
                          <p:nvPr/>
                        </p:nvSpPr>
                        <p:spPr>
                          <a:xfrm>
                            <a:off x="1782290" y="3221365"/>
                            <a:ext cx="38580" cy="15037"/>
                          </a:xfrm>
                          <a:custGeom>
                            <a:rect b="b" l="l" r="r" t="t"/>
                            <a:pathLst>
                              <a:path extrusionOk="0" h="15037" w="38580">
                                <a:moveTo>
                                  <a:pt x="3615" y="14948"/>
                                </a:moveTo>
                                <a:cubicBezTo>
                                  <a:pt x="4568" y="15139"/>
                                  <a:pt x="5711" y="15043"/>
                                  <a:pt x="6663" y="14472"/>
                                </a:cubicBezTo>
                                <a:cubicBezTo>
                                  <a:pt x="11235" y="12091"/>
                                  <a:pt x="24666" y="6757"/>
                                  <a:pt x="32000" y="10281"/>
                                </a:cubicBezTo>
                                <a:cubicBezTo>
                                  <a:pt x="34286" y="11424"/>
                                  <a:pt x="37048" y="10471"/>
                                  <a:pt x="38096" y="8185"/>
                                </a:cubicBezTo>
                                <a:cubicBezTo>
                                  <a:pt x="39239" y="5899"/>
                                  <a:pt x="38286" y="3137"/>
                                  <a:pt x="36000" y="2089"/>
                                </a:cubicBezTo>
                                <a:cubicBezTo>
                                  <a:pt x="23237" y="-4102"/>
                                  <a:pt x="4568" y="5328"/>
                                  <a:pt x="2472" y="6471"/>
                                </a:cubicBezTo>
                                <a:cubicBezTo>
                                  <a:pt x="186" y="7614"/>
                                  <a:pt x="-671" y="10376"/>
                                  <a:pt x="567" y="12662"/>
                                </a:cubicBezTo>
                                <a:cubicBezTo>
                                  <a:pt x="1139" y="13805"/>
                                  <a:pt x="2282" y="14662"/>
                                  <a:pt x="3615" y="14948"/>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82" name="Google Shape;2082;p39"/>
                        <p:cNvSpPr/>
                        <p:nvPr/>
                      </p:nvSpPr>
                      <p:spPr>
                        <a:xfrm>
                          <a:off x="1817234" y="3054767"/>
                          <a:ext cx="66778" cy="176440"/>
                        </a:xfrm>
                        <a:custGeom>
                          <a:rect b="b" l="l" r="r" t="t"/>
                          <a:pathLst>
                            <a:path extrusionOk="0" h="176440" w="66778">
                              <a:moveTo>
                                <a:pt x="66779" y="31242"/>
                              </a:moveTo>
                              <a:cubicBezTo>
                                <a:pt x="66779" y="31242"/>
                                <a:pt x="24011" y="147352"/>
                                <a:pt x="21725" y="170783"/>
                              </a:cubicBezTo>
                              <a:cubicBezTo>
                                <a:pt x="18582" y="202692"/>
                                <a:pt x="-23614" y="93345"/>
                                <a:pt x="18772" y="0"/>
                              </a:cubicBezTo>
                              <a:lnTo>
                                <a:pt x="66779" y="31242"/>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083" name="Google Shape;2083;p39"/>
                    <p:cNvGrpSpPr/>
                    <p:nvPr/>
                  </p:nvGrpSpPr>
                  <p:grpSpPr>
                    <a:xfrm>
                      <a:off x="1463202" y="4385504"/>
                      <a:ext cx="1152822" cy="1162145"/>
                      <a:chOff x="1463202" y="4385504"/>
                      <a:chExt cx="1152822" cy="1162145"/>
                    </a:xfrm>
                  </p:grpSpPr>
                  <p:sp>
                    <p:nvSpPr>
                      <p:cNvPr id="2084" name="Google Shape;2084;p39"/>
                      <p:cNvSpPr/>
                      <p:nvPr/>
                    </p:nvSpPr>
                    <p:spPr>
                      <a:xfrm>
                        <a:off x="1463202" y="4385504"/>
                        <a:ext cx="1152822" cy="1162145"/>
                      </a:xfrm>
                      <a:custGeom>
                        <a:rect b="b" l="l" r="r" t="t"/>
                        <a:pathLst>
                          <a:path extrusionOk="0" h="1162145" w="1152822">
                            <a:moveTo>
                              <a:pt x="1135281" y="1162145"/>
                            </a:moveTo>
                            <a:lnTo>
                              <a:pt x="959164" y="1162145"/>
                            </a:lnTo>
                            <a:cubicBezTo>
                              <a:pt x="959164" y="1162145"/>
                              <a:pt x="918397" y="966692"/>
                              <a:pt x="904776" y="857155"/>
                            </a:cubicBezTo>
                            <a:cubicBezTo>
                              <a:pt x="891060" y="747522"/>
                              <a:pt x="884012" y="487775"/>
                              <a:pt x="884012" y="487775"/>
                            </a:cubicBezTo>
                            <a:cubicBezTo>
                              <a:pt x="884012" y="487775"/>
                              <a:pt x="743709" y="533400"/>
                              <a:pt x="449958" y="516160"/>
                            </a:cubicBezTo>
                            <a:cubicBezTo>
                              <a:pt x="-200886" y="478155"/>
                              <a:pt x="45907" y="0"/>
                              <a:pt x="45907" y="0"/>
                            </a:cubicBezTo>
                            <a:cubicBezTo>
                              <a:pt x="67910" y="30385"/>
                              <a:pt x="232883" y="72200"/>
                              <a:pt x="324894" y="86773"/>
                            </a:cubicBezTo>
                            <a:cubicBezTo>
                              <a:pt x="607501" y="113919"/>
                              <a:pt x="822290" y="161925"/>
                              <a:pt x="969356" y="225362"/>
                            </a:cubicBezTo>
                            <a:cubicBezTo>
                              <a:pt x="1004789" y="240602"/>
                              <a:pt x="1036221" y="256794"/>
                              <a:pt x="1063844" y="273844"/>
                            </a:cubicBezTo>
                            <a:cubicBezTo>
                              <a:pt x="1099277" y="295656"/>
                              <a:pt x="1121470" y="362045"/>
                              <a:pt x="1134900" y="449199"/>
                            </a:cubicBezTo>
                            <a:cubicBezTo>
                              <a:pt x="1175001" y="711232"/>
                              <a:pt x="1135281" y="1162145"/>
                              <a:pt x="1135281" y="1162145"/>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5" name="Google Shape;2085;p39"/>
                      <p:cNvSpPr/>
                      <p:nvPr/>
                    </p:nvSpPr>
                    <p:spPr>
                      <a:xfrm>
                        <a:off x="1509426" y="4392933"/>
                        <a:ext cx="941348" cy="1060610"/>
                      </a:xfrm>
                      <a:custGeom>
                        <a:rect b="b" l="l" r="r" t="t"/>
                        <a:pathLst>
                          <a:path extrusionOk="0" h="1060610" w="941348">
                            <a:moveTo>
                              <a:pt x="934847" y="1060610"/>
                            </a:moveTo>
                            <a:cubicBezTo>
                              <a:pt x="931895" y="1060610"/>
                              <a:pt x="929323" y="1058515"/>
                              <a:pt x="928656" y="1055562"/>
                            </a:cubicBezTo>
                            <a:cubicBezTo>
                              <a:pt x="903224" y="929832"/>
                              <a:pt x="894747" y="773336"/>
                              <a:pt x="887889" y="647606"/>
                            </a:cubicBezTo>
                            <a:cubicBezTo>
                              <a:pt x="882174" y="543307"/>
                              <a:pt x="876840" y="444819"/>
                              <a:pt x="863410" y="433008"/>
                            </a:cubicBezTo>
                            <a:cubicBezTo>
                              <a:pt x="852551" y="423388"/>
                              <a:pt x="807498" y="430913"/>
                              <a:pt x="750539" y="440342"/>
                            </a:cubicBezTo>
                            <a:cubicBezTo>
                              <a:pt x="637096" y="459202"/>
                              <a:pt x="465646" y="487586"/>
                              <a:pt x="276670" y="443676"/>
                            </a:cubicBezTo>
                            <a:cubicBezTo>
                              <a:pt x="173704" y="419673"/>
                              <a:pt x="97981" y="369667"/>
                              <a:pt x="51689" y="294991"/>
                            </a:cubicBezTo>
                            <a:cubicBezTo>
                              <a:pt x="-28226" y="166213"/>
                              <a:pt x="8255" y="6478"/>
                              <a:pt x="8636" y="4859"/>
                            </a:cubicBezTo>
                            <a:cubicBezTo>
                              <a:pt x="9398" y="1430"/>
                              <a:pt x="12827" y="-665"/>
                              <a:pt x="16256" y="192"/>
                            </a:cubicBezTo>
                            <a:cubicBezTo>
                              <a:pt x="19685" y="954"/>
                              <a:pt x="21781" y="4383"/>
                              <a:pt x="20923" y="7812"/>
                            </a:cubicBezTo>
                            <a:cubicBezTo>
                              <a:pt x="20542" y="9336"/>
                              <a:pt x="-14605" y="164117"/>
                              <a:pt x="62548" y="288418"/>
                            </a:cubicBezTo>
                            <a:cubicBezTo>
                              <a:pt x="107029" y="360142"/>
                              <a:pt x="180086" y="408243"/>
                              <a:pt x="279623" y="431389"/>
                            </a:cubicBezTo>
                            <a:cubicBezTo>
                              <a:pt x="466217" y="474823"/>
                              <a:pt x="636143" y="446629"/>
                              <a:pt x="748633" y="427960"/>
                            </a:cubicBezTo>
                            <a:cubicBezTo>
                              <a:pt x="815975" y="416815"/>
                              <a:pt x="856647" y="410053"/>
                              <a:pt x="871982" y="423578"/>
                            </a:cubicBezTo>
                            <a:cubicBezTo>
                              <a:pt x="888556" y="438247"/>
                              <a:pt x="893223" y="510256"/>
                              <a:pt x="900653" y="646940"/>
                            </a:cubicBezTo>
                            <a:cubicBezTo>
                              <a:pt x="907511" y="772289"/>
                              <a:pt x="915988" y="928213"/>
                              <a:pt x="941229" y="1053085"/>
                            </a:cubicBezTo>
                            <a:cubicBezTo>
                              <a:pt x="941896" y="1056515"/>
                              <a:pt x="939705" y="1059848"/>
                              <a:pt x="936276" y="1060515"/>
                            </a:cubicBezTo>
                            <a:cubicBezTo>
                              <a:pt x="935704" y="1060515"/>
                              <a:pt x="935228" y="1060610"/>
                              <a:pt x="934847" y="1060610"/>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6" name="Google Shape;2086;p39"/>
                      <p:cNvSpPr/>
                      <p:nvPr/>
                    </p:nvSpPr>
                    <p:spPr>
                      <a:xfrm>
                        <a:off x="2399789" y="5439920"/>
                        <a:ext cx="208507" cy="16861"/>
                      </a:xfrm>
                      <a:custGeom>
                        <a:rect b="b" l="l" r="r" t="t"/>
                        <a:pathLst>
                          <a:path extrusionOk="0" h="16861" w="208507">
                            <a:moveTo>
                              <a:pt x="202123" y="16862"/>
                            </a:moveTo>
                            <a:cubicBezTo>
                              <a:pt x="202123" y="16862"/>
                              <a:pt x="202028" y="16862"/>
                              <a:pt x="202028" y="16862"/>
                            </a:cubicBezTo>
                            <a:lnTo>
                              <a:pt x="6194" y="12671"/>
                            </a:lnTo>
                            <a:cubicBezTo>
                              <a:pt x="2669" y="12575"/>
                              <a:pt x="-93" y="9718"/>
                              <a:pt x="2" y="6194"/>
                            </a:cubicBezTo>
                            <a:cubicBezTo>
                              <a:pt x="98" y="2669"/>
                              <a:pt x="2955" y="-93"/>
                              <a:pt x="6479" y="2"/>
                            </a:cubicBezTo>
                            <a:lnTo>
                              <a:pt x="202313" y="4193"/>
                            </a:lnTo>
                            <a:cubicBezTo>
                              <a:pt x="205838" y="4288"/>
                              <a:pt x="208600" y="7146"/>
                              <a:pt x="208505" y="10670"/>
                            </a:cubicBezTo>
                            <a:cubicBezTo>
                              <a:pt x="208314" y="14195"/>
                              <a:pt x="205457" y="16862"/>
                              <a:pt x="202123" y="16862"/>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087" name="Google Shape;2087;p39"/>
                    <p:cNvGrpSpPr/>
                    <p:nvPr/>
                  </p:nvGrpSpPr>
                  <p:grpSpPr>
                    <a:xfrm>
                      <a:off x="2423641" y="5547650"/>
                      <a:ext cx="481366" cy="421957"/>
                      <a:chOff x="2423641" y="5547650"/>
                      <a:chExt cx="481366" cy="421957"/>
                    </a:xfrm>
                  </p:grpSpPr>
                  <p:sp>
                    <p:nvSpPr>
                      <p:cNvPr id="2088" name="Google Shape;2088;p39"/>
                      <p:cNvSpPr/>
                      <p:nvPr/>
                    </p:nvSpPr>
                    <p:spPr>
                      <a:xfrm>
                        <a:off x="2432367" y="5547650"/>
                        <a:ext cx="161258" cy="225647"/>
                      </a:xfrm>
                      <a:custGeom>
                        <a:rect b="b" l="l" r="r" t="t"/>
                        <a:pathLst>
                          <a:path extrusionOk="0" h="225647" w="161258">
                            <a:moveTo>
                              <a:pt x="161258" y="225647"/>
                            </a:moveTo>
                            <a:lnTo>
                              <a:pt x="37052" y="225647"/>
                            </a:lnTo>
                            <a:lnTo>
                              <a:pt x="13049" y="79820"/>
                            </a:lnTo>
                            <a:lnTo>
                              <a:pt x="0" y="0"/>
                            </a:lnTo>
                            <a:lnTo>
                              <a:pt x="154400" y="0"/>
                            </a:lnTo>
                            <a:lnTo>
                              <a:pt x="156782" y="79820"/>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89" name="Google Shape;2089;p39"/>
                      <p:cNvGrpSpPr/>
                      <p:nvPr/>
                    </p:nvGrpSpPr>
                    <p:grpSpPr>
                      <a:xfrm>
                        <a:off x="2445416" y="5627469"/>
                        <a:ext cx="148208" cy="145827"/>
                        <a:chOff x="2445416" y="5627469"/>
                        <a:chExt cx="148208" cy="145827"/>
                      </a:xfrm>
                    </p:grpSpPr>
                    <p:sp>
                      <p:nvSpPr>
                        <p:cNvPr id="2090" name="Google Shape;2090;p39"/>
                        <p:cNvSpPr/>
                        <p:nvPr/>
                      </p:nvSpPr>
                      <p:spPr>
                        <a:xfrm>
                          <a:off x="2445416" y="5627469"/>
                          <a:ext cx="148208" cy="145827"/>
                        </a:xfrm>
                        <a:custGeom>
                          <a:rect b="b" l="l" r="r" t="t"/>
                          <a:pathLst>
                            <a:path extrusionOk="0" h="145827" w="148208">
                              <a:moveTo>
                                <a:pt x="148209" y="145828"/>
                              </a:moveTo>
                              <a:lnTo>
                                <a:pt x="24003" y="145828"/>
                              </a:lnTo>
                              <a:lnTo>
                                <a:pt x="6096" y="37243"/>
                              </a:lnTo>
                              <a:lnTo>
                                <a:pt x="0" y="0"/>
                              </a:lnTo>
                              <a:lnTo>
                                <a:pt x="143732" y="0"/>
                              </a:lnTo>
                              <a:lnTo>
                                <a:pt x="144970" y="38576"/>
                              </a:ln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1" name="Google Shape;2091;p39"/>
                        <p:cNvSpPr/>
                        <p:nvPr/>
                      </p:nvSpPr>
                      <p:spPr>
                        <a:xfrm>
                          <a:off x="2445416" y="5627469"/>
                          <a:ext cx="144970" cy="38576"/>
                        </a:xfrm>
                        <a:custGeom>
                          <a:rect b="b" l="l" r="r" t="t"/>
                          <a:pathLst>
                            <a:path extrusionOk="0" h="38576" w="144970">
                              <a:moveTo>
                                <a:pt x="144970" y="38576"/>
                              </a:moveTo>
                              <a:lnTo>
                                <a:pt x="6096" y="37243"/>
                              </a:lnTo>
                              <a:lnTo>
                                <a:pt x="0" y="0"/>
                              </a:lnTo>
                              <a:lnTo>
                                <a:pt x="143732" y="0"/>
                              </a:ln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092" name="Google Shape;2092;p39"/>
                      <p:cNvGrpSpPr/>
                      <p:nvPr/>
                    </p:nvGrpSpPr>
                    <p:grpSpPr>
                      <a:xfrm>
                        <a:off x="2423641" y="5738752"/>
                        <a:ext cx="481366" cy="230855"/>
                        <a:chOff x="2423641" y="5738752"/>
                        <a:chExt cx="481366" cy="230855"/>
                      </a:xfrm>
                    </p:grpSpPr>
                    <p:sp>
                      <p:nvSpPr>
                        <p:cNvPr id="2093" name="Google Shape;2093;p39"/>
                        <p:cNvSpPr/>
                        <p:nvPr/>
                      </p:nvSpPr>
                      <p:spPr>
                        <a:xfrm>
                          <a:off x="2423641" y="5738752"/>
                          <a:ext cx="481315" cy="230855"/>
                        </a:xfrm>
                        <a:custGeom>
                          <a:rect b="b" l="l" r="r" t="t"/>
                          <a:pathLst>
                            <a:path extrusionOk="0" h="230855" w="481315">
                              <a:moveTo>
                                <a:pt x="476689" y="230856"/>
                              </a:moveTo>
                              <a:lnTo>
                                <a:pt x="6631" y="230856"/>
                              </a:lnTo>
                              <a:cubicBezTo>
                                <a:pt x="3106" y="224474"/>
                                <a:pt x="1201" y="215520"/>
                                <a:pt x="439" y="204757"/>
                              </a:cubicBezTo>
                              <a:cubicBezTo>
                                <a:pt x="-2513" y="164943"/>
                                <a:pt x="10155" y="101506"/>
                                <a:pt x="16346" y="61501"/>
                              </a:cubicBezTo>
                              <a:cubicBezTo>
                                <a:pt x="17108" y="56834"/>
                                <a:pt x="17775" y="52453"/>
                                <a:pt x="18251" y="48547"/>
                              </a:cubicBezTo>
                              <a:cubicBezTo>
                                <a:pt x="19108" y="41880"/>
                                <a:pt x="19680" y="36260"/>
                                <a:pt x="19680" y="32164"/>
                              </a:cubicBezTo>
                              <a:cubicBezTo>
                                <a:pt x="19680" y="-506"/>
                                <a:pt x="48541" y="5113"/>
                                <a:pt x="48541" y="5113"/>
                              </a:cubicBezTo>
                              <a:cubicBezTo>
                                <a:pt x="96070" y="51786"/>
                                <a:pt x="149982" y="-18128"/>
                                <a:pt x="181414" y="4732"/>
                              </a:cubicBezTo>
                              <a:cubicBezTo>
                                <a:pt x="181414" y="4732"/>
                                <a:pt x="182653" y="5685"/>
                                <a:pt x="185605" y="7875"/>
                              </a:cubicBezTo>
                              <a:cubicBezTo>
                                <a:pt x="188272" y="9971"/>
                                <a:pt x="192273" y="13210"/>
                                <a:pt x="197797" y="17877"/>
                              </a:cubicBezTo>
                              <a:cubicBezTo>
                                <a:pt x="205798" y="24544"/>
                                <a:pt x="217038" y="34260"/>
                                <a:pt x="232278" y="47976"/>
                              </a:cubicBezTo>
                              <a:cubicBezTo>
                                <a:pt x="269616" y="81599"/>
                                <a:pt x="333052" y="103697"/>
                                <a:pt x="387059" y="126271"/>
                              </a:cubicBezTo>
                              <a:cubicBezTo>
                                <a:pt x="393917" y="129129"/>
                                <a:pt x="400299" y="131986"/>
                                <a:pt x="406300" y="134939"/>
                              </a:cubicBezTo>
                              <a:cubicBezTo>
                                <a:pt x="410776" y="137130"/>
                                <a:pt x="415063" y="139320"/>
                                <a:pt x="419063" y="141416"/>
                              </a:cubicBezTo>
                              <a:cubicBezTo>
                                <a:pt x="463259" y="165229"/>
                                <a:pt x="477261" y="188088"/>
                                <a:pt x="480499" y="204662"/>
                              </a:cubicBezTo>
                              <a:cubicBezTo>
                                <a:pt x="483643" y="220569"/>
                                <a:pt x="476689" y="230856"/>
                                <a:pt x="476689" y="230856"/>
                              </a:cubicBezTo>
                              <a:close/>
                            </a:path>
                          </a:pathLst>
                        </a:custGeom>
                        <a:solidFill>
                          <a:srgbClr val="0875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4" name="Google Shape;2094;p39"/>
                        <p:cNvSpPr/>
                        <p:nvPr/>
                      </p:nvSpPr>
                      <p:spPr>
                        <a:xfrm>
                          <a:off x="2560774" y="5746722"/>
                          <a:ext cx="282025" cy="162496"/>
                        </a:xfrm>
                        <a:custGeom>
                          <a:rect b="b" l="l" r="r" t="t"/>
                          <a:pathLst>
                            <a:path extrusionOk="0" h="162496" w="282025">
                              <a:moveTo>
                                <a:pt x="282026" y="133540"/>
                              </a:moveTo>
                              <a:cubicBezTo>
                                <a:pt x="269929" y="143161"/>
                                <a:pt x="242973" y="162496"/>
                                <a:pt x="221351" y="162496"/>
                              </a:cubicBezTo>
                              <a:cubicBezTo>
                                <a:pt x="220399" y="162496"/>
                                <a:pt x="219446" y="162496"/>
                                <a:pt x="218494" y="162401"/>
                              </a:cubicBezTo>
                              <a:cubicBezTo>
                                <a:pt x="203254" y="161163"/>
                                <a:pt x="147247" y="133636"/>
                                <a:pt x="101622" y="108585"/>
                              </a:cubicBezTo>
                              <a:cubicBezTo>
                                <a:pt x="75524" y="94202"/>
                                <a:pt x="51616" y="80105"/>
                                <a:pt x="34471" y="68771"/>
                              </a:cubicBezTo>
                              <a:cubicBezTo>
                                <a:pt x="6372" y="50197"/>
                                <a:pt x="1419" y="43148"/>
                                <a:pt x="371" y="38195"/>
                              </a:cubicBezTo>
                              <a:cubicBezTo>
                                <a:pt x="-3724" y="19621"/>
                                <a:pt x="26946" y="6763"/>
                                <a:pt x="48473" y="0"/>
                              </a:cubicBezTo>
                              <a:cubicBezTo>
                                <a:pt x="51140" y="2096"/>
                                <a:pt x="55140" y="5334"/>
                                <a:pt x="60665" y="10001"/>
                              </a:cubicBezTo>
                              <a:cubicBezTo>
                                <a:pt x="33995" y="17240"/>
                                <a:pt x="11992" y="28670"/>
                                <a:pt x="13040" y="35243"/>
                              </a:cubicBezTo>
                              <a:cubicBezTo>
                                <a:pt x="15707" y="40767"/>
                                <a:pt x="43520" y="61913"/>
                                <a:pt x="110004" y="98393"/>
                              </a:cubicBezTo>
                              <a:cubicBezTo>
                                <a:pt x="160772" y="126206"/>
                                <a:pt x="208874" y="148590"/>
                                <a:pt x="219542" y="149543"/>
                              </a:cubicBezTo>
                              <a:cubicBezTo>
                                <a:pt x="234020" y="150686"/>
                                <a:pt x="255260" y="137541"/>
                                <a:pt x="269167" y="127159"/>
                              </a:cubicBezTo>
                              <a:cubicBezTo>
                                <a:pt x="273739" y="129159"/>
                                <a:pt x="278025" y="131350"/>
                                <a:pt x="282026" y="133540"/>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5" name="Google Shape;2095;p39"/>
                        <p:cNvSpPr/>
                        <p:nvPr/>
                      </p:nvSpPr>
                      <p:spPr>
                        <a:xfrm>
                          <a:off x="2424080" y="5943509"/>
                          <a:ext cx="480927" cy="26098"/>
                        </a:xfrm>
                        <a:custGeom>
                          <a:rect b="b" l="l" r="r" t="t"/>
                          <a:pathLst>
                            <a:path extrusionOk="0" h="26098" w="480927">
                              <a:moveTo>
                                <a:pt x="476250" y="26098"/>
                              </a:moveTo>
                              <a:lnTo>
                                <a:pt x="6191" y="26098"/>
                              </a:lnTo>
                              <a:cubicBezTo>
                                <a:pt x="2667" y="19717"/>
                                <a:pt x="762" y="10763"/>
                                <a:pt x="0" y="0"/>
                              </a:cubicBezTo>
                              <a:lnTo>
                                <a:pt x="480155" y="0"/>
                              </a:lnTo>
                              <a:cubicBezTo>
                                <a:pt x="483203" y="15812"/>
                                <a:pt x="476250" y="26098"/>
                                <a:pt x="476250" y="26098"/>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6" name="Google Shape;2096;p39"/>
                        <p:cNvSpPr/>
                        <p:nvPr/>
                      </p:nvSpPr>
                      <p:spPr>
                        <a:xfrm>
                          <a:off x="2439987" y="5787299"/>
                          <a:ext cx="60851" cy="182308"/>
                        </a:xfrm>
                        <a:custGeom>
                          <a:rect b="b" l="l" r="r" t="t"/>
                          <a:pathLst>
                            <a:path extrusionOk="0" h="182308" w="60851">
                              <a:moveTo>
                                <a:pt x="38291" y="182308"/>
                              </a:moveTo>
                              <a:lnTo>
                                <a:pt x="24289" y="182308"/>
                              </a:lnTo>
                              <a:cubicBezTo>
                                <a:pt x="38195" y="166402"/>
                                <a:pt x="51245" y="141922"/>
                                <a:pt x="49530" y="107061"/>
                              </a:cubicBezTo>
                              <a:cubicBezTo>
                                <a:pt x="47244" y="60579"/>
                                <a:pt x="19431" y="29337"/>
                                <a:pt x="0" y="12954"/>
                              </a:cubicBezTo>
                              <a:cubicBezTo>
                                <a:pt x="762" y="8287"/>
                                <a:pt x="1429" y="3905"/>
                                <a:pt x="1905" y="0"/>
                              </a:cubicBezTo>
                              <a:cubicBezTo>
                                <a:pt x="22765" y="15907"/>
                                <a:pt x="57912" y="50863"/>
                                <a:pt x="60674" y="106489"/>
                              </a:cubicBezTo>
                              <a:cubicBezTo>
                                <a:pt x="62389" y="139827"/>
                                <a:pt x="51435" y="164687"/>
                                <a:pt x="38291" y="182308"/>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7" name="Google Shape;2097;p39"/>
                        <p:cNvSpPr/>
                        <p:nvPr/>
                      </p:nvSpPr>
                      <p:spPr>
                        <a:xfrm>
                          <a:off x="2640254" y="5791636"/>
                          <a:ext cx="44855" cy="22903"/>
                        </a:xfrm>
                        <a:custGeom>
                          <a:rect b="b" l="l" r="r" t="t"/>
                          <a:pathLst>
                            <a:path extrusionOk="0" h="22903" w="44855">
                              <a:moveTo>
                                <a:pt x="7759" y="22904"/>
                              </a:moveTo>
                              <a:cubicBezTo>
                                <a:pt x="4330" y="22904"/>
                                <a:pt x="1091" y="20523"/>
                                <a:pt x="234" y="16998"/>
                              </a:cubicBezTo>
                              <a:cubicBezTo>
                                <a:pt x="-813" y="12807"/>
                                <a:pt x="1758" y="8616"/>
                                <a:pt x="5854" y="7569"/>
                              </a:cubicBezTo>
                              <a:lnTo>
                                <a:pt x="35191" y="234"/>
                              </a:lnTo>
                              <a:cubicBezTo>
                                <a:pt x="39382" y="-813"/>
                                <a:pt x="43573" y="1758"/>
                                <a:pt x="44621" y="5854"/>
                              </a:cubicBezTo>
                              <a:cubicBezTo>
                                <a:pt x="45669" y="10045"/>
                                <a:pt x="43097" y="14236"/>
                                <a:pt x="39001" y="15284"/>
                              </a:cubicBezTo>
                              <a:lnTo>
                                <a:pt x="9664" y="22618"/>
                              </a:lnTo>
                              <a:cubicBezTo>
                                <a:pt x="8997" y="22809"/>
                                <a:pt x="8426"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8" name="Google Shape;2098;p39"/>
                        <p:cNvSpPr/>
                        <p:nvPr/>
                      </p:nvSpPr>
                      <p:spPr>
                        <a:xfrm>
                          <a:off x="2611108" y="5767157"/>
                          <a:ext cx="44854" cy="22903"/>
                        </a:xfrm>
                        <a:custGeom>
                          <a:rect b="b" l="l" r="r" t="t"/>
                          <a:pathLst>
                            <a:path extrusionOk="0" h="22903" w="44854">
                              <a:moveTo>
                                <a:pt x="7759" y="22904"/>
                              </a:moveTo>
                              <a:cubicBezTo>
                                <a:pt x="4235" y="22904"/>
                                <a:pt x="1091" y="20523"/>
                                <a:pt x="234" y="16998"/>
                              </a:cubicBezTo>
                              <a:cubicBezTo>
                                <a:pt x="-813" y="12807"/>
                                <a:pt x="1758" y="8616"/>
                                <a:pt x="5854" y="7568"/>
                              </a:cubicBezTo>
                              <a:lnTo>
                                <a:pt x="35191" y="234"/>
                              </a:lnTo>
                              <a:cubicBezTo>
                                <a:pt x="39382" y="-814"/>
                                <a:pt x="43573" y="1758"/>
                                <a:pt x="44621" y="5854"/>
                              </a:cubicBezTo>
                              <a:cubicBezTo>
                                <a:pt x="45668" y="10045"/>
                                <a:pt x="43097" y="14236"/>
                                <a:pt x="39001" y="15284"/>
                              </a:cubicBezTo>
                              <a:lnTo>
                                <a:pt x="9664" y="22618"/>
                              </a:lnTo>
                              <a:cubicBezTo>
                                <a:pt x="8997" y="22809"/>
                                <a:pt x="8330"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9" name="Google Shape;2099;p39"/>
                        <p:cNvSpPr/>
                        <p:nvPr/>
                      </p:nvSpPr>
                      <p:spPr>
                        <a:xfrm>
                          <a:off x="2669591" y="5808686"/>
                          <a:ext cx="44854" cy="22903"/>
                        </a:xfrm>
                        <a:custGeom>
                          <a:rect b="b" l="l" r="r" t="t"/>
                          <a:pathLst>
                            <a:path extrusionOk="0" h="22903" w="44854">
                              <a:moveTo>
                                <a:pt x="7759" y="22904"/>
                              </a:moveTo>
                              <a:cubicBezTo>
                                <a:pt x="4330" y="22904"/>
                                <a:pt x="1091" y="20523"/>
                                <a:pt x="234" y="16998"/>
                              </a:cubicBezTo>
                              <a:cubicBezTo>
                                <a:pt x="-813" y="12807"/>
                                <a:pt x="1758" y="8616"/>
                                <a:pt x="5854" y="7569"/>
                              </a:cubicBezTo>
                              <a:lnTo>
                                <a:pt x="35191" y="234"/>
                              </a:lnTo>
                              <a:cubicBezTo>
                                <a:pt x="39382" y="-813"/>
                                <a:pt x="43573" y="1758"/>
                                <a:pt x="44621" y="5854"/>
                              </a:cubicBezTo>
                              <a:cubicBezTo>
                                <a:pt x="45668" y="10045"/>
                                <a:pt x="43097" y="14236"/>
                                <a:pt x="39001" y="15284"/>
                              </a:cubicBezTo>
                              <a:lnTo>
                                <a:pt x="9664" y="22618"/>
                              </a:lnTo>
                              <a:cubicBezTo>
                                <a:pt x="9092" y="22808"/>
                                <a:pt x="8426"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0" name="Google Shape;2100;p39"/>
                        <p:cNvSpPr/>
                        <p:nvPr/>
                      </p:nvSpPr>
                      <p:spPr>
                        <a:xfrm>
                          <a:off x="2699023" y="5825069"/>
                          <a:ext cx="44855" cy="22903"/>
                        </a:xfrm>
                        <a:custGeom>
                          <a:rect b="b" l="l" r="r" t="t"/>
                          <a:pathLst>
                            <a:path extrusionOk="0" h="22903" w="44855">
                              <a:moveTo>
                                <a:pt x="7759" y="22904"/>
                              </a:moveTo>
                              <a:cubicBezTo>
                                <a:pt x="4330" y="22904"/>
                                <a:pt x="1091" y="20523"/>
                                <a:pt x="234" y="16998"/>
                              </a:cubicBezTo>
                              <a:cubicBezTo>
                                <a:pt x="-813" y="12807"/>
                                <a:pt x="1758" y="8616"/>
                                <a:pt x="5854" y="7568"/>
                              </a:cubicBezTo>
                              <a:lnTo>
                                <a:pt x="35191" y="234"/>
                              </a:lnTo>
                              <a:cubicBezTo>
                                <a:pt x="39382" y="-813"/>
                                <a:pt x="43573" y="1758"/>
                                <a:pt x="44621" y="5854"/>
                              </a:cubicBezTo>
                              <a:cubicBezTo>
                                <a:pt x="45669" y="10045"/>
                                <a:pt x="43097" y="14236"/>
                                <a:pt x="39001" y="15284"/>
                              </a:cubicBezTo>
                              <a:lnTo>
                                <a:pt x="9664" y="22618"/>
                              </a:lnTo>
                              <a:cubicBezTo>
                                <a:pt x="8997" y="22808"/>
                                <a:pt x="8331" y="22904"/>
                                <a:pt x="7759" y="229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1" name="Google Shape;2101;p39"/>
                        <p:cNvSpPr/>
                        <p:nvPr/>
                      </p:nvSpPr>
                      <p:spPr>
                        <a:xfrm>
                          <a:off x="2731027" y="5840309"/>
                          <a:ext cx="44855" cy="22808"/>
                        </a:xfrm>
                        <a:custGeom>
                          <a:rect b="b" l="l" r="r" t="t"/>
                          <a:pathLst>
                            <a:path extrusionOk="0" h="22808" w="44855">
                              <a:moveTo>
                                <a:pt x="7759" y="22809"/>
                              </a:moveTo>
                              <a:cubicBezTo>
                                <a:pt x="4330" y="22809"/>
                                <a:pt x="1091" y="20427"/>
                                <a:pt x="234" y="16903"/>
                              </a:cubicBezTo>
                              <a:cubicBezTo>
                                <a:pt x="-813" y="12712"/>
                                <a:pt x="1758" y="8521"/>
                                <a:pt x="5854" y="7568"/>
                              </a:cubicBezTo>
                              <a:lnTo>
                                <a:pt x="35191" y="234"/>
                              </a:lnTo>
                              <a:cubicBezTo>
                                <a:pt x="39382" y="-814"/>
                                <a:pt x="43573" y="1758"/>
                                <a:pt x="44621" y="5854"/>
                              </a:cubicBezTo>
                              <a:cubicBezTo>
                                <a:pt x="45669" y="10045"/>
                                <a:pt x="43097" y="14236"/>
                                <a:pt x="39001" y="15284"/>
                              </a:cubicBezTo>
                              <a:lnTo>
                                <a:pt x="9664" y="22618"/>
                              </a:lnTo>
                              <a:cubicBezTo>
                                <a:pt x="8997" y="22809"/>
                                <a:pt x="8330" y="22809"/>
                                <a:pt x="7759" y="2280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2" name="Google Shape;2102;p39"/>
                        <p:cNvSpPr/>
                        <p:nvPr/>
                      </p:nvSpPr>
                      <p:spPr>
                        <a:xfrm>
                          <a:off x="2765698" y="5853263"/>
                          <a:ext cx="44855" cy="22808"/>
                        </a:xfrm>
                        <a:custGeom>
                          <a:rect b="b" l="l" r="r" t="t"/>
                          <a:pathLst>
                            <a:path extrusionOk="0" h="22808" w="44855">
                              <a:moveTo>
                                <a:pt x="7759" y="22809"/>
                              </a:moveTo>
                              <a:cubicBezTo>
                                <a:pt x="4235" y="22809"/>
                                <a:pt x="1091" y="20427"/>
                                <a:pt x="234" y="16903"/>
                              </a:cubicBezTo>
                              <a:cubicBezTo>
                                <a:pt x="-813" y="12712"/>
                                <a:pt x="1758" y="8521"/>
                                <a:pt x="5854" y="7569"/>
                              </a:cubicBezTo>
                              <a:lnTo>
                                <a:pt x="35191" y="234"/>
                              </a:lnTo>
                              <a:cubicBezTo>
                                <a:pt x="39382" y="-813"/>
                                <a:pt x="43573" y="1758"/>
                                <a:pt x="44621" y="5854"/>
                              </a:cubicBezTo>
                              <a:cubicBezTo>
                                <a:pt x="45669" y="10045"/>
                                <a:pt x="43097" y="14236"/>
                                <a:pt x="39001" y="15189"/>
                              </a:cubicBezTo>
                              <a:lnTo>
                                <a:pt x="9664" y="22523"/>
                              </a:lnTo>
                              <a:cubicBezTo>
                                <a:pt x="8997" y="22713"/>
                                <a:pt x="8426" y="22809"/>
                                <a:pt x="7759" y="2280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2103" name="Google Shape;2103;p39"/>
                <p:cNvGrpSpPr/>
                <p:nvPr/>
              </p:nvGrpSpPr>
              <p:grpSpPr>
                <a:xfrm>
                  <a:off x="1073054" y="4337784"/>
                  <a:ext cx="2267712" cy="1644110"/>
                  <a:chOff x="1073054" y="4337784"/>
                  <a:chExt cx="2267712" cy="1644110"/>
                </a:xfrm>
              </p:grpSpPr>
              <p:sp>
                <p:nvSpPr>
                  <p:cNvPr id="2104" name="Google Shape;2104;p39"/>
                  <p:cNvSpPr/>
                  <p:nvPr/>
                </p:nvSpPr>
                <p:spPr>
                  <a:xfrm>
                    <a:off x="1077055" y="4337784"/>
                    <a:ext cx="2170080" cy="120395"/>
                  </a:xfrm>
                  <a:custGeom>
                    <a:rect b="b" l="l" r="r" t="t"/>
                    <a:pathLst>
                      <a:path extrusionOk="0" h="120395" w="2170080">
                        <a:moveTo>
                          <a:pt x="2170081" y="40672"/>
                        </a:moveTo>
                        <a:lnTo>
                          <a:pt x="2170081" y="79724"/>
                        </a:lnTo>
                        <a:cubicBezTo>
                          <a:pt x="2170081" y="102203"/>
                          <a:pt x="2156555" y="120396"/>
                          <a:pt x="2139791" y="120396"/>
                        </a:cubicBezTo>
                        <a:lnTo>
                          <a:pt x="30290" y="120396"/>
                        </a:lnTo>
                        <a:cubicBezTo>
                          <a:pt x="13526" y="120396"/>
                          <a:pt x="0" y="102203"/>
                          <a:pt x="0" y="79724"/>
                        </a:cubicBezTo>
                        <a:lnTo>
                          <a:pt x="0" y="40672"/>
                        </a:lnTo>
                        <a:cubicBezTo>
                          <a:pt x="0" y="18193"/>
                          <a:pt x="13526" y="0"/>
                          <a:pt x="30290" y="0"/>
                        </a:cubicBezTo>
                        <a:lnTo>
                          <a:pt x="2139696" y="0"/>
                        </a:lnTo>
                        <a:cubicBezTo>
                          <a:pt x="2156555" y="0"/>
                          <a:pt x="2170081" y="18193"/>
                          <a:pt x="2170081" y="40672"/>
                        </a:cubicBezTo>
                        <a:close/>
                      </a:path>
                    </a:pathLst>
                  </a:custGeom>
                  <a:solidFill>
                    <a:srgbClr val="21B5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5" name="Google Shape;2105;p39"/>
                  <p:cNvSpPr/>
                  <p:nvPr/>
                </p:nvSpPr>
                <p:spPr>
                  <a:xfrm>
                    <a:off x="1077055" y="4390839"/>
                    <a:ext cx="2170080" cy="17906"/>
                  </a:xfrm>
                  <a:custGeom>
                    <a:rect b="b" l="l" r="r" t="t"/>
                    <a:pathLst>
                      <a:path extrusionOk="0" h="17906" w="2170080">
                        <a:moveTo>
                          <a:pt x="0" y="0"/>
                        </a:moveTo>
                        <a:lnTo>
                          <a:pt x="2170081" y="0"/>
                        </a:lnTo>
                        <a:lnTo>
                          <a:pt x="2170081" y="17907"/>
                        </a:lnTo>
                        <a:lnTo>
                          <a:pt x="0" y="17907"/>
                        </a:lnTo>
                        <a:close/>
                      </a:path>
                    </a:pathLst>
                  </a:custGeom>
                  <a:solidFill>
                    <a:srgbClr val="217C5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6" name="Google Shape;2106;p39"/>
                  <p:cNvSpPr/>
                  <p:nvPr/>
                </p:nvSpPr>
                <p:spPr>
                  <a:xfrm>
                    <a:off x="1184782" y="4457609"/>
                    <a:ext cx="2015013" cy="100869"/>
                  </a:xfrm>
                  <a:custGeom>
                    <a:rect b="b" l="l" r="r" t="t"/>
                    <a:pathLst>
                      <a:path extrusionOk="0" h="100869" w="2015013">
                        <a:moveTo>
                          <a:pt x="1999012" y="100870"/>
                        </a:moveTo>
                        <a:lnTo>
                          <a:pt x="16097" y="100870"/>
                        </a:lnTo>
                        <a:cubicBezTo>
                          <a:pt x="7239" y="100870"/>
                          <a:pt x="0" y="93631"/>
                          <a:pt x="0" y="84772"/>
                        </a:cubicBezTo>
                        <a:lnTo>
                          <a:pt x="0" y="0"/>
                        </a:lnTo>
                        <a:lnTo>
                          <a:pt x="2015014" y="0"/>
                        </a:lnTo>
                        <a:lnTo>
                          <a:pt x="2015014" y="84772"/>
                        </a:lnTo>
                        <a:cubicBezTo>
                          <a:pt x="2015014" y="93631"/>
                          <a:pt x="2007870" y="100870"/>
                          <a:pt x="1999012" y="100870"/>
                        </a:cubicBezTo>
                        <a:close/>
                      </a:path>
                    </a:pathLst>
                  </a:custGeom>
                  <a:solidFill>
                    <a:srgbClr val="217C5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7" name="Google Shape;2107;p39"/>
                  <p:cNvSpPr/>
                  <p:nvPr/>
                </p:nvSpPr>
                <p:spPr>
                  <a:xfrm>
                    <a:off x="1321466" y="5056065"/>
                    <a:ext cx="1773269" cy="69151"/>
                  </a:xfrm>
                  <a:custGeom>
                    <a:rect b="b" l="l" r="r" t="t"/>
                    <a:pathLst>
                      <a:path extrusionOk="0" h="69151" w="1773269">
                        <a:moveTo>
                          <a:pt x="0" y="0"/>
                        </a:moveTo>
                        <a:lnTo>
                          <a:pt x="1773269" y="0"/>
                        </a:lnTo>
                        <a:lnTo>
                          <a:pt x="1773269" y="69151"/>
                        </a:lnTo>
                        <a:lnTo>
                          <a:pt x="0" y="69151"/>
                        </a:lnTo>
                        <a:close/>
                      </a:path>
                    </a:pathLst>
                  </a:custGeom>
                  <a:solidFill>
                    <a:srgbClr val="217C5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8" name="Google Shape;2108;p39"/>
                  <p:cNvSpPr/>
                  <p:nvPr/>
                </p:nvSpPr>
                <p:spPr>
                  <a:xfrm>
                    <a:off x="1073054" y="4558478"/>
                    <a:ext cx="463867" cy="1423416"/>
                  </a:xfrm>
                  <a:custGeom>
                    <a:rect b="b" l="l" r="r" t="t"/>
                    <a:pathLst>
                      <a:path extrusionOk="0" h="1423416" w="463867">
                        <a:moveTo>
                          <a:pt x="120587" y="1423416"/>
                        </a:moveTo>
                        <a:lnTo>
                          <a:pt x="463868" y="0"/>
                        </a:lnTo>
                        <a:lnTo>
                          <a:pt x="343281" y="0"/>
                        </a:lnTo>
                        <a:lnTo>
                          <a:pt x="0" y="1423416"/>
                        </a:lnTo>
                        <a:close/>
                      </a:path>
                    </a:pathLst>
                  </a:custGeom>
                  <a:solidFill>
                    <a:srgbClr val="21B5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9" name="Google Shape;2109;p39"/>
                  <p:cNvSpPr/>
                  <p:nvPr/>
                </p:nvSpPr>
                <p:spPr>
                  <a:xfrm>
                    <a:off x="2876899" y="4558478"/>
                    <a:ext cx="463867" cy="1423416"/>
                  </a:xfrm>
                  <a:custGeom>
                    <a:rect b="b" l="l" r="r" t="t"/>
                    <a:pathLst>
                      <a:path extrusionOk="0" h="1423416" w="463867">
                        <a:moveTo>
                          <a:pt x="343281" y="1423416"/>
                        </a:moveTo>
                        <a:lnTo>
                          <a:pt x="0" y="0"/>
                        </a:lnTo>
                        <a:lnTo>
                          <a:pt x="120587" y="0"/>
                        </a:lnTo>
                        <a:lnTo>
                          <a:pt x="463868" y="1423416"/>
                        </a:lnTo>
                        <a:close/>
                      </a:path>
                    </a:pathLst>
                  </a:custGeom>
                  <a:solidFill>
                    <a:srgbClr val="21B5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10" name="Google Shape;2110;p39"/>
                <p:cNvGrpSpPr/>
                <p:nvPr/>
              </p:nvGrpSpPr>
              <p:grpSpPr>
                <a:xfrm>
                  <a:off x="1211071" y="3971072"/>
                  <a:ext cx="203168" cy="366712"/>
                  <a:chOff x="1211071" y="3971072"/>
                  <a:chExt cx="203168" cy="366712"/>
                </a:xfrm>
              </p:grpSpPr>
              <p:grpSp>
                <p:nvGrpSpPr>
                  <p:cNvPr id="2111" name="Google Shape;2111;p39"/>
                  <p:cNvGrpSpPr/>
                  <p:nvPr/>
                </p:nvGrpSpPr>
                <p:grpSpPr>
                  <a:xfrm>
                    <a:off x="1232484" y="3971072"/>
                    <a:ext cx="169591" cy="341780"/>
                    <a:chOff x="1232484" y="3971072"/>
                    <a:chExt cx="169591" cy="341780"/>
                  </a:xfrm>
                </p:grpSpPr>
                <p:grpSp>
                  <p:nvGrpSpPr>
                    <p:cNvPr id="2112" name="Google Shape;2112;p39"/>
                    <p:cNvGrpSpPr/>
                    <p:nvPr/>
                  </p:nvGrpSpPr>
                  <p:grpSpPr>
                    <a:xfrm>
                      <a:off x="1232484" y="3973072"/>
                      <a:ext cx="82365" cy="339685"/>
                      <a:chOff x="1232484" y="3973072"/>
                      <a:chExt cx="82365" cy="339685"/>
                    </a:xfrm>
                  </p:grpSpPr>
                  <p:sp>
                    <p:nvSpPr>
                      <p:cNvPr id="2113" name="Google Shape;2113;p39"/>
                      <p:cNvSpPr/>
                      <p:nvPr/>
                    </p:nvSpPr>
                    <p:spPr>
                      <a:xfrm rot="-522470">
                        <a:off x="1253761" y="4011825"/>
                        <a:ext cx="37624" cy="283947"/>
                      </a:xfrm>
                      <a:custGeom>
                        <a:rect b="b" l="l" r="r" t="t"/>
                        <a:pathLst>
                          <a:path extrusionOk="0" h="283947" w="37624">
                            <a:moveTo>
                              <a:pt x="0" y="0"/>
                            </a:moveTo>
                            <a:lnTo>
                              <a:pt x="37625" y="0"/>
                            </a:lnTo>
                            <a:lnTo>
                              <a:pt x="37625" y="283948"/>
                            </a:lnTo>
                            <a:lnTo>
                              <a:pt x="0" y="283948"/>
                            </a:ln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4" name="Google Shape;2114;p39"/>
                      <p:cNvSpPr/>
                      <p:nvPr/>
                    </p:nvSpPr>
                    <p:spPr>
                      <a:xfrm>
                        <a:off x="1232503" y="3973072"/>
                        <a:ext cx="37242" cy="43148"/>
                      </a:xfrm>
                      <a:custGeom>
                        <a:rect b="b" l="l" r="r" t="t"/>
                        <a:pathLst>
                          <a:path extrusionOk="0" h="43148" w="37242">
                            <a:moveTo>
                              <a:pt x="37243" y="37433"/>
                            </a:moveTo>
                            <a:lnTo>
                              <a:pt x="0" y="43148"/>
                            </a:lnTo>
                            <a:lnTo>
                              <a:pt x="8192" y="14764"/>
                            </a:lnTo>
                            <a:lnTo>
                              <a:pt x="12478" y="0"/>
                            </a:lnTo>
                            <a:lnTo>
                              <a:pt x="20955" y="12763"/>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5" name="Google Shape;2115;p39"/>
                      <p:cNvSpPr/>
                      <p:nvPr/>
                    </p:nvSpPr>
                    <p:spPr>
                      <a:xfrm rot="-522470">
                        <a:off x="1273661" y="4273585"/>
                        <a:ext cx="37624" cy="20669"/>
                      </a:xfrm>
                      <a:custGeom>
                        <a:rect b="b" l="l" r="r" t="t"/>
                        <a:pathLst>
                          <a:path extrusionOk="0" h="20669" w="37624">
                            <a:moveTo>
                              <a:pt x="0" y="0"/>
                            </a:moveTo>
                            <a:lnTo>
                              <a:pt x="37625" y="0"/>
                            </a:lnTo>
                            <a:lnTo>
                              <a:pt x="37625" y="20670"/>
                            </a:lnTo>
                            <a:lnTo>
                              <a:pt x="0" y="2067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6" name="Google Shape;2116;p39"/>
                      <p:cNvSpPr/>
                      <p:nvPr/>
                    </p:nvSpPr>
                    <p:spPr>
                      <a:xfrm>
                        <a:off x="1275461" y="4291112"/>
                        <a:ext cx="39388" cy="21645"/>
                      </a:xfrm>
                      <a:custGeom>
                        <a:rect b="b" l="l" r="r" t="t"/>
                        <a:pathLst>
                          <a:path extrusionOk="0" h="21645" w="39388">
                            <a:moveTo>
                              <a:pt x="37243" y="16669"/>
                            </a:moveTo>
                            <a:lnTo>
                              <a:pt x="4953" y="21622"/>
                            </a:lnTo>
                            <a:cubicBezTo>
                              <a:pt x="3619" y="21812"/>
                              <a:pt x="2286" y="20860"/>
                              <a:pt x="2095" y="19526"/>
                            </a:cubicBezTo>
                            <a:lnTo>
                              <a:pt x="0" y="5715"/>
                            </a:lnTo>
                            <a:lnTo>
                              <a:pt x="37243" y="0"/>
                            </a:lnTo>
                            <a:lnTo>
                              <a:pt x="39338" y="13811"/>
                            </a:lnTo>
                            <a:cubicBezTo>
                              <a:pt x="39624" y="15240"/>
                              <a:pt x="38671" y="16478"/>
                              <a:pt x="37243" y="16669"/>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7" name="Google Shape;2117;p39"/>
                      <p:cNvSpPr/>
                      <p:nvPr/>
                    </p:nvSpPr>
                    <p:spPr>
                      <a:xfrm>
                        <a:off x="1240694" y="3973072"/>
                        <a:ext cx="12763" cy="14763"/>
                      </a:xfrm>
                      <a:custGeom>
                        <a:rect b="b" l="l" r="r" t="t"/>
                        <a:pathLst>
                          <a:path extrusionOk="0" h="14763" w="12763">
                            <a:moveTo>
                              <a:pt x="12764" y="12763"/>
                            </a:moveTo>
                            <a:lnTo>
                              <a:pt x="0" y="14764"/>
                            </a:lnTo>
                            <a:lnTo>
                              <a:pt x="4286"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8" name="Google Shape;2118;p39"/>
                      <p:cNvSpPr/>
                      <p:nvPr/>
                    </p:nvSpPr>
                    <p:spPr>
                      <a:xfrm rot="-522470">
                        <a:off x="1271090" y="4258976"/>
                        <a:ext cx="37624" cy="14764"/>
                      </a:xfrm>
                      <a:custGeom>
                        <a:rect b="b" l="l" r="r" t="t"/>
                        <a:pathLst>
                          <a:path extrusionOk="0" h="14764" w="37624">
                            <a:moveTo>
                              <a:pt x="0" y="0"/>
                            </a:moveTo>
                            <a:lnTo>
                              <a:pt x="37625" y="0"/>
                            </a:lnTo>
                            <a:lnTo>
                              <a:pt x="37625" y="14764"/>
                            </a:lnTo>
                            <a:lnTo>
                              <a:pt x="0" y="14764"/>
                            </a:ln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9" name="Google Shape;2119;p39"/>
                      <p:cNvSpPr/>
                      <p:nvPr/>
                    </p:nvSpPr>
                    <p:spPr>
                      <a:xfrm>
                        <a:off x="1243886" y="4025320"/>
                        <a:ext cx="37524" cy="213543"/>
                      </a:xfrm>
                      <a:custGeom>
                        <a:rect b="b" l="l" r="r" t="t"/>
                        <a:pathLst>
                          <a:path extrusionOk="0" h="213543" w="37524">
                            <a:moveTo>
                              <a:pt x="47" y="3283"/>
                            </a:moveTo>
                            <a:lnTo>
                              <a:pt x="31860" y="211118"/>
                            </a:lnTo>
                            <a:cubicBezTo>
                              <a:pt x="32146" y="212642"/>
                              <a:pt x="33575" y="213785"/>
                              <a:pt x="35099" y="213499"/>
                            </a:cubicBezTo>
                            <a:lnTo>
                              <a:pt x="35099" y="213499"/>
                            </a:lnTo>
                            <a:cubicBezTo>
                              <a:pt x="36623" y="213214"/>
                              <a:pt x="37766" y="211785"/>
                              <a:pt x="37480" y="210261"/>
                            </a:cubicBezTo>
                            <a:lnTo>
                              <a:pt x="5667" y="2425"/>
                            </a:lnTo>
                            <a:cubicBezTo>
                              <a:pt x="5381" y="901"/>
                              <a:pt x="3952" y="-242"/>
                              <a:pt x="2428" y="44"/>
                            </a:cubicBezTo>
                            <a:lnTo>
                              <a:pt x="2428" y="44"/>
                            </a:lnTo>
                            <a:cubicBezTo>
                              <a:pt x="809" y="235"/>
                              <a:pt x="-239" y="1759"/>
                              <a:pt x="47" y="3283"/>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0" name="Google Shape;2120;p39"/>
                      <p:cNvSpPr/>
                      <p:nvPr/>
                    </p:nvSpPr>
                    <p:spPr>
                      <a:xfrm>
                        <a:off x="1258388" y="4023130"/>
                        <a:ext cx="37502" cy="213543"/>
                      </a:xfrm>
                      <a:custGeom>
                        <a:rect b="b" l="l" r="r" t="t"/>
                        <a:pathLst>
                          <a:path extrusionOk="0" h="213543" w="37502">
                            <a:moveTo>
                              <a:pt x="22" y="3282"/>
                            </a:moveTo>
                            <a:lnTo>
                              <a:pt x="31836" y="211118"/>
                            </a:lnTo>
                            <a:cubicBezTo>
                              <a:pt x="32122" y="212642"/>
                              <a:pt x="33550" y="213785"/>
                              <a:pt x="35074" y="213499"/>
                            </a:cubicBezTo>
                            <a:lnTo>
                              <a:pt x="35074" y="213499"/>
                            </a:lnTo>
                            <a:cubicBezTo>
                              <a:pt x="36694" y="213214"/>
                              <a:pt x="37741" y="211785"/>
                              <a:pt x="37456" y="210261"/>
                            </a:cubicBezTo>
                            <a:lnTo>
                              <a:pt x="5642" y="2425"/>
                            </a:lnTo>
                            <a:cubicBezTo>
                              <a:pt x="5356" y="901"/>
                              <a:pt x="3928" y="-242"/>
                              <a:pt x="2404" y="44"/>
                            </a:cubicBezTo>
                            <a:lnTo>
                              <a:pt x="2404" y="44"/>
                            </a:lnTo>
                            <a:cubicBezTo>
                              <a:pt x="880" y="235"/>
                              <a:pt x="-168" y="1663"/>
                              <a:pt x="22" y="3282"/>
                            </a:cubicBezTo>
                            <a:close/>
                          </a:path>
                        </a:pathLst>
                      </a:custGeom>
                      <a:solidFill>
                        <a:srgbClr val="C77E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21" name="Google Shape;2121;p39"/>
                    <p:cNvGrpSpPr/>
                    <p:nvPr/>
                  </p:nvGrpSpPr>
                  <p:grpSpPr>
                    <a:xfrm>
                      <a:off x="1299368" y="3971072"/>
                      <a:ext cx="38671" cy="341185"/>
                      <a:chOff x="1299368" y="3971072"/>
                      <a:chExt cx="38671" cy="341185"/>
                    </a:xfrm>
                  </p:grpSpPr>
                  <p:sp>
                    <p:nvSpPr>
                      <p:cNvPr id="2122" name="Google Shape;2122;p39"/>
                      <p:cNvSpPr/>
                      <p:nvPr/>
                    </p:nvSpPr>
                    <p:spPr>
                      <a:xfrm rot="-11303">
                        <a:off x="1299846" y="4011849"/>
                        <a:ext cx="37623" cy="283941"/>
                      </a:xfrm>
                      <a:custGeom>
                        <a:rect b="b" l="l" r="r" t="t"/>
                        <a:pathLst>
                          <a:path extrusionOk="0" h="283941" w="37623">
                            <a:moveTo>
                              <a:pt x="0" y="0"/>
                            </a:moveTo>
                            <a:lnTo>
                              <a:pt x="37624" y="0"/>
                            </a:lnTo>
                            <a:lnTo>
                              <a:pt x="37624" y="283942"/>
                            </a:lnTo>
                            <a:lnTo>
                              <a:pt x="0" y="283942"/>
                            </a:lnTo>
                            <a:close/>
                          </a:path>
                        </a:pathLst>
                      </a:custGeom>
                      <a:solidFill>
                        <a:srgbClr val="21B5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3" name="Google Shape;2123;p39"/>
                      <p:cNvSpPr/>
                      <p:nvPr/>
                    </p:nvSpPr>
                    <p:spPr>
                      <a:xfrm>
                        <a:off x="1299368" y="3971072"/>
                        <a:ext cx="37718" cy="40862"/>
                      </a:xfrm>
                      <a:custGeom>
                        <a:rect b="b" l="l" r="r" t="t"/>
                        <a:pathLst>
                          <a:path extrusionOk="0" h="40862" w="37718">
                            <a:moveTo>
                              <a:pt x="37719" y="40767"/>
                            </a:moveTo>
                            <a:lnTo>
                              <a:pt x="0" y="40862"/>
                            </a:lnTo>
                            <a:lnTo>
                              <a:pt x="12382" y="14002"/>
                            </a:lnTo>
                            <a:lnTo>
                              <a:pt x="18764" y="0"/>
                            </a:lnTo>
                            <a:lnTo>
                              <a:pt x="25146" y="13907"/>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4" name="Google Shape;2124;p39"/>
                      <p:cNvSpPr/>
                      <p:nvPr/>
                    </p:nvSpPr>
                    <p:spPr>
                      <a:xfrm rot="-11303">
                        <a:off x="1300323" y="4275217"/>
                        <a:ext cx="37623" cy="20669"/>
                      </a:xfrm>
                      <a:custGeom>
                        <a:rect b="b" l="l" r="r" t="t"/>
                        <a:pathLst>
                          <a:path extrusionOk="0" h="20669" w="37623">
                            <a:moveTo>
                              <a:pt x="0" y="0"/>
                            </a:moveTo>
                            <a:lnTo>
                              <a:pt x="37624" y="0"/>
                            </a:lnTo>
                            <a:lnTo>
                              <a:pt x="37624" y="20669"/>
                            </a:lnTo>
                            <a:lnTo>
                              <a:pt x="0" y="20669"/>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5" name="Google Shape;2125;p39"/>
                      <p:cNvSpPr/>
                      <p:nvPr/>
                    </p:nvSpPr>
                    <p:spPr>
                      <a:xfrm>
                        <a:off x="1300416" y="4295779"/>
                        <a:ext cx="37623" cy="16478"/>
                      </a:xfrm>
                      <a:custGeom>
                        <a:rect b="b" l="l" r="r" t="t"/>
                        <a:pathLst>
                          <a:path extrusionOk="0" h="16478" w="37623">
                            <a:moveTo>
                              <a:pt x="35147" y="16383"/>
                            </a:moveTo>
                            <a:lnTo>
                              <a:pt x="2476" y="16478"/>
                            </a:lnTo>
                            <a:cubicBezTo>
                              <a:pt x="1048" y="16478"/>
                              <a:pt x="0" y="15335"/>
                              <a:pt x="0" y="14002"/>
                            </a:cubicBezTo>
                            <a:lnTo>
                              <a:pt x="0" y="95"/>
                            </a:lnTo>
                            <a:lnTo>
                              <a:pt x="37624" y="0"/>
                            </a:lnTo>
                            <a:lnTo>
                              <a:pt x="37624" y="13907"/>
                            </a:lnTo>
                            <a:cubicBezTo>
                              <a:pt x="37624" y="15240"/>
                              <a:pt x="36481" y="16383"/>
                              <a:pt x="35147" y="16383"/>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6" name="Google Shape;2126;p39"/>
                      <p:cNvSpPr/>
                      <p:nvPr/>
                    </p:nvSpPr>
                    <p:spPr>
                      <a:xfrm>
                        <a:off x="1311751" y="3971072"/>
                        <a:ext cx="12763" cy="14001"/>
                      </a:xfrm>
                      <a:custGeom>
                        <a:rect b="b" l="l" r="r" t="t"/>
                        <a:pathLst>
                          <a:path extrusionOk="0" h="14001" w="12763">
                            <a:moveTo>
                              <a:pt x="12764" y="13907"/>
                            </a:moveTo>
                            <a:lnTo>
                              <a:pt x="0" y="14002"/>
                            </a:lnTo>
                            <a:lnTo>
                              <a:pt x="6382"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7" name="Google Shape;2127;p39"/>
                      <p:cNvSpPr/>
                      <p:nvPr/>
                    </p:nvSpPr>
                    <p:spPr>
                      <a:xfrm rot="-11303">
                        <a:off x="1300228" y="4260358"/>
                        <a:ext cx="37623" cy="14763"/>
                      </a:xfrm>
                      <a:custGeom>
                        <a:rect b="b" l="l" r="r" t="t"/>
                        <a:pathLst>
                          <a:path extrusionOk="0" h="14763" w="37623">
                            <a:moveTo>
                              <a:pt x="0" y="0"/>
                            </a:moveTo>
                            <a:lnTo>
                              <a:pt x="37624" y="0"/>
                            </a:lnTo>
                            <a:lnTo>
                              <a:pt x="37624" y="14764"/>
                            </a:lnTo>
                            <a:lnTo>
                              <a:pt x="0" y="14764"/>
                            </a:lnTo>
                            <a:close/>
                          </a:path>
                        </a:pathLst>
                      </a:custGeom>
                      <a:solidFill>
                        <a:srgbClr val="217C5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8" name="Google Shape;2128;p39"/>
                      <p:cNvSpPr/>
                      <p:nvPr/>
                    </p:nvSpPr>
                    <p:spPr>
                      <a:xfrm>
                        <a:off x="1308798" y="4023073"/>
                        <a:ext cx="6381" cy="215936"/>
                      </a:xfrm>
                      <a:custGeom>
                        <a:rect b="b" l="l" r="r" t="t"/>
                        <a:pathLst>
                          <a:path extrusionOk="0" h="215936" w="6381">
                            <a:moveTo>
                              <a:pt x="0" y="2862"/>
                            </a:moveTo>
                            <a:lnTo>
                              <a:pt x="667" y="213079"/>
                            </a:lnTo>
                            <a:cubicBezTo>
                              <a:pt x="667" y="214698"/>
                              <a:pt x="2000" y="215937"/>
                              <a:pt x="3524" y="215937"/>
                            </a:cubicBezTo>
                            <a:lnTo>
                              <a:pt x="3524" y="215937"/>
                            </a:lnTo>
                            <a:cubicBezTo>
                              <a:pt x="5143" y="215937"/>
                              <a:pt x="6382" y="214603"/>
                              <a:pt x="6382" y="213079"/>
                            </a:cubicBezTo>
                            <a:lnTo>
                              <a:pt x="5715" y="2862"/>
                            </a:lnTo>
                            <a:cubicBezTo>
                              <a:pt x="5715" y="1243"/>
                              <a:pt x="4381" y="5"/>
                              <a:pt x="2857" y="5"/>
                            </a:cubicBezTo>
                            <a:lnTo>
                              <a:pt x="2857" y="5"/>
                            </a:lnTo>
                            <a:cubicBezTo>
                              <a:pt x="1238" y="-91"/>
                              <a:pt x="0" y="1243"/>
                              <a:pt x="0" y="2862"/>
                            </a:cubicBezTo>
                            <a:close/>
                          </a:path>
                        </a:pathLst>
                      </a:custGeom>
                      <a:solidFill>
                        <a:srgbClr val="217C5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9" name="Google Shape;2129;p39"/>
                      <p:cNvSpPr/>
                      <p:nvPr/>
                    </p:nvSpPr>
                    <p:spPr>
                      <a:xfrm>
                        <a:off x="1323562" y="4022983"/>
                        <a:ext cx="6381" cy="215931"/>
                      </a:xfrm>
                      <a:custGeom>
                        <a:rect b="b" l="l" r="r" t="t"/>
                        <a:pathLst>
                          <a:path extrusionOk="0" h="215931" w="6381">
                            <a:moveTo>
                              <a:pt x="0" y="2858"/>
                            </a:moveTo>
                            <a:lnTo>
                              <a:pt x="667" y="213074"/>
                            </a:lnTo>
                            <a:cubicBezTo>
                              <a:pt x="667" y="214694"/>
                              <a:pt x="2000" y="215932"/>
                              <a:pt x="3524" y="215932"/>
                            </a:cubicBezTo>
                            <a:lnTo>
                              <a:pt x="3524" y="215932"/>
                            </a:lnTo>
                            <a:cubicBezTo>
                              <a:pt x="5144" y="215932"/>
                              <a:pt x="6382" y="214598"/>
                              <a:pt x="6382" y="213074"/>
                            </a:cubicBezTo>
                            <a:lnTo>
                              <a:pt x="5715" y="2858"/>
                            </a:lnTo>
                            <a:cubicBezTo>
                              <a:pt x="5715" y="1238"/>
                              <a:pt x="4381" y="0"/>
                              <a:pt x="2857" y="0"/>
                            </a:cubicBezTo>
                            <a:lnTo>
                              <a:pt x="2857" y="0"/>
                            </a:lnTo>
                            <a:cubicBezTo>
                              <a:pt x="1238" y="0"/>
                              <a:pt x="0" y="1238"/>
                              <a:pt x="0" y="2858"/>
                            </a:cubicBezTo>
                            <a:close/>
                          </a:path>
                        </a:pathLst>
                      </a:custGeom>
                      <a:solidFill>
                        <a:srgbClr val="217C5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30" name="Google Shape;2130;p39"/>
                    <p:cNvGrpSpPr/>
                    <p:nvPr/>
                  </p:nvGrpSpPr>
                  <p:grpSpPr>
                    <a:xfrm>
                      <a:off x="1322871" y="3972786"/>
                      <a:ext cx="79204" cy="340066"/>
                      <a:chOff x="1322871" y="3972786"/>
                      <a:chExt cx="79204" cy="340066"/>
                    </a:xfrm>
                  </p:grpSpPr>
                  <p:sp>
                    <p:nvSpPr>
                      <p:cNvPr id="2131" name="Google Shape;2131;p39"/>
                      <p:cNvSpPr/>
                      <p:nvPr/>
                    </p:nvSpPr>
                    <p:spPr>
                      <a:xfrm rot="-4915062">
                        <a:off x="1221514" y="4134780"/>
                        <a:ext cx="283949" cy="37624"/>
                      </a:xfrm>
                      <a:custGeom>
                        <a:rect b="b" l="l" r="r" t="t"/>
                        <a:pathLst>
                          <a:path extrusionOk="0" h="37624" w="283949">
                            <a:moveTo>
                              <a:pt x="0" y="0"/>
                            </a:moveTo>
                            <a:lnTo>
                              <a:pt x="283950" y="0"/>
                            </a:lnTo>
                            <a:lnTo>
                              <a:pt x="283950" y="37625"/>
                            </a:lnTo>
                            <a:lnTo>
                              <a:pt x="0" y="37625"/>
                            </a:lnTo>
                            <a:close/>
                          </a:path>
                        </a:pathLst>
                      </a:custGeom>
                      <a:solidFill>
                        <a:srgbClr val="0875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2" name="Google Shape;2132;p39"/>
                      <p:cNvSpPr/>
                      <p:nvPr/>
                    </p:nvSpPr>
                    <p:spPr>
                      <a:xfrm>
                        <a:off x="1364710" y="3972786"/>
                        <a:ext cx="37337" cy="43052"/>
                      </a:xfrm>
                      <a:custGeom>
                        <a:rect b="b" l="l" r="r" t="t"/>
                        <a:pathLst>
                          <a:path extrusionOk="0" h="43052" w="37337">
                            <a:moveTo>
                              <a:pt x="37338" y="43053"/>
                            </a:moveTo>
                            <a:lnTo>
                              <a:pt x="0" y="37719"/>
                            </a:lnTo>
                            <a:lnTo>
                              <a:pt x="16097" y="12859"/>
                            </a:lnTo>
                            <a:lnTo>
                              <a:pt x="24384" y="0"/>
                            </a:lnTo>
                            <a:lnTo>
                              <a:pt x="28861" y="14668"/>
                            </a:lnTo>
                            <a:close/>
                          </a:path>
                        </a:pathLst>
                      </a:custGeom>
                      <a:solidFill>
                        <a:srgbClr val="EA9B7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3" name="Google Shape;2133;p39"/>
                      <p:cNvSpPr/>
                      <p:nvPr/>
                    </p:nvSpPr>
                    <p:spPr>
                      <a:xfrm rot="484938">
                        <a:off x="1326154" y="4273836"/>
                        <a:ext cx="37624" cy="20669"/>
                      </a:xfrm>
                      <a:custGeom>
                        <a:rect b="b" l="l" r="r" t="t"/>
                        <a:pathLst>
                          <a:path extrusionOk="0" h="20669" w="37624">
                            <a:moveTo>
                              <a:pt x="0" y="0"/>
                            </a:moveTo>
                            <a:lnTo>
                              <a:pt x="37625" y="0"/>
                            </a:lnTo>
                            <a:lnTo>
                              <a:pt x="37625" y="20670"/>
                            </a:lnTo>
                            <a:lnTo>
                              <a:pt x="0" y="2067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4" name="Google Shape;2134;p39"/>
                      <p:cNvSpPr/>
                      <p:nvPr/>
                    </p:nvSpPr>
                    <p:spPr>
                      <a:xfrm>
                        <a:off x="1322871" y="4291588"/>
                        <a:ext cx="39267" cy="21264"/>
                      </a:xfrm>
                      <a:custGeom>
                        <a:rect b="b" l="l" r="r" t="t"/>
                        <a:pathLst>
                          <a:path extrusionOk="0" h="21264" w="39267">
                            <a:moveTo>
                              <a:pt x="34410" y="21241"/>
                            </a:moveTo>
                            <a:lnTo>
                              <a:pt x="2120" y="16669"/>
                            </a:lnTo>
                            <a:cubicBezTo>
                              <a:pt x="786" y="16478"/>
                              <a:pt x="-166" y="15240"/>
                              <a:pt x="24" y="13811"/>
                            </a:cubicBezTo>
                            <a:lnTo>
                              <a:pt x="2025" y="0"/>
                            </a:lnTo>
                            <a:lnTo>
                              <a:pt x="39267" y="5334"/>
                            </a:lnTo>
                            <a:lnTo>
                              <a:pt x="37267" y="19145"/>
                            </a:lnTo>
                            <a:cubicBezTo>
                              <a:pt x="37077" y="20479"/>
                              <a:pt x="35838" y="21431"/>
                              <a:pt x="34410" y="21241"/>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5" name="Google Shape;2135;p39"/>
                      <p:cNvSpPr/>
                      <p:nvPr/>
                    </p:nvSpPr>
                    <p:spPr>
                      <a:xfrm>
                        <a:off x="1380807" y="3972786"/>
                        <a:ext cx="12763" cy="14668"/>
                      </a:xfrm>
                      <a:custGeom>
                        <a:rect b="b" l="l" r="r" t="t"/>
                        <a:pathLst>
                          <a:path extrusionOk="0" h="14668" w="12763">
                            <a:moveTo>
                              <a:pt x="12764" y="14668"/>
                            </a:moveTo>
                            <a:lnTo>
                              <a:pt x="0" y="12859"/>
                            </a:lnTo>
                            <a:lnTo>
                              <a:pt x="8287"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6" name="Google Shape;2136;p39"/>
                      <p:cNvSpPr/>
                      <p:nvPr/>
                    </p:nvSpPr>
                    <p:spPr>
                      <a:xfrm rot="-4914722">
                        <a:off x="1340098" y="4247644"/>
                        <a:ext cx="14764" cy="37625"/>
                      </a:xfrm>
                      <a:custGeom>
                        <a:rect b="b" l="l" r="r" t="t"/>
                        <a:pathLst>
                          <a:path extrusionOk="0" h="37625" w="14764">
                            <a:moveTo>
                              <a:pt x="0" y="0"/>
                            </a:moveTo>
                            <a:lnTo>
                              <a:pt x="14764" y="0"/>
                            </a:lnTo>
                            <a:lnTo>
                              <a:pt x="14764" y="37626"/>
                            </a:lnTo>
                            <a:lnTo>
                              <a:pt x="0" y="37626"/>
                            </a:ln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7" name="Google Shape;2137;p39"/>
                      <p:cNvSpPr/>
                      <p:nvPr/>
                    </p:nvSpPr>
                    <p:spPr>
                      <a:xfrm>
                        <a:off x="1342494" y="4023153"/>
                        <a:ext cx="35287" cy="213879"/>
                      </a:xfrm>
                      <a:custGeom>
                        <a:rect b="b" l="l" r="r" t="t"/>
                        <a:pathLst>
                          <a:path extrusionOk="0" h="213879" w="35287">
                            <a:moveTo>
                              <a:pt x="29550" y="2497"/>
                            </a:moveTo>
                            <a:lnTo>
                              <a:pt x="22" y="210619"/>
                            </a:lnTo>
                            <a:cubicBezTo>
                              <a:pt x="-168" y="212238"/>
                              <a:pt x="880" y="213667"/>
                              <a:pt x="2499" y="213857"/>
                            </a:cubicBezTo>
                            <a:lnTo>
                              <a:pt x="2499" y="213857"/>
                            </a:lnTo>
                            <a:cubicBezTo>
                              <a:pt x="4118" y="214048"/>
                              <a:pt x="5547" y="213000"/>
                              <a:pt x="5737" y="211381"/>
                            </a:cubicBezTo>
                            <a:lnTo>
                              <a:pt x="35265" y="3259"/>
                            </a:lnTo>
                            <a:cubicBezTo>
                              <a:pt x="35455" y="1640"/>
                              <a:pt x="34408" y="211"/>
                              <a:pt x="32788" y="21"/>
                            </a:cubicBezTo>
                            <a:lnTo>
                              <a:pt x="32788" y="21"/>
                            </a:lnTo>
                            <a:cubicBezTo>
                              <a:pt x="31264" y="-170"/>
                              <a:pt x="29740" y="973"/>
                              <a:pt x="29550" y="2497"/>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8" name="Google Shape;2138;p39"/>
                      <p:cNvSpPr/>
                      <p:nvPr/>
                    </p:nvSpPr>
                    <p:spPr>
                      <a:xfrm>
                        <a:off x="1357067" y="4025247"/>
                        <a:ext cx="35287" cy="213880"/>
                      </a:xfrm>
                      <a:custGeom>
                        <a:rect b="b" l="l" r="r" t="t"/>
                        <a:pathLst>
                          <a:path extrusionOk="0" h="213880" w="35287">
                            <a:moveTo>
                              <a:pt x="29550" y="2499"/>
                            </a:moveTo>
                            <a:lnTo>
                              <a:pt x="22" y="210620"/>
                            </a:lnTo>
                            <a:cubicBezTo>
                              <a:pt x="-168" y="212239"/>
                              <a:pt x="880" y="213668"/>
                              <a:pt x="2499" y="213859"/>
                            </a:cubicBezTo>
                            <a:lnTo>
                              <a:pt x="2499" y="213859"/>
                            </a:lnTo>
                            <a:cubicBezTo>
                              <a:pt x="4118" y="214049"/>
                              <a:pt x="5547" y="213001"/>
                              <a:pt x="5737" y="211382"/>
                            </a:cubicBezTo>
                            <a:lnTo>
                              <a:pt x="35265" y="3261"/>
                            </a:lnTo>
                            <a:cubicBezTo>
                              <a:pt x="35455" y="1642"/>
                              <a:pt x="34408" y="213"/>
                              <a:pt x="32788" y="22"/>
                            </a:cubicBezTo>
                            <a:lnTo>
                              <a:pt x="32788" y="22"/>
                            </a:lnTo>
                            <a:cubicBezTo>
                              <a:pt x="31264" y="-168"/>
                              <a:pt x="29740" y="880"/>
                              <a:pt x="29550" y="2499"/>
                            </a:cubicBez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39" name="Google Shape;2139;p39"/>
                  <p:cNvGrpSpPr/>
                  <p:nvPr/>
                </p:nvGrpSpPr>
                <p:grpSpPr>
                  <a:xfrm>
                    <a:off x="1211071" y="4124139"/>
                    <a:ext cx="203168" cy="213645"/>
                    <a:chOff x="1211071" y="4124139"/>
                    <a:chExt cx="203168" cy="213645"/>
                  </a:xfrm>
                </p:grpSpPr>
                <p:sp>
                  <p:nvSpPr>
                    <p:cNvPr id="2140" name="Google Shape;2140;p39"/>
                    <p:cNvSpPr/>
                    <p:nvPr/>
                  </p:nvSpPr>
                  <p:spPr>
                    <a:xfrm>
                      <a:off x="1211071" y="4124139"/>
                      <a:ext cx="203168" cy="213645"/>
                    </a:xfrm>
                    <a:custGeom>
                      <a:rect b="b" l="l" r="r" t="t"/>
                      <a:pathLst>
                        <a:path extrusionOk="0" h="213645" w="203168">
                          <a:moveTo>
                            <a:pt x="203168" y="0"/>
                          </a:moveTo>
                          <a:lnTo>
                            <a:pt x="201263" y="15240"/>
                          </a:lnTo>
                          <a:lnTo>
                            <a:pt x="199453" y="29051"/>
                          </a:lnTo>
                          <a:lnTo>
                            <a:pt x="196691" y="50006"/>
                          </a:lnTo>
                          <a:lnTo>
                            <a:pt x="194977" y="63722"/>
                          </a:lnTo>
                          <a:lnTo>
                            <a:pt x="192215" y="84868"/>
                          </a:lnTo>
                          <a:lnTo>
                            <a:pt x="190500" y="98393"/>
                          </a:lnTo>
                          <a:lnTo>
                            <a:pt x="187738" y="119729"/>
                          </a:lnTo>
                          <a:lnTo>
                            <a:pt x="186023" y="133064"/>
                          </a:lnTo>
                          <a:lnTo>
                            <a:pt x="183261" y="154591"/>
                          </a:lnTo>
                          <a:lnTo>
                            <a:pt x="181547" y="167735"/>
                          </a:lnTo>
                          <a:lnTo>
                            <a:pt x="178689" y="189452"/>
                          </a:lnTo>
                          <a:lnTo>
                            <a:pt x="177070" y="202406"/>
                          </a:lnTo>
                          <a:lnTo>
                            <a:pt x="175641" y="213646"/>
                          </a:lnTo>
                          <a:lnTo>
                            <a:pt x="27623" y="213646"/>
                          </a:lnTo>
                          <a:lnTo>
                            <a:pt x="26194" y="202406"/>
                          </a:lnTo>
                          <a:lnTo>
                            <a:pt x="24479" y="189452"/>
                          </a:lnTo>
                          <a:lnTo>
                            <a:pt x="21717" y="167735"/>
                          </a:lnTo>
                          <a:lnTo>
                            <a:pt x="20003" y="154591"/>
                          </a:lnTo>
                          <a:lnTo>
                            <a:pt x="17240" y="133064"/>
                          </a:lnTo>
                          <a:lnTo>
                            <a:pt x="15526" y="119729"/>
                          </a:lnTo>
                          <a:lnTo>
                            <a:pt x="12764" y="98393"/>
                          </a:lnTo>
                          <a:lnTo>
                            <a:pt x="10954" y="84868"/>
                          </a:lnTo>
                          <a:lnTo>
                            <a:pt x="8287" y="63722"/>
                          </a:lnTo>
                          <a:lnTo>
                            <a:pt x="6477" y="50006"/>
                          </a:lnTo>
                          <a:lnTo>
                            <a:pt x="3810" y="29051"/>
                          </a:lnTo>
                          <a:lnTo>
                            <a:pt x="2000" y="15240"/>
                          </a:lnTo>
                          <a:lnTo>
                            <a:pt x="0" y="0"/>
                          </a:ln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141" name="Google Shape;2141;p39"/>
                    <p:cNvGrpSpPr/>
                    <p:nvPr/>
                  </p:nvGrpSpPr>
                  <p:grpSpPr>
                    <a:xfrm>
                      <a:off x="1213072" y="4139378"/>
                      <a:ext cx="199263" cy="187167"/>
                      <a:chOff x="1213072" y="4139378"/>
                      <a:chExt cx="199263" cy="187167"/>
                    </a:xfrm>
                  </p:grpSpPr>
                  <p:sp>
                    <p:nvSpPr>
                      <p:cNvPr id="2142" name="Google Shape;2142;p39"/>
                      <p:cNvSpPr/>
                      <p:nvPr/>
                    </p:nvSpPr>
                    <p:spPr>
                      <a:xfrm>
                        <a:off x="1213072" y="4139378"/>
                        <a:ext cx="199263" cy="13811"/>
                      </a:xfrm>
                      <a:custGeom>
                        <a:rect b="b" l="l" r="r" t="t"/>
                        <a:pathLst>
                          <a:path extrusionOk="0" h="13811" w="199263">
                            <a:moveTo>
                              <a:pt x="199263" y="0"/>
                            </a:moveTo>
                            <a:lnTo>
                              <a:pt x="197453" y="13811"/>
                            </a:lnTo>
                            <a:lnTo>
                              <a:pt x="1810" y="13811"/>
                            </a:lnTo>
                            <a:lnTo>
                              <a:pt x="0" y="0"/>
                            </a:lnTo>
                            <a:close/>
                          </a:path>
                        </a:pathLst>
                      </a:custGeom>
                      <a:solidFill>
                        <a:srgbClr val="B117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3" name="Google Shape;2143;p39"/>
                      <p:cNvSpPr/>
                      <p:nvPr/>
                    </p:nvSpPr>
                    <p:spPr>
                      <a:xfrm>
                        <a:off x="1217548" y="4174145"/>
                        <a:ext cx="190214" cy="13715"/>
                      </a:xfrm>
                      <a:custGeom>
                        <a:rect b="b" l="l" r="r" t="t"/>
                        <a:pathLst>
                          <a:path extrusionOk="0" h="13715" w="190214">
                            <a:moveTo>
                              <a:pt x="190214" y="0"/>
                            </a:moveTo>
                            <a:lnTo>
                              <a:pt x="188500" y="13716"/>
                            </a:lnTo>
                            <a:lnTo>
                              <a:pt x="1810" y="13716"/>
                            </a:lnTo>
                            <a:lnTo>
                              <a:pt x="0" y="0"/>
                            </a:lnTo>
                            <a:close/>
                          </a:path>
                        </a:pathLst>
                      </a:custGeom>
                      <a:solidFill>
                        <a:srgbClr val="B117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4" name="Google Shape;2144;p39"/>
                      <p:cNvSpPr/>
                      <p:nvPr/>
                    </p:nvSpPr>
                    <p:spPr>
                      <a:xfrm>
                        <a:off x="1222025" y="4209006"/>
                        <a:ext cx="181260" cy="13525"/>
                      </a:xfrm>
                      <a:custGeom>
                        <a:rect b="b" l="l" r="r" t="t"/>
                        <a:pathLst>
                          <a:path extrusionOk="0" h="13525" w="181260">
                            <a:moveTo>
                              <a:pt x="181261" y="0"/>
                            </a:moveTo>
                            <a:lnTo>
                              <a:pt x="179546" y="13526"/>
                            </a:lnTo>
                            <a:lnTo>
                              <a:pt x="1810" y="13526"/>
                            </a:lnTo>
                            <a:lnTo>
                              <a:pt x="0" y="0"/>
                            </a:lnTo>
                            <a:close/>
                          </a:path>
                        </a:pathLst>
                      </a:custGeom>
                      <a:solidFill>
                        <a:srgbClr val="B117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5" name="Google Shape;2145;p39"/>
                      <p:cNvSpPr/>
                      <p:nvPr/>
                    </p:nvSpPr>
                    <p:spPr>
                      <a:xfrm>
                        <a:off x="1226597" y="4243868"/>
                        <a:ext cx="172211" cy="13335"/>
                      </a:xfrm>
                      <a:custGeom>
                        <a:rect b="b" l="l" r="r" t="t"/>
                        <a:pathLst>
                          <a:path extrusionOk="0" h="13335" w="172211">
                            <a:moveTo>
                              <a:pt x="172212" y="0"/>
                            </a:moveTo>
                            <a:lnTo>
                              <a:pt x="170497" y="13335"/>
                            </a:lnTo>
                            <a:lnTo>
                              <a:pt x="1715" y="13335"/>
                            </a:lnTo>
                            <a:lnTo>
                              <a:pt x="0" y="0"/>
                            </a:lnTo>
                            <a:close/>
                          </a:path>
                        </a:pathLst>
                      </a:custGeom>
                      <a:solidFill>
                        <a:srgbClr val="B117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6" name="Google Shape;2146;p39"/>
                      <p:cNvSpPr/>
                      <p:nvPr/>
                    </p:nvSpPr>
                    <p:spPr>
                      <a:xfrm>
                        <a:off x="1231074" y="4278729"/>
                        <a:ext cx="163258" cy="13144"/>
                      </a:xfrm>
                      <a:custGeom>
                        <a:rect b="b" l="l" r="r" t="t"/>
                        <a:pathLst>
                          <a:path extrusionOk="0" h="13144" w="163258">
                            <a:moveTo>
                              <a:pt x="163259" y="0"/>
                            </a:moveTo>
                            <a:lnTo>
                              <a:pt x="161544" y="13145"/>
                            </a:lnTo>
                            <a:lnTo>
                              <a:pt x="1714" y="13145"/>
                            </a:lnTo>
                            <a:lnTo>
                              <a:pt x="0" y="0"/>
                            </a:lnTo>
                            <a:close/>
                          </a:path>
                        </a:pathLst>
                      </a:custGeom>
                      <a:solidFill>
                        <a:srgbClr val="B117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7" name="Google Shape;2147;p39"/>
                      <p:cNvSpPr/>
                      <p:nvPr/>
                    </p:nvSpPr>
                    <p:spPr>
                      <a:xfrm>
                        <a:off x="1235551" y="4313591"/>
                        <a:ext cx="154209" cy="12954"/>
                      </a:xfrm>
                      <a:custGeom>
                        <a:rect b="b" l="l" r="r" t="t"/>
                        <a:pathLst>
                          <a:path extrusionOk="0" h="12954" w="154209">
                            <a:moveTo>
                              <a:pt x="154210" y="0"/>
                            </a:moveTo>
                            <a:lnTo>
                              <a:pt x="152591" y="12954"/>
                            </a:lnTo>
                            <a:lnTo>
                              <a:pt x="1715" y="12954"/>
                            </a:lnTo>
                            <a:lnTo>
                              <a:pt x="0" y="0"/>
                            </a:lnTo>
                            <a:close/>
                          </a:path>
                        </a:pathLst>
                      </a:custGeom>
                      <a:solidFill>
                        <a:srgbClr val="B1172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148" name="Google Shape;2148;p39"/>
                <p:cNvGrpSpPr/>
                <p:nvPr/>
              </p:nvGrpSpPr>
              <p:grpSpPr>
                <a:xfrm>
                  <a:off x="1991074" y="3540542"/>
                  <a:ext cx="1244720" cy="797813"/>
                  <a:chOff x="1991074" y="3540542"/>
                  <a:chExt cx="1244720" cy="797813"/>
                </a:xfrm>
              </p:grpSpPr>
              <p:grpSp>
                <p:nvGrpSpPr>
                  <p:cNvPr id="2149" name="Google Shape;2149;p39"/>
                  <p:cNvGrpSpPr/>
                  <p:nvPr/>
                </p:nvGrpSpPr>
                <p:grpSpPr>
                  <a:xfrm>
                    <a:off x="2178528" y="3540542"/>
                    <a:ext cx="1057266" cy="797813"/>
                    <a:chOff x="2178528" y="3540542"/>
                    <a:chExt cx="1057266" cy="797813"/>
                  </a:xfrm>
                </p:grpSpPr>
                <p:sp>
                  <p:nvSpPr>
                    <p:cNvPr id="2150" name="Google Shape;2150;p39"/>
                    <p:cNvSpPr/>
                    <p:nvPr/>
                  </p:nvSpPr>
                  <p:spPr>
                    <a:xfrm>
                      <a:off x="2178623" y="3540637"/>
                      <a:ext cx="1057171" cy="652558"/>
                    </a:xfrm>
                    <a:custGeom>
                      <a:rect b="b" l="l" r="r" t="t"/>
                      <a:pathLst>
                        <a:path extrusionOk="0" h="652558" w="1057171">
                          <a:moveTo>
                            <a:pt x="1056225" y="42291"/>
                          </a:moveTo>
                          <a:lnTo>
                            <a:pt x="930019" y="576072"/>
                          </a:lnTo>
                          <a:lnTo>
                            <a:pt x="926685" y="590074"/>
                          </a:lnTo>
                          <a:lnTo>
                            <a:pt x="918208" y="625983"/>
                          </a:lnTo>
                          <a:cubicBezTo>
                            <a:pt x="914493" y="641604"/>
                            <a:pt x="900682" y="652558"/>
                            <a:pt x="884680" y="652558"/>
                          </a:cubicBezTo>
                          <a:lnTo>
                            <a:pt x="34478" y="652558"/>
                          </a:lnTo>
                          <a:cubicBezTo>
                            <a:pt x="12190" y="652558"/>
                            <a:pt x="-4193" y="631794"/>
                            <a:pt x="950" y="610172"/>
                          </a:cubicBezTo>
                          <a:lnTo>
                            <a:pt x="138967" y="26480"/>
                          </a:lnTo>
                          <a:cubicBezTo>
                            <a:pt x="142682" y="10954"/>
                            <a:pt x="156494" y="0"/>
                            <a:pt x="172496" y="0"/>
                          </a:cubicBezTo>
                          <a:lnTo>
                            <a:pt x="1022697" y="0"/>
                          </a:lnTo>
                          <a:cubicBezTo>
                            <a:pt x="1044890" y="-95"/>
                            <a:pt x="1061369" y="20670"/>
                            <a:pt x="1056225" y="4229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51" name="Google Shape;2151;p39"/>
                    <p:cNvSpPr/>
                    <p:nvPr/>
                  </p:nvSpPr>
                  <p:spPr>
                    <a:xfrm>
                      <a:off x="2222531" y="4116614"/>
                      <a:ext cx="886110" cy="14096"/>
                    </a:xfrm>
                    <a:custGeom>
                      <a:rect b="b" l="l" r="r" t="t"/>
                      <a:pathLst>
                        <a:path extrusionOk="0" h="14096" w="886110">
                          <a:moveTo>
                            <a:pt x="886111" y="0"/>
                          </a:moveTo>
                          <a:lnTo>
                            <a:pt x="882777" y="14097"/>
                          </a:lnTo>
                          <a:lnTo>
                            <a:pt x="0" y="14097"/>
                          </a:lnTo>
                          <a:lnTo>
                            <a:pt x="0"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152" name="Google Shape;2152;p39"/>
                    <p:cNvGrpSpPr/>
                    <p:nvPr/>
                  </p:nvGrpSpPr>
                  <p:grpSpPr>
                    <a:xfrm>
                      <a:off x="2417555" y="3604073"/>
                      <a:ext cx="139351" cy="136969"/>
                      <a:chOff x="2417555" y="3604073"/>
                      <a:chExt cx="139351" cy="136969"/>
                    </a:xfrm>
                  </p:grpSpPr>
                  <p:sp>
                    <p:nvSpPr>
                      <p:cNvPr id="2153" name="Google Shape;2153;p39"/>
                      <p:cNvSpPr/>
                      <p:nvPr/>
                    </p:nvSpPr>
                    <p:spPr>
                      <a:xfrm>
                        <a:off x="2417555" y="3604073"/>
                        <a:ext cx="139351" cy="136969"/>
                      </a:xfrm>
                      <a:custGeom>
                        <a:rect b="b" l="l" r="r" t="t"/>
                        <a:pathLst>
                          <a:path extrusionOk="0" h="136969" w="139351">
                            <a:moveTo>
                              <a:pt x="138161" y="68485"/>
                            </a:moveTo>
                            <a:cubicBezTo>
                              <a:pt x="131112" y="106299"/>
                              <a:pt x="94727" y="136970"/>
                              <a:pt x="56912" y="136970"/>
                            </a:cubicBezTo>
                            <a:cubicBezTo>
                              <a:pt x="19098" y="136970"/>
                              <a:pt x="-5857" y="106299"/>
                              <a:pt x="1191" y="68485"/>
                            </a:cubicBezTo>
                            <a:cubicBezTo>
                              <a:pt x="8240" y="30671"/>
                              <a:pt x="44625" y="0"/>
                              <a:pt x="82439" y="0"/>
                            </a:cubicBezTo>
                            <a:cubicBezTo>
                              <a:pt x="120254" y="0"/>
                              <a:pt x="145209" y="30671"/>
                              <a:pt x="138161" y="68485"/>
                            </a:cubicBezTo>
                            <a:close/>
                          </a:path>
                        </a:pathLst>
                      </a:custGeom>
                      <a:solidFill>
                        <a:srgbClr val="FAAF3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154" name="Google Shape;2154;p39"/>
                      <p:cNvGrpSpPr/>
                      <p:nvPr/>
                    </p:nvGrpSpPr>
                    <p:grpSpPr>
                      <a:xfrm>
                        <a:off x="2465931" y="3645793"/>
                        <a:ext cx="48696" cy="27431"/>
                        <a:chOff x="2465931" y="3645793"/>
                        <a:chExt cx="48696" cy="27431"/>
                      </a:xfrm>
                    </p:grpSpPr>
                    <p:sp>
                      <p:nvSpPr>
                        <p:cNvPr id="2155" name="Google Shape;2155;p39"/>
                        <p:cNvSpPr/>
                        <p:nvPr/>
                      </p:nvSpPr>
                      <p:spPr>
                        <a:xfrm>
                          <a:off x="2465931" y="3645793"/>
                          <a:ext cx="12924" cy="27431"/>
                        </a:xfrm>
                        <a:custGeom>
                          <a:rect b="b" l="l" r="r" t="t"/>
                          <a:pathLst>
                            <a:path extrusionOk="0" h="27431" w="12924">
                              <a:moveTo>
                                <a:pt x="12442" y="13716"/>
                              </a:moveTo>
                              <a:cubicBezTo>
                                <a:pt x="11013" y="21241"/>
                                <a:pt x="7203" y="27432"/>
                                <a:pt x="3965" y="27432"/>
                              </a:cubicBezTo>
                              <a:cubicBezTo>
                                <a:pt x="631" y="27432"/>
                                <a:pt x="-893" y="21336"/>
                                <a:pt x="536" y="13716"/>
                              </a:cubicBezTo>
                              <a:cubicBezTo>
                                <a:pt x="1965" y="6191"/>
                                <a:pt x="5775" y="0"/>
                                <a:pt x="9013" y="0"/>
                              </a:cubicBezTo>
                              <a:cubicBezTo>
                                <a:pt x="12252" y="0"/>
                                <a:pt x="13776" y="6096"/>
                                <a:pt x="12442" y="1371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56" name="Google Shape;2156;p39"/>
                        <p:cNvSpPr/>
                        <p:nvPr/>
                      </p:nvSpPr>
                      <p:spPr>
                        <a:xfrm>
                          <a:off x="2501649" y="3645793"/>
                          <a:ext cx="12978" cy="27431"/>
                        </a:xfrm>
                        <a:custGeom>
                          <a:rect b="b" l="l" r="r" t="t"/>
                          <a:pathLst>
                            <a:path extrusionOk="0" h="27431" w="12978">
                              <a:moveTo>
                                <a:pt x="12442" y="13716"/>
                              </a:moveTo>
                              <a:cubicBezTo>
                                <a:pt x="11013" y="21241"/>
                                <a:pt x="7203" y="27432"/>
                                <a:pt x="3965" y="27432"/>
                              </a:cubicBezTo>
                              <a:cubicBezTo>
                                <a:pt x="631" y="27432"/>
                                <a:pt x="-893" y="21336"/>
                                <a:pt x="536" y="13716"/>
                              </a:cubicBezTo>
                              <a:cubicBezTo>
                                <a:pt x="1965" y="6191"/>
                                <a:pt x="5775" y="0"/>
                                <a:pt x="9013" y="0"/>
                              </a:cubicBezTo>
                              <a:cubicBezTo>
                                <a:pt x="12347" y="0"/>
                                <a:pt x="13871" y="6096"/>
                                <a:pt x="12442" y="1371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57" name="Google Shape;2157;p39"/>
                      <p:cNvSpPr/>
                      <p:nvPr/>
                    </p:nvSpPr>
                    <p:spPr>
                      <a:xfrm>
                        <a:off x="2450936" y="3672670"/>
                        <a:ext cx="72923" cy="33320"/>
                      </a:xfrm>
                      <a:custGeom>
                        <a:rect b="b" l="l" r="r" t="t"/>
                        <a:pathLst>
                          <a:path extrusionOk="0" h="33320" w="72923">
                            <a:moveTo>
                              <a:pt x="30675" y="33321"/>
                            </a:moveTo>
                            <a:cubicBezTo>
                              <a:pt x="1243" y="33321"/>
                              <a:pt x="5" y="3888"/>
                              <a:pt x="5" y="3603"/>
                            </a:cubicBezTo>
                            <a:cubicBezTo>
                              <a:pt x="-90" y="1983"/>
                              <a:pt x="1243" y="364"/>
                              <a:pt x="2958" y="78"/>
                            </a:cubicBezTo>
                            <a:cubicBezTo>
                              <a:pt x="4672" y="-303"/>
                              <a:pt x="6006" y="745"/>
                              <a:pt x="6101" y="2364"/>
                            </a:cubicBezTo>
                            <a:cubicBezTo>
                              <a:pt x="6101" y="3412"/>
                              <a:pt x="7244" y="27415"/>
                              <a:pt x="31914" y="27415"/>
                            </a:cubicBezTo>
                            <a:cubicBezTo>
                              <a:pt x="56488" y="27415"/>
                              <a:pt x="66585" y="3412"/>
                              <a:pt x="67061" y="2364"/>
                            </a:cubicBezTo>
                            <a:cubicBezTo>
                              <a:pt x="67728" y="745"/>
                              <a:pt x="69537" y="-207"/>
                              <a:pt x="71061" y="78"/>
                            </a:cubicBezTo>
                            <a:cubicBezTo>
                              <a:pt x="72585" y="459"/>
                              <a:pt x="73347" y="1983"/>
                              <a:pt x="72681" y="3603"/>
                            </a:cubicBezTo>
                            <a:cubicBezTo>
                              <a:pt x="72300" y="3793"/>
                              <a:pt x="60108" y="33321"/>
                              <a:pt x="30675" y="3332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58" name="Google Shape;2158;p39"/>
                    <p:cNvSpPr/>
                    <p:nvPr/>
                  </p:nvSpPr>
                  <p:spPr>
                    <a:xfrm>
                      <a:off x="2948708" y="3955039"/>
                      <a:ext cx="140208" cy="117188"/>
                    </a:xfrm>
                    <a:custGeom>
                      <a:rect b="b" l="l" r="r" t="t"/>
                      <a:pathLst>
                        <a:path extrusionOk="0" h="117188" w="140208">
                          <a:moveTo>
                            <a:pt x="9" y="37369"/>
                          </a:moveTo>
                          <a:cubicBezTo>
                            <a:pt x="771" y="72802"/>
                            <a:pt x="60779" y="117189"/>
                            <a:pt x="60779" y="117189"/>
                          </a:cubicBezTo>
                          <a:cubicBezTo>
                            <a:pt x="60779" y="117189"/>
                            <a:pt x="130502" y="72802"/>
                            <a:pt x="138979" y="37369"/>
                          </a:cubicBezTo>
                          <a:cubicBezTo>
                            <a:pt x="148123" y="-1017"/>
                            <a:pt x="104308" y="-12828"/>
                            <a:pt x="71828" y="16128"/>
                          </a:cubicBezTo>
                          <a:cubicBezTo>
                            <a:pt x="45634" y="-12828"/>
                            <a:pt x="-753" y="-1017"/>
                            <a:pt x="9" y="37369"/>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59" name="Google Shape;2159;p39"/>
                    <p:cNvSpPr/>
                    <p:nvPr/>
                  </p:nvSpPr>
                  <p:spPr>
                    <a:xfrm>
                      <a:off x="2688363" y="3823148"/>
                      <a:ext cx="133785" cy="132969"/>
                    </a:xfrm>
                    <a:custGeom>
                      <a:rect b="b" l="l" r="r" t="t"/>
                      <a:pathLst>
                        <a:path extrusionOk="0" h="132969" w="133785">
                          <a:moveTo>
                            <a:pt x="133386" y="66484"/>
                          </a:moveTo>
                          <a:cubicBezTo>
                            <a:pt x="129290" y="103251"/>
                            <a:pt x="96238" y="132969"/>
                            <a:pt x="59567" y="132969"/>
                          </a:cubicBezTo>
                          <a:cubicBezTo>
                            <a:pt x="22896" y="132969"/>
                            <a:pt x="-3679" y="103156"/>
                            <a:pt x="417" y="66484"/>
                          </a:cubicBezTo>
                          <a:cubicBezTo>
                            <a:pt x="4512" y="29718"/>
                            <a:pt x="37564" y="0"/>
                            <a:pt x="74235" y="0"/>
                          </a:cubicBezTo>
                          <a:cubicBezTo>
                            <a:pt x="110907" y="0"/>
                            <a:pt x="137386" y="29813"/>
                            <a:pt x="133386" y="66484"/>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0" name="Google Shape;2160;p39"/>
                    <p:cNvSpPr/>
                    <p:nvPr/>
                  </p:nvSpPr>
                  <p:spPr>
                    <a:xfrm>
                      <a:off x="2178528" y="3540542"/>
                      <a:ext cx="206214" cy="652653"/>
                    </a:xfrm>
                    <a:custGeom>
                      <a:rect b="b" l="l" r="r" t="t"/>
                      <a:pathLst>
                        <a:path extrusionOk="0" h="652653" w="206214">
                          <a:moveTo>
                            <a:pt x="206214" y="0"/>
                          </a:moveTo>
                          <a:lnTo>
                            <a:pt x="59243" y="652653"/>
                          </a:lnTo>
                          <a:lnTo>
                            <a:pt x="34478" y="652653"/>
                          </a:lnTo>
                          <a:cubicBezTo>
                            <a:pt x="12190" y="652653"/>
                            <a:pt x="-4193" y="631888"/>
                            <a:pt x="950" y="610267"/>
                          </a:cubicBezTo>
                          <a:lnTo>
                            <a:pt x="138968" y="26575"/>
                          </a:lnTo>
                          <a:cubicBezTo>
                            <a:pt x="142682" y="11049"/>
                            <a:pt x="156494" y="0"/>
                            <a:pt x="172496" y="0"/>
                          </a:cubicBezTo>
                          <a:lnTo>
                            <a:pt x="206214" y="0"/>
                          </a:ln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1" name="Google Shape;2161;p39"/>
                    <p:cNvSpPr/>
                    <p:nvPr/>
                  </p:nvSpPr>
                  <p:spPr>
                    <a:xfrm>
                      <a:off x="2605246" y="4193195"/>
                      <a:ext cx="110966" cy="145065"/>
                    </a:xfrm>
                    <a:custGeom>
                      <a:rect b="b" l="l" r="r" t="t"/>
                      <a:pathLst>
                        <a:path extrusionOk="0" h="145065" w="110966">
                          <a:moveTo>
                            <a:pt x="25813" y="0"/>
                          </a:moveTo>
                          <a:lnTo>
                            <a:pt x="0" y="145066"/>
                          </a:lnTo>
                          <a:lnTo>
                            <a:pt x="85153" y="145066"/>
                          </a:lnTo>
                          <a:lnTo>
                            <a:pt x="110966"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2" name="Google Shape;2162;p39"/>
                    <p:cNvSpPr/>
                    <p:nvPr/>
                  </p:nvSpPr>
                  <p:spPr>
                    <a:xfrm>
                      <a:off x="2474767" y="4274919"/>
                      <a:ext cx="323955" cy="63436"/>
                    </a:xfrm>
                    <a:custGeom>
                      <a:rect b="b" l="l" r="r" t="t"/>
                      <a:pathLst>
                        <a:path extrusionOk="0" h="63436" w="323955">
                          <a:moveTo>
                            <a:pt x="2939" y="38386"/>
                          </a:moveTo>
                          <a:lnTo>
                            <a:pt x="20370" y="13906"/>
                          </a:lnTo>
                          <a:cubicBezTo>
                            <a:pt x="26561" y="5143"/>
                            <a:pt x="36657" y="0"/>
                            <a:pt x="47421" y="0"/>
                          </a:cubicBezTo>
                          <a:lnTo>
                            <a:pt x="280974" y="0"/>
                          </a:lnTo>
                          <a:cubicBezTo>
                            <a:pt x="293356" y="0"/>
                            <a:pt x="304691" y="6858"/>
                            <a:pt x="310406" y="17812"/>
                          </a:cubicBezTo>
                          <a:lnTo>
                            <a:pt x="322122" y="40291"/>
                          </a:lnTo>
                          <a:cubicBezTo>
                            <a:pt x="327646" y="50768"/>
                            <a:pt x="320026" y="63436"/>
                            <a:pt x="308120" y="63436"/>
                          </a:cubicBezTo>
                          <a:lnTo>
                            <a:pt x="15798" y="63436"/>
                          </a:lnTo>
                          <a:cubicBezTo>
                            <a:pt x="3034" y="63341"/>
                            <a:pt x="-4491" y="48768"/>
                            <a:pt x="2939" y="3838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63" name="Google Shape;2163;p39"/>
                  <p:cNvSpPr/>
                  <p:nvPr/>
                </p:nvSpPr>
                <p:spPr>
                  <a:xfrm>
                    <a:off x="1991074" y="4278444"/>
                    <a:ext cx="710253" cy="59721"/>
                  </a:xfrm>
                  <a:custGeom>
                    <a:rect b="b" l="l" r="r" t="t"/>
                    <a:pathLst>
                      <a:path extrusionOk="0" h="59721" w="710253">
                        <a:moveTo>
                          <a:pt x="0" y="59722"/>
                        </a:moveTo>
                        <a:lnTo>
                          <a:pt x="701611" y="59722"/>
                        </a:lnTo>
                        <a:lnTo>
                          <a:pt x="709232" y="33242"/>
                        </a:lnTo>
                        <a:cubicBezTo>
                          <a:pt x="713994" y="16573"/>
                          <a:pt x="701516" y="0"/>
                          <a:pt x="684181" y="0"/>
                        </a:cubicBezTo>
                        <a:lnTo>
                          <a:pt x="36767" y="0"/>
                        </a:lnTo>
                        <a:cubicBezTo>
                          <a:pt x="25146" y="0"/>
                          <a:pt x="14954" y="7715"/>
                          <a:pt x="11716" y="18859"/>
                        </a:cubicBezTo>
                        <a:lnTo>
                          <a:pt x="0" y="5972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64" name="Google Shape;2164;p39"/>
                <p:cNvGrpSpPr/>
                <p:nvPr/>
              </p:nvGrpSpPr>
              <p:grpSpPr>
                <a:xfrm>
                  <a:off x="2578957" y="3131729"/>
                  <a:ext cx="354044" cy="306228"/>
                  <a:chOff x="2578957" y="3131729"/>
                  <a:chExt cx="354044" cy="306228"/>
                </a:xfrm>
              </p:grpSpPr>
              <p:sp>
                <p:nvSpPr>
                  <p:cNvPr id="2165" name="Google Shape;2165;p39"/>
                  <p:cNvSpPr/>
                  <p:nvPr/>
                </p:nvSpPr>
                <p:spPr>
                  <a:xfrm>
                    <a:off x="2578957" y="3131729"/>
                    <a:ext cx="354044" cy="234505"/>
                  </a:xfrm>
                  <a:custGeom>
                    <a:rect b="b" l="l" r="r" t="t"/>
                    <a:pathLst>
                      <a:path extrusionOk="0" h="234505" w="354044">
                        <a:moveTo>
                          <a:pt x="332137" y="234505"/>
                        </a:moveTo>
                        <a:lnTo>
                          <a:pt x="21812" y="234315"/>
                        </a:lnTo>
                        <a:cubicBezTo>
                          <a:pt x="9811" y="234315"/>
                          <a:pt x="0" y="224504"/>
                          <a:pt x="0" y="212503"/>
                        </a:cubicBezTo>
                        <a:lnTo>
                          <a:pt x="95" y="21812"/>
                        </a:lnTo>
                        <a:cubicBezTo>
                          <a:pt x="95" y="9811"/>
                          <a:pt x="9906" y="0"/>
                          <a:pt x="21908" y="0"/>
                        </a:cubicBezTo>
                        <a:lnTo>
                          <a:pt x="332232" y="190"/>
                        </a:lnTo>
                        <a:cubicBezTo>
                          <a:pt x="344234" y="190"/>
                          <a:pt x="354044" y="10001"/>
                          <a:pt x="354044" y="22003"/>
                        </a:cubicBezTo>
                        <a:lnTo>
                          <a:pt x="353949" y="212693"/>
                        </a:lnTo>
                        <a:cubicBezTo>
                          <a:pt x="353949" y="224790"/>
                          <a:pt x="344138" y="234505"/>
                          <a:pt x="332137" y="234505"/>
                        </a:cubicBez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6" name="Google Shape;2166;p39"/>
                  <p:cNvSpPr/>
                  <p:nvPr/>
                </p:nvSpPr>
                <p:spPr>
                  <a:xfrm>
                    <a:off x="2814796" y="3331087"/>
                    <a:ext cx="77819" cy="106870"/>
                  </a:xfrm>
                  <a:custGeom>
                    <a:rect b="b" l="l" r="r" t="t"/>
                    <a:pathLst>
                      <a:path extrusionOk="0" h="106870" w="77819">
                        <a:moveTo>
                          <a:pt x="77819" y="0"/>
                        </a:moveTo>
                        <a:lnTo>
                          <a:pt x="49435" y="106871"/>
                        </a:lnTo>
                        <a:lnTo>
                          <a:pt x="0" y="6382"/>
                        </a:lnTo>
                        <a:close/>
                      </a:path>
                    </a:pathLst>
                  </a:custGeom>
                  <a:solidFill>
                    <a:srgbClr val="DF615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7" name="Google Shape;2167;p39"/>
                  <p:cNvSpPr/>
                  <p:nvPr/>
                </p:nvSpPr>
                <p:spPr>
                  <a:xfrm>
                    <a:off x="2676981" y="3189352"/>
                    <a:ext cx="157987" cy="132495"/>
                  </a:xfrm>
                  <a:custGeom>
                    <a:rect b="b" l="l" r="r" t="t"/>
                    <a:pathLst>
                      <a:path extrusionOk="0" h="132495" w="157987">
                        <a:moveTo>
                          <a:pt x="157341" y="42390"/>
                        </a:moveTo>
                        <a:cubicBezTo>
                          <a:pt x="151055" y="82395"/>
                          <a:pt x="76283" y="132496"/>
                          <a:pt x="76283" y="132496"/>
                        </a:cubicBezTo>
                        <a:cubicBezTo>
                          <a:pt x="76283" y="132496"/>
                          <a:pt x="4370" y="82299"/>
                          <a:pt x="274" y="42199"/>
                        </a:cubicBezTo>
                        <a:cubicBezTo>
                          <a:pt x="-4203" y="-1235"/>
                          <a:pt x="47232" y="-14475"/>
                          <a:pt x="79522" y="18291"/>
                        </a:cubicBezTo>
                        <a:cubicBezTo>
                          <a:pt x="113621" y="-14379"/>
                          <a:pt x="164294" y="-1044"/>
                          <a:pt x="157341" y="423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168" name="Google Shape;2168;p39"/>
            <p:cNvGrpSpPr/>
            <p:nvPr/>
          </p:nvGrpSpPr>
          <p:grpSpPr>
            <a:xfrm>
              <a:off x="2498852" y="2219710"/>
              <a:ext cx="4813268" cy="3824478"/>
              <a:chOff x="2498852" y="2219710"/>
              <a:chExt cx="4813268" cy="3824478"/>
            </a:xfrm>
          </p:grpSpPr>
          <p:grpSp>
            <p:nvGrpSpPr>
              <p:cNvPr id="2169" name="Google Shape;2169;p39"/>
              <p:cNvGrpSpPr/>
              <p:nvPr/>
            </p:nvGrpSpPr>
            <p:grpSpPr>
              <a:xfrm>
                <a:off x="6237811" y="3574202"/>
                <a:ext cx="1074309" cy="2469986"/>
                <a:chOff x="6237811" y="3574202"/>
                <a:chExt cx="1074309" cy="2469986"/>
              </a:xfrm>
            </p:grpSpPr>
            <p:sp>
              <p:nvSpPr>
                <p:cNvPr id="2170" name="Google Shape;2170;p39"/>
                <p:cNvSpPr/>
                <p:nvPr/>
              </p:nvSpPr>
              <p:spPr>
                <a:xfrm>
                  <a:off x="6255226" y="5939794"/>
                  <a:ext cx="1056894" cy="104394"/>
                </a:xfrm>
                <a:custGeom>
                  <a:rect b="b" l="l" r="r" t="t"/>
                  <a:pathLst>
                    <a:path extrusionOk="0" h="104394" w="1056894">
                      <a:moveTo>
                        <a:pt x="1056894" y="52197"/>
                      </a:moveTo>
                      <a:cubicBezTo>
                        <a:pt x="1056894" y="81025"/>
                        <a:pt x="820300" y="104394"/>
                        <a:pt x="528447" y="104394"/>
                      </a:cubicBezTo>
                      <a:cubicBezTo>
                        <a:pt x="236594" y="104394"/>
                        <a:pt x="0" y="81025"/>
                        <a:pt x="0" y="52197"/>
                      </a:cubicBezTo>
                      <a:cubicBezTo>
                        <a:pt x="0" y="23369"/>
                        <a:pt x="236594" y="0"/>
                        <a:pt x="528447" y="0"/>
                      </a:cubicBezTo>
                      <a:cubicBezTo>
                        <a:pt x="820300" y="0"/>
                        <a:pt x="1056894" y="23369"/>
                        <a:pt x="1056894" y="52197"/>
                      </a:cubicBezTo>
                      <a:close/>
                    </a:path>
                  </a:pathLst>
                </a:custGeom>
                <a:solidFill>
                  <a:schemeClr val="lt1">
                    <a:alpha val="2784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171" name="Google Shape;2171;p39"/>
                <p:cNvGrpSpPr/>
                <p:nvPr/>
              </p:nvGrpSpPr>
              <p:grpSpPr>
                <a:xfrm>
                  <a:off x="6237811" y="3574202"/>
                  <a:ext cx="1037052" cy="2431981"/>
                  <a:chOff x="6237811" y="3574202"/>
                  <a:chExt cx="1037052" cy="2431981"/>
                </a:xfrm>
              </p:grpSpPr>
              <p:sp>
                <p:nvSpPr>
                  <p:cNvPr id="2172" name="Google Shape;2172;p39"/>
                  <p:cNvSpPr/>
                  <p:nvPr/>
                </p:nvSpPr>
                <p:spPr>
                  <a:xfrm>
                    <a:off x="6417055" y="5558032"/>
                    <a:ext cx="713041" cy="56483"/>
                  </a:xfrm>
                  <a:custGeom>
                    <a:rect b="b" l="l" r="r" t="t"/>
                    <a:pathLst>
                      <a:path extrusionOk="0" h="56483" w="713041">
                        <a:moveTo>
                          <a:pt x="690086" y="56483"/>
                        </a:moveTo>
                        <a:lnTo>
                          <a:pt x="22956" y="56483"/>
                        </a:lnTo>
                        <a:cubicBezTo>
                          <a:pt x="10287" y="56483"/>
                          <a:pt x="0" y="46196"/>
                          <a:pt x="0" y="33528"/>
                        </a:cubicBezTo>
                        <a:lnTo>
                          <a:pt x="0" y="22955"/>
                        </a:lnTo>
                        <a:cubicBezTo>
                          <a:pt x="0" y="10287"/>
                          <a:pt x="10287" y="0"/>
                          <a:pt x="22956" y="0"/>
                        </a:cubicBezTo>
                        <a:lnTo>
                          <a:pt x="690086" y="0"/>
                        </a:lnTo>
                        <a:cubicBezTo>
                          <a:pt x="702755" y="0"/>
                          <a:pt x="713042" y="10287"/>
                          <a:pt x="713042" y="22955"/>
                        </a:cubicBezTo>
                        <a:lnTo>
                          <a:pt x="713042" y="33528"/>
                        </a:lnTo>
                        <a:cubicBezTo>
                          <a:pt x="713042" y="46196"/>
                          <a:pt x="702755" y="56483"/>
                          <a:pt x="690086" y="56483"/>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73" name="Google Shape;2173;p39"/>
                  <p:cNvSpPr/>
                  <p:nvPr/>
                </p:nvSpPr>
                <p:spPr>
                  <a:xfrm>
                    <a:off x="6428867" y="4932335"/>
                    <a:ext cx="691038" cy="119348"/>
                  </a:xfrm>
                  <a:custGeom>
                    <a:rect b="b" l="l" r="r" t="t"/>
                    <a:pathLst>
                      <a:path extrusionOk="0" h="119348" w="691038">
                        <a:moveTo>
                          <a:pt x="19621" y="0"/>
                        </a:moveTo>
                        <a:lnTo>
                          <a:pt x="671417" y="0"/>
                        </a:lnTo>
                        <a:cubicBezTo>
                          <a:pt x="682275" y="0"/>
                          <a:pt x="691039" y="8763"/>
                          <a:pt x="691039" y="19621"/>
                        </a:cubicBezTo>
                        <a:lnTo>
                          <a:pt x="691039" y="99727"/>
                        </a:lnTo>
                        <a:cubicBezTo>
                          <a:pt x="691039" y="110585"/>
                          <a:pt x="682275" y="119348"/>
                          <a:pt x="671417" y="119348"/>
                        </a:cubicBezTo>
                        <a:lnTo>
                          <a:pt x="19621" y="119348"/>
                        </a:lnTo>
                        <a:cubicBezTo>
                          <a:pt x="8763" y="119348"/>
                          <a:pt x="0" y="110585"/>
                          <a:pt x="0" y="99727"/>
                        </a:cubicBezTo>
                        <a:lnTo>
                          <a:pt x="0" y="19621"/>
                        </a:lnTo>
                        <a:cubicBezTo>
                          <a:pt x="0" y="8763"/>
                          <a:pt x="8763" y="0"/>
                          <a:pt x="19621" y="0"/>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174" name="Google Shape;2174;p39"/>
                  <p:cNvGrpSpPr/>
                  <p:nvPr/>
                </p:nvGrpSpPr>
                <p:grpSpPr>
                  <a:xfrm>
                    <a:off x="6237811" y="3574202"/>
                    <a:ext cx="1037052" cy="1358036"/>
                    <a:chOff x="6237811" y="3574202"/>
                    <a:chExt cx="1037052" cy="1358036"/>
                  </a:xfrm>
                </p:grpSpPr>
                <p:grpSp>
                  <p:nvGrpSpPr>
                    <p:cNvPr id="2175" name="Google Shape;2175;p39"/>
                    <p:cNvGrpSpPr/>
                    <p:nvPr/>
                  </p:nvGrpSpPr>
                  <p:grpSpPr>
                    <a:xfrm>
                      <a:off x="6237811" y="3911721"/>
                      <a:ext cx="533053" cy="1016708"/>
                      <a:chOff x="6237811" y="3911721"/>
                      <a:chExt cx="533053" cy="1016708"/>
                    </a:xfrm>
                  </p:grpSpPr>
                  <p:grpSp>
                    <p:nvGrpSpPr>
                      <p:cNvPr id="2176" name="Google Shape;2176;p39"/>
                      <p:cNvGrpSpPr/>
                      <p:nvPr/>
                    </p:nvGrpSpPr>
                    <p:grpSpPr>
                      <a:xfrm>
                        <a:off x="6237811" y="3911721"/>
                        <a:ext cx="533053" cy="1016708"/>
                        <a:chOff x="6237811" y="3911721"/>
                        <a:chExt cx="533053" cy="1016708"/>
                      </a:xfrm>
                    </p:grpSpPr>
                    <p:sp>
                      <p:nvSpPr>
                        <p:cNvPr id="2177" name="Google Shape;2177;p39"/>
                        <p:cNvSpPr/>
                        <p:nvPr/>
                      </p:nvSpPr>
                      <p:spPr>
                        <a:xfrm>
                          <a:off x="6237811" y="3911721"/>
                          <a:ext cx="434778" cy="512931"/>
                        </a:xfrm>
                        <a:custGeom>
                          <a:rect b="b" l="l" r="r" t="t"/>
                          <a:pathLst>
                            <a:path extrusionOk="0" h="512931" w="434778">
                              <a:moveTo>
                                <a:pt x="364505" y="512931"/>
                              </a:moveTo>
                              <a:cubicBezTo>
                                <a:pt x="364505" y="512931"/>
                                <a:pt x="89709" y="458639"/>
                                <a:pt x="13033" y="266900"/>
                              </a:cubicBezTo>
                              <a:cubicBezTo>
                                <a:pt x="-63643" y="75162"/>
                                <a:pt x="216773" y="-68665"/>
                                <a:pt x="364505" y="34300"/>
                              </a:cubicBezTo>
                              <a:cubicBezTo>
                                <a:pt x="522621" y="144409"/>
                                <a:pt x="364505" y="512931"/>
                                <a:pt x="364505" y="512931"/>
                              </a:cubicBezTo>
                              <a:close/>
                            </a:path>
                          </a:pathLst>
                        </a:custGeom>
                        <a:solidFill>
                          <a:srgbClr val="21B5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78" name="Google Shape;2178;p39"/>
                        <p:cNvSpPr/>
                        <p:nvPr/>
                      </p:nvSpPr>
                      <p:spPr>
                        <a:xfrm>
                          <a:off x="6364728" y="3939318"/>
                          <a:ext cx="406136" cy="989111"/>
                        </a:xfrm>
                        <a:custGeom>
                          <a:rect b="b" l="l" r="r" t="t"/>
                          <a:pathLst>
                            <a:path extrusionOk="0" h="989111" w="406136">
                              <a:moveTo>
                                <a:pt x="401038" y="989111"/>
                              </a:moveTo>
                              <a:cubicBezTo>
                                <a:pt x="398657" y="989111"/>
                                <a:pt x="396466" y="987301"/>
                                <a:pt x="396085" y="984825"/>
                              </a:cubicBezTo>
                              <a:cubicBezTo>
                                <a:pt x="369796" y="806707"/>
                                <a:pt x="263592" y="550485"/>
                                <a:pt x="179296" y="366938"/>
                              </a:cubicBezTo>
                              <a:cubicBezTo>
                                <a:pt x="87761" y="167866"/>
                                <a:pt x="1464" y="8989"/>
                                <a:pt x="607" y="7369"/>
                              </a:cubicBezTo>
                              <a:cubicBezTo>
                                <a:pt x="-727" y="4988"/>
                                <a:pt x="226" y="1940"/>
                                <a:pt x="2607" y="607"/>
                              </a:cubicBezTo>
                              <a:cubicBezTo>
                                <a:pt x="4988" y="-727"/>
                                <a:pt x="8036" y="226"/>
                                <a:pt x="9370" y="2607"/>
                              </a:cubicBezTo>
                              <a:cubicBezTo>
                                <a:pt x="10227" y="4226"/>
                                <a:pt x="96714" y="163389"/>
                                <a:pt x="188440" y="362747"/>
                              </a:cubicBezTo>
                              <a:cubicBezTo>
                                <a:pt x="273117" y="546961"/>
                                <a:pt x="379607" y="804136"/>
                                <a:pt x="406086" y="983396"/>
                              </a:cubicBezTo>
                              <a:cubicBezTo>
                                <a:pt x="406467" y="986158"/>
                                <a:pt x="404658" y="988635"/>
                                <a:pt x="401895" y="989016"/>
                              </a:cubicBezTo>
                              <a:cubicBezTo>
                                <a:pt x="401514" y="989016"/>
                                <a:pt x="401323" y="989111"/>
                                <a:pt x="401038" y="98911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79" name="Google Shape;2179;p39"/>
                      <p:cNvSpPr/>
                      <p:nvPr/>
                    </p:nvSpPr>
                    <p:spPr>
                      <a:xfrm>
                        <a:off x="6270301" y="4009007"/>
                        <a:ext cx="326717" cy="397071"/>
                      </a:xfrm>
                      <a:custGeom>
                        <a:rect b="b" l="l" r="r" t="t"/>
                        <a:pathLst>
                          <a:path extrusionOk="0" h="397071" w="326717">
                            <a:moveTo>
                              <a:pt x="321729" y="397072"/>
                            </a:moveTo>
                            <a:cubicBezTo>
                              <a:pt x="319919" y="397072"/>
                              <a:pt x="318205" y="396119"/>
                              <a:pt x="317348" y="394500"/>
                            </a:cubicBezTo>
                            <a:cubicBezTo>
                              <a:pt x="197809" y="171901"/>
                              <a:pt x="3690" y="10357"/>
                              <a:pt x="1785" y="8738"/>
                            </a:cubicBezTo>
                            <a:cubicBezTo>
                              <a:pt x="-311" y="7023"/>
                              <a:pt x="-597" y="3880"/>
                              <a:pt x="1118" y="1784"/>
                            </a:cubicBezTo>
                            <a:cubicBezTo>
                              <a:pt x="2832" y="-311"/>
                              <a:pt x="5976" y="-597"/>
                              <a:pt x="8071" y="1118"/>
                            </a:cubicBezTo>
                            <a:cubicBezTo>
                              <a:pt x="10071" y="2737"/>
                              <a:pt x="205619" y="165424"/>
                              <a:pt x="326111" y="389833"/>
                            </a:cubicBezTo>
                            <a:cubicBezTo>
                              <a:pt x="327444" y="392214"/>
                              <a:pt x="326491" y="395262"/>
                              <a:pt x="324110" y="396596"/>
                            </a:cubicBezTo>
                            <a:cubicBezTo>
                              <a:pt x="323349" y="396882"/>
                              <a:pt x="322491" y="397072"/>
                              <a:pt x="321729" y="397072"/>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0" name="Google Shape;2180;p39"/>
                      <p:cNvSpPr/>
                      <p:nvPr/>
                    </p:nvSpPr>
                    <p:spPr>
                      <a:xfrm>
                        <a:off x="6244699" y="4155903"/>
                        <a:ext cx="357766" cy="266177"/>
                      </a:xfrm>
                      <a:custGeom>
                        <a:rect b="b" l="l" r="r" t="t"/>
                        <a:pathLst>
                          <a:path extrusionOk="0" h="266177" w="357766">
                            <a:moveTo>
                              <a:pt x="352760" y="266178"/>
                            </a:moveTo>
                            <a:cubicBezTo>
                              <a:pt x="351332" y="266178"/>
                              <a:pt x="349998" y="265606"/>
                              <a:pt x="348950" y="264463"/>
                            </a:cubicBezTo>
                            <a:cubicBezTo>
                              <a:pt x="261796" y="161879"/>
                              <a:pt x="172452" y="98062"/>
                              <a:pt x="112921" y="62629"/>
                            </a:cubicBezTo>
                            <a:cubicBezTo>
                              <a:pt x="48341" y="24243"/>
                              <a:pt x="3859" y="9860"/>
                              <a:pt x="3479" y="9765"/>
                            </a:cubicBezTo>
                            <a:cubicBezTo>
                              <a:pt x="907" y="8908"/>
                              <a:pt x="-617" y="6145"/>
                              <a:pt x="240" y="3478"/>
                            </a:cubicBezTo>
                            <a:cubicBezTo>
                              <a:pt x="1097" y="907"/>
                              <a:pt x="3859" y="-617"/>
                              <a:pt x="6527" y="240"/>
                            </a:cubicBezTo>
                            <a:cubicBezTo>
                              <a:pt x="8336" y="811"/>
                              <a:pt x="52342" y="14908"/>
                              <a:pt x="117779" y="53866"/>
                            </a:cubicBezTo>
                            <a:cubicBezTo>
                              <a:pt x="178072" y="89680"/>
                              <a:pt x="268464" y="154259"/>
                              <a:pt x="356570" y="257986"/>
                            </a:cubicBezTo>
                            <a:cubicBezTo>
                              <a:pt x="358380" y="260082"/>
                              <a:pt x="358094" y="263225"/>
                              <a:pt x="355999" y="265035"/>
                            </a:cubicBezTo>
                            <a:cubicBezTo>
                              <a:pt x="355046" y="265797"/>
                              <a:pt x="353903" y="266178"/>
                              <a:pt x="352760" y="266178"/>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1" name="Google Shape;2181;p39"/>
                      <p:cNvSpPr/>
                      <p:nvPr/>
                    </p:nvSpPr>
                    <p:spPr>
                      <a:xfrm>
                        <a:off x="6521834" y="3917894"/>
                        <a:ext cx="56357" cy="445798"/>
                      </a:xfrm>
                      <a:custGeom>
                        <a:rect b="b" l="l" r="r" t="t"/>
                        <a:pathLst>
                          <a:path extrusionOk="0" h="445798" w="56357">
                            <a:moveTo>
                              <a:pt x="51432" y="445798"/>
                            </a:moveTo>
                            <a:cubicBezTo>
                              <a:pt x="49336" y="445798"/>
                              <a:pt x="47432" y="444465"/>
                              <a:pt x="46765" y="442465"/>
                            </a:cubicBezTo>
                            <a:cubicBezTo>
                              <a:pt x="-20292" y="245773"/>
                              <a:pt x="4378" y="6791"/>
                              <a:pt x="4665" y="4410"/>
                            </a:cubicBezTo>
                            <a:cubicBezTo>
                              <a:pt x="4950" y="1648"/>
                              <a:pt x="7427" y="-257"/>
                              <a:pt x="10093" y="28"/>
                            </a:cubicBezTo>
                            <a:cubicBezTo>
                              <a:pt x="12856" y="314"/>
                              <a:pt x="14761" y="2791"/>
                              <a:pt x="14475" y="5458"/>
                            </a:cubicBezTo>
                            <a:cubicBezTo>
                              <a:pt x="14190" y="7839"/>
                              <a:pt x="-10195" y="244726"/>
                              <a:pt x="56099" y="439226"/>
                            </a:cubicBezTo>
                            <a:cubicBezTo>
                              <a:pt x="56957" y="441798"/>
                              <a:pt x="55623" y="444655"/>
                              <a:pt x="52956" y="445513"/>
                            </a:cubicBezTo>
                            <a:cubicBezTo>
                              <a:pt x="52480" y="445703"/>
                              <a:pt x="52003" y="445798"/>
                              <a:pt x="51432" y="445798"/>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2" name="Google Shape;2182;p39"/>
                      <p:cNvSpPr/>
                      <p:nvPr/>
                    </p:nvSpPr>
                    <p:spPr>
                      <a:xfrm>
                        <a:off x="6575553" y="3997784"/>
                        <a:ext cx="73203" cy="404865"/>
                      </a:xfrm>
                      <a:custGeom>
                        <a:rect b="b" l="l" r="r" t="t"/>
                        <a:pathLst>
                          <a:path extrusionOk="0" h="404865" w="73203">
                            <a:moveTo>
                              <a:pt x="14572" y="404866"/>
                            </a:moveTo>
                            <a:cubicBezTo>
                              <a:pt x="12191" y="404866"/>
                              <a:pt x="10095" y="403151"/>
                              <a:pt x="9714" y="400675"/>
                            </a:cubicBezTo>
                            <a:cubicBezTo>
                              <a:pt x="-10765" y="276183"/>
                              <a:pt x="4951" y="174647"/>
                              <a:pt x="21810" y="111401"/>
                            </a:cubicBezTo>
                            <a:cubicBezTo>
                              <a:pt x="40099" y="42725"/>
                              <a:pt x="62958" y="3959"/>
                              <a:pt x="63911" y="2435"/>
                            </a:cubicBezTo>
                            <a:cubicBezTo>
                              <a:pt x="65340" y="53"/>
                              <a:pt x="68388" y="-709"/>
                              <a:pt x="70769" y="720"/>
                            </a:cubicBezTo>
                            <a:cubicBezTo>
                              <a:pt x="73150" y="2149"/>
                              <a:pt x="73912" y="5197"/>
                              <a:pt x="72483" y="7578"/>
                            </a:cubicBezTo>
                            <a:cubicBezTo>
                              <a:pt x="72293" y="7959"/>
                              <a:pt x="49242" y="46916"/>
                              <a:pt x="31335" y="114449"/>
                            </a:cubicBezTo>
                            <a:cubicBezTo>
                              <a:pt x="14857" y="176647"/>
                              <a:pt x="-573" y="276659"/>
                              <a:pt x="19524" y="399151"/>
                            </a:cubicBezTo>
                            <a:cubicBezTo>
                              <a:pt x="20001" y="401818"/>
                              <a:pt x="18096" y="404390"/>
                              <a:pt x="15429" y="404866"/>
                            </a:cubicBezTo>
                            <a:cubicBezTo>
                              <a:pt x="15143" y="404771"/>
                              <a:pt x="14857" y="404866"/>
                              <a:pt x="14572" y="40486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83" name="Google Shape;2183;p39"/>
                    <p:cNvGrpSpPr/>
                    <p:nvPr/>
                  </p:nvGrpSpPr>
                  <p:grpSpPr>
                    <a:xfrm>
                      <a:off x="6782050" y="3969241"/>
                      <a:ext cx="492813" cy="942900"/>
                      <a:chOff x="6782050" y="3969241"/>
                      <a:chExt cx="492813" cy="942900"/>
                    </a:xfrm>
                  </p:grpSpPr>
                  <p:grpSp>
                    <p:nvGrpSpPr>
                      <p:cNvPr id="2184" name="Google Shape;2184;p39"/>
                      <p:cNvGrpSpPr/>
                      <p:nvPr/>
                    </p:nvGrpSpPr>
                    <p:grpSpPr>
                      <a:xfrm>
                        <a:off x="6782050" y="3969241"/>
                        <a:ext cx="492813" cy="942900"/>
                        <a:chOff x="6782050" y="3969241"/>
                        <a:chExt cx="492813" cy="942900"/>
                      </a:xfrm>
                    </p:grpSpPr>
                    <p:sp>
                      <p:nvSpPr>
                        <p:cNvPr id="2185" name="Google Shape;2185;p39"/>
                        <p:cNvSpPr/>
                        <p:nvPr/>
                      </p:nvSpPr>
                      <p:spPr>
                        <a:xfrm>
                          <a:off x="6839413" y="3969241"/>
                          <a:ext cx="435450" cy="505512"/>
                        </a:xfrm>
                        <a:custGeom>
                          <a:rect b="b" l="l" r="r" t="t"/>
                          <a:pathLst>
                            <a:path extrusionOk="0" h="505512" w="435450">
                              <a:moveTo>
                                <a:pt x="52844" y="505512"/>
                              </a:moveTo>
                              <a:cubicBezTo>
                                <a:pt x="52844" y="505512"/>
                                <a:pt x="330403" y="467508"/>
                                <a:pt x="418319" y="280722"/>
                              </a:cubicBezTo>
                              <a:cubicBezTo>
                                <a:pt x="506235" y="93842"/>
                                <a:pt x="234772" y="-66273"/>
                                <a:pt x="81229" y="27738"/>
                              </a:cubicBezTo>
                              <a:cubicBezTo>
                                <a:pt x="-83172" y="128322"/>
                                <a:pt x="52844" y="505512"/>
                                <a:pt x="52844" y="505512"/>
                              </a:cubicBezTo>
                              <a:close/>
                            </a:path>
                          </a:pathLst>
                        </a:custGeom>
                        <a:solidFill>
                          <a:srgbClr val="21B5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6" name="Google Shape;2186;p39"/>
                        <p:cNvSpPr/>
                        <p:nvPr/>
                      </p:nvSpPr>
                      <p:spPr>
                        <a:xfrm>
                          <a:off x="6782050" y="4004052"/>
                          <a:ext cx="376026" cy="908089"/>
                        </a:xfrm>
                        <a:custGeom>
                          <a:rect b="b" l="l" r="r" t="t"/>
                          <a:pathLst>
                            <a:path extrusionOk="0" h="908089" w="376026">
                              <a:moveTo>
                                <a:pt x="4956" y="908090"/>
                              </a:moveTo>
                              <a:cubicBezTo>
                                <a:pt x="4956" y="908090"/>
                                <a:pt x="4861" y="908090"/>
                                <a:pt x="4956" y="908090"/>
                              </a:cubicBezTo>
                              <a:cubicBezTo>
                                <a:pt x="2194" y="908090"/>
                                <a:pt x="-92" y="905804"/>
                                <a:pt x="3" y="903042"/>
                              </a:cubicBezTo>
                              <a:cubicBezTo>
                                <a:pt x="1050" y="811316"/>
                                <a:pt x="21053" y="706827"/>
                                <a:pt x="59439" y="592527"/>
                              </a:cubicBezTo>
                              <a:cubicBezTo>
                                <a:pt x="90110" y="501182"/>
                                <a:pt x="132401" y="403360"/>
                                <a:pt x="185360" y="301824"/>
                              </a:cubicBezTo>
                              <a:cubicBezTo>
                                <a:pt x="275371" y="128945"/>
                                <a:pt x="366049" y="3310"/>
                                <a:pt x="367001" y="2072"/>
                              </a:cubicBezTo>
                              <a:cubicBezTo>
                                <a:pt x="368621" y="-119"/>
                                <a:pt x="371764" y="-690"/>
                                <a:pt x="373954" y="929"/>
                              </a:cubicBezTo>
                              <a:cubicBezTo>
                                <a:pt x="376145" y="2548"/>
                                <a:pt x="376717" y="5691"/>
                                <a:pt x="375097" y="7882"/>
                              </a:cubicBezTo>
                              <a:cubicBezTo>
                                <a:pt x="374241" y="9120"/>
                                <a:pt x="283943" y="134279"/>
                                <a:pt x="194218" y="306491"/>
                              </a:cubicBezTo>
                              <a:cubicBezTo>
                                <a:pt x="111541" y="465273"/>
                                <a:pt x="12481" y="697587"/>
                                <a:pt x="10099" y="903137"/>
                              </a:cubicBezTo>
                              <a:cubicBezTo>
                                <a:pt x="9909" y="905899"/>
                                <a:pt x="7623" y="908090"/>
                                <a:pt x="4956" y="908090"/>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87" name="Google Shape;2187;p39"/>
                      <p:cNvSpPr/>
                      <p:nvPr/>
                    </p:nvSpPr>
                    <p:spPr>
                      <a:xfrm>
                        <a:off x="6899036" y="4078981"/>
                        <a:ext cx="349180" cy="377865"/>
                      </a:xfrm>
                      <a:custGeom>
                        <a:rect b="b" l="l" r="r" t="t"/>
                        <a:pathLst>
                          <a:path extrusionOk="0" h="377865" w="349180">
                            <a:moveTo>
                              <a:pt x="4937" y="377866"/>
                            </a:moveTo>
                            <a:cubicBezTo>
                              <a:pt x="4080" y="377866"/>
                              <a:pt x="3127" y="377675"/>
                              <a:pt x="2366" y="377104"/>
                            </a:cubicBezTo>
                            <a:cubicBezTo>
                              <a:pt x="-15" y="375675"/>
                              <a:pt x="-682" y="372627"/>
                              <a:pt x="746" y="370246"/>
                            </a:cubicBezTo>
                            <a:cubicBezTo>
                              <a:pt x="134287" y="153362"/>
                              <a:pt x="339170" y="2486"/>
                              <a:pt x="341265" y="962"/>
                            </a:cubicBezTo>
                            <a:cubicBezTo>
                              <a:pt x="343456" y="-658"/>
                              <a:pt x="346600" y="-181"/>
                              <a:pt x="348219" y="2009"/>
                            </a:cubicBezTo>
                            <a:cubicBezTo>
                              <a:pt x="349838" y="4200"/>
                              <a:pt x="349362" y="7343"/>
                              <a:pt x="347171" y="8963"/>
                            </a:cubicBezTo>
                            <a:cubicBezTo>
                              <a:pt x="345171" y="10487"/>
                              <a:pt x="141812" y="160220"/>
                              <a:pt x="9319" y="375389"/>
                            </a:cubicBezTo>
                            <a:cubicBezTo>
                              <a:pt x="8176" y="377009"/>
                              <a:pt x="6557" y="377866"/>
                              <a:pt x="4937" y="377866"/>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8" name="Google Shape;2188;p39"/>
                      <p:cNvSpPr/>
                      <p:nvPr/>
                    </p:nvSpPr>
                    <p:spPr>
                      <a:xfrm>
                        <a:off x="6892601" y="4227335"/>
                        <a:ext cx="372234" cy="245132"/>
                      </a:xfrm>
                      <a:custGeom>
                        <a:rect b="b" l="l" r="r" t="t"/>
                        <a:pathLst>
                          <a:path extrusionOk="0" h="245132" w="372234">
                            <a:moveTo>
                              <a:pt x="4991" y="245133"/>
                            </a:moveTo>
                            <a:cubicBezTo>
                              <a:pt x="3752" y="245133"/>
                              <a:pt x="2514" y="244657"/>
                              <a:pt x="1562" y="243799"/>
                            </a:cubicBezTo>
                            <a:cubicBezTo>
                              <a:pt x="-439" y="241894"/>
                              <a:pt x="-534" y="238751"/>
                              <a:pt x="1371" y="236751"/>
                            </a:cubicBezTo>
                            <a:cubicBezTo>
                              <a:pt x="95574" y="138358"/>
                              <a:pt x="189585" y="79303"/>
                              <a:pt x="251879" y="47108"/>
                            </a:cubicBezTo>
                            <a:cubicBezTo>
                              <a:pt x="319506" y="12152"/>
                              <a:pt x="364179" y="626"/>
                              <a:pt x="366084" y="150"/>
                            </a:cubicBezTo>
                            <a:cubicBezTo>
                              <a:pt x="368751" y="-517"/>
                              <a:pt x="371418" y="1102"/>
                              <a:pt x="372085" y="3769"/>
                            </a:cubicBezTo>
                            <a:cubicBezTo>
                              <a:pt x="372751" y="6436"/>
                              <a:pt x="371132" y="9103"/>
                              <a:pt x="368465" y="9770"/>
                            </a:cubicBezTo>
                            <a:cubicBezTo>
                              <a:pt x="367988" y="9865"/>
                              <a:pt x="322745" y="21581"/>
                              <a:pt x="256070" y="56062"/>
                            </a:cubicBezTo>
                            <a:cubicBezTo>
                              <a:pt x="194538" y="87875"/>
                              <a:pt x="101670" y="146359"/>
                              <a:pt x="8515" y="243609"/>
                            </a:cubicBezTo>
                            <a:cubicBezTo>
                              <a:pt x="7563" y="244561"/>
                              <a:pt x="6324" y="245133"/>
                              <a:pt x="4991" y="245133"/>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9" name="Google Shape;2189;p39"/>
                      <p:cNvSpPr/>
                      <p:nvPr/>
                    </p:nvSpPr>
                    <p:spPr>
                      <a:xfrm>
                        <a:off x="6920214" y="3972965"/>
                        <a:ext cx="78094" cy="442638"/>
                      </a:xfrm>
                      <a:custGeom>
                        <a:rect b="b" l="l" r="r" t="t"/>
                        <a:pathLst>
                          <a:path extrusionOk="0" h="442638" w="78094">
                            <a:moveTo>
                              <a:pt x="5000" y="442638"/>
                            </a:moveTo>
                            <a:cubicBezTo>
                              <a:pt x="4334" y="442638"/>
                              <a:pt x="3762" y="442543"/>
                              <a:pt x="3095" y="442257"/>
                            </a:cubicBezTo>
                            <a:cubicBezTo>
                              <a:pt x="523" y="441210"/>
                              <a:pt x="-620" y="438352"/>
                              <a:pt x="333" y="435780"/>
                            </a:cubicBezTo>
                            <a:cubicBezTo>
                              <a:pt x="78057" y="245471"/>
                              <a:pt x="67674" y="7632"/>
                              <a:pt x="67580" y="5250"/>
                            </a:cubicBezTo>
                            <a:cubicBezTo>
                              <a:pt x="67484" y="2488"/>
                              <a:pt x="69580" y="202"/>
                              <a:pt x="72342" y="12"/>
                            </a:cubicBezTo>
                            <a:cubicBezTo>
                              <a:pt x="75009" y="-179"/>
                              <a:pt x="77390" y="2012"/>
                              <a:pt x="77581" y="4774"/>
                            </a:cubicBezTo>
                            <a:cubicBezTo>
                              <a:pt x="77676" y="7155"/>
                              <a:pt x="88153" y="247185"/>
                              <a:pt x="9668" y="439590"/>
                            </a:cubicBezTo>
                            <a:cubicBezTo>
                              <a:pt x="8810" y="441495"/>
                              <a:pt x="6905" y="442638"/>
                              <a:pt x="5000" y="442638"/>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0" name="Google Shape;2190;p39"/>
                      <p:cNvSpPr/>
                      <p:nvPr/>
                    </p:nvSpPr>
                    <p:spPr>
                      <a:xfrm>
                        <a:off x="6871140" y="4046252"/>
                        <a:ext cx="57683" cy="407261"/>
                      </a:xfrm>
                      <a:custGeom>
                        <a:rect b="b" l="l" r="r" t="t"/>
                        <a:pathLst>
                          <a:path extrusionOk="0" h="407261" w="57683">
                            <a:moveTo>
                              <a:pt x="34929" y="407261"/>
                            </a:moveTo>
                            <a:cubicBezTo>
                              <a:pt x="34548" y="407261"/>
                              <a:pt x="34167" y="407261"/>
                              <a:pt x="33786" y="407166"/>
                            </a:cubicBezTo>
                            <a:cubicBezTo>
                              <a:pt x="31118" y="406594"/>
                              <a:pt x="29404" y="403927"/>
                              <a:pt x="30071" y="401260"/>
                            </a:cubicBezTo>
                            <a:cubicBezTo>
                              <a:pt x="57503" y="280102"/>
                              <a:pt x="47978" y="179423"/>
                              <a:pt x="35214" y="116368"/>
                            </a:cubicBezTo>
                            <a:cubicBezTo>
                              <a:pt x="21308" y="47978"/>
                              <a:pt x="734" y="7687"/>
                              <a:pt x="544" y="7211"/>
                            </a:cubicBezTo>
                            <a:cubicBezTo>
                              <a:pt x="-695" y="4734"/>
                              <a:pt x="258" y="1782"/>
                              <a:pt x="2639" y="543"/>
                            </a:cubicBezTo>
                            <a:cubicBezTo>
                              <a:pt x="5115" y="-695"/>
                              <a:pt x="8068" y="258"/>
                              <a:pt x="9306" y="2639"/>
                            </a:cubicBezTo>
                            <a:cubicBezTo>
                              <a:pt x="10164" y="4354"/>
                              <a:pt x="30642" y="44263"/>
                              <a:pt x="44835" y="113986"/>
                            </a:cubicBezTo>
                            <a:cubicBezTo>
                              <a:pt x="57884" y="178185"/>
                              <a:pt x="67599" y="280483"/>
                              <a:pt x="39787" y="403451"/>
                            </a:cubicBezTo>
                            <a:cubicBezTo>
                              <a:pt x="39215" y="405642"/>
                              <a:pt x="37215" y="407261"/>
                              <a:pt x="34929" y="407261"/>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91" name="Google Shape;2191;p39"/>
                    <p:cNvGrpSpPr/>
                    <p:nvPr/>
                  </p:nvGrpSpPr>
                  <p:grpSpPr>
                    <a:xfrm>
                      <a:off x="6549929" y="3574202"/>
                      <a:ext cx="436442" cy="1067715"/>
                      <a:chOff x="6549929" y="3574202"/>
                      <a:chExt cx="436442" cy="1067715"/>
                    </a:xfrm>
                  </p:grpSpPr>
                  <p:grpSp>
                    <p:nvGrpSpPr>
                      <p:cNvPr id="2192" name="Google Shape;2192;p39"/>
                      <p:cNvGrpSpPr/>
                      <p:nvPr/>
                    </p:nvGrpSpPr>
                    <p:grpSpPr>
                      <a:xfrm>
                        <a:off x="6549929" y="3574202"/>
                        <a:ext cx="436442" cy="1067715"/>
                        <a:chOff x="6549929" y="3574202"/>
                        <a:chExt cx="436442" cy="1067715"/>
                      </a:xfrm>
                    </p:grpSpPr>
                    <p:sp>
                      <p:nvSpPr>
                        <p:cNvPr id="2193" name="Google Shape;2193;p39"/>
                        <p:cNvSpPr/>
                        <p:nvPr/>
                      </p:nvSpPr>
                      <p:spPr>
                        <a:xfrm>
                          <a:off x="6549929" y="3574202"/>
                          <a:ext cx="436442" cy="538983"/>
                        </a:xfrm>
                        <a:custGeom>
                          <a:rect b="b" l="l" r="r" t="t"/>
                          <a:pathLst>
                            <a:path extrusionOk="0" h="538983" w="436442">
                              <a:moveTo>
                                <a:pt x="235459" y="538983"/>
                              </a:moveTo>
                              <a:cubicBezTo>
                                <a:pt x="235459" y="538983"/>
                                <a:pt x="286" y="386774"/>
                                <a:pt x="0" y="180272"/>
                              </a:cubicBezTo>
                              <a:cubicBezTo>
                                <a:pt x="-285" y="-26230"/>
                                <a:pt x="313468" y="-55948"/>
                                <a:pt x="412623" y="94356"/>
                              </a:cubicBezTo>
                              <a:cubicBezTo>
                                <a:pt x="518827" y="255233"/>
                                <a:pt x="235459" y="538983"/>
                                <a:pt x="235459" y="538983"/>
                              </a:cubicBezTo>
                              <a:close/>
                            </a:path>
                          </a:pathLst>
                        </a:custGeom>
                        <a:solidFill>
                          <a:srgbClr val="21B5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4" name="Google Shape;2194;p39"/>
                        <p:cNvSpPr/>
                        <p:nvPr/>
                      </p:nvSpPr>
                      <p:spPr>
                        <a:xfrm>
                          <a:off x="6742211" y="3575851"/>
                          <a:ext cx="49755" cy="1066066"/>
                        </a:xfrm>
                        <a:custGeom>
                          <a:rect b="b" l="l" r="r" t="t"/>
                          <a:pathLst>
                            <a:path extrusionOk="0" h="1066066" w="49755">
                              <a:moveTo>
                                <a:pt x="10315" y="1066067"/>
                              </a:moveTo>
                              <a:cubicBezTo>
                                <a:pt x="9934" y="1066067"/>
                                <a:pt x="9553" y="1066067"/>
                                <a:pt x="9172" y="1065971"/>
                              </a:cubicBezTo>
                              <a:cubicBezTo>
                                <a:pt x="6505" y="1065304"/>
                                <a:pt x="4886" y="1062637"/>
                                <a:pt x="5458" y="1059970"/>
                              </a:cubicBezTo>
                              <a:cubicBezTo>
                                <a:pt x="46986" y="884806"/>
                                <a:pt x="43272" y="607438"/>
                                <a:pt x="32890" y="405698"/>
                              </a:cubicBezTo>
                              <a:cubicBezTo>
                                <a:pt x="21650" y="186909"/>
                                <a:pt x="219" y="7267"/>
                                <a:pt x="28" y="5553"/>
                              </a:cubicBezTo>
                              <a:cubicBezTo>
                                <a:pt x="-257" y="2791"/>
                                <a:pt x="1647" y="314"/>
                                <a:pt x="4410" y="28"/>
                              </a:cubicBezTo>
                              <a:cubicBezTo>
                                <a:pt x="7077" y="-257"/>
                                <a:pt x="9649" y="1648"/>
                                <a:pt x="9934" y="4410"/>
                              </a:cubicBezTo>
                              <a:cubicBezTo>
                                <a:pt x="10125" y="6220"/>
                                <a:pt x="31556" y="186147"/>
                                <a:pt x="42891" y="405222"/>
                              </a:cubicBezTo>
                              <a:cubicBezTo>
                                <a:pt x="53369" y="607628"/>
                                <a:pt x="56988" y="885949"/>
                                <a:pt x="15269" y="1062257"/>
                              </a:cubicBezTo>
                              <a:cubicBezTo>
                                <a:pt x="14602" y="1064542"/>
                                <a:pt x="12601" y="1066067"/>
                                <a:pt x="10315" y="1066067"/>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95" name="Google Shape;2195;p39"/>
                      <p:cNvSpPr/>
                      <p:nvPr/>
                    </p:nvSpPr>
                    <p:spPr>
                      <a:xfrm>
                        <a:off x="6628647" y="3605543"/>
                        <a:ext cx="160864" cy="487067"/>
                      </a:xfrm>
                      <a:custGeom>
                        <a:rect b="b" l="l" r="r" t="t"/>
                        <a:pathLst>
                          <a:path extrusionOk="0" h="487067" w="160864">
                            <a:moveTo>
                              <a:pt x="155883" y="486972"/>
                            </a:moveTo>
                            <a:cubicBezTo>
                              <a:pt x="153407" y="486972"/>
                              <a:pt x="151216" y="485067"/>
                              <a:pt x="150930" y="482591"/>
                            </a:cubicBezTo>
                            <a:cubicBezTo>
                              <a:pt x="122355" y="231512"/>
                              <a:pt x="1864" y="9579"/>
                              <a:pt x="626" y="7389"/>
                            </a:cubicBezTo>
                            <a:cubicBezTo>
                              <a:pt x="-708" y="5007"/>
                              <a:pt x="150" y="1959"/>
                              <a:pt x="2626" y="626"/>
                            </a:cubicBezTo>
                            <a:cubicBezTo>
                              <a:pt x="5008" y="-708"/>
                              <a:pt x="8055" y="150"/>
                              <a:pt x="9389" y="2626"/>
                            </a:cubicBezTo>
                            <a:cubicBezTo>
                              <a:pt x="10627" y="4817"/>
                              <a:pt x="132071" y="228464"/>
                              <a:pt x="160837" y="481543"/>
                            </a:cubicBezTo>
                            <a:cubicBezTo>
                              <a:pt x="161122" y="484305"/>
                              <a:pt x="159217" y="486782"/>
                              <a:pt x="156455" y="487068"/>
                            </a:cubicBezTo>
                            <a:cubicBezTo>
                              <a:pt x="156264" y="486877"/>
                              <a:pt x="156074" y="486972"/>
                              <a:pt x="155883" y="486972"/>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6" name="Google Shape;2196;p39"/>
                      <p:cNvSpPr/>
                      <p:nvPr/>
                    </p:nvSpPr>
                    <p:spPr>
                      <a:xfrm>
                        <a:off x="6550582" y="3732551"/>
                        <a:ext cx="238016" cy="376727"/>
                      </a:xfrm>
                      <a:custGeom>
                        <a:rect b="b" l="l" r="r" t="t"/>
                        <a:pathLst>
                          <a:path extrusionOk="0" h="376727" w="238016">
                            <a:moveTo>
                              <a:pt x="233091" y="376728"/>
                            </a:moveTo>
                            <a:cubicBezTo>
                              <a:pt x="230996" y="376728"/>
                              <a:pt x="229090" y="375394"/>
                              <a:pt x="228424" y="373299"/>
                            </a:cubicBezTo>
                            <a:cubicBezTo>
                              <a:pt x="185466" y="245664"/>
                              <a:pt x="126125" y="153367"/>
                              <a:pt x="83929" y="98408"/>
                            </a:cubicBezTo>
                            <a:cubicBezTo>
                              <a:pt x="38210" y="38781"/>
                              <a:pt x="2205" y="9063"/>
                              <a:pt x="1824" y="8777"/>
                            </a:cubicBezTo>
                            <a:cubicBezTo>
                              <a:pt x="-271" y="7063"/>
                              <a:pt x="-653" y="3919"/>
                              <a:pt x="1157" y="1824"/>
                            </a:cubicBezTo>
                            <a:cubicBezTo>
                              <a:pt x="2872" y="-271"/>
                              <a:pt x="6015" y="-652"/>
                              <a:pt x="8110" y="1157"/>
                            </a:cubicBezTo>
                            <a:cubicBezTo>
                              <a:pt x="9635" y="2396"/>
                              <a:pt x="45163" y="31733"/>
                              <a:pt x="91549" y="92121"/>
                            </a:cubicBezTo>
                            <a:cubicBezTo>
                              <a:pt x="134317" y="147747"/>
                              <a:pt x="194324" y="241092"/>
                              <a:pt x="237758" y="370156"/>
                            </a:cubicBezTo>
                            <a:cubicBezTo>
                              <a:pt x="238615" y="372728"/>
                              <a:pt x="237282" y="375585"/>
                              <a:pt x="234615" y="376442"/>
                            </a:cubicBezTo>
                            <a:cubicBezTo>
                              <a:pt x="234139" y="376633"/>
                              <a:pt x="233567" y="376728"/>
                              <a:pt x="233091" y="376728"/>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7" name="Google Shape;2197;p39"/>
                      <p:cNvSpPr/>
                      <p:nvPr/>
                    </p:nvSpPr>
                    <p:spPr>
                      <a:xfrm>
                        <a:off x="6777850" y="3615704"/>
                        <a:ext cx="132495" cy="430425"/>
                      </a:xfrm>
                      <a:custGeom>
                        <a:rect b="b" l="l" r="r" t="t"/>
                        <a:pathLst>
                          <a:path extrusionOk="0" h="430425" w="132495">
                            <a:moveTo>
                              <a:pt x="4965" y="430425"/>
                            </a:moveTo>
                            <a:cubicBezTo>
                              <a:pt x="4870" y="430425"/>
                              <a:pt x="4774" y="430425"/>
                              <a:pt x="4679" y="430425"/>
                            </a:cubicBezTo>
                            <a:cubicBezTo>
                              <a:pt x="1917" y="430330"/>
                              <a:pt x="-178" y="427948"/>
                              <a:pt x="12" y="425186"/>
                            </a:cubicBezTo>
                            <a:cubicBezTo>
                              <a:pt x="10585" y="217732"/>
                              <a:pt x="122027" y="4848"/>
                              <a:pt x="123075" y="2657"/>
                            </a:cubicBezTo>
                            <a:cubicBezTo>
                              <a:pt x="124408" y="181"/>
                              <a:pt x="127361" y="-677"/>
                              <a:pt x="129838" y="562"/>
                            </a:cubicBezTo>
                            <a:cubicBezTo>
                              <a:pt x="132314" y="1800"/>
                              <a:pt x="133172" y="4848"/>
                              <a:pt x="131934" y="7325"/>
                            </a:cubicBezTo>
                            <a:cubicBezTo>
                              <a:pt x="130791" y="9420"/>
                              <a:pt x="20396" y="220399"/>
                              <a:pt x="10013" y="425663"/>
                            </a:cubicBezTo>
                            <a:cubicBezTo>
                              <a:pt x="9823" y="428330"/>
                              <a:pt x="7632" y="430425"/>
                              <a:pt x="4965" y="430425"/>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8" name="Google Shape;2198;p39"/>
                      <p:cNvSpPr/>
                      <p:nvPr/>
                    </p:nvSpPr>
                    <p:spPr>
                      <a:xfrm>
                        <a:off x="6779086" y="3728921"/>
                        <a:ext cx="206541" cy="359593"/>
                      </a:xfrm>
                      <a:custGeom>
                        <a:rect b="b" l="l" r="r" t="t"/>
                        <a:pathLst>
                          <a:path extrusionOk="0" h="359593" w="206541">
                            <a:moveTo>
                              <a:pt x="4968" y="359594"/>
                            </a:moveTo>
                            <a:cubicBezTo>
                              <a:pt x="4587" y="359594"/>
                              <a:pt x="4301" y="359594"/>
                              <a:pt x="3920" y="359498"/>
                            </a:cubicBezTo>
                            <a:cubicBezTo>
                              <a:pt x="1253" y="358927"/>
                              <a:pt x="-462" y="356260"/>
                              <a:pt x="110" y="353593"/>
                            </a:cubicBezTo>
                            <a:cubicBezTo>
                              <a:pt x="27161" y="230339"/>
                              <a:pt x="79549" y="141185"/>
                              <a:pt x="118792" y="88036"/>
                            </a:cubicBezTo>
                            <a:cubicBezTo>
                              <a:pt x="161368" y="30314"/>
                              <a:pt x="196992" y="2215"/>
                              <a:pt x="198516" y="1073"/>
                            </a:cubicBezTo>
                            <a:cubicBezTo>
                              <a:pt x="200706" y="-642"/>
                              <a:pt x="203850" y="-261"/>
                              <a:pt x="205469" y="1930"/>
                            </a:cubicBezTo>
                            <a:cubicBezTo>
                              <a:pt x="207183" y="4120"/>
                              <a:pt x="206803" y="7264"/>
                              <a:pt x="204612" y="8883"/>
                            </a:cubicBezTo>
                            <a:cubicBezTo>
                              <a:pt x="204231" y="9169"/>
                              <a:pt x="168321" y="37553"/>
                              <a:pt x="126507" y="94227"/>
                            </a:cubicBezTo>
                            <a:cubicBezTo>
                              <a:pt x="87931" y="146519"/>
                              <a:pt x="36400" y="234340"/>
                              <a:pt x="9826" y="355688"/>
                            </a:cubicBezTo>
                            <a:cubicBezTo>
                              <a:pt x="9349" y="358070"/>
                              <a:pt x="7254" y="359594"/>
                              <a:pt x="4968" y="359594"/>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199" name="Google Shape;2199;p39"/>
                    <p:cNvSpPr/>
                    <p:nvPr/>
                  </p:nvSpPr>
                  <p:spPr>
                    <a:xfrm>
                      <a:off x="6474627" y="4584386"/>
                      <a:ext cx="599578" cy="347852"/>
                    </a:xfrm>
                    <a:custGeom>
                      <a:rect b="b" l="l" r="r" t="t"/>
                      <a:pathLst>
                        <a:path extrusionOk="0" h="347852" w="599578">
                          <a:moveTo>
                            <a:pt x="598129" y="30861"/>
                          </a:moveTo>
                          <a:lnTo>
                            <a:pt x="589938" y="52578"/>
                          </a:lnTo>
                          <a:lnTo>
                            <a:pt x="584794" y="66389"/>
                          </a:lnTo>
                          <a:lnTo>
                            <a:pt x="569935" y="105823"/>
                          </a:lnTo>
                          <a:lnTo>
                            <a:pt x="564697" y="119634"/>
                          </a:lnTo>
                          <a:lnTo>
                            <a:pt x="549457" y="160211"/>
                          </a:lnTo>
                          <a:lnTo>
                            <a:pt x="544313" y="173927"/>
                          </a:lnTo>
                          <a:lnTo>
                            <a:pt x="478781" y="347853"/>
                          </a:lnTo>
                          <a:lnTo>
                            <a:pt x="120832" y="347853"/>
                          </a:lnTo>
                          <a:lnTo>
                            <a:pt x="55300" y="173927"/>
                          </a:lnTo>
                          <a:lnTo>
                            <a:pt x="50156" y="160211"/>
                          </a:lnTo>
                          <a:lnTo>
                            <a:pt x="34916" y="119634"/>
                          </a:lnTo>
                          <a:lnTo>
                            <a:pt x="29677" y="105823"/>
                          </a:lnTo>
                          <a:lnTo>
                            <a:pt x="14818" y="66389"/>
                          </a:lnTo>
                          <a:lnTo>
                            <a:pt x="9675" y="52578"/>
                          </a:lnTo>
                          <a:lnTo>
                            <a:pt x="1483" y="30861"/>
                          </a:lnTo>
                          <a:cubicBezTo>
                            <a:pt x="-4136" y="15907"/>
                            <a:pt x="6913" y="0"/>
                            <a:pt x="22819" y="0"/>
                          </a:cubicBezTo>
                          <a:lnTo>
                            <a:pt x="576889" y="0"/>
                          </a:lnTo>
                          <a:cubicBezTo>
                            <a:pt x="592700" y="0"/>
                            <a:pt x="603654" y="15907"/>
                            <a:pt x="598129" y="30861"/>
                          </a:cubicBezTo>
                          <a:close/>
                        </a:path>
                      </a:pathLst>
                    </a:custGeom>
                    <a:solidFill>
                      <a:srgbClr val="0875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200" name="Google Shape;2200;p39"/>
                    <p:cNvGrpSpPr/>
                    <p:nvPr/>
                  </p:nvGrpSpPr>
                  <p:grpSpPr>
                    <a:xfrm>
                      <a:off x="6484207" y="4636964"/>
                      <a:ext cx="580262" cy="121349"/>
                      <a:chOff x="6484207" y="4636964"/>
                      <a:chExt cx="580262" cy="121349"/>
                    </a:xfrm>
                  </p:grpSpPr>
                  <p:sp>
                    <p:nvSpPr>
                      <p:cNvPr id="2201" name="Google Shape;2201;p39"/>
                      <p:cNvSpPr/>
                      <p:nvPr/>
                    </p:nvSpPr>
                    <p:spPr>
                      <a:xfrm>
                        <a:off x="6484207" y="4636964"/>
                        <a:ext cx="580262" cy="13811"/>
                      </a:xfrm>
                      <a:custGeom>
                        <a:rect b="b" l="l" r="r" t="t"/>
                        <a:pathLst>
                          <a:path extrusionOk="0" h="13811" w="580262">
                            <a:moveTo>
                              <a:pt x="580263" y="0"/>
                            </a:moveTo>
                            <a:lnTo>
                              <a:pt x="575119" y="13811"/>
                            </a:lnTo>
                            <a:lnTo>
                              <a:pt x="5143" y="13811"/>
                            </a:lnTo>
                            <a:lnTo>
                              <a:pt x="0" y="0"/>
                            </a:ln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2" name="Google Shape;2202;p39"/>
                      <p:cNvSpPr/>
                      <p:nvPr/>
                    </p:nvSpPr>
                    <p:spPr>
                      <a:xfrm>
                        <a:off x="6504209" y="4690209"/>
                        <a:ext cx="540257" cy="13811"/>
                      </a:xfrm>
                      <a:custGeom>
                        <a:rect b="b" l="l" r="r" t="t"/>
                        <a:pathLst>
                          <a:path extrusionOk="0" h="13811" w="540257">
                            <a:moveTo>
                              <a:pt x="540258" y="0"/>
                            </a:moveTo>
                            <a:lnTo>
                              <a:pt x="535019" y="13811"/>
                            </a:lnTo>
                            <a:lnTo>
                              <a:pt x="5239" y="13811"/>
                            </a:lnTo>
                            <a:lnTo>
                              <a:pt x="0" y="0"/>
                            </a:ln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3" name="Google Shape;2203;p39"/>
                      <p:cNvSpPr/>
                      <p:nvPr/>
                    </p:nvSpPr>
                    <p:spPr>
                      <a:xfrm>
                        <a:off x="6524688" y="4744597"/>
                        <a:ext cx="499300" cy="13716"/>
                      </a:xfrm>
                      <a:custGeom>
                        <a:rect b="b" l="l" r="r" t="t"/>
                        <a:pathLst>
                          <a:path extrusionOk="0" h="13716" w="499300">
                            <a:moveTo>
                              <a:pt x="499300" y="0"/>
                            </a:moveTo>
                            <a:lnTo>
                              <a:pt x="494156" y="13716"/>
                            </a:lnTo>
                            <a:lnTo>
                              <a:pt x="5239" y="13716"/>
                            </a:lnTo>
                            <a:lnTo>
                              <a:pt x="0" y="0"/>
                            </a:lnTo>
                            <a:close/>
                          </a:path>
                        </a:pathLst>
                      </a:custGeom>
                      <a:solidFill>
                        <a:srgbClr val="084FC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2204" name="Google Shape;2204;p39"/>
                  <p:cNvSpPr/>
                  <p:nvPr/>
                </p:nvSpPr>
                <p:spPr>
                  <a:xfrm>
                    <a:off x="6328282" y="5051588"/>
                    <a:ext cx="350234" cy="954595"/>
                  </a:xfrm>
                  <a:custGeom>
                    <a:rect b="b" l="l" r="r" t="t"/>
                    <a:pathLst>
                      <a:path extrusionOk="0" h="954595" w="350234">
                        <a:moveTo>
                          <a:pt x="350234" y="0"/>
                        </a:moveTo>
                        <a:lnTo>
                          <a:pt x="330328" y="64008"/>
                        </a:lnTo>
                        <a:lnTo>
                          <a:pt x="54007" y="954596"/>
                        </a:lnTo>
                        <a:lnTo>
                          <a:pt x="0" y="954596"/>
                        </a:lnTo>
                        <a:lnTo>
                          <a:pt x="175260" y="82201"/>
                        </a:lnTo>
                        <a:lnTo>
                          <a:pt x="191738" y="0"/>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5" name="Google Shape;2205;p39"/>
                  <p:cNvSpPr/>
                  <p:nvPr/>
                </p:nvSpPr>
                <p:spPr>
                  <a:xfrm>
                    <a:off x="6871874" y="5051588"/>
                    <a:ext cx="350139" cy="954595"/>
                  </a:xfrm>
                  <a:custGeom>
                    <a:rect b="b" l="l" r="r" t="t"/>
                    <a:pathLst>
                      <a:path extrusionOk="0" h="954595" w="350139">
                        <a:moveTo>
                          <a:pt x="350139" y="954596"/>
                        </a:moveTo>
                        <a:lnTo>
                          <a:pt x="296133" y="954596"/>
                        </a:lnTo>
                        <a:lnTo>
                          <a:pt x="11621" y="37624"/>
                        </a:lnTo>
                        <a:lnTo>
                          <a:pt x="0" y="0"/>
                        </a:lnTo>
                        <a:lnTo>
                          <a:pt x="158305" y="0"/>
                        </a:lnTo>
                        <a:lnTo>
                          <a:pt x="162306" y="20003"/>
                        </a:lnTo>
                        <a:lnTo>
                          <a:pt x="162402" y="20003"/>
                        </a:ln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6" name="Google Shape;2206;p39"/>
                  <p:cNvSpPr/>
                  <p:nvPr/>
                </p:nvSpPr>
                <p:spPr>
                  <a:xfrm>
                    <a:off x="6417055" y="5435255"/>
                    <a:ext cx="712947" cy="56483"/>
                  </a:xfrm>
                  <a:custGeom>
                    <a:rect b="b" l="l" r="r" t="t"/>
                    <a:pathLst>
                      <a:path extrusionOk="0" h="56483" w="712947">
                        <a:moveTo>
                          <a:pt x="690086" y="56483"/>
                        </a:moveTo>
                        <a:lnTo>
                          <a:pt x="22956" y="56483"/>
                        </a:lnTo>
                        <a:cubicBezTo>
                          <a:pt x="10287" y="56483"/>
                          <a:pt x="0" y="46196"/>
                          <a:pt x="0" y="33528"/>
                        </a:cubicBezTo>
                        <a:lnTo>
                          <a:pt x="0" y="22955"/>
                        </a:lnTo>
                        <a:cubicBezTo>
                          <a:pt x="0" y="10287"/>
                          <a:pt x="10287" y="0"/>
                          <a:pt x="22956" y="0"/>
                        </a:cubicBezTo>
                        <a:lnTo>
                          <a:pt x="689991" y="0"/>
                        </a:lnTo>
                        <a:cubicBezTo>
                          <a:pt x="702659" y="0"/>
                          <a:pt x="712947" y="10287"/>
                          <a:pt x="712947" y="22955"/>
                        </a:cubicBezTo>
                        <a:lnTo>
                          <a:pt x="712947" y="33528"/>
                        </a:lnTo>
                        <a:cubicBezTo>
                          <a:pt x="713042" y="46196"/>
                          <a:pt x="702755" y="56483"/>
                          <a:pt x="690086" y="56483"/>
                        </a:cubicBezTo>
                        <a:close/>
                      </a:path>
                    </a:pathLst>
                  </a:custGeom>
                  <a:solidFill>
                    <a:srgbClr val="58585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07" name="Google Shape;2207;p39"/>
              <p:cNvGrpSpPr/>
              <p:nvPr/>
            </p:nvGrpSpPr>
            <p:grpSpPr>
              <a:xfrm>
                <a:off x="2498852" y="2219710"/>
                <a:ext cx="516636" cy="543306"/>
                <a:chOff x="2498852" y="2219710"/>
                <a:chExt cx="516636" cy="543306"/>
              </a:xfrm>
            </p:grpSpPr>
            <p:grpSp>
              <p:nvGrpSpPr>
                <p:cNvPr id="2208" name="Google Shape;2208;p39"/>
                <p:cNvGrpSpPr/>
                <p:nvPr/>
              </p:nvGrpSpPr>
              <p:grpSpPr>
                <a:xfrm>
                  <a:off x="2498852" y="2219710"/>
                  <a:ext cx="516636" cy="543306"/>
                  <a:chOff x="2498852" y="2219710"/>
                  <a:chExt cx="516636" cy="543306"/>
                </a:xfrm>
              </p:grpSpPr>
              <p:sp>
                <p:nvSpPr>
                  <p:cNvPr id="2209" name="Google Shape;2209;p39"/>
                  <p:cNvSpPr/>
                  <p:nvPr/>
                </p:nvSpPr>
                <p:spPr>
                  <a:xfrm>
                    <a:off x="2498852" y="2252857"/>
                    <a:ext cx="516636" cy="510159"/>
                  </a:xfrm>
                  <a:custGeom>
                    <a:rect b="b" l="l" r="r" t="t"/>
                    <a:pathLst>
                      <a:path extrusionOk="0" h="510159" w="516636">
                        <a:moveTo>
                          <a:pt x="516636" y="255080"/>
                        </a:moveTo>
                        <a:cubicBezTo>
                          <a:pt x="516636" y="395956"/>
                          <a:pt x="400983" y="510159"/>
                          <a:pt x="258318" y="510159"/>
                        </a:cubicBezTo>
                        <a:cubicBezTo>
                          <a:pt x="115653" y="510159"/>
                          <a:pt x="0" y="395956"/>
                          <a:pt x="0" y="255080"/>
                        </a:cubicBezTo>
                        <a:cubicBezTo>
                          <a:pt x="0" y="114203"/>
                          <a:pt x="115653" y="0"/>
                          <a:pt x="258318" y="0"/>
                        </a:cubicBezTo>
                        <a:cubicBezTo>
                          <a:pt x="400983" y="0"/>
                          <a:pt x="516636" y="114203"/>
                          <a:pt x="516636" y="255080"/>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0" name="Google Shape;2210;p39"/>
                  <p:cNvSpPr/>
                  <p:nvPr/>
                </p:nvSpPr>
                <p:spPr>
                  <a:xfrm>
                    <a:off x="2498852" y="2219710"/>
                    <a:ext cx="516636" cy="510159"/>
                  </a:xfrm>
                  <a:custGeom>
                    <a:rect b="b" l="l" r="r" t="t"/>
                    <a:pathLst>
                      <a:path extrusionOk="0" h="510159" w="516636">
                        <a:moveTo>
                          <a:pt x="516636" y="255080"/>
                        </a:moveTo>
                        <a:cubicBezTo>
                          <a:pt x="516636" y="395956"/>
                          <a:pt x="400983" y="510159"/>
                          <a:pt x="258318" y="510159"/>
                        </a:cubicBezTo>
                        <a:cubicBezTo>
                          <a:pt x="115653" y="510159"/>
                          <a:pt x="0" y="395956"/>
                          <a:pt x="0" y="255080"/>
                        </a:cubicBezTo>
                        <a:cubicBezTo>
                          <a:pt x="0" y="114203"/>
                          <a:pt x="115653" y="0"/>
                          <a:pt x="258318" y="0"/>
                        </a:cubicBezTo>
                        <a:cubicBezTo>
                          <a:pt x="400983" y="0"/>
                          <a:pt x="516636" y="114203"/>
                          <a:pt x="516636" y="255080"/>
                        </a:cubicBezTo>
                        <a:close/>
                      </a:path>
                    </a:pathLst>
                  </a:custGeom>
                  <a:solidFill>
                    <a:srgbClr val="0875F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1" name="Google Shape;2211;p39"/>
                  <p:cNvSpPr/>
                  <p:nvPr/>
                </p:nvSpPr>
                <p:spPr>
                  <a:xfrm>
                    <a:off x="2547239" y="2267430"/>
                    <a:ext cx="419861" cy="414718"/>
                  </a:xfrm>
                  <a:custGeom>
                    <a:rect b="b" l="l" r="r" t="t"/>
                    <a:pathLst>
                      <a:path extrusionOk="0" h="414718" w="419861">
                        <a:moveTo>
                          <a:pt x="419862" y="207359"/>
                        </a:moveTo>
                        <a:cubicBezTo>
                          <a:pt x="419862" y="321881"/>
                          <a:pt x="325873" y="414719"/>
                          <a:pt x="209931" y="414719"/>
                        </a:cubicBezTo>
                        <a:cubicBezTo>
                          <a:pt x="93989" y="414719"/>
                          <a:pt x="0" y="321881"/>
                          <a:pt x="0" y="207359"/>
                        </a:cubicBezTo>
                        <a:cubicBezTo>
                          <a:pt x="0" y="92838"/>
                          <a:pt x="93989" y="0"/>
                          <a:pt x="209931" y="0"/>
                        </a:cubicBezTo>
                        <a:cubicBezTo>
                          <a:pt x="325873" y="0"/>
                          <a:pt x="419862" y="92838"/>
                          <a:pt x="419862" y="20735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2" name="Google Shape;2212;p39"/>
                  <p:cNvSpPr/>
                  <p:nvPr/>
                </p:nvSpPr>
                <p:spPr>
                  <a:xfrm>
                    <a:off x="2547143" y="2267430"/>
                    <a:ext cx="420052" cy="223742"/>
                  </a:xfrm>
                  <a:custGeom>
                    <a:rect b="b" l="l" r="r" t="t"/>
                    <a:pathLst>
                      <a:path extrusionOk="0" h="223742" w="420052">
                        <a:moveTo>
                          <a:pt x="420053" y="207359"/>
                        </a:moveTo>
                        <a:cubicBezTo>
                          <a:pt x="420053" y="212884"/>
                          <a:pt x="419862" y="218313"/>
                          <a:pt x="419386" y="223742"/>
                        </a:cubicBezTo>
                        <a:cubicBezTo>
                          <a:pt x="410909" y="117062"/>
                          <a:pt x="320230" y="32766"/>
                          <a:pt x="210026" y="32766"/>
                        </a:cubicBezTo>
                        <a:cubicBezTo>
                          <a:pt x="99822" y="32766"/>
                          <a:pt x="9239" y="117062"/>
                          <a:pt x="667" y="223742"/>
                        </a:cubicBezTo>
                        <a:cubicBezTo>
                          <a:pt x="286" y="218313"/>
                          <a:pt x="0" y="212884"/>
                          <a:pt x="0" y="207359"/>
                        </a:cubicBezTo>
                        <a:cubicBezTo>
                          <a:pt x="0" y="92964"/>
                          <a:pt x="94202" y="0"/>
                          <a:pt x="209931" y="0"/>
                        </a:cubicBezTo>
                        <a:cubicBezTo>
                          <a:pt x="325850" y="0"/>
                          <a:pt x="420053" y="92964"/>
                          <a:pt x="420053" y="207359"/>
                        </a:cubicBezTo>
                        <a:close/>
                      </a:path>
                    </a:pathLst>
                  </a:custGeom>
                  <a:solidFill>
                    <a:srgbClr val="CED3E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213" name="Google Shape;2213;p39"/>
                <p:cNvSpPr/>
                <p:nvPr/>
              </p:nvSpPr>
              <p:spPr>
                <a:xfrm>
                  <a:off x="2648983" y="2348982"/>
                  <a:ext cx="231500" cy="147334"/>
                </a:xfrm>
                <a:custGeom>
                  <a:rect b="b" l="l" r="r" t="t"/>
                  <a:pathLst>
                    <a:path extrusionOk="0" h="147334" w="231500">
                      <a:moveTo>
                        <a:pt x="108187" y="147334"/>
                      </a:moveTo>
                      <a:cubicBezTo>
                        <a:pt x="106567" y="147334"/>
                        <a:pt x="104948" y="146572"/>
                        <a:pt x="103996" y="145239"/>
                      </a:cubicBezTo>
                      <a:lnTo>
                        <a:pt x="1030" y="8269"/>
                      </a:lnTo>
                      <a:cubicBezTo>
                        <a:pt x="-684" y="5983"/>
                        <a:pt x="-208" y="2745"/>
                        <a:pt x="2078" y="1030"/>
                      </a:cubicBezTo>
                      <a:cubicBezTo>
                        <a:pt x="4364" y="-684"/>
                        <a:pt x="7698" y="-208"/>
                        <a:pt x="9412" y="2078"/>
                      </a:cubicBezTo>
                      <a:lnTo>
                        <a:pt x="109901" y="135714"/>
                      </a:lnTo>
                      <a:lnTo>
                        <a:pt x="224106" y="86184"/>
                      </a:lnTo>
                      <a:cubicBezTo>
                        <a:pt x="226773" y="85041"/>
                        <a:pt x="229821" y="86184"/>
                        <a:pt x="231059" y="88851"/>
                      </a:cubicBezTo>
                      <a:cubicBezTo>
                        <a:pt x="232202" y="91518"/>
                        <a:pt x="231059" y="94566"/>
                        <a:pt x="228392" y="95709"/>
                      </a:cubicBezTo>
                      <a:lnTo>
                        <a:pt x="110377" y="146858"/>
                      </a:lnTo>
                      <a:cubicBezTo>
                        <a:pt x="109615" y="147239"/>
                        <a:pt x="108949" y="147334"/>
                        <a:pt x="108187" y="147334"/>
                      </a:cubicBezTo>
                      <a:close/>
                    </a:path>
                  </a:pathLst>
                </a:custGeom>
                <a:solidFill>
                  <a:srgbClr val="3939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pSp>
        <p:nvGrpSpPr>
          <p:cNvPr id="333" name="Google Shape;333;p4"/>
          <p:cNvGrpSpPr/>
          <p:nvPr/>
        </p:nvGrpSpPr>
        <p:grpSpPr>
          <a:xfrm>
            <a:off x="453713" y="33122"/>
            <a:ext cx="4746937" cy="1216474"/>
            <a:chOff x="1040540" y="1141554"/>
            <a:chExt cx="4746937" cy="1216474"/>
          </a:xfrm>
        </p:grpSpPr>
        <p:sp>
          <p:nvSpPr>
            <p:cNvPr id="334" name="Google Shape;334;p4"/>
            <p:cNvSpPr txBox="1"/>
            <p:nvPr/>
          </p:nvSpPr>
          <p:spPr>
            <a:xfrm>
              <a:off x="1295400" y="1659375"/>
              <a:ext cx="4492077" cy="69865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vi-VN" sz="4800">
                  <a:solidFill>
                    <a:srgbClr val="2F305B"/>
                  </a:solidFill>
                  <a:latin typeface="Fira Sans"/>
                  <a:ea typeface="Fira Sans"/>
                  <a:cs typeface="Fira Sans"/>
                  <a:sym typeface="Fira Sans"/>
                </a:rPr>
                <a:t>III. TIẾN TRÌNH</a:t>
              </a:r>
              <a:endParaRPr b="1" sz="4800">
                <a:solidFill>
                  <a:srgbClr val="2F305B"/>
                </a:solidFill>
                <a:latin typeface="Fira Sans"/>
                <a:ea typeface="Fira Sans"/>
                <a:cs typeface="Fira Sans"/>
                <a:sym typeface="Fira Sans"/>
              </a:endParaRPr>
            </a:p>
          </p:txBody>
        </p:sp>
        <p:grpSp>
          <p:nvGrpSpPr>
            <p:cNvPr id="335" name="Google Shape;335;p4"/>
            <p:cNvGrpSpPr/>
            <p:nvPr/>
          </p:nvGrpSpPr>
          <p:grpSpPr>
            <a:xfrm>
              <a:off x="1040540" y="1141554"/>
              <a:ext cx="3157563" cy="952100"/>
              <a:chOff x="1040540" y="1828801"/>
              <a:chExt cx="3157563" cy="952100"/>
            </a:xfrm>
          </p:grpSpPr>
          <p:sp>
            <p:nvSpPr>
              <p:cNvPr id="336" name="Google Shape;336;p4"/>
              <p:cNvSpPr txBox="1"/>
              <p:nvPr/>
            </p:nvSpPr>
            <p:spPr>
              <a:xfrm>
                <a:off x="1582264" y="1828801"/>
                <a:ext cx="26158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rgbClr val="595959"/>
                  </a:solidFill>
                  <a:latin typeface="Arial"/>
                  <a:ea typeface="Arial"/>
                  <a:cs typeface="Arial"/>
                  <a:sym typeface="Arial"/>
                </a:endParaRPr>
              </a:p>
            </p:txBody>
          </p:sp>
          <p:sp>
            <p:nvSpPr>
              <p:cNvPr id="337" name="Google Shape;337;p4"/>
              <p:cNvSpPr/>
              <p:nvPr/>
            </p:nvSpPr>
            <p:spPr>
              <a:xfrm>
                <a:off x="1040540" y="2610995"/>
                <a:ext cx="169906" cy="169906"/>
              </a:xfrm>
              <a:prstGeom prst="roundRect">
                <a:avLst>
                  <a:gd fmla="val 3161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165100" sx="92000" rotWithShape="0" algn="tr" dir="8100000" dist="101600" sy="92000">
                  <a:schemeClr val="accent2">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grpSp>
        <p:nvGrpSpPr>
          <p:cNvPr id="338" name="Google Shape;338;p4"/>
          <p:cNvGrpSpPr/>
          <p:nvPr/>
        </p:nvGrpSpPr>
        <p:grpSpPr>
          <a:xfrm>
            <a:off x="538666" y="1444198"/>
            <a:ext cx="6612683" cy="1143518"/>
            <a:chOff x="1408444" y="4344490"/>
            <a:chExt cx="5764707" cy="1143518"/>
          </a:xfrm>
        </p:grpSpPr>
        <p:sp>
          <p:nvSpPr>
            <p:cNvPr id="339" name="Google Shape;339;p4"/>
            <p:cNvSpPr txBox="1"/>
            <p:nvPr/>
          </p:nvSpPr>
          <p:spPr>
            <a:xfrm>
              <a:off x="1571543" y="4344490"/>
              <a:ext cx="5601608" cy="1143518"/>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lang="vi-VN" sz="1800">
                  <a:solidFill>
                    <a:srgbClr val="595959"/>
                  </a:solidFill>
                  <a:latin typeface="Fira Sans"/>
                  <a:ea typeface="Fira Sans"/>
                  <a:cs typeface="Fira Sans"/>
                  <a:sym typeface="Fira Sans"/>
                </a:rPr>
                <a:t>Tùy theo điều kiện tổ chức HĐGDHN của nhà trường, giáo viên có thể tổ chức hoạt động tìm hiểu nghề nghiệp theo 1 trong 2 phương án sau: </a:t>
              </a:r>
              <a:endParaRPr sz="1800">
                <a:solidFill>
                  <a:srgbClr val="595959"/>
                </a:solidFill>
                <a:latin typeface="Fira Sans"/>
                <a:ea typeface="Fira Sans"/>
                <a:cs typeface="Fira Sans"/>
                <a:sym typeface="Fira Sans"/>
              </a:endParaRPr>
            </a:p>
          </p:txBody>
        </p:sp>
        <p:grpSp>
          <p:nvGrpSpPr>
            <p:cNvPr id="340" name="Google Shape;340;p4"/>
            <p:cNvGrpSpPr/>
            <p:nvPr/>
          </p:nvGrpSpPr>
          <p:grpSpPr>
            <a:xfrm>
              <a:off x="1408444" y="4400655"/>
              <a:ext cx="45719" cy="514959"/>
              <a:chOff x="1432874" y="3860993"/>
              <a:chExt cx="45719" cy="514959"/>
            </a:xfrm>
          </p:grpSpPr>
          <p:cxnSp>
            <p:nvCxnSpPr>
              <p:cNvPr id="341" name="Google Shape;341;p4"/>
              <p:cNvCxnSpPr/>
              <p:nvPr/>
            </p:nvCxnSpPr>
            <p:spPr>
              <a:xfrm>
                <a:off x="1455733" y="3860993"/>
                <a:ext cx="0" cy="514959"/>
              </a:xfrm>
              <a:prstGeom prst="straightConnector1">
                <a:avLst/>
              </a:prstGeom>
              <a:noFill/>
              <a:ln cap="flat" cmpd="sng" w="9525">
                <a:solidFill>
                  <a:srgbClr val="D8D8D8"/>
                </a:solidFill>
                <a:prstDash val="solid"/>
                <a:miter lim="800000"/>
                <a:headEnd len="sm" w="sm" type="none"/>
                <a:tailEnd len="sm" w="sm" type="none"/>
              </a:ln>
            </p:spPr>
          </p:cxnSp>
          <p:sp>
            <p:nvSpPr>
              <p:cNvPr id="342" name="Google Shape;342;p4"/>
              <p:cNvSpPr/>
              <p:nvPr/>
            </p:nvSpPr>
            <p:spPr>
              <a:xfrm>
                <a:off x="1432874" y="4143709"/>
                <a:ext cx="45719" cy="232243"/>
              </a:xfrm>
              <a:prstGeom prst="roundRect">
                <a:avLst>
                  <a:gd fmla="val 50000" name="adj"/>
                </a:avLst>
              </a:prstGeom>
              <a:solidFill>
                <a:schemeClr val="accent2"/>
              </a:solidFill>
              <a:ln>
                <a:noFill/>
              </a:ln>
              <a:effectLst>
                <a:outerShdw blurRad="114300" rotWithShape="0" algn="tr" dir="8100000" dist="38100">
                  <a:schemeClr val="accent2">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pic>
        <p:nvPicPr>
          <p:cNvPr id="343" name="Google Shape;343;p4"/>
          <p:cNvPicPr preferRelativeResize="0"/>
          <p:nvPr>
            <p:ph idx="2" type="pic"/>
          </p:nvPr>
        </p:nvPicPr>
        <p:blipFill rotWithShape="1">
          <a:blip r:embed="rId3">
            <a:alphaModFix/>
          </a:blip>
          <a:srcRect b="0" l="4041" r="4040" t="0"/>
          <a:stretch/>
        </p:blipFill>
        <p:spPr>
          <a:xfrm>
            <a:off x="7467601" y="1"/>
            <a:ext cx="4724401" cy="3428999"/>
          </a:xfrm>
          <a:prstGeom prst="rect">
            <a:avLst/>
          </a:prstGeom>
          <a:solidFill>
            <a:srgbClr val="D8D8D8">
              <a:alpha val="9803"/>
            </a:srgbClr>
          </a:solidFill>
          <a:ln>
            <a:noFill/>
          </a:ln>
        </p:spPr>
      </p:pic>
      <p:pic>
        <p:nvPicPr>
          <p:cNvPr id="344" name="Google Shape;344;p4"/>
          <p:cNvPicPr preferRelativeResize="0"/>
          <p:nvPr>
            <p:ph idx="3" type="pic"/>
          </p:nvPr>
        </p:nvPicPr>
        <p:blipFill rotWithShape="1">
          <a:blip r:embed="rId4">
            <a:alphaModFix/>
          </a:blip>
          <a:srcRect b="0" l="8667" r="8666" t="0"/>
          <a:stretch/>
        </p:blipFill>
        <p:spPr>
          <a:xfrm>
            <a:off x="7467599" y="3429001"/>
            <a:ext cx="4724401" cy="3428999"/>
          </a:xfrm>
          <a:prstGeom prst="rect">
            <a:avLst/>
          </a:prstGeom>
          <a:solidFill>
            <a:srgbClr val="D8D8D8">
              <a:alpha val="9803"/>
            </a:srgbClr>
          </a:solidFill>
          <a:ln>
            <a:noFill/>
          </a:ln>
        </p:spPr>
      </p:pic>
      <p:grpSp>
        <p:nvGrpSpPr>
          <p:cNvPr id="345" name="Google Shape;345;p4"/>
          <p:cNvGrpSpPr/>
          <p:nvPr/>
        </p:nvGrpSpPr>
        <p:grpSpPr>
          <a:xfrm>
            <a:off x="1425716" y="3095588"/>
            <a:ext cx="1024432" cy="1024432"/>
            <a:chOff x="3787704" y="2681269"/>
            <a:chExt cx="1024432" cy="1024432"/>
          </a:xfrm>
        </p:grpSpPr>
        <p:grpSp>
          <p:nvGrpSpPr>
            <p:cNvPr id="346" name="Google Shape;346;p4"/>
            <p:cNvGrpSpPr/>
            <p:nvPr/>
          </p:nvGrpSpPr>
          <p:grpSpPr>
            <a:xfrm>
              <a:off x="3787704" y="2681269"/>
              <a:ext cx="1024432" cy="1024432"/>
              <a:chOff x="4504715" y="1190010"/>
              <a:chExt cx="1934188" cy="1934188"/>
            </a:xfrm>
          </p:grpSpPr>
          <p:sp>
            <p:nvSpPr>
              <p:cNvPr id="347" name="Google Shape;347;p4"/>
              <p:cNvSpPr/>
              <p:nvPr/>
            </p:nvSpPr>
            <p:spPr>
              <a:xfrm>
                <a:off x="4504715" y="1190010"/>
                <a:ext cx="1934188" cy="1934188"/>
              </a:xfrm>
              <a:prstGeom prst="ellipse">
                <a:avLst/>
              </a:prstGeom>
              <a:solidFill>
                <a:schemeClr val="accent1">
                  <a:alpha val="49803"/>
                </a:schemeClr>
              </a:solidFill>
              <a:ln>
                <a:noFill/>
              </a:ln>
              <a:effectLst>
                <a:outerShdw blurRad="304800" rotWithShape="0" algn="tr" dir="8100000" dist="114300">
                  <a:schemeClr val="accent1">
                    <a:alpha val="392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 name="Google Shape;348;p4"/>
              <p:cNvSpPr/>
              <p:nvPr/>
            </p:nvSpPr>
            <p:spPr>
              <a:xfrm>
                <a:off x="4665053" y="1350347"/>
                <a:ext cx="1613516" cy="1613516"/>
              </a:xfrm>
              <a:prstGeom prst="ellipse">
                <a:avLst/>
              </a:prstGeom>
              <a:gradFill>
                <a:gsLst>
                  <a:gs pos="0">
                    <a:srgbClr val="B1A5FD"/>
                  </a:gs>
                  <a:gs pos="80000">
                    <a:schemeClr val="accent1"/>
                  </a:gs>
                  <a:gs pos="100000">
                    <a:schemeClr val="accent1"/>
                  </a:gs>
                </a:gsLst>
                <a:path path="circle">
                  <a:fillToRect b="100%" l="100%"/>
                </a:path>
                <a:tileRect r="-100%" t="-100%"/>
              </a:gradFill>
              <a:ln>
                <a:noFill/>
              </a:ln>
              <a:effectLst>
                <a:outerShdw blurRad="787400" sx="93000" rotWithShape="0" algn="tr" dir="8100000" dist="457200" sy="93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49" name="Google Shape;349;p4"/>
            <p:cNvGrpSpPr/>
            <p:nvPr/>
          </p:nvGrpSpPr>
          <p:grpSpPr>
            <a:xfrm>
              <a:off x="3839556" y="2985868"/>
              <a:ext cx="911868" cy="513805"/>
              <a:chOff x="3839556" y="2981106"/>
              <a:chExt cx="911868" cy="513805"/>
            </a:xfrm>
          </p:grpSpPr>
          <p:sp>
            <p:nvSpPr>
              <p:cNvPr id="350" name="Google Shape;350;p4"/>
              <p:cNvSpPr txBox="1"/>
              <p:nvPr/>
            </p:nvSpPr>
            <p:spPr>
              <a:xfrm>
                <a:off x="3839556" y="2981106"/>
                <a:ext cx="90300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050">
                    <a:solidFill>
                      <a:schemeClr val="lt1"/>
                    </a:solidFill>
                    <a:latin typeface="Arial"/>
                    <a:ea typeface="Arial"/>
                    <a:cs typeface="Arial"/>
                    <a:sym typeface="Arial"/>
                  </a:rPr>
                  <a:t>PHƯƠNG ÁN</a:t>
                </a:r>
                <a:endParaRPr sz="1050">
                  <a:solidFill>
                    <a:schemeClr val="lt1"/>
                  </a:solidFill>
                  <a:latin typeface="Arial"/>
                  <a:ea typeface="Arial"/>
                  <a:cs typeface="Arial"/>
                  <a:sym typeface="Arial"/>
                </a:endParaRPr>
              </a:p>
            </p:txBody>
          </p:sp>
          <p:sp>
            <p:nvSpPr>
              <p:cNvPr id="351" name="Google Shape;351;p4"/>
              <p:cNvSpPr txBox="1"/>
              <p:nvPr/>
            </p:nvSpPr>
            <p:spPr>
              <a:xfrm>
                <a:off x="3848418" y="3187134"/>
                <a:ext cx="90300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400">
                    <a:solidFill>
                      <a:schemeClr val="lt1"/>
                    </a:solidFill>
                    <a:latin typeface="Arial"/>
                    <a:ea typeface="Arial"/>
                    <a:cs typeface="Arial"/>
                    <a:sym typeface="Arial"/>
                  </a:rPr>
                  <a:t>1</a:t>
                </a:r>
                <a:endParaRPr sz="1400">
                  <a:solidFill>
                    <a:schemeClr val="lt1"/>
                  </a:solidFill>
                  <a:latin typeface="Arial"/>
                  <a:ea typeface="Arial"/>
                  <a:cs typeface="Arial"/>
                  <a:sym typeface="Arial"/>
                </a:endParaRPr>
              </a:p>
            </p:txBody>
          </p:sp>
        </p:grpSp>
      </p:grpSp>
      <p:sp>
        <p:nvSpPr>
          <p:cNvPr id="352" name="Google Shape;352;p4"/>
          <p:cNvSpPr txBox="1"/>
          <p:nvPr/>
        </p:nvSpPr>
        <p:spPr>
          <a:xfrm>
            <a:off x="269267" y="4254777"/>
            <a:ext cx="3123315" cy="2186624"/>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None/>
            </a:pPr>
            <a:r>
              <a:rPr b="1" lang="vi-VN" sz="1400">
                <a:solidFill>
                  <a:srgbClr val="595959"/>
                </a:solidFill>
                <a:latin typeface="Fira Sans"/>
                <a:ea typeface="Fira Sans"/>
                <a:cs typeface="Fira Sans"/>
                <a:sym typeface="Fira Sans"/>
              </a:rPr>
              <a:t>Tổ chức tìm hiểu nghề theo hình thức tổ chức sự kiện:</a:t>
            </a:r>
            <a:endParaRPr b="1" sz="1400">
              <a:solidFill>
                <a:srgbClr val="595959"/>
              </a:solidFill>
              <a:latin typeface="Fira Sans"/>
              <a:ea typeface="Fira Sans"/>
              <a:cs typeface="Fira Sans"/>
              <a:sym typeface="Fira Sans"/>
            </a:endParaRPr>
          </a:p>
          <a:p>
            <a:pPr indent="0" lvl="0" marL="0" marR="0" rtl="0" algn="ctr">
              <a:lnSpc>
                <a:spcPct val="200000"/>
              </a:lnSpc>
              <a:spcBef>
                <a:spcPts val="0"/>
              </a:spcBef>
              <a:spcAft>
                <a:spcPts val="0"/>
              </a:spcAft>
              <a:buNone/>
            </a:pPr>
            <a:r>
              <a:rPr b="1" lang="vi-VN" sz="1400">
                <a:solidFill>
                  <a:srgbClr val="595959"/>
                </a:solidFill>
                <a:latin typeface="Fira Sans"/>
                <a:ea typeface="Fira Sans"/>
                <a:cs typeface="Fira Sans"/>
                <a:sym typeface="Fira Sans"/>
              </a:rPr>
              <a:t> </a:t>
            </a:r>
            <a:r>
              <a:rPr lang="vi-VN" sz="1400">
                <a:solidFill>
                  <a:srgbClr val="595959"/>
                </a:solidFill>
                <a:latin typeface="Fira Sans"/>
                <a:ea typeface="Fira Sans"/>
                <a:cs typeface="Fira Sans"/>
                <a:sym typeface="Fira Sans"/>
              </a:rPr>
              <a:t>Giao lưu giữa khách mời và học sinh toàn trường, toàn khối, hay toàn lớp về nghề nghiệp.</a:t>
            </a:r>
            <a:endParaRPr sz="1400">
              <a:solidFill>
                <a:srgbClr val="595959"/>
              </a:solidFill>
              <a:latin typeface="Fira Sans"/>
              <a:ea typeface="Fira Sans"/>
              <a:cs typeface="Fira Sans"/>
              <a:sym typeface="Fira Sans"/>
            </a:endParaRPr>
          </a:p>
        </p:txBody>
      </p:sp>
      <p:grpSp>
        <p:nvGrpSpPr>
          <p:cNvPr id="353" name="Google Shape;353;p4"/>
          <p:cNvGrpSpPr/>
          <p:nvPr/>
        </p:nvGrpSpPr>
        <p:grpSpPr>
          <a:xfrm>
            <a:off x="1159722" y="3496181"/>
            <a:ext cx="2820139" cy="338554"/>
            <a:chOff x="1377964" y="1819276"/>
            <a:chExt cx="2820139" cy="338554"/>
          </a:xfrm>
        </p:grpSpPr>
        <p:sp>
          <p:nvSpPr>
            <p:cNvPr id="354" name="Google Shape;354;p4"/>
            <p:cNvSpPr txBox="1"/>
            <p:nvPr/>
          </p:nvSpPr>
          <p:spPr>
            <a:xfrm>
              <a:off x="1582264" y="1819276"/>
              <a:ext cx="261583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2F305B"/>
                </a:solidFill>
                <a:latin typeface="Arial"/>
                <a:ea typeface="Arial"/>
                <a:cs typeface="Arial"/>
                <a:sym typeface="Arial"/>
              </a:endParaRPr>
            </a:p>
          </p:txBody>
        </p:sp>
        <p:sp>
          <p:nvSpPr>
            <p:cNvPr id="355" name="Google Shape;355;p4"/>
            <p:cNvSpPr/>
            <p:nvPr/>
          </p:nvSpPr>
          <p:spPr>
            <a:xfrm>
              <a:off x="1377964" y="1900195"/>
              <a:ext cx="169906" cy="169906"/>
            </a:xfrm>
            <a:prstGeom prst="roundRect">
              <a:avLst>
                <a:gd fmla="val 31615" name="adj"/>
              </a:avLst>
            </a:prstGeom>
            <a:gradFill>
              <a:gsLst>
                <a:gs pos="0">
                  <a:srgbClr val="B1A5FD"/>
                </a:gs>
                <a:gs pos="80000">
                  <a:schemeClr val="accent1"/>
                </a:gs>
                <a:gs pos="100000">
                  <a:schemeClr val="accent1"/>
                </a:gs>
              </a:gsLst>
              <a:path path="circle">
                <a:fillToRect r="100%" t="100%"/>
              </a:path>
              <a:tileRect b="-100%" l="-100%"/>
            </a:gradFill>
            <a:ln>
              <a:noFill/>
            </a:ln>
            <a:effectLst>
              <a:outerShdw blurRad="165100" sx="92000" rotWithShape="0" algn="tr" dir="8100000" dist="101600" sy="92000">
                <a:schemeClr val="accent1">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56" name="Google Shape;356;p4"/>
          <p:cNvGrpSpPr/>
          <p:nvPr/>
        </p:nvGrpSpPr>
        <p:grpSpPr>
          <a:xfrm>
            <a:off x="4751126" y="3148904"/>
            <a:ext cx="1024432" cy="1024432"/>
            <a:chOff x="3787704" y="2681269"/>
            <a:chExt cx="1024432" cy="1024432"/>
          </a:xfrm>
        </p:grpSpPr>
        <p:grpSp>
          <p:nvGrpSpPr>
            <p:cNvPr id="357" name="Google Shape;357;p4"/>
            <p:cNvGrpSpPr/>
            <p:nvPr/>
          </p:nvGrpSpPr>
          <p:grpSpPr>
            <a:xfrm>
              <a:off x="3787704" y="2681269"/>
              <a:ext cx="1024432" cy="1024432"/>
              <a:chOff x="4504715" y="1190010"/>
              <a:chExt cx="1934188" cy="1934188"/>
            </a:xfrm>
          </p:grpSpPr>
          <p:sp>
            <p:nvSpPr>
              <p:cNvPr id="358" name="Google Shape;358;p4"/>
              <p:cNvSpPr/>
              <p:nvPr/>
            </p:nvSpPr>
            <p:spPr>
              <a:xfrm>
                <a:off x="4504715" y="1190010"/>
                <a:ext cx="1934188" cy="1934188"/>
              </a:xfrm>
              <a:prstGeom prst="ellipse">
                <a:avLst/>
              </a:prstGeom>
              <a:solidFill>
                <a:schemeClr val="accent2">
                  <a:alpha val="49803"/>
                </a:schemeClr>
              </a:solidFill>
              <a:ln>
                <a:noFill/>
              </a:ln>
              <a:effectLst>
                <a:outerShdw blurRad="304800" rotWithShape="0" algn="tr" dir="8100000" dist="114300">
                  <a:schemeClr val="accent2">
                    <a:alpha val="3921"/>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 name="Google Shape;359;p4"/>
              <p:cNvSpPr/>
              <p:nvPr/>
            </p:nvSpPr>
            <p:spPr>
              <a:xfrm>
                <a:off x="4665053" y="1350347"/>
                <a:ext cx="1613516" cy="1613516"/>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787400" sx="93000" rotWithShape="0" algn="tr" dir="8100000" dist="457200" sy="93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60" name="Google Shape;360;p4"/>
            <p:cNvGrpSpPr/>
            <p:nvPr/>
          </p:nvGrpSpPr>
          <p:grpSpPr>
            <a:xfrm>
              <a:off x="3848418" y="2943907"/>
              <a:ext cx="903006" cy="555766"/>
              <a:chOff x="3848418" y="2939145"/>
              <a:chExt cx="903006" cy="555766"/>
            </a:xfrm>
          </p:grpSpPr>
          <p:sp>
            <p:nvSpPr>
              <p:cNvPr id="361" name="Google Shape;361;p4"/>
              <p:cNvSpPr txBox="1"/>
              <p:nvPr/>
            </p:nvSpPr>
            <p:spPr>
              <a:xfrm>
                <a:off x="3848418" y="2939145"/>
                <a:ext cx="90300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050">
                    <a:solidFill>
                      <a:schemeClr val="lt1"/>
                    </a:solidFill>
                    <a:latin typeface="Arial"/>
                    <a:ea typeface="Arial"/>
                    <a:cs typeface="Arial"/>
                    <a:sym typeface="Arial"/>
                  </a:rPr>
                  <a:t>PHƯƠNG ÁN</a:t>
                </a:r>
                <a:endParaRPr sz="1050">
                  <a:solidFill>
                    <a:schemeClr val="lt1"/>
                  </a:solidFill>
                  <a:latin typeface="Arial"/>
                  <a:ea typeface="Arial"/>
                  <a:cs typeface="Arial"/>
                  <a:sym typeface="Arial"/>
                </a:endParaRPr>
              </a:p>
            </p:txBody>
          </p:sp>
          <p:sp>
            <p:nvSpPr>
              <p:cNvPr id="362" name="Google Shape;362;p4"/>
              <p:cNvSpPr txBox="1"/>
              <p:nvPr/>
            </p:nvSpPr>
            <p:spPr>
              <a:xfrm>
                <a:off x="3848418" y="3187134"/>
                <a:ext cx="90300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1400">
                    <a:solidFill>
                      <a:schemeClr val="lt1"/>
                    </a:solidFill>
                    <a:latin typeface="Arial"/>
                    <a:ea typeface="Arial"/>
                    <a:cs typeface="Arial"/>
                    <a:sym typeface="Arial"/>
                  </a:rPr>
                  <a:t>2</a:t>
                </a:r>
                <a:endParaRPr sz="1400">
                  <a:solidFill>
                    <a:schemeClr val="lt1"/>
                  </a:solidFill>
                  <a:latin typeface="Arial"/>
                  <a:ea typeface="Arial"/>
                  <a:cs typeface="Arial"/>
                  <a:sym typeface="Arial"/>
                </a:endParaRPr>
              </a:p>
            </p:txBody>
          </p:sp>
        </p:grpSp>
      </p:grpSp>
      <p:sp>
        <p:nvSpPr>
          <p:cNvPr id="363" name="Google Shape;363;p4"/>
          <p:cNvSpPr txBox="1"/>
          <p:nvPr/>
        </p:nvSpPr>
        <p:spPr>
          <a:xfrm>
            <a:off x="3550706" y="4266132"/>
            <a:ext cx="3299887" cy="2186624"/>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None/>
            </a:pPr>
            <a:r>
              <a:rPr b="1" lang="vi-VN" sz="1400">
                <a:solidFill>
                  <a:srgbClr val="595959"/>
                </a:solidFill>
                <a:latin typeface="Fira Sans"/>
                <a:ea typeface="Fira Sans"/>
                <a:cs typeface="Fira Sans"/>
                <a:sym typeface="Fira Sans"/>
              </a:rPr>
              <a:t>Tổ chức tìm hiểu thông tin về nghề nghiệp tại lớp:</a:t>
            </a:r>
            <a:endParaRPr/>
          </a:p>
          <a:p>
            <a:pPr indent="0" lvl="0" marL="0" marR="0" rtl="0" algn="ctr">
              <a:lnSpc>
                <a:spcPct val="200000"/>
              </a:lnSpc>
              <a:spcBef>
                <a:spcPts val="0"/>
              </a:spcBef>
              <a:spcAft>
                <a:spcPts val="0"/>
              </a:spcAft>
              <a:buNone/>
            </a:pPr>
            <a:r>
              <a:rPr lang="vi-VN" sz="1400">
                <a:solidFill>
                  <a:srgbClr val="595959"/>
                </a:solidFill>
                <a:latin typeface="Fira Sans"/>
                <a:ea typeface="Fira Sans"/>
                <a:cs typeface="Fira Sans"/>
                <a:sym typeface="Fira Sans"/>
              </a:rPr>
              <a:t> Được thực hiện khi không có điều kiện mới khách mời đến trường để giao lưu về nghề nghiệp với học sinh. </a:t>
            </a:r>
            <a:endParaRPr sz="1400">
              <a:solidFill>
                <a:srgbClr val="595959"/>
              </a:solidFill>
              <a:latin typeface="Fira Sans"/>
              <a:ea typeface="Fira Sans"/>
              <a:cs typeface="Fira Sans"/>
              <a:sym typeface="Fira Sans"/>
            </a:endParaRPr>
          </a:p>
        </p:txBody>
      </p:sp>
      <p:grpSp>
        <p:nvGrpSpPr>
          <p:cNvPr id="364" name="Google Shape;364;p4"/>
          <p:cNvGrpSpPr/>
          <p:nvPr/>
        </p:nvGrpSpPr>
        <p:grpSpPr>
          <a:xfrm>
            <a:off x="4331212" y="3490975"/>
            <a:ext cx="2820139" cy="338554"/>
            <a:chOff x="1377964" y="1819276"/>
            <a:chExt cx="2820139" cy="338554"/>
          </a:xfrm>
        </p:grpSpPr>
        <p:sp>
          <p:nvSpPr>
            <p:cNvPr id="365" name="Google Shape;365;p4"/>
            <p:cNvSpPr txBox="1"/>
            <p:nvPr/>
          </p:nvSpPr>
          <p:spPr>
            <a:xfrm>
              <a:off x="1582264" y="1819276"/>
              <a:ext cx="261583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rgbClr val="2F305B"/>
                </a:solidFill>
                <a:latin typeface="Arial"/>
                <a:ea typeface="Arial"/>
                <a:cs typeface="Arial"/>
                <a:sym typeface="Arial"/>
              </a:endParaRPr>
            </a:p>
          </p:txBody>
        </p:sp>
        <p:sp>
          <p:nvSpPr>
            <p:cNvPr id="366" name="Google Shape;366;p4"/>
            <p:cNvSpPr/>
            <p:nvPr/>
          </p:nvSpPr>
          <p:spPr>
            <a:xfrm>
              <a:off x="1377964" y="1900195"/>
              <a:ext cx="169906" cy="169906"/>
            </a:xfrm>
            <a:prstGeom prst="roundRect">
              <a:avLst>
                <a:gd fmla="val 31615"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165100" sx="92000" rotWithShape="0" algn="tr" dir="8100000" dist="101600" sy="92000">
                <a:schemeClr val="accent2">
                  <a:alpha val="2274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25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par>
                                <p:cTn fill="hold" nodeType="withEffect" presetClass="entr" presetID="10" presetSubtype="0">
                                  <p:stCondLst>
                                    <p:cond delay="25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50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par>
                                <p:cTn fill="hold" nodeType="withEffect" presetClass="entr" presetID="10" presetSubtype="0">
                                  <p:stCondLst>
                                    <p:cond delay="50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75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par>
                                <p:cTn fill="hold" nodeType="withEffect" presetClass="entr" presetID="10" presetSubtype="0">
                                  <p:stCondLst>
                                    <p:cond delay="50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75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8" name="Shape 2218"/>
        <p:cNvGrpSpPr/>
        <p:nvPr/>
      </p:nvGrpSpPr>
      <p:grpSpPr>
        <a:xfrm>
          <a:off x="0" y="0"/>
          <a:ext cx="0" cy="0"/>
          <a:chOff x="0" y="0"/>
          <a:chExt cx="0" cy="0"/>
        </a:xfrm>
      </p:grpSpPr>
      <p:sp>
        <p:nvSpPr>
          <p:cNvPr id="2219" name="Google Shape;2219;p40"/>
          <p:cNvSpPr/>
          <p:nvPr/>
        </p:nvSpPr>
        <p:spPr>
          <a:xfrm>
            <a:off x="5023252" y="-342900"/>
            <a:ext cx="2641986" cy="1099061"/>
          </a:xfrm>
          <a:prstGeom prst="rect">
            <a:avLst/>
          </a:prstGeom>
          <a:solidFill>
            <a:srgbClr val="F4F5F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20" name="Google Shape;2220;p40"/>
          <p:cNvPicPr preferRelativeResize="0"/>
          <p:nvPr>
            <p:ph idx="2" type="pic"/>
          </p:nvPr>
        </p:nvPicPr>
        <p:blipFill rotWithShape="1">
          <a:blip r:embed="rId3">
            <a:alphaModFix/>
          </a:blip>
          <a:srcRect b="0" l="12330" r="12329" t="0"/>
          <a:stretch/>
        </p:blipFill>
        <p:spPr>
          <a:xfrm>
            <a:off x="0" y="0"/>
            <a:ext cx="10375900" cy="8607604"/>
          </a:xfrm>
          <a:prstGeom prst="rect">
            <a:avLst/>
          </a:prstGeom>
          <a:solidFill>
            <a:srgbClr val="F2F2F2">
              <a:alpha val="49803"/>
            </a:srgbClr>
          </a:solidFill>
          <a:ln>
            <a:noFill/>
          </a:ln>
        </p:spPr>
      </p:pic>
      <p:grpSp>
        <p:nvGrpSpPr>
          <p:cNvPr id="2221" name="Google Shape;2221;p40"/>
          <p:cNvGrpSpPr/>
          <p:nvPr/>
        </p:nvGrpSpPr>
        <p:grpSpPr>
          <a:xfrm>
            <a:off x="320544" y="756161"/>
            <a:ext cx="6497495" cy="5983561"/>
            <a:chOff x="532093" y="3809706"/>
            <a:chExt cx="10395990" cy="9573698"/>
          </a:xfrm>
        </p:grpSpPr>
        <p:sp>
          <p:nvSpPr>
            <p:cNvPr id="2222" name="Google Shape;2222;p40"/>
            <p:cNvSpPr/>
            <p:nvPr/>
          </p:nvSpPr>
          <p:spPr>
            <a:xfrm>
              <a:off x="532093" y="3809706"/>
              <a:ext cx="10395990" cy="957369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8000">
                  <a:solidFill>
                    <a:schemeClr val="lt1"/>
                  </a:solidFill>
                  <a:latin typeface="Fira Sans"/>
                  <a:ea typeface="Fira Sans"/>
                  <a:cs typeface="Fira Sans"/>
                  <a:sym typeface="Fira Sans"/>
                </a:rPr>
                <a:t>IV. ĐÁNH GIÁ KẾT QUẢ</a:t>
              </a:r>
              <a:endParaRPr/>
            </a:p>
            <a:p>
              <a:pPr indent="0" lvl="0" marL="0" marR="0" rtl="0" algn="l">
                <a:lnSpc>
                  <a:spcPct val="150000"/>
                </a:lnSpc>
                <a:spcBef>
                  <a:spcPts val="0"/>
                </a:spcBef>
                <a:spcAft>
                  <a:spcPts val="0"/>
                </a:spcAft>
                <a:buNone/>
              </a:pPr>
              <a:r>
                <a:t/>
              </a:r>
              <a:endParaRPr sz="3600" u="sng">
                <a:solidFill>
                  <a:schemeClr val="lt1"/>
                </a:solidFill>
                <a:latin typeface="Fira Sans"/>
                <a:ea typeface="Fira Sans"/>
                <a:cs typeface="Fira Sans"/>
                <a:sym typeface="Fira Sans"/>
                <a:hlinkClick r:id="rId4">
                  <a:extLst>
                    <a:ext uri="{A12FA001-AC4F-418D-AE19-62706E023703}">
                      <ahyp:hlinkClr val="tx"/>
                    </a:ext>
                  </a:extLst>
                </a:hlinkClick>
              </a:endParaRPr>
            </a:p>
            <a:p>
              <a:pPr indent="0" lvl="0" marL="0" marR="0" rtl="0" algn="l">
                <a:lnSpc>
                  <a:spcPct val="150000"/>
                </a:lnSpc>
                <a:spcBef>
                  <a:spcPts val="0"/>
                </a:spcBef>
                <a:spcAft>
                  <a:spcPts val="0"/>
                </a:spcAft>
                <a:buNone/>
              </a:pPr>
              <a:r>
                <a:t/>
              </a:r>
              <a:endParaRPr b="1" sz="6600">
                <a:solidFill>
                  <a:schemeClr val="lt1"/>
                </a:solidFill>
                <a:latin typeface="Fira Sans"/>
                <a:ea typeface="Fira Sans"/>
                <a:cs typeface="Fira Sans"/>
                <a:sym typeface="Fira Sans"/>
              </a:endParaRPr>
            </a:p>
          </p:txBody>
        </p:sp>
        <p:sp>
          <p:nvSpPr>
            <p:cNvPr id="2223" name="Google Shape;2223;p40"/>
            <p:cNvSpPr/>
            <p:nvPr/>
          </p:nvSpPr>
          <p:spPr>
            <a:xfrm>
              <a:off x="1887611" y="10410148"/>
              <a:ext cx="450781" cy="840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grpSp>
      <p:sp>
        <p:nvSpPr>
          <p:cNvPr id="2224" name="Google Shape;2224;p40"/>
          <p:cNvSpPr txBox="1"/>
          <p:nvPr/>
        </p:nvSpPr>
        <p:spPr>
          <a:xfrm>
            <a:off x="6927981" y="3647124"/>
            <a:ext cx="4943475" cy="2468625"/>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lang="vi-VN" sz="2000">
                <a:solidFill>
                  <a:schemeClr val="dk1"/>
                </a:solidFill>
                <a:latin typeface="Fira Sans"/>
                <a:ea typeface="Fira Sans"/>
                <a:cs typeface="Fira Sans"/>
                <a:sym typeface="Fira Sans"/>
              </a:rPr>
              <a:t>Giáo viên tổ chức cho học sinh làm bài tập đánh giá (phụ lục VIII, chuyên đề 2, lớp 10) sau khi tham gia các hoạt động của chuyên đề 2, lớp 10.</a:t>
            </a:r>
            <a:endParaRPr sz="2000">
              <a:solidFill>
                <a:schemeClr val="dk1"/>
              </a:solidFill>
              <a:latin typeface="Fira Sans"/>
              <a:ea typeface="Fira Sans"/>
              <a:cs typeface="Fira Sans"/>
              <a:sym typeface="Fira Sans"/>
            </a:endParaRPr>
          </a:p>
        </p:txBody>
      </p:sp>
    </p:spTree>
  </p:cSld>
  <p:clrMapOvr>
    <a:masterClrMapping/>
  </p:clrMapOvr>
  <mc:AlternateContent>
    <mc:Choice Requires="p14">
      <p:transition spd="slow" p14:dur="125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500"/>
                                  </p:stCondLst>
                                  <p:childTnLst>
                                    <p:set>
                                      <p:cBhvr>
                                        <p:cTn dur="1" fill="hold">
                                          <p:stCondLst>
                                            <p:cond delay="0"/>
                                          </p:stCondLst>
                                        </p:cTn>
                                        <p:tgtEl>
                                          <p:spTgt spid="2221"/>
                                        </p:tgtEl>
                                        <p:attrNameLst>
                                          <p:attrName>style.visibility</p:attrName>
                                        </p:attrNameLst>
                                      </p:cBhvr>
                                      <p:to>
                                        <p:strVal val="visible"/>
                                      </p:to>
                                    </p:set>
                                    <p:anim calcmode="lin" valueType="num">
                                      <p:cBhvr additive="base">
                                        <p:cTn dur="750"/>
                                        <p:tgtEl>
                                          <p:spTgt spid="222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4"/>
                                        </p:tgtEl>
                                        <p:attrNameLst>
                                          <p:attrName>style.visibility</p:attrName>
                                        </p:attrNameLst>
                                      </p:cBhvr>
                                      <p:to>
                                        <p:strVal val="visible"/>
                                      </p:to>
                                    </p:set>
                                    <p:animEffect filter="fade" transition="in">
                                      <p:cBhvr>
                                        <p:cTn dur="1000"/>
                                        <p:tgtEl>
                                          <p:spTgt spid="2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8" name="Shape 2228"/>
        <p:cNvGrpSpPr/>
        <p:nvPr/>
      </p:nvGrpSpPr>
      <p:grpSpPr>
        <a:xfrm>
          <a:off x="0" y="0"/>
          <a:ext cx="0" cy="0"/>
          <a:chOff x="0" y="0"/>
          <a:chExt cx="0" cy="0"/>
        </a:xfrm>
      </p:grpSpPr>
      <p:sp>
        <p:nvSpPr>
          <p:cNvPr id="2229" name="Google Shape;2229;p41"/>
          <p:cNvSpPr/>
          <p:nvPr/>
        </p:nvSpPr>
        <p:spPr>
          <a:xfrm flipH="1" rot="10800000">
            <a:off x="1229739" y="1584843"/>
            <a:ext cx="10189026" cy="1905574"/>
          </a:xfrm>
          <a:prstGeom prst="roundRect">
            <a:avLst>
              <a:gd fmla="val 16667" name="adj"/>
            </a:avLst>
          </a:prstGeom>
          <a:gradFill>
            <a:gsLst>
              <a:gs pos="0">
                <a:srgbClr val="4C4DB1"/>
              </a:gs>
              <a:gs pos="100000">
                <a:srgbClr val="367F9A"/>
              </a:gs>
            </a:gsLst>
            <a:lin ang="2700000" scaled="0"/>
          </a:gradFill>
          <a:ln>
            <a:noFill/>
          </a:ln>
          <a:effectLst>
            <a:outerShdw blurRad="1270000" sx="80000" rotWithShape="0" algn="t" dir="5400000" dist="1473200" sy="80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Fira Sans"/>
              <a:ea typeface="Fira Sans"/>
              <a:cs typeface="Fira Sans"/>
              <a:sym typeface="Fira Sans"/>
            </a:endParaRPr>
          </a:p>
        </p:txBody>
      </p:sp>
      <p:pic>
        <p:nvPicPr>
          <p:cNvPr id="2230" name="Google Shape;2230;p41"/>
          <p:cNvPicPr preferRelativeResize="0"/>
          <p:nvPr>
            <p:ph idx="2" type="pic"/>
          </p:nvPr>
        </p:nvPicPr>
        <p:blipFill rotWithShape="1">
          <a:blip r:embed="rId3">
            <a:alphaModFix/>
          </a:blip>
          <a:srcRect b="4664" l="0" r="0" t="4663"/>
          <a:stretch/>
        </p:blipFill>
        <p:spPr>
          <a:xfrm>
            <a:off x="1229739" y="-2134379"/>
            <a:ext cx="9955161" cy="3429000"/>
          </a:xfrm>
          <a:prstGeom prst="rect">
            <a:avLst/>
          </a:prstGeom>
          <a:solidFill>
            <a:srgbClr val="F2F2F2"/>
          </a:solidFill>
          <a:ln>
            <a:noFill/>
          </a:ln>
        </p:spPr>
      </p:pic>
      <p:sp>
        <p:nvSpPr>
          <p:cNvPr id="2231" name="Google Shape;2231;p41"/>
          <p:cNvSpPr/>
          <p:nvPr/>
        </p:nvSpPr>
        <p:spPr>
          <a:xfrm>
            <a:off x="5360085" y="-184670"/>
            <a:ext cx="1976664" cy="197666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232" name="Google Shape;2232;p41"/>
          <p:cNvGrpSpPr/>
          <p:nvPr/>
        </p:nvGrpSpPr>
        <p:grpSpPr>
          <a:xfrm>
            <a:off x="5478495" y="-65959"/>
            <a:ext cx="1740452" cy="1740450"/>
            <a:chOff x="6660685" y="2399959"/>
            <a:chExt cx="1944915" cy="1944914"/>
          </a:xfrm>
        </p:grpSpPr>
        <p:grpSp>
          <p:nvGrpSpPr>
            <p:cNvPr id="2233" name="Google Shape;2233;p41"/>
            <p:cNvGrpSpPr/>
            <p:nvPr/>
          </p:nvGrpSpPr>
          <p:grpSpPr>
            <a:xfrm>
              <a:off x="6660685" y="2399959"/>
              <a:ext cx="1944915" cy="1944914"/>
              <a:chOff x="3664738" y="2432236"/>
              <a:chExt cx="1944915" cy="1944914"/>
            </a:xfrm>
          </p:grpSpPr>
          <p:sp>
            <p:nvSpPr>
              <p:cNvPr id="2234" name="Google Shape;2234;p41"/>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35" name="Google Shape;2235;p41"/>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36" name="Google Shape;2236;p41"/>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237" name="Google Shape;2237;p41"/>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sp>
        <p:nvSpPr>
          <p:cNvPr id="2238" name="Google Shape;2238;p41"/>
          <p:cNvSpPr txBox="1"/>
          <p:nvPr/>
        </p:nvSpPr>
        <p:spPr>
          <a:xfrm>
            <a:off x="2792417" y="563512"/>
            <a:ext cx="7111999" cy="53399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vi-VN" sz="2400">
                <a:solidFill>
                  <a:srgbClr val="0B2C4D"/>
                </a:solidFill>
                <a:latin typeface="Fira Sans"/>
                <a:ea typeface="Fira Sans"/>
                <a:cs typeface="Fira Sans"/>
                <a:sym typeface="Fira Sans"/>
              </a:rPr>
              <a:t>Câu 1</a:t>
            </a:r>
            <a:endParaRPr b="1" i="1" sz="2400">
              <a:solidFill>
                <a:srgbClr val="0B2C4D"/>
              </a:solidFill>
              <a:latin typeface="Fira Sans"/>
              <a:ea typeface="Fira Sans"/>
              <a:cs typeface="Fira Sans"/>
              <a:sym typeface="Fira Sans"/>
            </a:endParaRPr>
          </a:p>
        </p:txBody>
      </p:sp>
      <p:sp>
        <p:nvSpPr>
          <p:cNvPr id="2239" name="Google Shape;2239;p41"/>
          <p:cNvSpPr/>
          <p:nvPr/>
        </p:nvSpPr>
        <p:spPr>
          <a:xfrm flipH="1">
            <a:off x="1844358"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A. </a:t>
            </a:r>
            <a:r>
              <a:rPr lang="vi-VN" sz="1800">
                <a:solidFill>
                  <a:schemeClr val="lt1"/>
                </a:solidFill>
                <a:latin typeface="Fira Sans"/>
                <a:ea typeface="Fira Sans"/>
                <a:cs typeface="Fira Sans"/>
                <a:sym typeface="Fira Sans"/>
              </a:rPr>
              <a:t>Để biết được nghề đó có nhu cầu về nhân lực như thế nào</a:t>
            </a:r>
            <a:r>
              <a:rPr lang="vi-VN" sz="1800">
                <a:solidFill>
                  <a:srgbClr val="FFFFFF"/>
                </a:solidFill>
                <a:latin typeface="Fira Sans"/>
                <a:ea typeface="Fira Sans"/>
                <a:cs typeface="Fira Sans"/>
                <a:sym typeface="Fira Sans"/>
              </a:rPr>
              <a:t> </a:t>
            </a:r>
            <a:endParaRPr/>
          </a:p>
        </p:txBody>
      </p:sp>
      <p:sp>
        <p:nvSpPr>
          <p:cNvPr id="2240" name="Google Shape;2240;p41"/>
          <p:cNvSpPr/>
          <p:nvPr/>
        </p:nvSpPr>
        <p:spPr>
          <a:xfrm flipH="1">
            <a:off x="1844358"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B. </a:t>
            </a:r>
            <a:r>
              <a:rPr lang="vi-VN" sz="1800">
                <a:solidFill>
                  <a:schemeClr val="lt1"/>
                </a:solidFill>
                <a:latin typeface="Fira Sans"/>
                <a:ea typeface="Fira Sans"/>
                <a:cs typeface="Fira Sans"/>
                <a:sym typeface="Fira Sans"/>
              </a:rPr>
              <a:t>Để biết được thị trường lao động của nghề</a:t>
            </a:r>
            <a:r>
              <a:rPr lang="vi-VN" sz="1800">
                <a:solidFill>
                  <a:srgbClr val="FFFFFF"/>
                </a:solidFill>
                <a:latin typeface="Fira Sans"/>
                <a:ea typeface="Fira Sans"/>
                <a:cs typeface="Fira Sans"/>
                <a:sym typeface="Fira Sans"/>
              </a:rPr>
              <a:t> </a:t>
            </a:r>
            <a:endParaRPr/>
          </a:p>
        </p:txBody>
      </p:sp>
      <p:sp>
        <p:nvSpPr>
          <p:cNvPr id="2241" name="Google Shape;2241;p41"/>
          <p:cNvSpPr/>
          <p:nvPr/>
        </p:nvSpPr>
        <p:spPr>
          <a:xfrm flipH="1">
            <a:off x="6775737"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C. </a:t>
            </a:r>
            <a:r>
              <a:rPr lang="vi-VN" sz="1800">
                <a:solidFill>
                  <a:schemeClr val="lt1"/>
                </a:solidFill>
                <a:latin typeface="Fira Sans"/>
                <a:ea typeface="Fira Sans"/>
                <a:cs typeface="Fira Sans"/>
                <a:sym typeface="Fira Sans"/>
              </a:rPr>
              <a:t>Để có cơ sở đối chiếu giữa yêu cầu của nghề với sở thích, khả năng của bản thân</a:t>
            </a:r>
            <a:r>
              <a:rPr lang="vi-VN" sz="1800">
                <a:solidFill>
                  <a:srgbClr val="FFFFFF"/>
                </a:solidFill>
                <a:latin typeface="Fira Sans"/>
                <a:ea typeface="Fira Sans"/>
                <a:cs typeface="Fira Sans"/>
                <a:sym typeface="Fira Sans"/>
              </a:rPr>
              <a:t> </a:t>
            </a:r>
            <a:endParaRPr/>
          </a:p>
        </p:txBody>
      </p:sp>
      <p:sp>
        <p:nvSpPr>
          <p:cNvPr id="2242" name="Google Shape;2242;p41"/>
          <p:cNvSpPr/>
          <p:nvPr/>
        </p:nvSpPr>
        <p:spPr>
          <a:xfrm flipH="1">
            <a:off x="6775737"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D. </a:t>
            </a:r>
            <a:r>
              <a:rPr lang="vi-VN" sz="1800">
                <a:solidFill>
                  <a:schemeClr val="lt1"/>
                </a:solidFill>
                <a:latin typeface="Fira Sans"/>
                <a:ea typeface="Fira Sans"/>
                <a:cs typeface="Fira Sans"/>
                <a:sym typeface="Fira Sans"/>
              </a:rPr>
              <a:t>Cả A,B và C</a:t>
            </a:r>
            <a:r>
              <a:rPr lang="vi-VN" sz="1800">
                <a:solidFill>
                  <a:srgbClr val="FFFFFF"/>
                </a:solidFill>
                <a:latin typeface="Fira Sans"/>
                <a:ea typeface="Fira Sans"/>
                <a:cs typeface="Fira Sans"/>
                <a:sym typeface="Fira Sans"/>
              </a:rPr>
              <a:t> </a:t>
            </a:r>
            <a:endParaRPr/>
          </a:p>
        </p:txBody>
      </p:sp>
      <p:sp>
        <p:nvSpPr>
          <p:cNvPr id="2243" name="Google Shape;2243;p41"/>
          <p:cNvSpPr txBox="1"/>
          <p:nvPr/>
        </p:nvSpPr>
        <p:spPr>
          <a:xfrm>
            <a:off x="1599381" y="2302469"/>
            <a:ext cx="11237494" cy="47032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2400">
                <a:solidFill>
                  <a:schemeClr val="lt1"/>
                </a:solidFill>
                <a:latin typeface="Fira Sans"/>
                <a:ea typeface="Fira Sans"/>
                <a:cs typeface="Fira Sans"/>
                <a:sym typeface="Fira Sans"/>
              </a:rPr>
              <a:t>Mục đích chủ yếu của việc tìm hiểu thông tin về nghề nghiệp là gì? </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232"/>
                                        </p:tgtEl>
                                        <p:attrNameLst>
                                          <p:attrName>style.visibility</p:attrName>
                                        </p:attrNameLst>
                                      </p:cBhvr>
                                      <p:to>
                                        <p:strVal val="visible"/>
                                      </p:to>
                                    </p:set>
                                    <p:animEffect filter="fade" transition="in">
                                      <p:cBhvr>
                                        <p:cTn dur="500"/>
                                        <p:tgtEl>
                                          <p:spTgt spid="2232"/>
                                        </p:tgtEl>
                                      </p:cBhvr>
                                    </p:animEffect>
                                  </p:childTnLst>
                                </p:cTn>
                              </p:par>
                              <p:par>
                                <p:cTn fill="hold" nodeType="withEffect" presetClass="entr" presetID="10" presetSubtype="0">
                                  <p:stCondLst>
                                    <p:cond delay="500"/>
                                  </p:stCondLst>
                                  <p:childTnLst>
                                    <p:set>
                                      <p:cBhvr>
                                        <p:cTn dur="1" fill="hold">
                                          <p:stCondLst>
                                            <p:cond delay="0"/>
                                          </p:stCondLst>
                                        </p:cTn>
                                        <p:tgtEl>
                                          <p:spTgt spid="2238"/>
                                        </p:tgtEl>
                                        <p:attrNameLst>
                                          <p:attrName>style.visibility</p:attrName>
                                        </p:attrNameLst>
                                      </p:cBhvr>
                                      <p:to>
                                        <p:strVal val="visible"/>
                                      </p:to>
                                    </p:set>
                                    <p:animEffect filter="fade" transition="in">
                                      <p:cBhvr>
                                        <p:cTn dur="500"/>
                                        <p:tgtEl>
                                          <p:spTgt spid="2238"/>
                                        </p:tgtEl>
                                      </p:cBhvr>
                                    </p:animEffect>
                                  </p:childTnLst>
                                </p:cTn>
                              </p:par>
                              <p:par>
                                <p:cTn fill="hold" nodeType="withEffect" presetClass="entr" presetID="10" presetSubtype="0">
                                  <p:stCondLst>
                                    <p:cond delay="500"/>
                                  </p:stCondLst>
                                  <p:childTnLst>
                                    <p:set>
                                      <p:cBhvr>
                                        <p:cTn dur="1" fill="hold">
                                          <p:stCondLst>
                                            <p:cond delay="0"/>
                                          </p:stCondLst>
                                        </p:cTn>
                                        <p:tgtEl>
                                          <p:spTgt spid="2231"/>
                                        </p:tgtEl>
                                        <p:attrNameLst>
                                          <p:attrName>style.visibility</p:attrName>
                                        </p:attrNameLst>
                                      </p:cBhvr>
                                      <p:to>
                                        <p:strVal val="visible"/>
                                      </p:to>
                                    </p:set>
                                    <p:animEffect filter="fade" transition="in">
                                      <p:cBhvr>
                                        <p:cTn dur="500"/>
                                        <p:tgtEl>
                                          <p:spTgt spid="2231"/>
                                        </p:tgtEl>
                                      </p:cBhvr>
                                    </p:animEffect>
                                  </p:childTnLst>
                                </p:cTn>
                              </p:par>
                              <p:par>
                                <p:cTn fill="hold" nodeType="withEffect" presetClass="entr" presetID="2" presetSubtype="4">
                                  <p:stCondLst>
                                    <p:cond delay="0"/>
                                  </p:stCondLst>
                                  <p:childTnLst>
                                    <p:set>
                                      <p:cBhvr>
                                        <p:cTn dur="1" fill="hold">
                                          <p:stCondLst>
                                            <p:cond delay="0"/>
                                          </p:stCondLst>
                                        </p:cTn>
                                        <p:tgtEl>
                                          <p:spTgt spid="2229"/>
                                        </p:tgtEl>
                                        <p:attrNameLst>
                                          <p:attrName>style.visibility</p:attrName>
                                        </p:attrNameLst>
                                      </p:cBhvr>
                                      <p:to>
                                        <p:strVal val="visible"/>
                                      </p:to>
                                    </p:set>
                                    <p:anim calcmode="lin" valueType="num">
                                      <p:cBhvr additive="base">
                                        <p:cTn dur="750"/>
                                        <p:tgtEl>
                                          <p:spTgt spid="22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39"/>
                                        </p:tgtEl>
                                        <p:attrNameLst>
                                          <p:attrName>style.visibility</p:attrName>
                                        </p:attrNameLst>
                                      </p:cBhvr>
                                      <p:to>
                                        <p:strVal val="visible"/>
                                      </p:to>
                                    </p:set>
                                    <p:anim calcmode="lin" valueType="num">
                                      <p:cBhvr additive="base">
                                        <p:cTn dur="750"/>
                                        <p:tgtEl>
                                          <p:spTgt spid="22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40"/>
                                        </p:tgtEl>
                                        <p:attrNameLst>
                                          <p:attrName>style.visibility</p:attrName>
                                        </p:attrNameLst>
                                      </p:cBhvr>
                                      <p:to>
                                        <p:strVal val="visible"/>
                                      </p:to>
                                    </p:set>
                                    <p:anim calcmode="lin" valueType="num">
                                      <p:cBhvr additive="base">
                                        <p:cTn dur="750"/>
                                        <p:tgtEl>
                                          <p:spTgt spid="22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41"/>
                                        </p:tgtEl>
                                        <p:attrNameLst>
                                          <p:attrName>style.visibility</p:attrName>
                                        </p:attrNameLst>
                                      </p:cBhvr>
                                      <p:to>
                                        <p:strVal val="visible"/>
                                      </p:to>
                                    </p:set>
                                    <p:anim calcmode="lin" valueType="num">
                                      <p:cBhvr additive="base">
                                        <p:cTn dur="750"/>
                                        <p:tgtEl>
                                          <p:spTgt spid="22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42"/>
                                        </p:tgtEl>
                                        <p:attrNameLst>
                                          <p:attrName>style.visibility</p:attrName>
                                        </p:attrNameLst>
                                      </p:cBhvr>
                                      <p:to>
                                        <p:strVal val="visible"/>
                                      </p:to>
                                    </p:set>
                                    <p:anim calcmode="lin" valueType="num">
                                      <p:cBhvr additive="base">
                                        <p:cTn dur="750"/>
                                        <p:tgtEl>
                                          <p:spTgt spid="224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243"/>
                                        </p:tgtEl>
                                        <p:attrNameLst>
                                          <p:attrName>style.visibility</p:attrName>
                                        </p:attrNameLst>
                                      </p:cBhvr>
                                      <p:to>
                                        <p:strVal val="visible"/>
                                      </p:to>
                                    </p:set>
                                    <p:animEffect filter="fade" transition="in">
                                      <p:cBhvr>
                                        <p:cTn dur="500"/>
                                        <p:tgtEl>
                                          <p:spTgt spid="2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42"/>
          <p:cNvSpPr/>
          <p:nvPr/>
        </p:nvSpPr>
        <p:spPr>
          <a:xfrm flipH="1" rot="10800000">
            <a:off x="1229739" y="1584843"/>
            <a:ext cx="10189026" cy="1905574"/>
          </a:xfrm>
          <a:prstGeom prst="roundRect">
            <a:avLst>
              <a:gd fmla="val 16667" name="adj"/>
            </a:avLst>
          </a:prstGeom>
          <a:gradFill>
            <a:gsLst>
              <a:gs pos="0">
                <a:srgbClr val="4C4DB1"/>
              </a:gs>
              <a:gs pos="100000">
                <a:srgbClr val="367F9A"/>
              </a:gs>
            </a:gsLst>
            <a:lin ang="2700000" scaled="0"/>
          </a:gradFill>
          <a:ln>
            <a:noFill/>
          </a:ln>
          <a:effectLst>
            <a:outerShdw blurRad="1270000" sx="80000" rotWithShape="0" algn="t" dir="5400000" dist="1473200" sy="80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Fira Sans"/>
              <a:ea typeface="Fira Sans"/>
              <a:cs typeface="Fira Sans"/>
              <a:sym typeface="Fira Sans"/>
            </a:endParaRPr>
          </a:p>
        </p:txBody>
      </p:sp>
      <p:pic>
        <p:nvPicPr>
          <p:cNvPr id="2249" name="Google Shape;2249;p42"/>
          <p:cNvPicPr preferRelativeResize="0"/>
          <p:nvPr>
            <p:ph idx="2" type="pic"/>
          </p:nvPr>
        </p:nvPicPr>
        <p:blipFill rotWithShape="1">
          <a:blip r:embed="rId3">
            <a:alphaModFix/>
          </a:blip>
          <a:srcRect b="4664" l="0" r="0" t="4663"/>
          <a:stretch/>
        </p:blipFill>
        <p:spPr>
          <a:xfrm>
            <a:off x="1229739" y="-2134379"/>
            <a:ext cx="9955161" cy="3429000"/>
          </a:xfrm>
          <a:prstGeom prst="rect">
            <a:avLst/>
          </a:prstGeom>
          <a:solidFill>
            <a:srgbClr val="F2F2F2"/>
          </a:solidFill>
          <a:ln>
            <a:noFill/>
          </a:ln>
        </p:spPr>
      </p:pic>
      <p:sp>
        <p:nvSpPr>
          <p:cNvPr id="2250" name="Google Shape;2250;p42"/>
          <p:cNvSpPr/>
          <p:nvPr/>
        </p:nvSpPr>
        <p:spPr>
          <a:xfrm>
            <a:off x="5360085" y="-184670"/>
            <a:ext cx="1976664" cy="197666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251" name="Google Shape;2251;p42"/>
          <p:cNvGrpSpPr/>
          <p:nvPr/>
        </p:nvGrpSpPr>
        <p:grpSpPr>
          <a:xfrm>
            <a:off x="5478495" y="-65959"/>
            <a:ext cx="1740452" cy="1740450"/>
            <a:chOff x="6660685" y="2399959"/>
            <a:chExt cx="1944915" cy="1944914"/>
          </a:xfrm>
        </p:grpSpPr>
        <p:grpSp>
          <p:nvGrpSpPr>
            <p:cNvPr id="2252" name="Google Shape;2252;p42"/>
            <p:cNvGrpSpPr/>
            <p:nvPr/>
          </p:nvGrpSpPr>
          <p:grpSpPr>
            <a:xfrm>
              <a:off x="6660685" y="2399959"/>
              <a:ext cx="1944915" cy="1944914"/>
              <a:chOff x="3664738" y="2432236"/>
              <a:chExt cx="1944915" cy="1944914"/>
            </a:xfrm>
          </p:grpSpPr>
          <p:sp>
            <p:nvSpPr>
              <p:cNvPr id="2253" name="Google Shape;2253;p42"/>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54" name="Google Shape;2254;p42"/>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55" name="Google Shape;2255;p42"/>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256" name="Google Shape;2256;p42"/>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sp>
        <p:nvSpPr>
          <p:cNvPr id="2257" name="Google Shape;2257;p42"/>
          <p:cNvSpPr txBox="1"/>
          <p:nvPr/>
        </p:nvSpPr>
        <p:spPr>
          <a:xfrm>
            <a:off x="2792417" y="563512"/>
            <a:ext cx="7111999" cy="53399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vi-VN" sz="2400">
                <a:solidFill>
                  <a:srgbClr val="0B2C4D"/>
                </a:solidFill>
                <a:latin typeface="Fira Sans"/>
                <a:ea typeface="Fira Sans"/>
                <a:cs typeface="Fira Sans"/>
                <a:sym typeface="Fira Sans"/>
              </a:rPr>
              <a:t>Câu 2</a:t>
            </a:r>
            <a:endParaRPr b="1" i="1" sz="2400">
              <a:solidFill>
                <a:srgbClr val="0B2C4D"/>
              </a:solidFill>
              <a:latin typeface="Fira Sans"/>
              <a:ea typeface="Fira Sans"/>
              <a:cs typeface="Fira Sans"/>
              <a:sym typeface="Fira Sans"/>
            </a:endParaRPr>
          </a:p>
        </p:txBody>
      </p:sp>
      <p:sp>
        <p:nvSpPr>
          <p:cNvPr id="2258" name="Google Shape;2258;p42"/>
          <p:cNvSpPr/>
          <p:nvPr/>
        </p:nvSpPr>
        <p:spPr>
          <a:xfrm flipH="1">
            <a:off x="1844358"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A. </a:t>
            </a:r>
            <a:r>
              <a:rPr lang="vi-VN" sz="1800">
                <a:solidFill>
                  <a:schemeClr val="lt1"/>
                </a:solidFill>
                <a:latin typeface="Fira Sans"/>
                <a:ea typeface="Fira Sans"/>
                <a:cs typeface="Fira Sans"/>
                <a:sym typeface="Fira Sans"/>
              </a:rPr>
              <a:t>Đối tượng lao động và mục đích lao động</a:t>
            </a:r>
            <a:endParaRPr sz="1800">
              <a:solidFill>
                <a:srgbClr val="FFFFFF"/>
              </a:solidFill>
              <a:latin typeface="Fira Sans"/>
              <a:ea typeface="Fira Sans"/>
              <a:cs typeface="Fira Sans"/>
              <a:sym typeface="Fira Sans"/>
            </a:endParaRPr>
          </a:p>
        </p:txBody>
      </p:sp>
      <p:sp>
        <p:nvSpPr>
          <p:cNvPr id="2259" name="Google Shape;2259;p42"/>
          <p:cNvSpPr/>
          <p:nvPr/>
        </p:nvSpPr>
        <p:spPr>
          <a:xfrm flipH="1">
            <a:off x="1844358"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B. </a:t>
            </a:r>
            <a:r>
              <a:rPr lang="vi-VN" sz="1800">
                <a:solidFill>
                  <a:schemeClr val="lt1"/>
                </a:solidFill>
                <a:latin typeface="Fira Sans"/>
                <a:ea typeface="Fira Sans"/>
                <a:cs typeface="Fira Sans"/>
                <a:sym typeface="Fira Sans"/>
              </a:rPr>
              <a:t>Công cụ lao động </a:t>
            </a:r>
            <a:endParaRPr sz="1800">
              <a:solidFill>
                <a:srgbClr val="FFFFFF"/>
              </a:solidFill>
              <a:latin typeface="Fira Sans"/>
              <a:ea typeface="Fira Sans"/>
              <a:cs typeface="Fira Sans"/>
              <a:sym typeface="Fira Sans"/>
            </a:endParaRPr>
          </a:p>
        </p:txBody>
      </p:sp>
      <p:sp>
        <p:nvSpPr>
          <p:cNvPr id="2260" name="Google Shape;2260;p42"/>
          <p:cNvSpPr/>
          <p:nvPr/>
        </p:nvSpPr>
        <p:spPr>
          <a:xfrm flipH="1">
            <a:off x="6775737"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C. </a:t>
            </a:r>
            <a:r>
              <a:rPr lang="vi-VN" sz="1800">
                <a:solidFill>
                  <a:schemeClr val="lt1"/>
                </a:solidFill>
                <a:latin typeface="Fira Sans"/>
                <a:ea typeface="Fira Sans"/>
                <a:cs typeface="Fira Sans"/>
                <a:sym typeface="Fira Sans"/>
              </a:rPr>
              <a:t>Điều kiện lao động</a:t>
            </a:r>
            <a:endParaRPr sz="1800">
              <a:solidFill>
                <a:srgbClr val="FFFFFF"/>
              </a:solidFill>
              <a:latin typeface="Fira Sans"/>
              <a:ea typeface="Fira Sans"/>
              <a:cs typeface="Fira Sans"/>
              <a:sym typeface="Fira Sans"/>
            </a:endParaRPr>
          </a:p>
        </p:txBody>
      </p:sp>
      <p:sp>
        <p:nvSpPr>
          <p:cNvPr id="2261" name="Google Shape;2261;p42"/>
          <p:cNvSpPr/>
          <p:nvPr/>
        </p:nvSpPr>
        <p:spPr>
          <a:xfrm flipH="1">
            <a:off x="6775737"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D. </a:t>
            </a:r>
            <a:r>
              <a:rPr lang="vi-VN" sz="1800">
                <a:solidFill>
                  <a:schemeClr val="lt1"/>
                </a:solidFill>
                <a:latin typeface="Fira Sans"/>
                <a:ea typeface="Fira Sans"/>
                <a:cs typeface="Fira Sans"/>
                <a:sym typeface="Fira Sans"/>
              </a:rPr>
              <a:t>Cả A,B và C</a:t>
            </a:r>
            <a:r>
              <a:rPr lang="vi-VN" sz="1800">
                <a:solidFill>
                  <a:srgbClr val="FFFFFF"/>
                </a:solidFill>
                <a:latin typeface="Fira Sans"/>
                <a:ea typeface="Fira Sans"/>
                <a:cs typeface="Fira Sans"/>
                <a:sym typeface="Fira Sans"/>
              </a:rPr>
              <a:t> </a:t>
            </a:r>
            <a:endParaRPr/>
          </a:p>
        </p:txBody>
      </p:sp>
      <p:sp>
        <p:nvSpPr>
          <p:cNvPr id="2262" name="Google Shape;2262;p42"/>
          <p:cNvSpPr txBox="1"/>
          <p:nvPr/>
        </p:nvSpPr>
        <p:spPr>
          <a:xfrm>
            <a:off x="3745681" y="2302469"/>
            <a:ext cx="11237494" cy="47032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2400">
                <a:solidFill>
                  <a:schemeClr val="lt1"/>
                </a:solidFill>
                <a:latin typeface="Fira Sans"/>
                <a:ea typeface="Fira Sans"/>
                <a:cs typeface="Fira Sans"/>
                <a:sym typeface="Fira Sans"/>
              </a:rPr>
              <a:t>Nghề có những dấu hiệu cơ bản nào? </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251"/>
                                        </p:tgtEl>
                                        <p:attrNameLst>
                                          <p:attrName>style.visibility</p:attrName>
                                        </p:attrNameLst>
                                      </p:cBhvr>
                                      <p:to>
                                        <p:strVal val="visible"/>
                                      </p:to>
                                    </p:set>
                                    <p:animEffect filter="fade" transition="in">
                                      <p:cBhvr>
                                        <p:cTn dur="500"/>
                                        <p:tgtEl>
                                          <p:spTgt spid="2251"/>
                                        </p:tgtEl>
                                      </p:cBhvr>
                                    </p:animEffect>
                                  </p:childTnLst>
                                </p:cTn>
                              </p:par>
                              <p:par>
                                <p:cTn fill="hold" nodeType="withEffect" presetClass="entr" presetID="10" presetSubtype="0">
                                  <p:stCondLst>
                                    <p:cond delay="500"/>
                                  </p:stCondLst>
                                  <p:childTnLst>
                                    <p:set>
                                      <p:cBhvr>
                                        <p:cTn dur="1" fill="hold">
                                          <p:stCondLst>
                                            <p:cond delay="0"/>
                                          </p:stCondLst>
                                        </p:cTn>
                                        <p:tgtEl>
                                          <p:spTgt spid="2257"/>
                                        </p:tgtEl>
                                        <p:attrNameLst>
                                          <p:attrName>style.visibility</p:attrName>
                                        </p:attrNameLst>
                                      </p:cBhvr>
                                      <p:to>
                                        <p:strVal val="visible"/>
                                      </p:to>
                                    </p:set>
                                    <p:animEffect filter="fade" transition="in">
                                      <p:cBhvr>
                                        <p:cTn dur="500"/>
                                        <p:tgtEl>
                                          <p:spTgt spid="2257"/>
                                        </p:tgtEl>
                                      </p:cBhvr>
                                    </p:animEffect>
                                  </p:childTnLst>
                                </p:cTn>
                              </p:par>
                              <p:par>
                                <p:cTn fill="hold" nodeType="withEffect" presetClass="entr" presetID="10" presetSubtype="0">
                                  <p:stCondLst>
                                    <p:cond delay="500"/>
                                  </p:stCondLst>
                                  <p:childTnLst>
                                    <p:set>
                                      <p:cBhvr>
                                        <p:cTn dur="1" fill="hold">
                                          <p:stCondLst>
                                            <p:cond delay="0"/>
                                          </p:stCondLst>
                                        </p:cTn>
                                        <p:tgtEl>
                                          <p:spTgt spid="2250"/>
                                        </p:tgtEl>
                                        <p:attrNameLst>
                                          <p:attrName>style.visibility</p:attrName>
                                        </p:attrNameLst>
                                      </p:cBhvr>
                                      <p:to>
                                        <p:strVal val="visible"/>
                                      </p:to>
                                    </p:set>
                                    <p:animEffect filter="fade" transition="in">
                                      <p:cBhvr>
                                        <p:cTn dur="500"/>
                                        <p:tgtEl>
                                          <p:spTgt spid="2250"/>
                                        </p:tgtEl>
                                      </p:cBhvr>
                                    </p:animEffect>
                                  </p:childTnLst>
                                </p:cTn>
                              </p:par>
                              <p:par>
                                <p:cTn fill="hold" nodeType="withEffect" presetClass="entr" presetID="2" presetSubtype="4">
                                  <p:stCondLst>
                                    <p:cond delay="0"/>
                                  </p:stCondLst>
                                  <p:childTnLst>
                                    <p:set>
                                      <p:cBhvr>
                                        <p:cTn dur="1" fill="hold">
                                          <p:stCondLst>
                                            <p:cond delay="0"/>
                                          </p:stCondLst>
                                        </p:cTn>
                                        <p:tgtEl>
                                          <p:spTgt spid="2248"/>
                                        </p:tgtEl>
                                        <p:attrNameLst>
                                          <p:attrName>style.visibility</p:attrName>
                                        </p:attrNameLst>
                                      </p:cBhvr>
                                      <p:to>
                                        <p:strVal val="visible"/>
                                      </p:to>
                                    </p:set>
                                    <p:anim calcmode="lin" valueType="num">
                                      <p:cBhvr additive="base">
                                        <p:cTn dur="750"/>
                                        <p:tgtEl>
                                          <p:spTgt spid="22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58"/>
                                        </p:tgtEl>
                                        <p:attrNameLst>
                                          <p:attrName>style.visibility</p:attrName>
                                        </p:attrNameLst>
                                      </p:cBhvr>
                                      <p:to>
                                        <p:strVal val="visible"/>
                                      </p:to>
                                    </p:set>
                                    <p:anim calcmode="lin" valueType="num">
                                      <p:cBhvr additive="base">
                                        <p:cTn dur="750"/>
                                        <p:tgtEl>
                                          <p:spTgt spid="22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59"/>
                                        </p:tgtEl>
                                        <p:attrNameLst>
                                          <p:attrName>style.visibility</p:attrName>
                                        </p:attrNameLst>
                                      </p:cBhvr>
                                      <p:to>
                                        <p:strVal val="visible"/>
                                      </p:to>
                                    </p:set>
                                    <p:anim calcmode="lin" valueType="num">
                                      <p:cBhvr additive="base">
                                        <p:cTn dur="750"/>
                                        <p:tgtEl>
                                          <p:spTgt spid="22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60"/>
                                        </p:tgtEl>
                                        <p:attrNameLst>
                                          <p:attrName>style.visibility</p:attrName>
                                        </p:attrNameLst>
                                      </p:cBhvr>
                                      <p:to>
                                        <p:strVal val="visible"/>
                                      </p:to>
                                    </p:set>
                                    <p:anim calcmode="lin" valueType="num">
                                      <p:cBhvr additive="base">
                                        <p:cTn dur="750"/>
                                        <p:tgtEl>
                                          <p:spTgt spid="22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61"/>
                                        </p:tgtEl>
                                        <p:attrNameLst>
                                          <p:attrName>style.visibility</p:attrName>
                                        </p:attrNameLst>
                                      </p:cBhvr>
                                      <p:to>
                                        <p:strVal val="visible"/>
                                      </p:to>
                                    </p:set>
                                    <p:anim calcmode="lin" valueType="num">
                                      <p:cBhvr additive="base">
                                        <p:cTn dur="750"/>
                                        <p:tgtEl>
                                          <p:spTgt spid="226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262"/>
                                        </p:tgtEl>
                                        <p:attrNameLst>
                                          <p:attrName>style.visibility</p:attrName>
                                        </p:attrNameLst>
                                      </p:cBhvr>
                                      <p:to>
                                        <p:strVal val="visible"/>
                                      </p:to>
                                    </p:set>
                                    <p:animEffect filter="fade" transition="in">
                                      <p:cBhvr>
                                        <p:cTn dur="500"/>
                                        <p:tgtEl>
                                          <p:spTgt spid="2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43"/>
          <p:cNvSpPr/>
          <p:nvPr/>
        </p:nvSpPr>
        <p:spPr>
          <a:xfrm flipH="1" rot="10800000">
            <a:off x="1229739" y="1584843"/>
            <a:ext cx="10189026" cy="1905574"/>
          </a:xfrm>
          <a:prstGeom prst="roundRect">
            <a:avLst>
              <a:gd fmla="val 16667" name="adj"/>
            </a:avLst>
          </a:prstGeom>
          <a:gradFill>
            <a:gsLst>
              <a:gs pos="0">
                <a:srgbClr val="4C4DB1"/>
              </a:gs>
              <a:gs pos="100000">
                <a:srgbClr val="367F9A"/>
              </a:gs>
            </a:gsLst>
            <a:lin ang="2700000" scaled="0"/>
          </a:gradFill>
          <a:ln>
            <a:noFill/>
          </a:ln>
          <a:effectLst>
            <a:outerShdw blurRad="1270000" sx="80000" rotWithShape="0" algn="t" dir="5400000" dist="1473200" sy="80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Fira Sans"/>
              <a:ea typeface="Fira Sans"/>
              <a:cs typeface="Fira Sans"/>
              <a:sym typeface="Fira Sans"/>
            </a:endParaRPr>
          </a:p>
        </p:txBody>
      </p:sp>
      <p:pic>
        <p:nvPicPr>
          <p:cNvPr id="2268" name="Google Shape;2268;p43"/>
          <p:cNvPicPr preferRelativeResize="0"/>
          <p:nvPr>
            <p:ph idx="2" type="pic"/>
          </p:nvPr>
        </p:nvPicPr>
        <p:blipFill rotWithShape="1">
          <a:blip r:embed="rId3">
            <a:alphaModFix/>
          </a:blip>
          <a:srcRect b="4664" l="0" r="0" t="4663"/>
          <a:stretch/>
        </p:blipFill>
        <p:spPr>
          <a:xfrm>
            <a:off x="1229739" y="-2134379"/>
            <a:ext cx="9955161" cy="3429000"/>
          </a:xfrm>
          <a:prstGeom prst="rect">
            <a:avLst/>
          </a:prstGeom>
          <a:solidFill>
            <a:srgbClr val="F2F2F2"/>
          </a:solidFill>
          <a:ln>
            <a:noFill/>
          </a:ln>
        </p:spPr>
      </p:pic>
      <p:sp>
        <p:nvSpPr>
          <p:cNvPr id="2269" name="Google Shape;2269;p43"/>
          <p:cNvSpPr/>
          <p:nvPr/>
        </p:nvSpPr>
        <p:spPr>
          <a:xfrm>
            <a:off x="5360085" y="-184670"/>
            <a:ext cx="1976664" cy="197666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270" name="Google Shape;2270;p43"/>
          <p:cNvGrpSpPr/>
          <p:nvPr/>
        </p:nvGrpSpPr>
        <p:grpSpPr>
          <a:xfrm>
            <a:off x="5478495" y="-65959"/>
            <a:ext cx="1740452" cy="1740450"/>
            <a:chOff x="6660685" y="2399959"/>
            <a:chExt cx="1944915" cy="1944914"/>
          </a:xfrm>
        </p:grpSpPr>
        <p:grpSp>
          <p:nvGrpSpPr>
            <p:cNvPr id="2271" name="Google Shape;2271;p43"/>
            <p:cNvGrpSpPr/>
            <p:nvPr/>
          </p:nvGrpSpPr>
          <p:grpSpPr>
            <a:xfrm>
              <a:off x="6660685" y="2399959"/>
              <a:ext cx="1944915" cy="1944914"/>
              <a:chOff x="3664738" y="2432236"/>
              <a:chExt cx="1944915" cy="1944914"/>
            </a:xfrm>
          </p:grpSpPr>
          <p:sp>
            <p:nvSpPr>
              <p:cNvPr id="2272" name="Google Shape;2272;p43"/>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73" name="Google Shape;2273;p43"/>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74" name="Google Shape;2274;p43"/>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275" name="Google Shape;2275;p43"/>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sp>
        <p:nvSpPr>
          <p:cNvPr id="2276" name="Google Shape;2276;p43"/>
          <p:cNvSpPr txBox="1"/>
          <p:nvPr/>
        </p:nvSpPr>
        <p:spPr>
          <a:xfrm>
            <a:off x="2792417" y="563512"/>
            <a:ext cx="7111999" cy="53399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vi-VN" sz="2400">
                <a:solidFill>
                  <a:srgbClr val="0B2C4D"/>
                </a:solidFill>
                <a:latin typeface="Fira Sans"/>
                <a:ea typeface="Fira Sans"/>
                <a:cs typeface="Fira Sans"/>
                <a:sym typeface="Fira Sans"/>
              </a:rPr>
              <a:t>Câu 3</a:t>
            </a:r>
            <a:endParaRPr b="1" i="1" sz="2400">
              <a:solidFill>
                <a:srgbClr val="0B2C4D"/>
              </a:solidFill>
              <a:latin typeface="Fira Sans"/>
              <a:ea typeface="Fira Sans"/>
              <a:cs typeface="Fira Sans"/>
              <a:sym typeface="Fira Sans"/>
            </a:endParaRPr>
          </a:p>
        </p:txBody>
      </p:sp>
      <p:sp>
        <p:nvSpPr>
          <p:cNvPr id="2277" name="Google Shape;2277;p43"/>
          <p:cNvSpPr/>
          <p:nvPr/>
        </p:nvSpPr>
        <p:spPr>
          <a:xfrm flipH="1">
            <a:off x="1844358"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A. Xây dựng công thức nghề </a:t>
            </a:r>
            <a:endParaRPr sz="1800">
              <a:solidFill>
                <a:srgbClr val="FFFFFF"/>
              </a:solidFill>
              <a:latin typeface="Fira Sans"/>
              <a:ea typeface="Fira Sans"/>
              <a:cs typeface="Fira Sans"/>
              <a:sym typeface="Fira Sans"/>
            </a:endParaRPr>
          </a:p>
        </p:txBody>
      </p:sp>
      <p:sp>
        <p:nvSpPr>
          <p:cNvPr id="2278" name="Google Shape;2278;p43"/>
          <p:cNvSpPr/>
          <p:nvPr/>
        </p:nvSpPr>
        <p:spPr>
          <a:xfrm flipH="1">
            <a:off x="1844358"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B. Xây dựng bản mô tả nghề</a:t>
            </a:r>
            <a:endParaRPr sz="1800">
              <a:solidFill>
                <a:srgbClr val="FFFFFF"/>
              </a:solidFill>
              <a:latin typeface="Fira Sans"/>
              <a:ea typeface="Fira Sans"/>
              <a:cs typeface="Fira Sans"/>
              <a:sym typeface="Fira Sans"/>
            </a:endParaRPr>
          </a:p>
        </p:txBody>
      </p:sp>
      <p:sp>
        <p:nvSpPr>
          <p:cNvPr id="2279" name="Google Shape;2279;p43"/>
          <p:cNvSpPr/>
          <p:nvPr/>
        </p:nvSpPr>
        <p:spPr>
          <a:xfrm flipH="1">
            <a:off x="6775737"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C. Tìm hiểu thông tin nghề</a:t>
            </a:r>
            <a:endParaRPr sz="1800">
              <a:solidFill>
                <a:srgbClr val="FFFFFF"/>
              </a:solidFill>
              <a:latin typeface="Fira Sans"/>
              <a:ea typeface="Fira Sans"/>
              <a:cs typeface="Fira Sans"/>
              <a:sym typeface="Fira Sans"/>
            </a:endParaRPr>
          </a:p>
        </p:txBody>
      </p:sp>
      <p:sp>
        <p:nvSpPr>
          <p:cNvPr id="2280" name="Google Shape;2280;p43"/>
          <p:cNvSpPr/>
          <p:nvPr/>
        </p:nvSpPr>
        <p:spPr>
          <a:xfrm flipH="1">
            <a:off x="6775737"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D. </a:t>
            </a:r>
            <a:r>
              <a:rPr lang="vi-VN" sz="1800">
                <a:solidFill>
                  <a:schemeClr val="lt1"/>
                </a:solidFill>
                <a:latin typeface="Fira Sans"/>
                <a:ea typeface="Fira Sans"/>
                <a:cs typeface="Fira Sans"/>
                <a:sym typeface="Fira Sans"/>
              </a:rPr>
              <a:t>Phân loại nghề</a:t>
            </a:r>
            <a:endParaRPr sz="1800">
              <a:solidFill>
                <a:srgbClr val="FFFFFF"/>
              </a:solidFill>
              <a:latin typeface="Fira Sans"/>
              <a:ea typeface="Fira Sans"/>
              <a:cs typeface="Fira Sans"/>
              <a:sym typeface="Fira Sans"/>
            </a:endParaRPr>
          </a:p>
        </p:txBody>
      </p:sp>
      <p:sp>
        <p:nvSpPr>
          <p:cNvPr id="2281" name="Google Shape;2281;p43"/>
          <p:cNvSpPr txBox="1"/>
          <p:nvPr/>
        </p:nvSpPr>
        <p:spPr>
          <a:xfrm>
            <a:off x="1599381" y="2170883"/>
            <a:ext cx="11237494" cy="53328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2800">
                <a:solidFill>
                  <a:schemeClr val="lt1"/>
                </a:solidFill>
                <a:latin typeface="Fira Sans"/>
                <a:ea typeface="Fira Sans"/>
                <a:cs typeface="Fira Sans"/>
                <a:sym typeface="Fira Sans"/>
              </a:rPr>
              <a:t>Dựa vào những dấu hiệu cơ bản của nghề, người ta làm gì? </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270"/>
                                        </p:tgtEl>
                                        <p:attrNameLst>
                                          <p:attrName>style.visibility</p:attrName>
                                        </p:attrNameLst>
                                      </p:cBhvr>
                                      <p:to>
                                        <p:strVal val="visible"/>
                                      </p:to>
                                    </p:set>
                                    <p:animEffect filter="fade" transition="in">
                                      <p:cBhvr>
                                        <p:cTn dur="500"/>
                                        <p:tgtEl>
                                          <p:spTgt spid="2270"/>
                                        </p:tgtEl>
                                      </p:cBhvr>
                                    </p:animEffect>
                                  </p:childTnLst>
                                </p:cTn>
                              </p:par>
                              <p:par>
                                <p:cTn fill="hold" nodeType="withEffect" presetClass="entr" presetID="10" presetSubtype="0">
                                  <p:stCondLst>
                                    <p:cond delay="500"/>
                                  </p:stCondLst>
                                  <p:childTnLst>
                                    <p:set>
                                      <p:cBhvr>
                                        <p:cTn dur="1" fill="hold">
                                          <p:stCondLst>
                                            <p:cond delay="0"/>
                                          </p:stCondLst>
                                        </p:cTn>
                                        <p:tgtEl>
                                          <p:spTgt spid="2276"/>
                                        </p:tgtEl>
                                        <p:attrNameLst>
                                          <p:attrName>style.visibility</p:attrName>
                                        </p:attrNameLst>
                                      </p:cBhvr>
                                      <p:to>
                                        <p:strVal val="visible"/>
                                      </p:to>
                                    </p:set>
                                    <p:animEffect filter="fade" transition="in">
                                      <p:cBhvr>
                                        <p:cTn dur="500"/>
                                        <p:tgtEl>
                                          <p:spTgt spid="2276"/>
                                        </p:tgtEl>
                                      </p:cBhvr>
                                    </p:animEffect>
                                  </p:childTnLst>
                                </p:cTn>
                              </p:par>
                              <p:par>
                                <p:cTn fill="hold" nodeType="withEffect" presetClass="entr" presetID="10" presetSubtype="0">
                                  <p:stCondLst>
                                    <p:cond delay="500"/>
                                  </p:stCondLst>
                                  <p:childTnLst>
                                    <p:set>
                                      <p:cBhvr>
                                        <p:cTn dur="1" fill="hold">
                                          <p:stCondLst>
                                            <p:cond delay="0"/>
                                          </p:stCondLst>
                                        </p:cTn>
                                        <p:tgtEl>
                                          <p:spTgt spid="2269"/>
                                        </p:tgtEl>
                                        <p:attrNameLst>
                                          <p:attrName>style.visibility</p:attrName>
                                        </p:attrNameLst>
                                      </p:cBhvr>
                                      <p:to>
                                        <p:strVal val="visible"/>
                                      </p:to>
                                    </p:set>
                                    <p:animEffect filter="fade" transition="in">
                                      <p:cBhvr>
                                        <p:cTn dur="500"/>
                                        <p:tgtEl>
                                          <p:spTgt spid="2269"/>
                                        </p:tgtEl>
                                      </p:cBhvr>
                                    </p:animEffect>
                                  </p:childTnLst>
                                </p:cTn>
                              </p:par>
                              <p:par>
                                <p:cTn fill="hold" nodeType="withEffect" presetClass="entr" presetID="2" presetSubtype="4">
                                  <p:stCondLst>
                                    <p:cond delay="0"/>
                                  </p:stCondLst>
                                  <p:childTnLst>
                                    <p:set>
                                      <p:cBhvr>
                                        <p:cTn dur="1" fill="hold">
                                          <p:stCondLst>
                                            <p:cond delay="0"/>
                                          </p:stCondLst>
                                        </p:cTn>
                                        <p:tgtEl>
                                          <p:spTgt spid="2267"/>
                                        </p:tgtEl>
                                        <p:attrNameLst>
                                          <p:attrName>style.visibility</p:attrName>
                                        </p:attrNameLst>
                                      </p:cBhvr>
                                      <p:to>
                                        <p:strVal val="visible"/>
                                      </p:to>
                                    </p:set>
                                    <p:anim calcmode="lin" valueType="num">
                                      <p:cBhvr additive="base">
                                        <p:cTn dur="750"/>
                                        <p:tgtEl>
                                          <p:spTgt spid="22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77"/>
                                        </p:tgtEl>
                                        <p:attrNameLst>
                                          <p:attrName>style.visibility</p:attrName>
                                        </p:attrNameLst>
                                      </p:cBhvr>
                                      <p:to>
                                        <p:strVal val="visible"/>
                                      </p:to>
                                    </p:set>
                                    <p:anim calcmode="lin" valueType="num">
                                      <p:cBhvr additive="base">
                                        <p:cTn dur="750"/>
                                        <p:tgtEl>
                                          <p:spTgt spid="22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78"/>
                                        </p:tgtEl>
                                        <p:attrNameLst>
                                          <p:attrName>style.visibility</p:attrName>
                                        </p:attrNameLst>
                                      </p:cBhvr>
                                      <p:to>
                                        <p:strVal val="visible"/>
                                      </p:to>
                                    </p:set>
                                    <p:anim calcmode="lin" valueType="num">
                                      <p:cBhvr additive="base">
                                        <p:cTn dur="750"/>
                                        <p:tgtEl>
                                          <p:spTgt spid="22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79"/>
                                        </p:tgtEl>
                                        <p:attrNameLst>
                                          <p:attrName>style.visibility</p:attrName>
                                        </p:attrNameLst>
                                      </p:cBhvr>
                                      <p:to>
                                        <p:strVal val="visible"/>
                                      </p:to>
                                    </p:set>
                                    <p:anim calcmode="lin" valueType="num">
                                      <p:cBhvr additive="base">
                                        <p:cTn dur="750"/>
                                        <p:tgtEl>
                                          <p:spTgt spid="22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80"/>
                                        </p:tgtEl>
                                        <p:attrNameLst>
                                          <p:attrName>style.visibility</p:attrName>
                                        </p:attrNameLst>
                                      </p:cBhvr>
                                      <p:to>
                                        <p:strVal val="visible"/>
                                      </p:to>
                                    </p:set>
                                    <p:anim calcmode="lin" valueType="num">
                                      <p:cBhvr additive="base">
                                        <p:cTn dur="750"/>
                                        <p:tgtEl>
                                          <p:spTgt spid="228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281"/>
                                        </p:tgtEl>
                                        <p:attrNameLst>
                                          <p:attrName>style.visibility</p:attrName>
                                        </p:attrNameLst>
                                      </p:cBhvr>
                                      <p:to>
                                        <p:strVal val="visible"/>
                                      </p:to>
                                    </p:set>
                                    <p:animEffect filter="fade" transition="in">
                                      <p:cBhvr>
                                        <p:cTn dur="500"/>
                                        <p:tgtEl>
                                          <p:spTgt spid="2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5" name="Shape 2285"/>
        <p:cNvGrpSpPr/>
        <p:nvPr/>
      </p:nvGrpSpPr>
      <p:grpSpPr>
        <a:xfrm>
          <a:off x="0" y="0"/>
          <a:ext cx="0" cy="0"/>
          <a:chOff x="0" y="0"/>
          <a:chExt cx="0" cy="0"/>
        </a:xfrm>
      </p:grpSpPr>
      <p:sp>
        <p:nvSpPr>
          <p:cNvPr id="2286" name="Google Shape;2286;p44"/>
          <p:cNvSpPr/>
          <p:nvPr/>
        </p:nvSpPr>
        <p:spPr>
          <a:xfrm flipH="1" rot="10800000">
            <a:off x="1229739" y="1584843"/>
            <a:ext cx="10189026" cy="1905574"/>
          </a:xfrm>
          <a:prstGeom prst="roundRect">
            <a:avLst>
              <a:gd fmla="val 16667" name="adj"/>
            </a:avLst>
          </a:prstGeom>
          <a:gradFill>
            <a:gsLst>
              <a:gs pos="0">
                <a:srgbClr val="4C4DB1"/>
              </a:gs>
              <a:gs pos="100000">
                <a:srgbClr val="367F9A"/>
              </a:gs>
            </a:gsLst>
            <a:lin ang="2700000" scaled="0"/>
          </a:gradFill>
          <a:ln>
            <a:noFill/>
          </a:ln>
          <a:effectLst>
            <a:outerShdw blurRad="1270000" sx="80000" rotWithShape="0" algn="t" dir="5400000" dist="1473200" sy="80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Fira Sans"/>
              <a:ea typeface="Fira Sans"/>
              <a:cs typeface="Fira Sans"/>
              <a:sym typeface="Fira Sans"/>
            </a:endParaRPr>
          </a:p>
        </p:txBody>
      </p:sp>
      <p:pic>
        <p:nvPicPr>
          <p:cNvPr id="2287" name="Google Shape;2287;p44"/>
          <p:cNvPicPr preferRelativeResize="0"/>
          <p:nvPr>
            <p:ph idx="2" type="pic"/>
          </p:nvPr>
        </p:nvPicPr>
        <p:blipFill rotWithShape="1">
          <a:blip r:embed="rId3">
            <a:alphaModFix/>
          </a:blip>
          <a:srcRect b="4664" l="0" r="0" t="4663"/>
          <a:stretch/>
        </p:blipFill>
        <p:spPr>
          <a:xfrm>
            <a:off x="1229739" y="-2134379"/>
            <a:ext cx="9955161" cy="3429000"/>
          </a:xfrm>
          <a:prstGeom prst="rect">
            <a:avLst/>
          </a:prstGeom>
          <a:solidFill>
            <a:srgbClr val="F2F2F2"/>
          </a:solidFill>
          <a:ln>
            <a:noFill/>
          </a:ln>
        </p:spPr>
      </p:pic>
      <p:sp>
        <p:nvSpPr>
          <p:cNvPr id="2288" name="Google Shape;2288;p44"/>
          <p:cNvSpPr/>
          <p:nvPr/>
        </p:nvSpPr>
        <p:spPr>
          <a:xfrm>
            <a:off x="5360085" y="-184670"/>
            <a:ext cx="1976664" cy="197666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289" name="Google Shape;2289;p44"/>
          <p:cNvGrpSpPr/>
          <p:nvPr/>
        </p:nvGrpSpPr>
        <p:grpSpPr>
          <a:xfrm>
            <a:off x="5478495" y="-65959"/>
            <a:ext cx="1740452" cy="1740450"/>
            <a:chOff x="6660685" y="2399959"/>
            <a:chExt cx="1944915" cy="1944914"/>
          </a:xfrm>
        </p:grpSpPr>
        <p:grpSp>
          <p:nvGrpSpPr>
            <p:cNvPr id="2290" name="Google Shape;2290;p44"/>
            <p:cNvGrpSpPr/>
            <p:nvPr/>
          </p:nvGrpSpPr>
          <p:grpSpPr>
            <a:xfrm>
              <a:off x="6660685" y="2399959"/>
              <a:ext cx="1944915" cy="1944914"/>
              <a:chOff x="3664738" y="2432236"/>
              <a:chExt cx="1944915" cy="1944914"/>
            </a:xfrm>
          </p:grpSpPr>
          <p:sp>
            <p:nvSpPr>
              <p:cNvPr id="2291" name="Google Shape;2291;p44"/>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92" name="Google Shape;2292;p44"/>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93" name="Google Shape;2293;p44"/>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294" name="Google Shape;2294;p44"/>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sp>
        <p:nvSpPr>
          <p:cNvPr id="2295" name="Google Shape;2295;p44"/>
          <p:cNvSpPr txBox="1"/>
          <p:nvPr/>
        </p:nvSpPr>
        <p:spPr>
          <a:xfrm>
            <a:off x="2792417" y="563512"/>
            <a:ext cx="7111999" cy="53399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vi-VN" sz="2400">
                <a:solidFill>
                  <a:srgbClr val="0B2C4D"/>
                </a:solidFill>
                <a:latin typeface="Fira Sans"/>
                <a:ea typeface="Fira Sans"/>
                <a:cs typeface="Fira Sans"/>
                <a:sym typeface="Fira Sans"/>
              </a:rPr>
              <a:t>Câu 5</a:t>
            </a:r>
            <a:endParaRPr b="1" i="1" sz="2400">
              <a:solidFill>
                <a:srgbClr val="0B2C4D"/>
              </a:solidFill>
              <a:latin typeface="Fira Sans"/>
              <a:ea typeface="Fira Sans"/>
              <a:cs typeface="Fira Sans"/>
              <a:sym typeface="Fira Sans"/>
            </a:endParaRPr>
          </a:p>
        </p:txBody>
      </p:sp>
      <p:sp>
        <p:nvSpPr>
          <p:cNvPr id="2296" name="Google Shape;2296;p44"/>
          <p:cNvSpPr/>
          <p:nvPr/>
        </p:nvSpPr>
        <p:spPr>
          <a:xfrm flipH="1">
            <a:off x="1844358"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A. </a:t>
            </a:r>
            <a:r>
              <a:rPr lang="vi-VN" sz="1800">
                <a:solidFill>
                  <a:schemeClr val="lt1"/>
                </a:solidFill>
                <a:latin typeface="Fira Sans"/>
                <a:ea typeface="Fira Sans"/>
                <a:cs typeface="Fira Sans"/>
                <a:sym typeface="Fira Sans"/>
              </a:rPr>
              <a:t>Có cùng công thức nghề hoặc công thức nghề gần giống nhau</a:t>
            </a:r>
            <a:endParaRPr sz="1800">
              <a:solidFill>
                <a:srgbClr val="FFFFFF"/>
              </a:solidFill>
              <a:latin typeface="Fira Sans"/>
              <a:ea typeface="Fira Sans"/>
              <a:cs typeface="Fira Sans"/>
              <a:sym typeface="Fira Sans"/>
            </a:endParaRPr>
          </a:p>
        </p:txBody>
      </p:sp>
      <p:sp>
        <p:nvSpPr>
          <p:cNvPr id="2297" name="Google Shape;2297;p44"/>
          <p:cNvSpPr/>
          <p:nvPr/>
        </p:nvSpPr>
        <p:spPr>
          <a:xfrm flipH="1">
            <a:off x="1844358"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B. </a:t>
            </a:r>
            <a:r>
              <a:rPr lang="vi-VN" sz="1800">
                <a:solidFill>
                  <a:schemeClr val="lt1"/>
                </a:solidFill>
                <a:latin typeface="Fira Sans"/>
                <a:ea typeface="Fira Sans"/>
                <a:cs typeface="Fira Sans"/>
                <a:sym typeface="Fira Sans"/>
              </a:rPr>
              <a:t>Có công thức nghề khác nhau</a:t>
            </a:r>
            <a:endParaRPr sz="1800">
              <a:solidFill>
                <a:srgbClr val="FFFFFF"/>
              </a:solidFill>
              <a:latin typeface="Fira Sans"/>
              <a:ea typeface="Fira Sans"/>
              <a:cs typeface="Fira Sans"/>
              <a:sym typeface="Fira Sans"/>
            </a:endParaRPr>
          </a:p>
        </p:txBody>
      </p:sp>
      <p:sp>
        <p:nvSpPr>
          <p:cNvPr id="2298" name="Google Shape;2298;p44"/>
          <p:cNvSpPr/>
          <p:nvPr/>
        </p:nvSpPr>
        <p:spPr>
          <a:xfrm flipH="1">
            <a:off x="6775737"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C. </a:t>
            </a:r>
            <a:r>
              <a:rPr lang="vi-VN" sz="1800">
                <a:solidFill>
                  <a:schemeClr val="lt1"/>
                </a:solidFill>
                <a:latin typeface="Fira Sans"/>
                <a:ea typeface="Fira Sans"/>
                <a:cs typeface="Fira Sans"/>
                <a:sym typeface="Fira Sans"/>
              </a:rPr>
              <a:t>Có công thức nghề càng khác nhau càng </a:t>
            </a:r>
            <a:endParaRPr sz="1800">
              <a:solidFill>
                <a:srgbClr val="FFFFFF"/>
              </a:solidFill>
              <a:latin typeface="Fira Sans"/>
              <a:ea typeface="Fira Sans"/>
              <a:cs typeface="Fira Sans"/>
              <a:sym typeface="Fira Sans"/>
            </a:endParaRPr>
          </a:p>
        </p:txBody>
      </p:sp>
      <p:sp>
        <p:nvSpPr>
          <p:cNvPr id="2299" name="Google Shape;2299;p44"/>
          <p:cNvSpPr/>
          <p:nvPr/>
        </p:nvSpPr>
        <p:spPr>
          <a:xfrm flipH="1">
            <a:off x="6775737"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D. </a:t>
            </a:r>
            <a:r>
              <a:rPr lang="vi-VN" sz="1800">
                <a:solidFill>
                  <a:schemeClr val="lt1"/>
                </a:solidFill>
                <a:latin typeface="Fira Sans"/>
                <a:ea typeface="Fira Sans"/>
                <a:cs typeface="Fira Sans"/>
                <a:sym typeface="Fira Sans"/>
              </a:rPr>
              <a:t>Cả B và C </a:t>
            </a:r>
            <a:endParaRPr sz="1800">
              <a:solidFill>
                <a:srgbClr val="FFFFFF"/>
              </a:solidFill>
              <a:latin typeface="Fira Sans"/>
              <a:ea typeface="Fira Sans"/>
              <a:cs typeface="Fira Sans"/>
              <a:sym typeface="Fira Sans"/>
            </a:endParaRPr>
          </a:p>
        </p:txBody>
      </p:sp>
      <p:sp>
        <p:nvSpPr>
          <p:cNvPr id="2300" name="Google Shape;2300;p44"/>
          <p:cNvSpPr txBox="1"/>
          <p:nvPr/>
        </p:nvSpPr>
        <p:spPr>
          <a:xfrm>
            <a:off x="3605981" y="2319200"/>
            <a:ext cx="11237494" cy="47032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2400">
                <a:solidFill>
                  <a:schemeClr val="lt1"/>
                </a:solidFill>
                <a:latin typeface="Fira Sans"/>
                <a:ea typeface="Fira Sans"/>
                <a:cs typeface="Fira Sans"/>
                <a:sym typeface="Fira Sans"/>
              </a:rPr>
              <a:t>Khi chọn nghề, em nên chọn những nghề:</a:t>
            </a:r>
            <a:endParaRPr sz="2400">
              <a:solidFill>
                <a:schemeClr val="lt1"/>
              </a:solidFill>
              <a:latin typeface="Fira Sans"/>
              <a:ea typeface="Fira Sans"/>
              <a:cs typeface="Fira Sans"/>
              <a:sym typeface="Fira Sans"/>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289"/>
                                        </p:tgtEl>
                                        <p:attrNameLst>
                                          <p:attrName>style.visibility</p:attrName>
                                        </p:attrNameLst>
                                      </p:cBhvr>
                                      <p:to>
                                        <p:strVal val="visible"/>
                                      </p:to>
                                    </p:set>
                                    <p:animEffect filter="fade" transition="in">
                                      <p:cBhvr>
                                        <p:cTn dur="500"/>
                                        <p:tgtEl>
                                          <p:spTgt spid="2289"/>
                                        </p:tgtEl>
                                      </p:cBhvr>
                                    </p:animEffect>
                                  </p:childTnLst>
                                </p:cTn>
                              </p:par>
                              <p:par>
                                <p:cTn fill="hold" nodeType="withEffect" presetClass="entr" presetID="10" presetSubtype="0">
                                  <p:stCondLst>
                                    <p:cond delay="500"/>
                                  </p:stCondLst>
                                  <p:childTnLst>
                                    <p:set>
                                      <p:cBhvr>
                                        <p:cTn dur="1" fill="hold">
                                          <p:stCondLst>
                                            <p:cond delay="0"/>
                                          </p:stCondLst>
                                        </p:cTn>
                                        <p:tgtEl>
                                          <p:spTgt spid="2295"/>
                                        </p:tgtEl>
                                        <p:attrNameLst>
                                          <p:attrName>style.visibility</p:attrName>
                                        </p:attrNameLst>
                                      </p:cBhvr>
                                      <p:to>
                                        <p:strVal val="visible"/>
                                      </p:to>
                                    </p:set>
                                    <p:animEffect filter="fade" transition="in">
                                      <p:cBhvr>
                                        <p:cTn dur="500"/>
                                        <p:tgtEl>
                                          <p:spTgt spid="2295"/>
                                        </p:tgtEl>
                                      </p:cBhvr>
                                    </p:animEffect>
                                  </p:childTnLst>
                                </p:cTn>
                              </p:par>
                              <p:par>
                                <p:cTn fill="hold" nodeType="withEffect" presetClass="entr" presetID="10" presetSubtype="0">
                                  <p:stCondLst>
                                    <p:cond delay="500"/>
                                  </p:stCondLst>
                                  <p:childTnLst>
                                    <p:set>
                                      <p:cBhvr>
                                        <p:cTn dur="1" fill="hold">
                                          <p:stCondLst>
                                            <p:cond delay="0"/>
                                          </p:stCondLst>
                                        </p:cTn>
                                        <p:tgtEl>
                                          <p:spTgt spid="2288"/>
                                        </p:tgtEl>
                                        <p:attrNameLst>
                                          <p:attrName>style.visibility</p:attrName>
                                        </p:attrNameLst>
                                      </p:cBhvr>
                                      <p:to>
                                        <p:strVal val="visible"/>
                                      </p:to>
                                    </p:set>
                                    <p:animEffect filter="fade" transition="in">
                                      <p:cBhvr>
                                        <p:cTn dur="500"/>
                                        <p:tgtEl>
                                          <p:spTgt spid="2288"/>
                                        </p:tgtEl>
                                      </p:cBhvr>
                                    </p:animEffect>
                                  </p:childTnLst>
                                </p:cTn>
                              </p:par>
                              <p:par>
                                <p:cTn fill="hold" nodeType="withEffect" presetClass="entr" presetID="2" presetSubtype="4">
                                  <p:stCondLst>
                                    <p:cond delay="0"/>
                                  </p:stCondLst>
                                  <p:childTnLst>
                                    <p:set>
                                      <p:cBhvr>
                                        <p:cTn dur="1" fill="hold">
                                          <p:stCondLst>
                                            <p:cond delay="0"/>
                                          </p:stCondLst>
                                        </p:cTn>
                                        <p:tgtEl>
                                          <p:spTgt spid="2286"/>
                                        </p:tgtEl>
                                        <p:attrNameLst>
                                          <p:attrName>style.visibility</p:attrName>
                                        </p:attrNameLst>
                                      </p:cBhvr>
                                      <p:to>
                                        <p:strVal val="visible"/>
                                      </p:to>
                                    </p:set>
                                    <p:anim calcmode="lin" valueType="num">
                                      <p:cBhvr additive="base">
                                        <p:cTn dur="750"/>
                                        <p:tgtEl>
                                          <p:spTgt spid="22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96"/>
                                        </p:tgtEl>
                                        <p:attrNameLst>
                                          <p:attrName>style.visibility</p:attrName>
                                        </p:attrNameLst>
                                      </p:cBhvr>
                                      <p:to>
                                        <p:strVal val="visible"/>
                                      </p:to>
                                    </p:set>
                                    <p:anim calcmode="lin" valueType="num">
                                      <p:cBhvr additive="base">
                                        <p:cTn dur="750"/>
                                        <p:tgtEl>
                                          <p:spTgt spid="22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97"/>
                                        </p:tgtEl>
                                        <p:attrNameLst>
                                          <p:attrName>style.visibility</p:attrName>
                                        </p:attrNameLst>
                                      </p:cBhvr>
                                      <p:to>
                                        <p:strVal val="visible"/>
                                      </p:to>
                                    </p:set>
                                    <p:anim calcmode="lin" valueType="num">
                                      <p:cBhvr additive="base">
                                        <p:cTn dur="750"/>
                                        <p:tgtEl>
                                          <p:spTgt spid="22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98"/>
                                        </p:tgtEl>
                                        <p:attrNameLst>
                                          <p:attrName>style.visibility</p:attrName>
                                        </p:attrNameLst>
                                      </p:cBhvr>
                                      <p:to>
                                        <p:strVal val="visible"/>
                                      </p:to>
                                    </p:set>
                                    <p:anim calcmode="lin" valueType="num">
                                      <p:cBhvr additive="base">
                                        <p:cTn dur="750"/>
                                        <p:tgtEl>
                                          <p:spTgt spid="22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99"/>
                                        </p:tgtEl>
                                        <p:attrNameLst>
                                          <p:attrName>style.visibility</p:attrName>
                                        </p:attrNameLst>
                                      </p:cBhvr>
                                      <p:to>
                                        <p:strVal val="visible"/>
                                      </p:to>
                                    </p:set>
                                    <p:anim calcmode="lin" valueType="num">
                                      <p:cBhvr additive="base">
                                        <p:cTn dur="750"/>
                                        <p:tgtEl>
                                          <p:spTgt spid="229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300"/>
                                        </p:tgtEl>
                                        <p:attrNameLst>
                                          <p:attrName>style.visibility</p:attrName>
                                        </p:attrNameLst>
                                      </p:cBhvr>
                                      <p:to>
                                        <p:strVal val="visible"/>
                                      </p:to>
                                    </p:set>
                                    <p:animEffect filter="fade" transition="in">
                                      <p:cBhvr>
                                        <p:cTn dur="500"/>
                                        <p:tgtEl>
                                          <p:spTgt spid="2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45"/>
          <p:cNvSpPr/>
          <p:nvPr/>
        </p:nvSpPr>
        <p:spPr>
          <a:xfrm flipH="1" rot="10800000">
            <a:off x="1229739" y="1584843"/>
            <a:ext cx="10189026" cy="1905574"/>
          </a:xfrm>
          <a:prstGeom prst="roundRect">
            <a:avLst>
              <a:gd fmla="val 16667" name="adj"/>
            </a:avLst>
          </a:prstGeom>
          <a:gradFill>
            <a:gsLst>
              <a:gs pos="0">
                <a:srgbClr val="4C4DB1"/>
              </a:gs>
              <a:gs pos="100000">
                <a:srgbClr val="367F9A"/>
              </a:gs>
            </a:gsLst>
            <a:lin ang="2700000" scaled="0"/>
          </a:gradFill>
          <a:ln>
            <a:noFill/>
          </a:ln>
          <a:effectLst>
            <a:outerShdw blurRad="1270000" sx="80000" rotWithShape="0" algn="t" dir="5400000" dist="1473200" sy="80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Fira Sans"/>
              <a:ea typeface="Fira Sans"/>
              <a:cs typeface="Fira Sans"/>
              <a:sym typeface="Fira Sans"/>
            </a:endParaRPr>
          </a:p>
        </p:txBody>
      </p:sp>
      <p:pic>
        <p:nvPicPr>
          <p:cNvPr id="2306" name="Google Shape;2306;p45"/>
          <p:cNvPicPr preferRelativeResize="0"/>
          <p:nvPr>
            <p:ph idx="2" type="pic"/>
          </p:nvPr>
        </p:nvPicPr>
        <p:blipFill rotWithShape="1">
          <a:blip r:embed="rId3">
            <a:alphaModFix/>
          </a:blip>
          <a:srcRect b="4664" l="0" r="0" t="4663"/>
          <a:stretch/>
        </p:blipFill>
        <p:spPr>
          <a:xfrm>
            <a:off x="1229739" y="-2134379"/>
            <a:ext cx="9955161" cy="3429000"/>
          </a:xfrm>
          <a:prstGeom prst="rect">
            <a:avLst/>
          </a:prstGeom>
          <a:solidFill>
            <a:srgbClr val="F2F2F2"/>
          </a:solidFill>
          <a:ln>
            <a:noFill/>
          </a:ln>
        </p:spPr>
      </p:pic>
      <p:sp>
        <p:nvSpPr>
          <p:cNvPr id="2307" name="Google Shape;2307;p45"/>
          <p:cNvSpPr/>
          <p:nvPr/>
        </p:nvSpPr>
        <p:spPr>
          <a:xfrm>
            <a:off x="5360085" y="-184670"/>
            <a:ext cx="1976664" cy="197666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308" name="Google Shape;2308;p45"/>
          <p:cNvGrpSpPr/>
          <p:nvPr/>
        </p:nvGrpSpPr>
        <p:grpSpPr>
          <a:xfrm>
            <a:off x="5478495" y="-65959"/>
            <a:ext cx="1740452" cy="1740450"/>
            <a:chOff x="6660685" y="2399959"/>
            <a:chExt cx="1944915" cy="1944914"/>
          </a:xfrm>
        </p:grpSpPr>
        <p:grpSp>
          <p:nvGrpSpPr>
            <p:cNvPr id="2309" name="Google Shape;2309;p45"/>
            <p:cNvGrpSpPr/>
            <p:nvPr/>
          </p:nvGrpSpPr>
          <p:grpSpPr>
            <a:xfrm>
              <a:off x="6660685" y="2399959"/>
              <a:ext cx="1944915" cy="1944914"/>
              <a:chOff x="3664738" y="2432236"/>
              <a:chExt cx="1944915" cy="1944914"/>
            </a:xfrm>
          </p:grpSpPr>
          <p:sp>
            <p:nvSpPr>
              <p:cNvPr id="2310" name="Google Shape;2310;p45"/>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11" name="Google Shape;2311;p45"/>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12" name="Google Shape;2312;p45"/>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313" name="Google Shape;2313;p45"/>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sp>
        <p:nvSpPr>
          <p:cNvPr id="2314" name="Google Shape;2314;p45"/>
          <p:cNvSpPr txBox="1"/>
          <p:nvPr/>
        </p:nvSpPr>
        <p:spPr>
          <a:xfrm>
            <a:off x="2792417" y="563512"/>
            <a:ext cx="7111999" cy="53399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vi-VN" sz="2400">
                <a:solidFill>
                  <a:srgbClr val="0B2C4D"/>
                </a:solidFill>
                <a:latin typeface="Fira Sans"/>
                <a:ea typeface="Fira Sans"/>
                <a:cs typeface="Fira Sans"/>
                <a:sym typeface="Fira Sans"/>
              </a:rPr>
              <a:t>Câu 5</a:t>
            </a:r>
            <a:endParaRPr b="1" i="1" sz="2400">
              <a:solidFill>
                <a:srgbClr val="0B2C4D"/>
              </a:solidFill>
              <a:latin typeface="Fira Sans"/>
              <a:ea typeface="Fira Sans"/>
              <a:cs typeface="Fira Sans"/>
              <a:sym typeface="Fira Sans"/>
            </a:endParaRPr>
          </a:p>
        </p:txBody>
      </p:sp>
      <p:sp>
        <p:nvSpPr>
          <p:cNvPr id="2315" name="Google Shape;2315;p45"/>
          <p:cNvSpPr/>
          <p:nvPr/>
        </p:nvSpPr>
        <p:spPr>
          <a:xfrm flipH="1">
            <a:off x="1844358"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A. </a:t>
            </a:r>
            <a:r>
              <a:rPr lang="vi-VN" sz="1800">
                <a:solidFill>
                  <a:schemeClr val="lt1"/>
                </a:solidFill>
                <a:latin typeface="Fira Sans"/>
                <a:ea typeface="Fira Sans"/>
                <a:cs typeface="Fira Sans"/>
                <a:sym typeface="Fira Sans"/>
              </a:rPr>
              <a:t>Phỏng vấn người lao động trong nghề ở gia đình em</a:t>
            </a:r>
            <a:endParaRPr sz="1800">
              <a:solidFill>
                <a:srgbClr val="FFFFFF"/>
              </a:solidFill>
              <a:latin typeface="Fira Sans"/>
              <a:ea typeface="Fira Sans"/>
              <a:cs typeface="Fira Sans"/>
              <a:sym typeface="Fira Sans"/>
            </a:endParaRPr>
          </a:p>
        </p:txBody>
      </p:sp>
      <p:sp>
        <p:nvSpPr>
          <p:cNvPr id="2316" name="Google Shape;2316;p45"/>
          <p:cNvSpPr/>
          <p:nvPr/>
        </p:nvSpPr>
        <p:spPr>
          <a:xfrm flipH="1">
            <a:off x="1844358"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B. </a:t>
            </a:r>
            <a:r>
              <a:rPr lang="vi-VN" sz="1800">
                <a:solidFill>
                  <a:schemeClr val="lt1"/>
                </a:solidFill>
                <a:latin typeface="Fira Sans"/>
                <a:ea typeface="Fira Sans"/>
                <a:cs typeface="Fira Sans"/>
                <a:sym typeface="Fira Sans"/>
              </a:rPr>
              <a:t>Phỏng vấn những người lao động trong nghề mà em mới quen biết</a:t>
            </a:r>
            <a:endParaRPr sz="1800">
              <a:solidFill>
                <a:srgbClr val="FFFFFF"/>
              </a:solidFill>
              <a:latin typeface="Fira Sans"/>
              <a:ea typeface="Fira Sans"/>
              <a:cs typeface="Fira Sans"/>
              <a:sym typeface="Fira Sans"/>
            </a:endParaRPr>
          </a:p>
        </p:txBody>
      </p:sp>
      <p:sp>
        <p:nvSpPr>
          <p:cNvPr id="2317" name="Google Shape;2317;p45"/>
          <p:cNvSpPr/>
          <p:nvPr/>
        </p:nvSpPr>
        <p:spPr>
          <a:xfrm flipH="1">
            <a:off x="6775737" y="3889302"/>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C. </a:t>
            </a:r>
            <a:r>
              <a:rPr lang="vi-VN" sz="1800">
                <a:solidFill>
                  <a:schemeClr val="lt1"/>
                </a:solidFill>
                <a:latin typeface="Fira Sans"/>
                <a:ea typeface="Fira Sans"/>
                <a:cs typeface="Fira Sans"/>
                <a:sym typeface="Fira Sans"/>
              </a:rPr>
              <a:t>Tra cứu trên mạng internet</a:t>
            </a:r>
            <a:endParaRPr sz="1800">
              <a:solidFill>
                <a:srgbClr val="FFFFFF"/>
              </a:solidFill>
              <a:latin typeface="Fira Sans"/>
              <a:ea typeface="Fira Sans"/>
              <a:cs typeface="Fira Sans"/>
              <a:sym typeface="Fira Sans"/>
            </a:endParaRPr>
          </a:p>
        </p:txBody>
      </p:sp>
      <p:sp>
        <p:nvSpPr>
          <p:cNvPr id="2318" name="Google Shape;2318;p45"/>
          <p:cNvSpPr/>
          <p:nvPr/>
        </p:nvSpPr>
        <p:spPr>
          <a:xfrm flipH="1">
            <a:off x="6775737" y="5316618"/>
            <a:ext cx="4251642" cy="1285325"/>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D. </a:t>
            </a:r>
            <a:r>
              <a:rPr lang="vi-VN" sz="1800">
                <a:solidFill>
                  <a:schemeClr val="lt1"/>
                </a:solidFill>
                <a:latin typeface="Fira Sans"/>
                <a:ea typeface="Fira Sans"/>
                <a:cs typeface="Fira Sans"/>
                <a:sym typeface="Fira Sans"/>
              </a:rPr>
              <a:t>Học nghề phổ thông</a:t>
            </a:r>
            <a:endParaRPr sz="1800">
              <a:solidFill>
                <a:srgbClr val="FFFFFF"/>
              </a:solidFill>
              <a:latin typeface="Fira Sans"/>
              <a:ea typeface="Fira Sans"/>
              <a:cs typeface="Fira Sans"/>
              <a:sym typeface="Fira Sans"/>
            </a:endParaRPr>
          </a:p>
        </p:txBody>
      </p:sp>
      <p:sp>
        <p:nvSpPr>
          <p:cNvPr id="2319" name="Google Shape;2319;p45"/>
          <p:cNvSpPr txBox="1"/>
          <p:nvPr/>
        </p:nvSpPr>
        <p:spPr>
          <a:xfrm>
            <a:off x="1599381" y="2170883"/>
            <a:ext cx="9819384" cy="86549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2400">
                <a:solidFill>
                  <a:schemeClr val="lt1"/>
                </a:solidFill>
                <a:latin typeface="Fira Sans"/>
                <a:ea typeface="Fira Sans"/>
                <a:cs typeface="Fira Sans"/>
                <a:sym typeface="Fira Sans"/>
              </a:rPr>
              <a:t>Trong các phương pháp tìm hiểu thông tin nghề, phương pháp nào đối với em là dễ áp dụng nhất? </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308"/>
                                        </p:tgtEl>
                                        <p:attrNameLst>
                                          <p:attrName>style.visibility</p:attrName>
                                        </p:attrNameLst>
                                      </p:cBhvr>
                                      <p:to>
                                        <p:strVal val="visible"/>
                                      </p:to>
                                    </p:set>
                                    <p:animEffect filter="fade" transition="in">
                                      <p:cBhvr>
                                        <p:cTn dur="500"/>
                                        <p:tgtEl>
                                          <p:spTgt spid="2308"/>
                                        </p:tgtEl>
                                      </p:cBhvr>
                                    </p:animEffect>
                                  </p:childTnLst>
                                </p:cTn>
                              </p:par>
                              <p:par>
                                <p:cTn fill="hold" nodeType="withEffect" presetClass="entr" presetID="10" presetSubtype="0">
                                  <p:stCondLst>
                                    <p:cond delay="500"/>
                                  </p:stCondLst>
                                  <p:childTnLst>
                                    <p:set>
                                      <p:cBhvr>
                                        <p:cTn dur="1" fill="hold">
                                          <p:stCondLst>
                                            <p:cond delay="0"/>
                                          </p:stCondLst>
                                        </p:cTn>
                                        <p:tgtEl>
                                          <p:spTgt spid="2314"/>
                                        </p:tgtEl>
                                        <p:attrNameLst>
                                          <p:attrName>style.visibility</p:attrName>
                                        </p:attrNameLst>
                                      </p:cBhvr>
                                      <p:to>
                                        <p:strVal val="visible"/>
                                      </p:to>
                                    </p:set>
                                    <p:animEffect filter="fade" transition="in">
                                      <p:cBhvr>
                                        <p:cTn dur="500"/>
                                        <p:tgtEl>
                                          <p:spTgt spid="2314"/>
                                        </p:tgtEl>
                                      </p:cBhvr>
                                    </p:animEffect>
                                  </p:childTnLst>
                                </p:cTn>
                              </p:par>
                              <p:par>
                                <p:cTn fill="hold" nodeType="withEffect" presetClass="entr" presetID="10" presetSubtype="0">
                                  <p:stCondLst>
                                    <p:cond delay="500"/>
                                  </p:stCondLst>
                                  <p:childTnLst>
                                    <p:set>
                                      <p:cBhvr>
                                        <p:cTn dur="1" fill="hold">
                                          <p:stCondLst>
                                            <p:cond delay="0"/>
                                          </p:stCondLst>
                                        </p:cTn>
                                        <p:tgtEl>
                                          <p:spTgt spid="2307"/>
                                        </p:tgtEl>
                                        <p:attrNameLst>
                                          <p:attrName>style.visibility</p:attrName>
                                        </p:attrNameLst>
                                      </p:cBhvr>
                                      <p:to>
                                        <p:strVal val="visible"/>
                                      </p:to>
                                    </p:set>
                                    <p:animEffect filter="fade" transition="in">
                                      <p:cBhvr>
                                        <p:cTn dur="500"/>
                                        <p:tgtEl>
                                          <p:spTgt spid="2307"/>
                                        </p:tgtEl>
                                      </p:cBhvr>
                                    </p:animEffect>
                                  </p:childTnLst>
                                </p:cTn>
                              </p:par>
                              <p:par>
                                <p:cTn fill="hold" nodeType="withEffect" presetClass="entr" presetID="2" presetSubtype="4">
                                  <p:stCondLst>
                                    <p:cond delay="0"/>
                                  </p:stCondLst>
                                  <p:childTnLst>
                                    <p:set>
                                      <p:cBhvr>
                                        <p:cTn dur="1" fill="hold">
                                          <p:stCondLst>
                                            <p:cond delay="0"/>
                                          </p:stCondLst>
                                        </p:cTn>
                                        <p:tgtEl>
                                          <p:spTgt spid="2305"/>
                                        </p:tgtEl>
                                        <p:attrNameLst>
                                          <p:attrName>style.visibility</p:attrName>
                                        </p:attrNameLst>
                                      </p:cBhvr>
                                      <p:to>
                                        <p:strVal val="visible"/>
                                      </p:to>
                                    </p:set>
                                    <p:anim calcmode="lin" valueType="num">
                                      <p:cBhvr additive="base">
                                        <p:cTn dur="750"/>
                                        <p:tgtEl>
                                          <p:spTgt spid="23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5"/>
                                        </p:tgtEl>
                                        <p:attrNameLst>
                                          <p:attrName>style.visibility</p:attrName>
                                        </p:attrNameLst>
                                      </p:cBhvr>
                                      <p:to>
                                        <p:strVal val="visible"/>
                                      </p:to>
                                    </p:set>
                                    <p:anim calcmode="lin" valueType="num">
                                      <p:cBhvr additive="base">
                                        <p:cTn dur="750"/>
                                        <p:tgtEl>
                                          <p:spTgt spid="23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6"/>
                                        </p:tgtEl>
                                        <p:attrNameLst>
                                          <p:attrName>style.visibility</p:attrName>
                                        </p:attrNameLst>
                                      </p:cBhvr>
                                      <p:to>
                                        <p:strVal val="visible"/>
                                      </p:to>
                                    </p:set>
                                    <p:anim calcmode="lin" valueType="num">
                                      <p:cBhvr additive="base">
                                        <p:cTn dur="750"/>
                                        <p:tgtEl>
                                          <p:spTgt spid="23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7"/>
                                        </p:tgtEl>
                                        <p:attrNameLst>
                                          <p:attrName>style.visibility</p:attrName>
                                        </p:attrNameLst>
                                      </p:cBhvr>
                                      <p:to>
                                        <p:strVal val="visible"/>
                                      </p:to>
                                    </p:set>
                                    <p:anim calcmode="lin" valueType="num">
                                      <p:cBhvr additive="base">
                                        <p:cTn dur="750"/>
                                        <p:tgtEl>
                                          <p:spTgt spid="23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8"/>
                                        </p:tgtEl>
                                        <p:attrNameLst>
                                          <p:attrName>style.visibility</p:attrName>
                                        </p:attrNameLst>
                                      </p:cBhvr>
                                      <p:to>
                                        <p:strVal val="visible"/>
                                      </p:to>
                                    </p:set>
                                    <p:anim calcmode="lin" valueType="num">
                                      <p:cBhvr additive="base">
                                        <p:cTn dur="750"/>
                                        <p:tgtEl>
                                          <p:spTgt spid="231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319"/>
                                        </p:tgtEl>
                                        <p:attrNameLst>
                                          <p:attrName>style.visibility</p:attrName>
                                        </p:attrNameLst>
                                      </p:cBhvr>
                                      <p:to>
                                        <p:strVal val="visible"/>
                                      </p:to>
                                    </p:set>
                                    <p:animEffect filter="fade" transition="in">
                                      <p:cBhvr>
                                        <p:cTn dur="500"/>
                                        <p:tgtEl>
                                          <p:spTgt spid="2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3" name="Shape 2323"/>
        <p:cNvGrpSpPr/>
        <p:nvPr/>
      </p:nvGrpSpPr>
      <p:grpSpPr>
        <a:xfrm>
          <a:off x="0" y="0"/>
          <a:ext cx="0" cy="0"/>
          <a:chOff x="0" y="0"/>
          <a:chExt cx="0" cy="0"/>
        </a:xfrm>
      </p:grpSpPr>
      <p:sp>
        <p:nvSpPr>
          <p:cNvPr id="2324" name="Google Shape;2324;p46"/>
          <p:cNvSpPr/>
          <p:nvPr/>
        </p:nvSpPr>
        <p:spPr>
          <a:xfrm flipH="1" rot="10800000">
            <a:off x="1229739" y="1584843"/>
            <a:ext cx="10189026" cy="1905574"/>
          </a:xfrm>
          <a:prstGeom prst="roundRect">
            <a:avLst>
              <a:gd fmla="val 16667" name="adj"/>
            </a:avLst>
          </a:prstGeom>
          <a:gradFill>
            <a:gsLst>
              <a:gs pos="0">
                <a:srgbClr val="4C4DB1"/>
              </a:gs>
              <a:gs pos="100000">
                <a:srgbClr val="367F9A"/>
              </a:gs>
            </a:gsLst>
            <a:lin ang="2700000" scaled="0"/>
          </a:gradFill>
          <a:ln>
            <a:noFill/>
          </a:ln>
          <a:effectLst>
            <a:outerShdw blurRad="1270000" sx="80000" rotWithShape="0" algn="t" dir="5400000" dist="1473200" sy="80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Fira Sans"/>
              <a:ea typeface="Fira Sans"/>
              <a:cs typeface="Fira Sans"/>
              <a:sym typeface="Fira Sans"/>
            </a:endParaRPr>
          </a:p>
        </p:txBody>
      </p:sp>
      <p:pic>
        <p:nvPicPr>
          <p:cNvPr id="2325" name="Google Shape;2325;p46"/>
          <p:cNvPicPr preferRelativeResize="0"/>
          <p:nvPr>
            <p:ph idx="2" type="pic"/>
          </p:nvPr>
        </p:nvPicPr>
        <p:blipFill rotWithShape="1">
          <a:blip r:embed="rId3">
            <a:alphaModFix/>
          </a:blip>
          <a:srcRect b="4664" l="0" r="0" t="4663"/>
          <a:stretch/>
        </p:blipFill>
        <p:spPr>
          <a:xfrm>
            <a:off x="1229739" y="-2134379"/>
            <a:ext cx="9955161" cy="3429000"/>
          </a:xfrm>
          <a:prstGeom prst="rect">
            <a:avLst/>
          </a:prstGeom>
          <a:solidFill>
            <a:srgbClr val="F2F2F2"/>
          </a:solidFill>
          <a:ln>
            <a:noFill/>
          </a:ln>
        </p:spPr>
      </p:pic>
      <p:sp>
        <p:nvSpPr>
          <p:cNvPr id="2326" name="Google Shape;2326;p46"/>
          <p:cNvSpPr/>
          <p:nvPr/>
        </p:nvSpPr>
        <p:spPr>
          <a:xfrm>
            <a:off x="5360085" y="-184670"/>
            <a:ext cx="1976664" cy="197666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327" name="Google Shape;2327;p46"/>
          <p:cNvGrpSpPr/>
          <p:nvPr/>
        </p:nvGrpSpPr>
        <p:grpSpPr>
          <a:xfrm>
            <a:off x="5478495" y="-65959"/>
            <a:ext cx="1740452" cy="1740450"/>
            <a:chOff x="6660685" y="2399959"/>
            <a:chExt cx="1944915" cy="1944914"/>
          </a:xfrm>
        </p:grpSpPr>
        <p:grpSp>
          <p:nvGrpSpPr>
            <p:cNvPr id="2328" name="Google Shape;2328;p46"/>
            <p:cNvGrpSpPr/>
            <p:nvPr/>
          </p:nvGrpSpPr>
          <p:grpSpPr>
            <a:xfrm>
              <a:off x="6660685" y="2399959"/>
              <a:ext cx="1944915" cy="1944914"/>
              <a:chOff x="3664738" y="2432236"/>
              <a:chExt cx="1944915" cy="1944914"/>
            </a:xfrm>
          </p:grpSpPr>
          <p:sp>
            <p:nvSpPr>
              <p:cNvPr id="2329" name="Google Shape;2329;p46"/>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30" name="Google Shape;2330;p46"/>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31" name="Google Shape;2331;p46"/>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332" name="Google Shape;2332;p46"/>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sp>
        <p:nvSpPr>
          <p:cNvPr id="2333" name="Google Shape;2333;p46"/>
          <p:cNvSpPr txBox="1"/>
          <p:nvPr/>
        </p:nvSpPr>
        <p:spPr>
          <a:xfrm>
            <a:off x="2792417" y="563512"/>
            <a:ext cx="7111999" cy="53399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vi-VN" sz="2400">
                <a:solidFill>
                  <a:srgbClr val="0B2C4D"/>
                </a:solidFill>
                <a:latin typeface="Fira Sans"/>
                <a:ea typeface="Fira Sans"/>
                <a:cs typeface="Fira Sans"/>
                <a:sym typeface="Fira Sans"/>
              </a:rPr>
              <a:t>Câu 6</a:t>
            </a:r>
            <a:endParaRPr b="1" i="1" sz="2400">
              <a:solidFill>
                <a:srgbClr val="0B2C4D"/>
              </a:solidFill>
              <a:latin typeface="Fira Sans"/>
              <a:ea typeface="Fira Sans"/>
              <a:cs typeface="Fira Sans"/>
              <a:sym typeface="Fira Sans"/>
            </a:endParaRPr>
          </a:p>
        </p:txBody>
      </p:sp>
      <p:sp>
        <p:nvSpPr>
          <p:cNvPr id="2334" name="Google Shape;2334;p46"/>
          <p:cNvSpPr/>
          <p:nvPr/>
        </p:nvSpPr>
        <p:spPr>
          <a:xfrm flipH="1">
            <a:off x="1844358" y="3889303"/>
            <a:ext cx="4251642" cy="804782"/>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A. </a:t>
            </a:r>
            <a:r>
              <a:rPr lang="vi-VN" sz="1800">
                <a:solidFill>
                  <a:schemeClr val="lt1"/>
                </a:solidFill>
                <a:latin typeface="Fira Sans"/>
                <a:ea typeface="Fira Sans"/>
                <a:cs typeface="Fira Sans"/>
                <a:sym typeface="Fira Sans"/>
              </a:rPr>
              <a:t>Phỏng vấn người lao động</a:t>
            </a:r>
            <a:endParaRPr sz="1800">
              <a:solidFill>
                <a:srgbClr val="FFFFFF"/>
              </a:solidFill>
              <a:latin typeface="Fira Sans"/>
              <a:ea typeface="Fira Sans"/>
              <a:cs typeface="Fira Sans"/>
              <a:sym typeface="Fira Sans"/>
            </a:endParaRPr>
          </a:p>
        </p:txBody>
      </p:sp>
      <p:sp>
        <p:nvSpPr>
          <p:cNvPr id="2335" name="Google Shape;2335;p46"/>
          <p:cNvSpPr/>
          <p:nvPr/>
        </p:nvSpPr>
        <p:spPr>
          <a:xfrm flipH="1">
            <a:off x="1844358" y="4870766"/>
            <a:ext cx="4251642" cy="804782"/>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B. </a:t>
            </a:r>
            <a:r>
              <a:rPr lang="vi-VN" sz="1800">
                <a:solidFill>
                  <a:schemeClr val="lt1"/>
                </a:solidFill>
                <a:latin typeface="Fira Sans"/>
                <a:ea typeface="Fira Sans"/>
                <a:cs typeface="Fira Sans"/>
                <a:sym typeface="Fira Sans"/>
              </a:rPr>
              <a:t>Tọa đàm, giao lưu với người lao động</a:t>
            </a:r>
            <a:endParaRPr sz="1800">
              <a:solidFill>
                <a:srgbClr val="FFFFFF"/>
              </a:solidFill>
              <a:latin typeface="Fira Sans"/>
              <a:ea typeface="Fira Sans"/>
              <a:cs typeface="Fira Sans"/>
              <a:sym typeface="Fira Sans"/>
            </a:endParaRPr>
          </a:p>
        </p:txBody>
      </p:sp>
      <p:sp>
        <p:nvSpPr>
          <p:cNvPr id="2336" name="Google Shape;2336;p46"/>
          <p:cNvSpPr/>
          <p:nvPr/>
        </p:nvSpPr>
        <p:spPr>
          <a:xfrm flipH="1">
            <a:off x="6775737" y="3889303"/>
            <a:ext cx="4251642" cy="804782"/>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C. </a:t>
            </a:r>
            <a:r>
              <a:rPr lang="vi-VN" sz="1800">
                <a:solidFill>
                  <a:schemeClr val="lt1"/>
                </a:solidFill>
                <a:latin typeface="Fira Sans"/>
                <a:ea typeface="Fira Sans"/>
                <a:cs typeface="Fira Sans"/>
                <a:sym typeface="Fira Sans"/>
              </a:rPr>
              <a:t>Đọc báo chí</a:t>
            </a:r>
            <a:endParaRPr sz="1800">
              <a:solidFill>
                <a:srgbClr val="FFFFFF"/>
              </a:solidFill>
              <a:latin typeface="Fira Sans"/>
              <a:ea typeface="Fira Sans"/>
              <a:cs typeface="Fira Sans"/>
              <a:sym typeface="Fira Sans"/>
            </a:endParaRPr>
          </a:p>
        </p:txBody>
      </p:sp>
      <p:sp>
        <p:nvSpPr>
          <p:cNvPr id="2337" name="Google Shape;2337;p46"/>
          <p:cNvSpPr/>
          <p:nvPr/>
        </p:nvSpPr>
        <p:spPr>
          <a:xfrm flipH="1">
            <a:off x="6775737" y="4870766"/>
            <a:ext cx="4251642" cy="804782"/>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D. </a:t>
            </a:r>
            <a:r>
              <a:rPr lang="vi-VN" sz="1800">
                <a:solidFill>
                  <a:schemeClr val="lt1"/>
                </a:solidFill>
                <a:latin typeface="Fira Sans"/>
                <a:ea typeface="Fira Sans"/>
                <a:cs typeface="Fira Sans"/>
                <a:sym typeface="Fira Sans"/>
              </a:rPr>
              <a:t>Tra cứu trên mạng internet </a:t>
            </a:r>
            <a:endParaRPr sz="1800">
              <a:solidFill>
                <a:srgbClr val="FFFFFF"/>
              </a:solidFill>
              <a:latin typeface="Fira Sans"/>
              <a:ea typeface="Fira Sans"/>
              <a:cs typeface="Fira Sans"/>
              <a:sym typeface="Fira Sans"/>
            </a:endParaRPr>
          </a:p>
        </p:txBody>
      </p:sp>
      <p:sp>
        <p:nvSpPr>
          <p:cNvPr id="2338" name="Google Shape;2338;p46"/>
          <p:cNvSpPr txBox="1"/>
          <p:nvPr/>
        </p:nvSpPr>
        <p:spPr>
          <a:xfrm>
            <a:off x="1599381" y="2170883"/>
            <a:ext cx="9005119" cy="86549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2400">
                <a:solidFill>
                  <a:schemeClr val="lt1"/>
                </a:solidFill>
                <a:latin typeface="Fira Sans"/>
                <a:ea typeface="Fira Sans"/>
                <a:cs typeface="Fira Sans"/>
                <a:sym typeface="Fira Sans"/>
              </a:rPr>
              <a:t>Ở trường/ lớp em, mọi người đã tìm hiểu thông tin nghề bằng phương pháp nào nhiều nhất? </a:t>
            </a:r>
            <a:endParaRPr/>
          </a:p>
        </p:txBody>
      </p:sp>
      <p:sp>
        <p:nvSpPr>
          <p:cNvPr id="2339" name="Google Shape;2339;p46"/>
          <p:cNvSpPr/>
          <p:nvPr/>
        </p:nvSpPr>
        <p:spPr>
          <a:xfrm flipH="1">
            <a:off x="1844358" y="5800752"/>
            <a:ext cx="4251642" cy="804782"/>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E. Hỏi thầy cô giáo</a:t>
            </a:r>
            <a:endParaRPr sz="1800">
              <a:solidFill>
                <a:srgbClr val="FFFFFF"/>
              </a:solidFill>
              <a:latin typeface="Fira Sans"/>
              <a:ea typeface="Fira Sans"/>
              <a:cs typeface="Fira Sans"/>
              <a:sym typeface="Fira Sans"/>
            </a:endParaRPr>
          </a:p>
        </p:txBody>
      </p:sp>
      <p:sp>
        <p:nvSpPr>
          <p:cNvPr id="2340" name="Google Shape;2340;p46"/>
          <p:cNvSpPr/>
          <p:nvPr/>
        </p:nvSpPr>
        <p:spPr>
          <a:xfrm flipH="1">
            <a:off x="6775737" y="5800752"/>
            <a:ext cx="4251642" cy="804782"/>
          </a:xfrm>
          <a:prstGeom prst="roundRect">
            <a:avLst>
              <a:gd fmla="val 16667" name="adj"/>
            </a:avLst>
          </a:prstGeom>
          <a:gradFill>
            <a:gsLst>
              <a:gs pos="0">
                <a:srgbClr val="4C4DB1"/>
              </a:gs>
              <a:gs pos="100000">
                <a:srgbClr val="367F9A"/>
              </a:gs>
            </a:gsLst>
            <a:lin ang="2700000" scaled="0"/>
          </a:gradFill>
          <a:ln>
            <a:noFill/>
          </a:ln>
          <a:effectLst>
            <a:outerShdw sx="1000" rotWithShape="0" algn="t" sy="1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vi-VN" sz="1800">
                <a:solidFill>
                  <a:srgbClr val="FFFFFF"/>
                </a:solidFill>
                <a:latin typeface="Fira Sans"/>
                <a:ea typeface="Fira Sans"/>
                <a:cs typeface="Fira Sans"/>
                <a:sym typeface="Fira Sans"/>
              </a:rPr>
              <a:t>F. Phương pháp khác...</a:t>
            </a:r>
            <a:endParaRPr sz="1800">
              <a:solidFill>
                <a:srgbClr val="FFFFFF"/>
              </a:solidFill>
              <a:latin typeface="Fira Sans"/>
              <a:ea typeface="Fira Sans"/>
              <a:cs typeface="Fira Sans"/>
              <a:sym typeface="Fira Sans"/>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327"/>
                                        </p:tgtEl>
                                        <p:attrNameLst>
                                          <p:attrName>style.visibility</p:attrName>
                                        </p:attrNameLst>
                                      </p:cBhvr>
                                      <p:to>
                                        <p:strVal val="visible"/>
                                      </p:to>
                                    </p:set>
                                    <p:animEffect filter="fade" transition="in">
                                      <p:cBhvr>
                                        <p:cTn dur="500"/>
                                        <p:tgtEl>
                                          <p:spTgt spid="2327"/>
                                        </p:tgtEl>
                                      </p:cBhvr>
                                    </p:animEffect>
                                  </p:childTnLst>
                                </p:cTn>
                              </p:par>
                              <p:par>
                                <p:cTn fill="hold" nodeType="withEffect" presetClass="entr" presetID="10" presetSubtype="0">
                                  <p:stCondLst>
                                    <p:cond delay="500"/>
                                  </p:stCondLst>
                                  <p:childTnLst>
                                    <p:set>
                                      <p:cBhvr>
                                        <p:cTn dur="1" fill="hold">
                                          <p:stCondLst>
                                            <p:cond delay="0"/>
                                          </p:stCondLst>
                                        </p:cTn>
                                        <p:tgtEl>
                                          <p:spTgt spid="2333"/>
                                        </p:tgtEl>
                                        <p:attrNameLst>
                                          <p:attrName>style.visibility</p:attrName>
                                        </p:attrNameLst>
                                      </p:cBhvr>
                                      <p:to>
                                        <p:strVal val="visible"/>
                                      </p:to>
                                    </p:set>
                                    <p:animEffect filter="fade" transition="in">
                                      <p:cBhvr>
                                        <p:cTn dur="500"/>
                                        <p:tgtEl>
                                          <p:spTgt spid="2333"/>
                                        </p:tgtEl>
                                      </p:cBhvr>
                                    </p:animEffect>
                                  </p:childTnLst>
                                </p:cTn>
                              </p:par>
                              <p:par>
                                <p:cTn fill="hold" nodeType="withEffect" presetClass="entr" presetID="10" presetSubtype="0">
                                  <p:stCondLst>
                                    <p:cond delay="500"/>
                                  </p:stCondLst>
                                  <p:childTnLst>
                                    <p:set>
                                      <p:cBhvr>
                                        <p:cTn dur="1" fill="hold">
                                          <p:stCondLst>
                                            <p:cond delay="0"/>
                                          </p:stCondLst>
                                        </p:cTn>
                                        <p:tgtEl>
                                          <p:spTgt spid="2326"/>
                                        </p:tgtEl>
                                        <p:attrNameLst>
                                          <p:attrName>style.visibility</p:attrName>
                                        </p:attrNameLst>
                                      </p:cBhvr>
                                      <p:to>
                                        <p:strVal val="visible"/>
                                      </p:to>
                                    </p:set>
                                    <p:animEffect filter="fade" transition="in">
                                      <p:cBhvr>
                                        <p:cTn dur="500"/>
                                        <p:tgtEl>
                                          <p:spTgt spid="2326"/>
                                        </p:tgtEl>
                                      </p:cBhvr>
                                    </p:animEffect>
                                  </p:childTnLst>
                                </p:cTn>
                              </p:par>
                              <p:par>
                                <p:cTn fill="hold" nodeType="withEffect" presetClass="entr" presetID="2" presetSubtype="4">
                                  <p:stCondLst>
                                    <p:cond delay="0"/>
                                  </p:stCondLst>
                                  <p:childTnLst>
                                    <p:set>
                                      <p:cBhvr>
                                        <p:cTn dur="1" fill="hold">
                                          <p:stCondLst>
                                            <p:cond delay="0"/>
                                          </p:stCondLst>
                                        </p:cTn>
                                        <p:tgtEl>
                                          <p:spTgt spid="2324"/>
                                        </p:tgtEl>
                                        <p:attrNameLst>
                                          <p:attrName>style.visibility</p:attrName>
                                        </p:attrNameLst>
                                      </p:cBhvr>
                                      <p:to>
                                        <p:strVal val="visible"/>
                                      </p:to>
                                    </p:set>
                                    <p:anim calcmode="lin" valueType="num">
                                      <p:cBhvr additive="base">
                                        <p:cTn dur="750"/>
                                        <p:tgtEl>
                                          <p:spTgt spid="2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34"/>
                                        </p:tgtEl>
                                        <p:attrNameLst>
                                          <p:attrName>style.visibility</p:attrName>
                                        </p:attrNameLst>
                                      </p:cBhvr>
                                      <p:to>
                                        <p:strVal val="visible"/>
                                      </p:to>
                                    </p:set>
                                    <p:anim calcmode="lin" valueType="num">
                                      <p:cBhvr additive="base">
                                        <p:cTn dur="750"/>
                                        <p:tgtEl>
                                          <p:spTgt spid="23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35"/>
                                        </p:tgtEl>
                                        <p:attrNameLst>
                                          <p:attrName>style.visibility</p:attrName>
                                        </p:attrNameLst>
                                      </p:cBhvr>
                                      <p:to>
                                        <p:strVal val="visible"/>
                                      </p:to>
                                    </p:set>
                                    <p:anim calcmode="lin" valueType="num">
                                      <p:cBhvr additive="base">
                                        <p:cTn dur="750"/>
                                        <p:tgtEl>
                                          <p:spTgt spid="23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36"/>
                                        </p:tgtEl>
                                        <p:attrNameLst>
                                          <p:attrName>style.visibility</p:attrName>
                                        </p:attrNameLst>
                                      </p:cBhvr>
                                      <p:to>
                                        <p:strVal val="visible"/>
                                      </p:to>
                                    </p:set>
                                    <p:anim calcmode="lin" valueType="num">
                                      <p:cBhvr additive="base">
                                        <p:cTn dur="750"/>
                                        <p:tgtEl>
                                          <p:spTgt spid="23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37"/>
                                        </p:tgtEl>
                                        <p:attrNameLst>
                                          <p:attrName>style.visibility</p:attrName>
                                        </p:attrNameLst>
                                      </p:cBhvr>
                                      <p:to>
                                        <p:strVal val="visible"/>
                                      </p:to>
                                    </p:set>
                                    <p:anim calcmode="lin" valueType="num">
                                      <p:cBhvr additive="base">
                                        <p:cTn dur="750"/>
                                        <p:tgtEl>
                                          <p:spTgt spid="233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338"/>
                                        </p:tgtEl>
                                        <p:attrNameLst>
                                          <p:attrName>style.visibility</p:attrName>
                                        </p:attrNameLst>
                                      </p:cBhvr>
                                      <p:to>
                                        <p:strVal val="visible"/>
                                      </p:to>
                                    </p:set>
                                    <p:animEffect filter="fade" transition="in">
                                      <p:cBhvr>
                                        <p:cTn dur="500"/>
                                        <p:tgtEl>
                                          <p:spTgt spid="2338"/>
                                        </p:tgtEl>
                                      </p:cBhvr>
                                    </p:animEffect>
                                  </p:childTnLst>
                                </p:cTn>
                              </p:par>
                              <p:par>
                                <p:cTn fill="hold" nodeType="withEffect" presetClass="entr" presetID="2" presetSubtype="4">
                                  <p:stCondLst>
                                    <p:cond delay="0"/>
                                  </p:stCondLst>
                                  <p:childTnLst>
                                    <p:set>
                                      <p:cBhvr>
                                        <p:cTn dur="1" fill="hold">
                                          <p:stCondLst>
                                            <p:cond delay="0"/>
                                          </p:stCondLst>
                                        </p:cTn>
                                        <p:tgtEl>
                                          <p:spTgt spid="2339"/>
                                        </p:tgtEl>
                                        <p:attrNameLst>
                                          <p:attrName>style.visibility</p:attrName>
                                        </p:attrNameLst>
                                      </p:cBhvr>
                                      <p:to>
                                        <p:strVal val="visible"/>
                                      </p:to>
                                    </p:set>
                                    <p:anim calcmode="lin" valueType="num">
                                      <p:cBhvr additive="base">
                                        <p:cTn dur="750"/>
                                        <p:tgtEl>
                                          <p:spTgt spid="23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40"/>
                                        </p:tgtEl>
                                        <p:attrNameLst>
                                          <p:attrName>style.visibility</p:attrName>
                                        </p:attrNameLst>
                                      </p:cBhvr>
                                      <p:to>
                                        <p:strVal val="visible"/>
                                      </p:to>
                                    </p:set>
                                    <p:anim calcmode="lin" valueType="num">
                                      <p:cBhvr additive="base">
                                        <p:cTn dur="750"/>
                                        <p:tgtEl>
                                          <p:spTgt spid="23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4" name="Shape 2344"/>
        <p:cNvGrpSpPr/>
        <p:nvPr/>
      </p:nvGrpSpPr>
      <p:grpSpPr>
        <a:xfrm>
          <a:off x="0" y="0"/>
          <a:ext cx="0" cy="0"/>
          <a:chOff x="0" y="0"/>
          <a:chExt cx="0" cy="0"/>
        </a:xfrm>
      </p:grpSpPr>
      <p:sp>
        <p:nvSpPr>
          <p:cNvPr id="2345" name="Google Shape;2345;p47"/>
          <p:cNvSpPr/>
          <p:nvPr/>
        </p:nvSpPr>
        <p:spPr>
          <a:xfrm flipH="1" rot="10800000">
            <a:off x="1229739" y="1584843"/>
            <a:ext cx="10189026" cy="1905574"/>
          </a:xfrm>
          <a:prstGeom prst="roundRect">
            <a:avLst>
              <a:gd fmla="val 16667" name="adj"/>
            </a:avLst>
          </a:prstGeom>
          <a:gradFill>
            <a:gsLst>
              <a:gs pos="0">
                <a:srgbClr val="4C4DB1"/>
              </a:gs>
              <a:gs pos="100000">
                <a:srgbClr val="367F9A"/>
              </a:gs>
            </a:gsLst>
            <a:lin ang="2700000" scaled="0"/>
          </a:gradFill>
          <a:ln>
            <a:noFill/>
          </a:ln>
          <a:effectLst>
            <a:outerShdw blurRad="1270000" sx="80000" rotWithShape="0" algn="t" dir="5400000" dist="1473200" sy="80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Fira Sans"/>
              <a:ea typeface="Fira Sans"/>
              <a:cs typeface="Fira Sans"/>
              <a:sym typeface="Fira Sans"/>
            </a:endParaRPr>
          </a:p>
        </p:txBody>
      </p:sp>
      <p:pic>
        <p:nvPicPr>
          <p:cNvPr id="2346" name="Google Shape;2346;p47"/>
          <p:cNvPicPr preferRelativeResize="0"/>
          <p:nvPr>
            <p:ph idx="2" type="pic"/>
          </p:nvPr>
        </p:nvPicPr>
        <p:blipFill rotWithShape="1">
          <a:blip r:embed="rId3">
            <a:alphaModFix/>
          </a:blip>
          <a:srcRect b="4664" l="0" r="0" t="4663"/>
          <a:stretch/>
        </p:blipFill>
        <p:spPr>
          <a:xfrm>
            <a:off x="1229739" y="-2134379"/>
            <a:ext cx="9955161" cy="3429000"/>
          </a:xfrm>
          <a:prstGeom prst="rect">
            <a:avLst/>
          </a:prstGeom>
          <a:solidFill>
            <a:srgbClr val="F2F2F2"/>
          </a:solidFill>
          <a:ln>
            <a:noFill/>
          </a:ln>
        </p:spPr>
      </p:pic>
      <p:sp>
        <p:nvSpPr>
          <p:cNvPr id="2347" name="Google Shape;2347;p47"/>
          <p:cNvSpPr/>
          <p:nvPr/>
        </p:nvSpPr>
        <p:spPr>
          <a:xfrm>
            <a:off x="5360085" y="-184670"/>
            <a:ext cx="1976664" cy="1976664"/>
          </a:xfrm>
          <a:prstGeom prst="ellipse">
            <a:avLst/>
          </a:prstGeom>
          <a:gradFill>
            <a:gsLst>
              <a:gs pos="0">
                <a:schemeClr val="lt1"/>
              </a:gs>
              <a:gs pos="1000">
                <a:schemeClr val="lt1"/>
              </a:gs>
              <a:gs pos="100000">
                <a:srgbClr val="F2F2F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348" name="Google Shape;2348;p47"/>
          <p:cNvGrpSpPr/>
          <p:nvPr/>
        </p:nvGrpSpPr>
        <p:grpSpPr>
          <a:xfrm>
            <a:off x="5478495" y="-65959"/>
            <a:ext cx="1740452" cy="1740450"/>
            <a:chOff x="6660685" y="2399959"/>
            <a:chExt cx="1944915" cy="1944914"/>
          </a:xfrm>
        </p:grpSpPr>
        <p:grpSp>
          <p:nvGrpSpPr>
            <p:cNvPr id="2349" name="Google Shape;2349;p47"/>
            <p:cNvGrpSpPr/>
            <p:nvPr/>
          </p:nvGrpSpPr>
          <p:grpSpPr>
            <a:xfrm>
              <a:off x="6660685" y="2399959"/>
              <a:ext cx="1944915" cy="1944914"/>
              <a:chOff x="3664738" y="2432236"/>
              <a:chExt cx="1944915" cy="1944914"/>
            </a:xfrm>
          </p:grpSpPr>
          <p:sp>
            <p:nvSpPr>
              <p:cNvPr id="2350" name="Google Shape;2350;p47"/>
              <p:cNvSpPr/>
              <p:nvPr/>
            </p:nvSpPr>
            <p:spPr>
              <a:xfrm>
                <a:off x="3664739" y="2432236"/>
                <a:ext cx="1944914" cy="1944914"/>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51" name="Google Shape;2351;p47"/>
              <p:cNvSpPr/>
              <p:nvPr/>
            </p:nvSpPr>
            <p:spPr>
              <a:xfrm>
                <a:off x="3664738" y="2433150"/>
                <a:ext cx="1944000" cy="1944000"/>
              </a:xfrm>
              <a:prstGeom prst="pie">
                <a:avLst>
                  <a:gd fmla="val 113650" name="adj1"/>
                  <a:gd fmla="val 18203196" name="adj2"/>
                </a:avLst>
              </a:prstGeom>
              <a:gradFill>
                <a:gsLst>
                  <a:gs pos="0">
                    <a:srgbClr val="B1A5FD"/>
                  </a:gs>
                  <a:gs pos="23000">
                    <a:srgbClr val="B1A5FD"/>
                  </a:gs>
                  <a:gs pos="100000">
                    <a:schemeClr val="accen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52" name="Google Shape;2352;p47"/>
              <p:cNvSpPr/>
              <p:nvPr/>
            </p:nvSpPr>
            <p:spPr>
              <a:xfrm>
                <a:off x="3761446" y="2528487"/>
                <a:ext cx="1750588" cy="175058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353" name="Google Shape;2353;p47"/>
            <p:cNvSpPr txBox="1"/>
            <p:nvPr/>
          </p:nvSpPr>
          <p:spPr>
            <a:xfrm>
              <a:off x="6962099" y="3085350"/>
              <a:ext cx="1341178" cy="6982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3F3F3F"/>
                </a:solidFill>
                <a:latin typeface="Lato Black"/>
                <a:ea typeface="Lato Black"/>
                <a:cs typeface="Lato Black"/>
                <a:sym typeface="Lato Black"/>
              </a:endParaRPr>
            </a:p>
          </p:txBody>
        </p:sp>
      </p:grpSp>
      <p:sp>
        <p:nvSpPr>
          <p:cNvPr id="2354" name="Google Shape;2354;p47"/>
          <p:cNvSpPr txBox="1"/>
          <p:nvPr/>
        </p:nvSpPr>
        <p:spPr>
          <a:xfrm>
            <a:off x="2792417" y="563512"/>
            <a:ext cx="7111999" cy="533992"/>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1" lang="vi-VN" sz="2400">
                <a:solidFill>
                  <a:srgbClr val="0B2C4D"/>
                </a:solidFill>
                <a:latin typeface="Fira Sans"/>
                <a:ea typeface="Fira Sans"/>
                <a:cs typeface="Fira Sans"/>
                <a:sym typeface="Fira Sans"/>
              </a:rPr>
              <a:t>Câu 7</a:t>
            </a:r>
            <a:endParaRPr b="1" i="1" sz="2400">
              <a:solidFill>
                <a:srgbClr val="0B2C4D"/>
              </a:solidFill>
              <a:latin typeface="Fira Sans"/>
              <a:ea typeface="Fira Sans"/>
              <a:cs typeface="Fira Sans"/>
              <a:sym typeface="Fira Sans"/>
            </a:endParaRPr>
          </a:p>
        </p:txBody>
      </p:sp>
      <p:sp>
        <p:nvSpPr>
          <p:cNvPr id="2355" name="Google Shape;2355;p47"/>
          <p:cNvSpPr txBox="1"/>
          <p:nvPr/>
        </p:nvSpPr>
        <p:spPr>
          <a:xfrm>
            <a:off x="1598030" y="1978052"/>
            <a:ext cx="9005119" cy="126066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vi-VN" sz="2400">
                <a:solidFill>
                  <a:schemeClr val="lt1"/>
                </a:solidFill>
                <a:latin typeface="Fira Sans"/>
                <a:ea typeface="Fira Sans"/>
                <a:cs typeface="Fira Sans"/>
                <a:sym typeface="Fira Sans"/>
              </a:rPr>
              <a:t>Em hãy xác định một nghề mà em cho là phù hợp với em. Sau đó, xây dựng công thức nghề cho nghề đó và tìm hiểu các thông tin cần thiết để mô tả nghề do theo các mục sau: </a:t>
            </a:r>
            <a:endParaRPr/>
          </a:p>
        </p:txBody>
      </p:sp>
      <p:sp>
        <p:nvSpPr>
          <p:cNvPr id="2356" name="Google Shape;2356;p47"/>
          <p:cNvSpPr/>
          <p:nvPr/>
        </p:nvSpPr>
        <p:spPr>
          <a:xfrm>
            <a:off x="9133272" y="4028031"/>
            <a:ext cx="3043400" cy="1788001"/>
          </a:xfrm>
          <a:prstGeom prst="rect">
            <a:avLst/>
          </a:prstGeom>
          <a:gradFill>
            <a:gsLst>
              <a:gs pos="0">
                <a:srgbClr val="AD91CB"/>
              </a:gs>
              <a:gs pos="100000">
                <a:srgbClr val="8055AF"/>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grpSp>
        <p:nvGrpSpPr>
          <p:cNvPr id="2357" name="Google Shape;2357;p47"/>
          <p:cNvGrpSpPr/>
          <p:nvPr/>
        </p:nvGrpSpPr>
        <p:grpSpPr>
          <a:xfrm>
            <a:off x="6085014" y="4028031"/>
            <a:ext cx="3225279" cy="1788001"/>
            <a:chOff x="4173415" y="3609474"/>
            <a:chExt cx="5897684" cy="3609474"/>
          </a:xfrm>
        </p:grpSpPr>
        <p:sp>
          <p:nvSpPr>
            <p:cNvPr id="2358" name="Google Shape;2358;p47"/>
            <p:cNvSpPr/>
            <p:nvPr/>
          </p:nvSpPr>
          <p:spPr>
            <a:xfrm>
              <a:off x="4173415" y="3609474"/>
              <a:ext cx="5565104" cy="3609474"/>
            </a:xfrm>
            <a:prstGeom prst="rect">
              <a:avLst/>
            </a:prstGeom>
            <a:gradFill>
              <a:gsLst>
                <a:gs pos="0">
                  <a:srgbClr val="BBA4D4"/>
                </a:gs>
                <a:gs pos="100000">
                  <a:srgbClr val="8B64B5"/>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sp>
          <p:nvSpPr>
            <p:cNvPr id="2359" name="Google Shape;2359;p47"/>
            <p:cNvSpPr/>
            <p:nvPr/>
          </p:nvSpPr>
          <p:spPr>
            <a:xfrm rot="5400000">
              <a:off x="9607937" y="5247920"/>
              <a:ext cx="593743" cy="332582"/>
            </a:xfrm>
            <a:prstGeom prst="triangle">
              <a:avLst>
                <a:gd fmla="val 50000" name="adj"/>
              </a:avLst>
            </a:prstGeom>
            <a:gradFill>
              <a:gsLst>
                <a:gs pos="0">
                  <a:srgbClr val="BBA4D4"/>
                </a:gs>
                <a:gs pos="100000">
                  <a:srgbClr val="8B64B5"/>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grpSp>
      <p:grpSp>
        <p:nvGrpSpPr>
          <p:cNvPr id="2360" name="Google Shape;2360;p47"/>
          <p:cNvGrpSpPr/>
          <p:nvPr/>
        </p:nvGrpSpPr>
        <p:grpSpPr>
          <a:xfrm>
            <a:off x="3042350" y="4028031"/>
            <a:ext cx="3225279" cy="1788001"/>
            <a:chOff x="4173415" y="3609474"/>
            <a:chExt cx="5897684" cy="3609474"/>
          </a:xfrm>
        </p:grpSpPr>
        <p:sp>
          <p:nvSpPr>
            <p:cNvPr id="2361" name="Google Shape;2361;p47"/>
            <p:cNvSpPr/>
            <p:nvPr/>
          </p:nvSpPr>
          <p:spPr>
            <a:xfrm>
              <a:off x="4173415" y="3609474"/>
              <a:ext cx="5565104" cy="3609474"/>
            </a:xfrm>
            <a:prstGeom prst="rect">
              <a:avLst/>
            </a:prstGeom>
            <a:gradFill>
              <a:gsLst>
                <a:gs pos="0">
                  <a:srgbClr val="9F7FC3"/>
                </a:gs>
                <a:gs pos="100000">
                  <a:srgbClr val="764DA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sp>
          <p:nvSpPr>
            <p:cNvPr id="2362" name="Google Shape;2362;p47"/>
            <p:cNvSpPr/>
            <p:nvPr/>
          </p:nvSpPr>
          <p:spPr>
            <a:xfrm rot="5400000">
              <a:off x="9607937" y="5247920"/>
              <a:ext cx="593743" cy="332582"/>
            </a:xfrm>
            <a:prstGeom prst="triangle">
              <a:avLst>
                <a:gd fmla="val 50000" name="adj"/>
              </a:avLst>
            </a:prstGeom>
            <a:gradFill>
              <a:gsLst>
                <a:gs pos="0">
                  <a:srgbClr val="9F7FC3"/>
                </a:gs>
                <a:gs pos="100000">
                  <a:srgbClr val="764DA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grpSp>
      <p:grpSp>
        <p:nvGrpSpPr>
          <p:cNvPr id="2363" name="Google Shape;2363;p47"/>
          <p:cNvGrpSpPr/>
          <p:nvPr/>
        </p:nvGrpSpPr>
        <p:grpSpPr>
          <a:xfrm>
            <a:off x="3524" y="4028031"/>
            <a:ext cx="3225279" cy="1788001"/>
            <a:chOff x="4173415" y="3609474"/>
            <a:chExt cx="5897684" cy="3609474"/>
          </a:xfrm>
        </p:grpSpPr>
        <p:sp>
          <p:nvSpPr>
            <p:cNvPr id="2364" name="Google Shape;2364;p47"/>
            <p:cNvSpPr/>
            <p:nvPr/>
          </p:nvSpPr>
          <p:spPr>
            <a:xfrm>
              <a:off x="4173415" y="3609474"/>
              <a:ext cx="5565104" cy="3609474"/>
            </a:xfrm>
            <a:prstGeom prst="rect">
              <a:avLst/>
            </a:prstGeom>
            <a:gradFill>
              <a:gsLst>
                <a:gs pos="0">
                  <a:srgbClr val="8C65B7"/>
                </a:gs>
                <a:gs pos="100000">
                  <a:srgbClr val="684391"/>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sp>
          <p:nvSpPr>
            <p:cNvPr id="2365" name="Google Shape;2365;p47"/>
            <p:cNvSpPr/>
            <p:nvPr/>
          </p:nvSpPr>
          <p:spPr>
            <a:xfrm rot="5400000">
              <a:off x="9607937" y="5247920"/>
              <a:ext cx="593743" cy="332582"/>
            </a:xfrm>
            <a:prstGeom prst="triangle">
              <a:avLst>
                <a:gd fmla="val 50000" name="adj"/>
              </a:avLst>
            </a:prstGeom>
            <a:gradFill>
              <a:gsLst>
                <a:gs pos="0">
                  <a:srgbClr val="8C65B7"/>
                </a:gs>
                <a:gs pos="100000">
                  <a:srgbClr val="684391"/>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grpSp>
      <p:grpSp>
        <p:nvGrpSpPr>
          <p:cNvPr id="2366" name="Google Shape;2366;p47"/>
          <p:cNvGrpSpPr/>
          <p:nvPr/>
        </p:nvGrpSpPr>
        <p:grpSpPr>
          <a:xfrm>
            <a:off x="10255258" y="5340206"/>
            <a:ext cx="951653" cy="951653"/>
            <a:chOff x="16378250" y="7299836"/>
            <a:chExt cx="1522644" cy="1522644"/>
          </a:xfrm>
        </p:grpSpPr>
        <p:sp>
          <p:nvSpPr>
            <p:cNvPr id="2367" name="Google Shape;2367;p47"/>
            <p:cNvSpPr/>
            <p:nvPr/>
          </p:nvSpPr>
          <p:spPr>
            <a:xfrm>
              <a:off x="16378250" y="7299836"/>
              <a:ext cx="1522644" cy="1522644"/>
            </a:xfrm>
            <a:prstGeom prst="ellipse">
              <a:avLst/>
            </a:prstGeom>
            <a:solidFill>
              <a:srgbClr val="FFFFFF"/>
            </a:solidFill>
            <a:ln>
              <a:noFill/>
            </a:ln>
            <a:effectLst>
              <a:outerShdw blurRad="1270000" sx="75000" rotWithShape="0" dir="16200000" dist="635000" sy="75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grpSp>
          <p:nvGrpSpPr>
            <p:cNvPr id="2368" name="Google Shape;2368;p47"/>
            <p:cNvGrpSpPr/>
            <p:nvPr/>
          </p:nvGrpSpPr>
          <p:grpSpPr>
            <a:xfrm>
              <a:off x="16917046" y="7736780"/>
              <a:ext cx="445052" cy="648756"/>
              <a:chOff x="3582988" y="3510757"/>
              <a:chExt cx="319088" cy="465138"/>
            </a:xfrm>
          </p:grpSpPr>
          <p:sp>
            <p:nvSpPr>
              <p:cNvPr id="2369" name="Google Shape;2369;p47"/>
              <p:cNvSpPr/>
              <p:nvPr/>
            </p:nvSpPr>
            <p:spPr>
              <a:xfrm>
                <a:off x="3582988" y="3510757"/>
                <a:ext cx="319088" cy="465138"/>
              </a:xfrm>
              <a:custGeom>
                <a:rect b="b" l="l" r="r" t="t"/>
                <a:pathLst>
                  <a:path extrusionOk="0" h="21600" w="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AD91CB"/>
              </a:solidFill>
              <a:ln>
                <a:noFill/>
              </a:ln>
            </p:spPr>
            <p:txBody>
              <a:bodyPr anchorCtr="0" anchor="ctr" bIns="19000" lIns="19000" spcFirstLastPara="1" rIns="19000" wrap="square" tIns="19000">
                <a:noAutofit/>
              </a:bodyPr>
              <a:lstStyle/>
              <a:p>
                <a:pPr indent="0" lvl="0" marL="0" marR="0" rtl="0" algn="ctr">
                  <a:lnSpc>
                    <a:spcPct val="100000"/>
                  </a:lnSpc>
                  <a:spcBef>
                    <a:spcPts val="0"/>
                  </a:spcBef>
                  <a:spcAft>
                    <a:spcPts val="0"/>
                  </a:spcAft>
                  <a:buClr>
                    <a:schemeClr val="dk1"/>
                  </a:buClr>
                  <a:buSzPts val="1498"/>
                  <a:buFont typeface="Arial"/>
                  <a:buNone/>
                </a:pPr>
                <a:r>
                  <a:t/>
                </a:r>
                <a:endParaRPr b="0" i="0" sz="1498" u="none" cap="none" strike="noStrike">
                  <a:solidFill>
                    <a:srgbClr val="FFFFFF"/>
                  </a:solidFill>
                  <a:latin typeface="Fira Sans"/>
                  <a:ea typeface="Fira Sans"/>
                  <a:cs typeface="Fira Sans"/>
                  <a:sym typeface="Fira Sans"/>
                </a:endParaRPr>
              </a:p>
            </p:txBody>
          </p:sp>
          <p:sp>
            <p:nvSpPr>
              <p:cNvPr id="2370" name="Google Shape;2370;p47"/>
              <p:cNvSpPr/>
              <p:nvPr/>
            </p:nvSpPr>
            <p:spPr>
              <a:xfrm>
                <a:off x="3655219" y="3583782"/>
                <a:ext cx="94456" cy="94456"/>
              </a:xfrm>
              <a:custGeom>
                <a:rect b="b" l="l" r="r" t="t"/>
                <a:pathLst>
                  <a:path extrusionOk="0" h="21600" w="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AD91CB"/>
              </a:solidFill>
              <a:ln>
                <a:noFill/>
              </a:ln>
            </p:spPr>
            <p:txBody>
              <a:bodyPr anchorCtr="0" anchor="ctr" bIns="19000" lIns="19000" spcFirstLastPara="1" rIns="19000" wrap="square" tIns="19000">
                <a:noAutofit/>
              </a:bodyPr>
              <a:lstStyle/>
              <a:p>
                <a:pPr indent="0" lvl="0" marL="0" marR="0" rtl="0" algn="ctr">
                  <a:lnSpc>
                    <a:spcPct val="100000"/>
                  </a:lnSpc>
                  <a:spcBef>
                    <a:spcPts val="0"/>
                  </a:spcBef>
                  <a:spcAft>
                    <a:spcPts val="0"/>
                  </a:spcAft>
                  <a:buClr>
                    <a:schemeClr val="dk1"/>
                  </a:buClr>
                  <a:buSzPts val="1498"/>
                  <a:buFont typeface="Arial"/>
                  <a:buNone/>
                </a:pPr>
                <a:r>
                  <a:t/>
                </a:r>
                <a:endParaRPr b="0" i="0" sz="1498" u="none" cap="none" strike="noStrike">
                  <a:solidFill>
                    <a:srgbClr val="FFFFFF"/>
                  </a:solidFill>
                  <a:latin typeface="Fira Sans"/>
                  <a:ea typeface="Fira Sans"/>
                  <a:cs typeface="Fira Sans"/>
                  <a:sym typeface="Fira Sans"/>
                </a:endParaRPr>
              </a:p>
            </p:txBody>
          </p:sp>
        </p:grpSp>
      </p:grpSp>
      <p:grpSp>
        <p:nvGrpSpPr>
          <p:cNvPr id="2371" name="Google Shape;2371;p47"/>
          <p:cNvGrpSpPr/>
          <p:nvPr/>
        </p:nvGrpSpPr>
        <p:grpSpPr>
          <a:xfrm>
            <a:off x="4088223" y="5340206"/>
            <a:ext cx="951653" cy="951653"/>
            <a:chOff x="6535519" y="7299836"/>
            <a:chExt cx="1522644" cy="1522644"/>
          </a:xfrm>
        </p:grpSpPr>
        <p:sp>
          <p:nvSpPr>
            <p:cNvPr id="2372" name="Google Shape;2372;p47"/>
            <p:cNvSpPr/>
            <p:nvPr/>
          </p:nvSpPr>
          <p:spPr>
            <a:xfrm>
              <a:off x="6535519" y="7299836"/>
              <a:ext cx="1522644" cy="1522644"/>
            </a:xfrm>
            <a:prstGeom prst="ellipse">
              <a:avLst/>
            </a:prstGeom>
            <a:solidFill>
              <a:srgbClr val="FFFFFF"/>
            </a:solidFill>
            <a:ln>
              <a:noFill/>
            </a:ln>
            <a:effectLst>
              <a:outerShdw blurRad="1270000" sx="75000" rotWithShape="0" dir="16200000" dist="635000" sy="75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25"/>
                <a:buFont typeface="Arial"/>
                <a:buNone/>
              </a:pPr>
              <a:r>
                <a:t/>
              </a:r>
              <a:endParaRPr b="0" i="0" sz="1125" u="none" cap="none" strike="noStrike">
                <a:solidFill>
                  <a:srgbClr val="FFFFFF"/>
                </a:solidFill>
                <a:latin typeface="Fira Sans"/>
                <a:ea typeface="Fira Sans"/>
                <a:cs typeface="Fira Sans"/>
                <a:sym typeface="Fira Sans"/>
              </a:endParaRPr>
            </a:p>
          </p:txBody>
        </p:sp>
        <p:sp>
          <p:nvSpPr>
            <p:cNvPr id="2373" name="Google Shape;2373;p47"/>
            <p:cNvSpPr/>
            <p:nvPr/>
          </p:nvSpPr>
          <p:spPr>
            <a:xfrm>
              <a:off x="6973017" y="7818152"/>
              <a:ext cx="647648" cy="486012"/>
            </a:xfrm>
            <a:custGeom>
              <a:rect b="b" l="l" r="r" t="t"/>
              <a:pathLst>
                <a:path extrusionOk="0" h="21600" w="21596">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9F7FC3"/>
            </a:solidFill>
            <a:ln>
              <a:noFill/>
            </a:ln>
          </p:spPr>
          <p:txBody>
            <a:bodyPr anchorCtr="0" anchor="ctr" bIns="19000" lIns="19000" spcFirstLastPara="1" rIns="19000" wrap="square" tIns="19000">
              <a:noAutofit/>
            </a:bodyPr>
            <a:lstStyle/>
            <a:p>
              <a:pPr indent="0" lvl="0" marL="0" marR="0" rtl="0" algn="ctr">
                <a:lnSpc>
                  <a:spcPct val="100000"/>
                </a:lnSpc>
                <a:spcBef>
                  <a:spcPts val="0"/>
                </a:spcBef>
                <a:spcAft>
                  <a:spcPts val="0"/>
                </a:spcAft>
                <a:buClr>
                  <a:schemeClr val="dk1"/>
                </a:buClr>
                <a:buSzPts val="1498"/>
                <a:buFont typeface="Arial"/>
                <a:buNone/>
              </a:pPr>
              <a:r>
                <a:t/>
              </a:r>
              <a:endParaRPr b="0" i="0" sz="1498" u="none" cap="none" strike="noStrike">
                <a:solidFill>
                  <a:srgbClr val="FFFFFF"/>
                </a:solidFill>
                <a:latin typeface="Fira Sans"/>
                <a:ea typeface="Fira Sans"/>
                <a:cs typeface="Fira Sans"/>
                <a:sym typeface="Fira Sans"/>
              </a:endParaRPr>
            </a:p>
          </p:txBody>
        </p:sp>
      </p:grpSp>
      <p:grpSp>
        <p:nvGrpSpPr>
          <p:cNvPr id="2374" name="Google Shape;2374;p47"/>
          <p:cNvGrpSpPr/>
          <p:nvPr/>
        </p:nvGrpSpPr>
        <p:grpSpPr>
          <a:xfrm>
            <a:off x="408101" y="4028031"/>
            <a:ext cx="2299509" cy="1168388"/>
            <a:chOff x="556358" y="6981417"/>
            <a:chExt cx="3679214" cy="1869420"/>
          </a:xfrm>
        </p:grpSpPr>
        <p:sp>
          <p:nvSpPr>
            <p:cNvPr id="2375" name="Google Shape;2375;p47"/>
            <p:cNvSpPr txBox="1"/>
            <p:nvPr/>
          </p:nvSpPr>
          <p:spPr>
            <a:xfrm>
              <a:off x="633690" y="6981417"/>
              <a:ext cx="939232" cy="88639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3000">
                  <a:solidFill>
                    <a:srgbClr val="FFFFFF"/>
                  </a:solidFill>
                  <a:latin typeface="Fira Sans"/>
                  <a:ea typeface="Fira Sans"/>
                  <a:cs typeface="Fira Sans"/>
                  <a:sym typeface="Fira Sans"/>
                </a:rPr>
                <a:t>01</a:t>
              </a:r>
              <a:endParaRPr/>
            </a:p>
          </p:txBody>
        </p:sp>
        <p:sp>
          <p:nvSpPr>
            <p:cNvPr id="2376" name="Google Shape;2376;p47"/>
            <p:cNvSpPr txBox="1"/>
            <p:nvPr/>
          </p:nvSpPr>
          <p:spPr>
            <a:xfrm>
              <a:off x="556358" y="7816708"/>
              <a:ext cx="3274090" cy="103412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1800">
                  <a:solidFill>
                    <a:srgbClr val="FFFFFF"/>
                  </a:solidFill>
                  <a:latin typeface="Fira Sans"/>
                  <a:ea typeface="Fira Sans"/>
                  <a:cs typeface="Fira Sans"/>
                  <a:sym typeface="Fira Sans"/>
                </a:rPr>
                <a:t>Đối tượng lao động của nghề </a:t>
              </a:r>
              <a:endParaRPr/>
            </a:p>
          </p:txBody>
        </p:sp>
        <p:sp>
          <p:nvSpPr>
            <p:cNvPr id="2377" name="Google Shape;2377;p47"/>
            <p:cNvSpPr/>
            <p:nvPr/>
          </p:nvSpPr>
          <p:spPr>
            <a:xfrm>
              <a:off x="633690" y="8363306"/>
              <a:ext cx="3601882" cy="42370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t/>
              </a:r>
              <a:endParaRPr sz="1000">
                <a:solidFill>
                  <a:srgbClr val="FFFFFF"/>
                </a:solidFill>
                <a:latin typeface="Fira Sans"/>
                <a:ea typeface="Fira Sans"/>
                <a:cs typeface="Fira Sans"/>
                <a:sym typeface="Fira Sans"/>
              </a:endParaRPr>
            </a:p>
          </p:txBody>
        </p:sp>
      </p:grpSp>
      <p:grpSp>
        <p:nvGrpSpPr>
          <p:cNvPr id="2378" name="Google Shape;2378;p47"/>
          <p:cNvGrpSpPr/>
          <p:nvPr/>
        </p:nvGrpSpPr>
        <p:grpSpPr>
          <a:xfrm>
            <a:off x="3445197" y="4181266"/>
            <a:ext cx="2256035" cy="1324142"/>
            <a:chOff x="625917" y="8082017"/>
            <a:chExt cx="3609655" cy="2118628"/>
          </a:xfrm>
        </p:grpSpPr>
        <p:sp>
          <p:nvSpPr>
            <p:cNvPr id="2379" name="Google Shape;2379;p47"/>
            <p:cNvSpPr txBox="1"/>
            <p:nvPr/>
          </p:nvSpPr>
          <p:spPr>
            <a:xfrm>
              <a:off x="633690" y="9314248"/>
              <a:ext cx="972574" cy="88639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3000">
                  <a:solidFill>
                    <a:srgbClr val="FFFFFF"/>
                  </a:solidFill>
                  <a:latin typeface="Fira Sans"/>
                  <a:ea typeface="Fira Sans"/>
                  <a:cs typeface="Fira Sans"/>
                  <a:sym typeface="Fira Sans"/>
                </a:rPr>
                <a:t>02</a:t>
              </a:r>
              <a:endParaRPr/>
            </a:p>
          </p:txBody>
        </p:sp>
        <p:sp>
          <p:nvSpPr>
            <p:cNvPr id="2380" name="Google Shape;2380;p47"/>
            <p:cNvSpPr txBox="1"/>
            <p:nvPr/>
          </p:nvSpPr>
          <p:spPr>
            <a:xfrm>
              <a:off x="625917" y="8082017"/>
              <a:ext cx="2676251" cy="103413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1800">
                  <a:solidFill>
                    <a:srgbClr val="FFFFFF"/>
                  </a:solidFill>
                  <a:latin typeface="Fira Sans"/>
                  <a:ea typeface="Fira Sans"/>
                  <a:cs typeface="Fira Sans"/>
                  <a:sym typeface="Fira Sans"/>
                </a:rPr>
                <a:t>Công cụ lao động </a:t>
              </a:r>
              <a:endParaRPr b="1" sz="1800">
                <a:solidFill>
                  <a:srgbClr val="FFFFFF"/>
                </a:solidFill>
                <a:latin typeface="Fira Sans"/>
                <a:ea typeface="Fira Sans"/>
                <a:cs typeface="Fira Sans"/>
                <a:sym typeface="Fira Sans"/>
              </a:endParaRPr>
            </a:p>
          </p:txBody>
        </p:sp>
        <p:sp>
          <p:nvSpPr>
            <p:cNvPr id="2381" name="Google Shape;2381;p47"/>
            <p:cNvSpPr/>
            <p:nvPr/>
          </p:nvSpPr>
          <p:spPr>
            <a:xfrm>
              <a:off x="633690" y="8363306"/>
              <a:ext cx="3601882" cy="42370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t/>
              </a:r>
              <a:endParaRPr sz="1000">
                <a:solidFill>
                  <a:srgbClr val="FFFFFF"/>
                </a:solidFill>
                <a:latin typeface="Fira Sans"/>
                <a:ea typeface="Fira Sans"/>
                <a:cs typeface="Fira Sans"/>
                <a:sym typeface="Fira Sans"/>
              </a:endParaRPr>
            </a:p>
          </p:txBody>
        </p:sp>
      </p:grpSp>
      <p:grpSp>
        <p:nvGrpSpPr>
          <p:cNvPr id="2382" name="Google Shape;2382;p47"/>
          <p:cNvGrpSpPr/>
          <p:nvPr/>
        </p:nvGrpSpPr>
        <p:grpSpPr>
          <a:xfrm>
            <a:off x="6484023" y="4028032"/>
            <a:ext cx="2275598" cy="1517186"/>
            <a:chOff x="594616" y="6981417"/>
            <a:chExt cx="3640956" cy="2427496"/>
          </a:xfrm>
        </p:grpSpPr>
        <p:sp>
          <p:nvSpPr>
            <p:cNvPr id="2383" name="Google Shape;2383;p47"/>
            <p:cNvSpPr txBox="1"/>
            <p:nvPr/>
          </p:nvSpPr>
          <p:spPr>
            <a:xfrm>
              <a:off x="633690" y="6981417"/>
              <a:ext cx="975139" cy="88639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3000">
                  <a:solidFill>
                    <a:srgbClr val="FFFFFF"/>
                  </a:solidFill>
                  <a:latin typeface="Fira Sans"/>
                  <a:ea typeface="Fira Sans"/>
                  <a:cs typeface="Fira Sans"/>
                  <a:sym typeface="Fira Sans"/>
                </a:rPr>
                <a:t>03</a:t>
              </a:r>
              <a:endParaRPr/>
            </a:p>
          </p:txBody>
        </p:sp>
        <p:sp>
          <p:nvSpPr>
            <p:cNvPr id="2384" name="Google Shape;2384;p47"/>
            <p:cNvSpPr txBox="1"/>
            <p:nvPr/>
          </p:nvSpPr>
          <p:spPr>
            <a:xfrm>
              <a:off x="594616" y="7931586"/>
              <a:ext cx="3138345" cy="147732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1800">
                  <a:solidFill>
                    <a:srgbClr val="FFFFFF"/>
                  </a:solidFill>
                  <a:latin typeface="Fira Sans"/>
                  <a:ea typeface="Fira Sans"/>
                  <a:cs typeface="Fira Sans"/>
                  <a:sym typeface="Fira Sans"/>
                </a:rPr>
                <a:t>Mục đích và nội dung lao động của nghề </a:t>
              </a:r>
              <a:endParaRPr/>
            </a:p>
          </p:txBody>
        </p:sp>
        <p:sp>
          <p:nvSpPr>
            <p:cNvPr id="2385" name="Google Shape;2385;p47"/>
            <p:cNvSpPr/>
            <p:nvPr/>
          </p:nvSpPr>
          <p:spPr>
            <a:xfrm>
              <a:off x="633690" y="8363306"/>
              <a:ext cx="3601882" cy="42370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t/>
              </a:r>
              <a:endParaRPr sz="1000">
                <a:solidFill>
                  <a:srgbClr val="FFFFFF"/>
                </a:solidFill>
                <a:latin typeface="Fira Sans"/>
                <a:ea typeface="Fira Sans"/>
                <a:cs typeface="Fira Sans"/>
                <a:sym typeface="Fira Sans"/>
              </a:endParaRPr>
            </a:p>
          </p:txBody>
        </p:sp>
      </p:grpSp>
      <p:grpSp>
        <p:nvGrpSpPr>
          <p:cNvPr id="2386" name="Google Shape;2386;p47"/>
          <p:cNvGrpSpPr/>
          <p:nvPr/>
        </p:nvGrpSpPr>
        <p:grpSpPr>
          <a:xfrm>
            <a:off x="9344808" y="4258862"/>
            <a:ext cx="2408435" cy="1246545"/>
            <a:chOff x="382077" y="8206172"/>
            <a:chExt cx="3853495" cy="1994473"/>
          </a:xfrm>
        </p:grpSpPr>
        <p:sp>
          <p:nvSpPr>
            <p:cNvPr id="2387" name="Google Shape;2387;p47"/>
            <p:cNvSpPr txBox="1"/>
            <p:nvPr/>
          </p:nvSpPr>
          <p:spPr>
            <a:xfrm>
              <a:off x="633690" y="9314248"/>
              <a:ext cx="1003352" cy="88639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3000">
                  <a:solidFill>
                    <a:srgbClr val="FFFFFF"/>
                  </a:solidFill>
                  <a:latin typeface="Fira Sans"/>
                  <a:ea typeface="Fira Sans"/>
                  <a:cs typeface="Fira Sans"/>
                  <a:sym typeface="Fira Sans"/>
                </a:rPr>
                <a:t>04</a:t>
              </a:r>
              <a:endParaRPr/>
            </a:p>
          </p:txBody>
        </p:sp>
        <p:sp>
          <p:nvSpPr>
            <p:cNvPr id="2388" name="Google Shape;2388;p47"/>
            <p:cNvSpPr txBox="1"/>
            <p:nvPr/>
          </p:nvSpPr>
          <p:spPr>
            <a:xfrm>
              <a:off x="382077" y="8206172"/>
              <a:ext cx="3524551" cy="103413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vi-VN" sz="1800">
                  <a:solidFill>
                    <a:srgbClr val="FFFFFF"/>
                  </a:solidFill>
                  <a:latin typeface="Fira Sans"/>
                  <a:ea typeface="Fira Sans"/>
                  <a:cs typeface="Fira Sans"/>
                  <a:sym typeface="Fira Sans"/>
                </a:rPr>
                <a:t>Điều kiện cần thiết để tham gia nghề.</a:t>
              </a:r>
              <a:endParaRPr b="1" sz="1800">
                <a:solidFill>
                  <a:srgbClr val="FFFFFF"/>
                </a:solidFill>
                <a:latin typeface="Fira Sans"/>
                <a:ea typeface="Fira Sans"/>
                <a:cs typeface="Fira Sans"/>
                <a:sym typeface="Fira Sans"/>
              </a:endParaRPr>
            </a:p>
          </p:txBody>
        </p:sp>
        <p:sp>
          <p:nvSpPr>
            <p:cNvPr id="2389" name="Google Shape;2389;p47"/>
            <p:cNvSpPr/>
            <p:nvPr/>
          </p:nvSpPr>
          <p:spPr>
            <a:xfrm>
              <a:off x="633690" y="8363306"/>
              <a:ext cx="3601882" cy="42370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t/>
              </a:r>
              <a:endParaRPr sz="1000">
                <a:solidFill>
                  <a:srgbClr val="FFFFFF"/>
                </a:solidFill>
                <a:latin typeface="Fira Sans"/>
                <a:ea typeface="Fira Sans"/>
                <a:cs typeface="Fira Sans"/>
                <a:sym typeface="Fira Sans"/>
              </a:endParaRPr>
            </a:p>
          </p:txBody>
        </p:sp>
      </p:gr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348"/>
                                        </p:tgtEl>
                                        <p:attrNameLst>
                                          <p:attrName>style.visibility</p:attrName>
                                        </p:attrNameLst>
                                      </p:cBhvr>
                                      <p:to>
                                        <p:strVal val="visible"/>
                                      </p:to>
                                    </p:set>
                                    <p:animEffect filter="fade" transition="in">
                                      <p:cBhvr>
                                        <p:cTn dur="500"/>
                                        <p:tgtEl>
                                          <p:spTgt spid="2348"/>
                                        </p:tgtEl>
                                      </p:cBhvr>
                                    </p:animEffect>
                                  </p:childTnLst>
                                </p:cTn>
                              </p:par>
                              <p:par>
                                <p:cTn fill="hold" nodeType="withEffect" presetClass="entr" presetID="10" presetSubtype="0">
                                  <p:stCondLst>
                                    <p:cond delay="500"/>
                                  </p:stCondLst>
                                  <p:childTnLst>
                                    <p:set>
                                      <p:cBhvr>
                                        <p:cTn dur="1" fill="hold">
                                          <p:stCondLst>
                                            <p:cond delay="0"/>
                                          </p:stCondLst>
                                        </p:cTn>
                                        <p:tgtEl>
                                          <p:spTgt spid="2354"/>
                                        </p:tgtEl>
                                        <p:attrNameLst>
                                          <p:attrName>style.visibility</p:attrName>
                                        </p:attrNameLst>
                                      </p:cBhvr>
                                      <p:to>
                                        <p:strVal val="visible"/>
                                      </p:to>
                                    </p:set>
                                    <p:animEffect filter="fade" transition="in">
                                      <p:cBhvr>
                                        <p:cTn dur="500"/>
                                        <p:tgtEl>
                                          <p:spTgt spid="2354"/>
                                        </p:tgtEl>
                                      </p:cBhvr>
                                    </p:animEffect>
                                  </p:childTnLst>
                                </p:cTn>
                              </p:par>
                              <p:par>
                                <p:cTn fill="hold" nodeType="withEffect" presetClass="entr" presetID="10" presetSubtype="0">
                                  <p:stCondLst>
                                    <p:cond delay="500"/>
                                  </p:stCondLst>
                                  <p:childTnLst>
                                    <p:set>
                                      <p:cBhvr>
                                        <p:cTn dur="1" fill="hold">
                                          <p:stCondLst>
                                            <p:cond delay="0"/>
                                          </p:stCondLst>
                                        </p:cTn>
                                        <p:tgtEl>
                                          <p:spTgt spid="2347"/>
                                        </p:tgtEl>
                                        <p:attrNameLst>
                                          <p:attrName>style.visibility</p:attrName>
                                        </p:attrNameLst>
                                      </p:cBhvr>
                                      <p:to>
                                        <p:strVal val="visible"/>
                                      </p:to>
                                    </p:set>
                                    <p:animEffect filter="fade" transition="in">
                                      <p:cBhvr>
                                        <p:cTn dur="500"/>
                                        <p:tgtEl>
                                          <p:spTgt spid="2347"/>
                                        </p:tgtEl>
                                      </p:cBhvr>
                                    </p:animEffect>
                                  </p:childTnLst>
                                </p:cTn>
                              </p:par>
                              <p:par>
                                <p:cTn fill="hold" nodeType="withEffect" presetClass="entr" presetID="2" presetSubtype="4">
                                  <p:stCondLst>
                                    <p:cond delay="0"/>
                                  </p:stCondLst>
                                  <p:childTnLst>
                                    <p:set>
                                      <p:cBhvr>
                                        <p:cTn dur="1" fill="hold">
                                          <p:stCondLst>
                                            <p:cond delay="0"/>
                                          </p:stCondLst>
                                        </p:cTn>
                                        <p:tgtEl>
                                          <p:spTgt spid="2345"/>
                                        </p:tgtEl>
                                        <p:attrNameLst>
                                          <p:attrName>style.visibility</p:attrName>
                                        </p:attrNameLst>
                                      </p:cBhvr>
                                      <p:to>
                                        <p:strVal val="visible"/>
                                      </p:to>
                                    </p:set>
                                    <p:anim calcmode="lin" valueType="num">
                                      <p:cBhvr additive="base">
                                        <p:cTn dur="750"/>
                                        <p:tgtEl>
                                          <p:spTgt spid="234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355"/>
                                        </p:tgtEl>
                                        <p:attrNameLst>
                                          <p:attrName>style.visibility</p:attrName>
                                        </p:attrNameLst>
                                      </p:cBhvr>
                                      <p:to>
                                        <p:strVal val="visible"/>
                                      </p:to>
                                    </p:set>
                                    <p:animEffect filter="fade" transition="in">
                                      <p:cBhvr>
                                        <p:cTn dur="500"/>
                                        <p:tgtEl>
                                          <p:spTgt spid="2355"/>
                                        </p:tgtEl>
                                      </p:cBhvr>
                                    </p:animEffect>
                                  </p:childTnLst>
                                </p:cTn>
                              </p:par>
                              <p:par>
                                <p:cTn fill="hold" nodeType="withEffect" presetClass="entr" presetID="2" presetSubtype="2">
                                  <p:stCondLst>
                                    <p:cond delay="500"/>
                                  </p:stCondLst>
                                  <p:childTnLst>
                                    <p:set>
                                      <p:cBhvr>
                                        <p:cTn dur="1" fill="hold">
                                          <p:stCondLst>
                                            <p:cond delay="0"/>
                                          </p:stCondLst>
                                        </p:cTn>
                                        <p:tgtEl>
                                          <p:spTgt spid="2363"/>
                                        </p:tgtEl>
                                        <p:attrNameLst>
                                          <p:attrName>style.visibility</p:attrName>
                                        </p:attrNameLst>
                                      </p:cBhvr>
                                      <p:to>
                                        <p:strVal val="visible"/>
                                      </p:to>
                                    </p:set>
                                    <p:anim calcmode="lin" valueType="num">
                                      <p:cBhvr additive="base">
                                        <p:cTn dur="1000"/>
                                        <p:tgtEl>
                                          <p:spTgt spid="23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500"/>
                                  </p:stCondLst>
                                  <p:childTnLst>
                                    <p:set>
                                      <p:cBhvr>
                                        <p:cTn dur="1" fill="hold">
                                          <p:stCondLst>
                                            <p:cond delay="0"/>
                                          </p:stCondLst>
                                        </p:cTn>
                                        <p:tgtEl>
                                          <p:spTgt spid="2374"/>
                                        </p:tgtEl>
                                        <p:attrNameLst>
                                          <p:attrName>style.visibility</p:attrName>
                                        </p:attrNameLst>
                                      </p:cBhvr>
                                      <p:to>
                                        <p:strVal val="visible"/>
                                      </p:to>
                                    </p:set>
                                    <p:anim calcmode="lin" valueType="num">
                                      <p:cBhvr additive="base">
                                        <p:cTn dur="1000"/>
                                        <p:tgtEl>
                                          <p:spTgt spid="237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750"/>
                                  </p:stCondLst>
                                  <p:childTnLst>
                                    <p:set>
                                      <p:cBhvr>
                                        <p:cTn dur="1" fill="hold">
                                          <p:stCondLst>
                                            <p:cond delay="0"/>
                                          </p:stCondLst>
                                        </p:cTn>
                                        <p:tgtEl>
                                          <p:spTgt spid="2360"/>
                                        </p:tgtEl>
                                        <p:attrNameLst>
                                          <p:attrName>style.visibility</p:attrName>
                                        </p:attrNameLst>
                                      </p:cBhvr>
                                      <p:to>
                                        <p:strVal val="visible"/>
                                      </p:to>
                                    </p:set>
                                    <p:anim calcmode="lin" valueType="num">
                                      <p:cBhvr additive="base">
                                        <p:cTn dur="1000"/>
                                        <p:tgtEl>
                                          <p:spTgt spid="23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750"/>
                                  </p:stCondLst>
                                  <p:childTnLst>
                                    <p:set>
                                      <p:cBhvr>
                                        <p:cTn dur="1" fill="hold">
                                          <p:stCondLst>
                                            <p:cond delay="0"/>
                                          </p:stCondLst>
                                        </p:cTn>
                                        <p:tgtEl>
                                          <p:spTgt spid="2378"/>
                                        </p:tgtEl>
                                        <p:attrNameLst>
                                          <p:attrName>style.visibility</p:attrName>
                                        </p:attrNameLst>
                                      </p:cBhvr>
                                      <p:to>
                                        <p:strVal val="visible"/>
                                      </p:to>
                                    </p:set>
                                    <p:anim calcmode="lin" valueType="num">
                                      <p:cBhvr additive="base">
                                        <p:cTn dur="1000"/>
                                        <p:tgtEl>
                                          <p:spTgt spid="2378"/>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500"/>
                                  </p:stCondLst>
                                  <p:childTnLst>
                                    <p:set>
                                      <p:cBhvr>
                                        <p:cTn dur="1" fill="hold">
                                          <p:stCondLst>
                                            <p:cond delay="0"/>
                                          </p:stCondLst>
                                        </p:cTn>
                                        <p:tgtEl>
                                          <p:spTgt spid="2371"/>
                                        </p:tgtEl>
                                        <p:attrNameLst>
                                          <p:attrName>style.visibility</p:attrName>
                                        </p:attrNameLst>
                                      </p:cBhvr>
                                      <p:to>
                                        <p:strVal val="visible"/>
                                      </p:to>
                                    </p:set>
                                    <p:animEffect filter="fade" transition="in">
                                      <p:cBhvr>
                                        <p:cTn dur="500"/>
                                        <p:tgtEl>
                                          <p:spTgt spid="2371"/>
                                        </p:tgtEl>
                                      </p:cBhvr>
                                    </p:animEffect>
                                  </p:childTnLst>
                                </p:cTn>
                              </p:par>
                              <p:par>
                                <p:cTn fill="hold" nodeType="withEffect" presetClass="entr" presetID="2" presetSubtype="2">
                                  <p:stCondLst>
                                    <p:cond delay="3000"/>
                                  </p:stCondLst>
                                  <p:childTnLst>
                                    <p:set>
                                      <p:cBhvr>
                                        <p:cTn dur="1" fill="hold">
                                          <p:stCondLst>
                                            <p:cond delay="0"/>
                                          </p:stCondLst>
                                        </p:cTn>
                                        <p:tgtEl>
                                          <p:spTgt spid="2357"/>
                                        </p:tgtEl>
                                        <p:attrNameLst>
                                          <p:attrName>style.visibility</p:attrName>
                                        </p:attrNameLst>
                                      </p:cBhvr>
                                      <p:to>
                                        <p:strVal val="visible"/>
                                      </p:to>
                                    </p:set>
                                    <p:anim calcmode="lin" valueType="num">
                                      <p:cBhvr additive="base">
                                        <p:cTn dur="1000"/>
                                        <p:tgtEl>
                                          <p:spTgt spid="23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3000"/>
                                  </p:stCondLst>
                                  <p:childTnLst>
                                    <p:set>
                                      <p:cBhvr>
                                        <p:cTn dur="1" fill="hold">
                                          <p:stCondLst>
                                            <p:cond delay="0"/>
                                          </p:stCondLst>
                                        </p:cTn>
                                        <p:tgtEl>
                                          <p:spTgt spid="2382"/>
                                        </p:tgtEl>
                                        <p:attrNameLst>
                                          <p:attrName>style.visibility</p:attrName>
                                        </p:attrNameLst>
                                      </p:cBhvr>
                                      <p:to>
                                        <p:strVal val="visible"/>
                                      </p:to>
                                    </p:set>
                                    <p:anim calcmode="lin" valueType="num">
                                      <p:cBhvr additive="base">
                                        <p:cTn dur="1000"/>
                                        <p:tgtEl>
                                          <p:spTgt spid="23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4250"/>
                                  </p:stCondLst>
                                  <p:childTnLst>
                                    <p:set>
                                      <p:cBhvr>
                                        <p:cTn dur="1" fill="hold">
                                          <p:stCondLst>
                                            <p:cond delay="0"/>
                                          </p:stCondLst>
                                        </p:cTn>
                                        <p:tgtEl>
                                          <p:spTgt spid="2356"/>
                                        </p:tgtEl>
                                        <p:attrNameLst>
                                          <p:attrName>style.visibility</p:attrName>
                                        </p:attrNameLst>
                                      </p:cBhvr>
                                      <p:to>
                                        <p:strVal val="visible"/>
                                      </p:to>
                                    </p:set>
                                    <p:anim calcmode="lin" valueType="num">
                                      <p:cBhvr additive="base">
                                        <p:cTn dur="1000"/>
                                        <p:tgtEl>
                                          <p:spTgt spid="23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4250"/>
                                  </p:stCondLst>
                                  <p:childTnLst>
                                    <p:set>
                                      <p:cBhvr>
                                        <p:cTn dur="1" fill="hold">
                                          <p:stCondLst>
                                            <p:cond delay="0"/>
                                          </p:stCondLst>
                                        </p:cTn>
                                        <p:tgtEl>
                                          <p:spTgt spid="2386"/>
                                        </p:tgtEl>
                                        <p:attrNameLst>
                                          <p:attrName>style.visibility</p:attrName>
                                        </p:attrNameLst>
                                      </p:cBhvr>
                                      <p:to>
                                        <p:strVal val="visible"/>
                                      </p:to>
                                    </p:set>
                                    <p:anim calcmode="lin" valueType="num">
                                      <p:cBhvr additive="base">
                                        <p:cTn dur="1000"/>
                                        <p:tgtEl>
                                          <p:spTgt spid="238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5000"/>
                                  </p:stCondLst>
                                  <p:childTnLst>
                                    <p:set>
                                      <p:cBhvr>
                                        <p:cTn dur="1" fill="hold">
                                          <p:stCondLst>
                                            <p:cond delay="0"/>
                                          </p:stCondLst>
                                        </p:cTn>
                                        <p:tgtEl>
                                          <p:spTgt spid="2366"/>
                                        </p:tgtEl>
                                        <p:attrNameLst>
                                          <p:attrName>style.visibility</p:attrName>
                                        </p:attrNameLst>
                                      </p:cBhvr>
                                      <p:to>
                                        <p:strVal val="visible"/>
                                      </p:to>
                                    </p:set>
                                    <p:animEffect filter="fade" transition="in">
                                      <p:cBhvr>
                                        <p:cTn dur="500"/>
                                        <p:tgtEl>
                                          <p:spTgt spid="2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3" name="Shape 2393"/>
        <p:cNvGrpSpPr/>
        <p:nvPr/>
      </p:nvGrpSpPr>
      <p:grpSpPr>
        <a:xfrm>
          <a:off x="0" y="0"/>
          <a:ext cx="0" cy="0"/>
          <a:chOff x="0" y="0"/>
          <a:chExt cx="0" cy="0"/>
        </a:xfrm>
      </p:grpSpPr>
      <p:sp>
        <p:nvSpPr>
          <p:cNvPr id="2394" name="Google Shape;2394;p48"/>
          <p:cNvSpPr txBox="1"/>
          <p:nvPr/>
        </p:nvSpPr>
        <p:spPr>
          <a:xfrm>
            <a:off x="443023" y="2592352"/>
            <a:ext cx="11305954" cy="273408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vi-VN" sz="8000">
                <a:solidFill>
                  <a:schemeClr val="accent1"/>
                </a:solidFill>
                <a:latin typeface="Fira Sans"/>
                <a:ea typeface="Fira Sans"/>
                <a:cs typeface="Fira Sans"/>
                <a:sym typeface="Fira Sans"/>
              </a:rPr>
              <a:t>CẢM ƠN ĐÃ THEO DÕI VÀ LẮNG NGHE</a:t>
            </a:r>
            <a:endParaRPr b="1" sz="8000">
              <a:solidFill>
                <a:srgbClr val="2F305B"/>
              </a:solidFill>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2394"/>
                                        </p:tgtEl>
                                        <p:attrNameLst>
                                          <p:attrName>style.visibility</p:attrName>
                                        </p:attrNameLst>
                                      </p:cBhvr>
                                      <p:to>
                                        <p:strVal val="visible"/>
                                      </p:to>
                                    </p:set>
                                    <p:anim calcmode="lin" valueType="num">
                                      <p:cBhvr additive="base">
                                        <p:cTn dur="1000"/>
                                        <p:tgtEl>
                                          <p:spTgt spid="23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
          <p:cNvPicPr preferRelativeResize="0"/>
          <p:nvPr>
            <p:ph idx="2" type="pic"/>
          </p:nvPr>
        </p:nvPicPr>
        <p:blipFill rotWithShape="1">
          <a:blip r:embed="rId3">
            <a:alphaModFix/>
          </a:blip>
          <a:srcRect b="0" l="0" r="0" t="0"/>
          <a:stretch/>
        </p:blipFill>
        <p:spPr>
          <a:xfrm>
            <a:off x="0" y="0"/>
            <a:ext cx="8545739" cy="6858000"/>
          </a:xfrm>
          <a:prstGeom prst="rect">
            <a:avLst/>
          </a:prstGeom>
          <a:noFill/>
          <a:ln>
            <a:noFill/>
          </a:ln>
        </p:spPr>
      </p:pic>
      <p:sp>
        <p:nvSpPr>
          <p:cNvPr id="372" name="Google Shape;372;p5"/>
          <p:cNvSpPr/>
          <p:nvPr/>
        </p:nvSpPr>
        <p:spPr>
          <a:xfrm>
            <a:off x="4468912" y="1285876"/>
            <a:ext cx="7723089" cy="4286250"/>
          </a:xfrm>
          <a:custGeom>
            <a:rect b="b" l="l" r="r" t="t"/>
            <a:pathLst>
              <a:path extrusionOk="0" h="4286250" w="7723089">
                <a:moveTo>
                  <a:pt x="2143124" y="0"/>
                </a:moveTo>
                <a:lnTo>
                  <a:pt x="7723089" y="0"/>
                </a:lnTo>
                <a:lnTo>
                  <a:pt x="7723089" y="4286250"/>
                </a:lnTo>
                <a:lnTo>
                  <a:pt x="2143124" y="4286250"/>
                </a:lnTo>
                <a:cubicBezTo>
                  <a:pt x="959509" y="4286250"/>
                  <a:pt x="0" y="3326740"/>
                  <a:pt x="0" y="2143125"/>
                </a:cubicBezTo>
                <a:cubicBezTo>
                  <a:pt x="0" y="959510"/>
                  <a:pt x="959509" y="0"/>
                  <a:pt x="2143124" y="0"/>
                </a:cubicBezTo>
                <a:close/>
              </a:path>
            </a:pathLst>
          </a:cu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373" name="Google Shape;373;p5"/>
          <p:cNvSpPr/>
          <p:nvPr/>
        </p:nvSpPr>
        <p:spPr>
          <a:xfrm>
            <a:off x="4846695" y="1632099"/>
            <a:ext cx="7345305" cy="3593802"/>
          </a:xfrm>
          <a:custGeom>
            <a:rect b="b" l="l" r="r" t="t"/>
            <a:pathLst>
              <a:path extrusionOk="0" h="3593802" w="7345305">
                <a:moveTo>
                  <a:pt x="1796901" y="0"/>
                </a:moveTo>
                <a:lnTo>
                  <a:pt x="7345305" y="0"/>
                </a:lnTo>
                <a:lnTo>
                  <a:pt x="7345305" y="3593802"/>
                </a:lnTo>
                <a:lnTo>
                  <a:pt x="1796901" y="3593802"/>
                </a:lnTo>
                <a:cubicBezTo>
                  <a:pt x="804501" y="3593802"/>
                  <a:pt x="0" y="2789302"/>
                  <a:pt x="0" y="1796901"/>
                </a:cubicBezTo>
                <a:cubicBezTo>
                  <a:pt x="0" y="804500"/>
                  <a:pt x="804501" y="0"/>
                  <a:pt x="179690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374" name="Google Shape;374;p5"/>
          <p:cNvSpPr/>
          <p:nvPr/>
        </p:nvSpPr>
        <p:spPr>
          <a:xfrm>
            <a:off x="5311760" y="1995354"/>
            <a:ext cx="2867292" cy="2867292"/>
          </a:xfrm>
          <a:prstGeom prst="ellipse">
            <a:avLst/>
          </a:prstGeom>
          <a:gradFill>
            <a:gsLst>
              <a:gs pos="0">
                <a:srgbClr val="FCB9A0"/>
              </a:gs>
              <a:gs pos="80000">
                <a:schemeClr val="accent4"/>
              </a:gs>
              <a:gs pos="100000">
                <a:schemeClr val="accent4"/>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375" name="Google Shape;375;p5"/>
          <p:cNvSpPr txBox="1"/>
          <p:nvPr/>
        </p:nvSpPr>
        <p:spPr>
          <a:xfrm>
            <a:off x="8458328" y="1827713"/>
            <a:ext cx="3618136" cy="303493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4400">
                <a:solidFill>
                  <a:srgbClr val="B1A5FD"/>
                </a:solidFill>
                <a:latin typeface="Fira Sans"/>
                <a:ea typeface="Fira Sans"/>
                <a:cs typeface="Fira Sans"/>
                <a:sym typeface="Fira Sans"/>
              </a:rPr>
              <a:t>Tổ chức giao lưu tìm hiểu nghề nghiệp</a:t>
            </a:r>
            <a:endParaRPr b="1" sz="4400">
              <a:solidFill>
                <a:srgbClr val="B1A5FD"/>
              </a:solidFill>
              <a:latin typeface="Fira Sans"/>
              <a:ea typeface="Fira Sans"/>
              <a:cs typeface="Fira Sans"/>
              <a:sym typeface="Fira Sans"/>
            </a:endParaRPr>
          </a:p>
        </p:txBody>
      </p:sp>
      <p:sp>
        <p:nvSpPr>
          <p:cNvPr id="376" name="Google Shape;376;p5"/>
          <p:cNvSpPr txBox="1"/>
          <p:nvPr/>
        </p:nvSpPr>
        <p:spPr>
          <a:xfrm>
            <a:off x="5599905" y="3217623"/>
            <a:ext cx="2105213" cy="1685077"/>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vi-VN" sz="11500">
                <a:solidFill>
                  <a:schemeClr val="lt1"/>
                </a:solidFill>
                <a:latin typeface="Fira Sans"/>
                <a:ea typeface="Fira Sans"/>
                <a:cs typeface="Fira Sans"/>
                <a:sym typeface="Fira Sans"/>
              </a:rPr>
              <a:t>1</a:t>
            </a:r>
            <a:endParaRPr b="1" sz="11500">
              <a:solidFill>
                <a:schemeClr val="lt1"/>
              </a:solidFill>
              <a:latin typeface="Fira Sans"/>
              <a:ea typeface="Fira Sans"/>
              <a:cs typeface="Fira Sans"/>
              <a:sym typeface="Fira Sans"/>
            </a:endParaRPr>
          </a:p>
        </p:txBody>
      </p:sp>
      <p:sp>
        <p:nvSpPr>
          <p:cNvPr id="377" name="Google Shape;377;p5"/>
          <p:cNvSpPr txBox="1"/>
          <p:nvPr/>
        </p:nvSpPr>
        <p:spPr>
          <a:xfrm>
            <a:off x="5227735" y="2614713"/>
            <a:ext cx="2951317" cy="680827"/>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lang="vi-VN" sz="3200">
                <a:solidFill>
                  <a:schemeClr val="lt1"/>
                </a:solidFill>
                <a:latin typeface="Fira Sans"/>
                <a:ea typeface="Fira Sans"/>
                <a:cs typeface="Fira Sans"/>
                <a:sym typeface="Fira Sans"/>
              </a:rPr>
              <a:t>PHƯƠNG ÁN</a:t>
            </a:r>
            <a:endParaRPr sz="3200">
              <a:solidFill>
                <a:schemeClr val="lt1"/>
              </a:solidFill>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25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grpSp>
        <p:nvGrpSpPr>
          <p:cNvPr id="383" name="Google Shape;383;p6"/>
          <p:cNvGrpSpPr/>
          <p:nvPr/>
        </p:nvGrpSpPr>
        <p:grpSpPr>
          <a:xfrm>
            <a:off x="619124" y="576444"/>
            <a:ext cx="10953752" cy="6014855"/>
            <a:chOff x="1346201" y="2501901"/>
            <a:chExt cx="9499601" cy="3706576"/>
          </a:xfrm>
        </p:grpSpPr>
        <p:sp>
          <p:nvSpPr>
            <p:cNvPr id="384" name="Google Shape;384;p6"/>
            <p:cNvSpPr/>
            <p:nvPr/>
          </p:nvSpPr>
          <p:spPr>
            <a:xfrm>
              <a:off x="1346201" y="2501901"/>
              <a:ext cx="9499601" cy="3706576"/>
            </a:xfrm>
            <a:prstGeom prst="roundRect">
              <a:avLst>
                <a:gd fmla="val 12479"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Fira Sans"/>
                <a:ea typeface="Fira Sans"/>
                <a:cs typeface="Fira Sans"/>
                <a:sym typeface="Fira Sans"/>
              </a:endParaRPr>
            </a:p>
          </p:txBody>
        </p:sp>
        <p:sp>
          <p:nvSpPr>
            <p:cNvPr id="385" name="Google Shape;385;p6"/>
            <p:cNvSpPr/>
            <p:nvPr/>
          </p:nvSpPr>
          <p:spPr>
            <a:xfrm>
              <a:off x="1490761" y="2596135"/>
              <a:ext cx="9210484" cy="3518108"/>
            </a:xfrm>
            <a:prstGeom prst="roundRect">
              <a:avLst>
                <a:gd fmla="val 10138"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Fira Sans"/>
                <a:ea typeface="Fira Sans"/>
                <a:cs typeface="Fira Sans"/>
                <a:sym typeface="Fira Sans"/>
              </a:endParaRPr>
            </a:p>
          </p:txBody>
        </p:sp>
      </p:grpSp>
      <p:grpSp>
        <p:nvGrpSpPr>
          <p:cNvPr id="386" name="Google Shape;386;p6"/>
          <p:cNvGrpSpPr/>
          <p:nvPr/>
        </p:nvGrpSpPr>
        <p:grpSpPr>
          <a:xfrm>
            <a:off x="4603395" y="960920"/>
            <a:ext cx="6712776" cy="5244177"/>
            <a:chOff x="5480022" y="1728543"/>
            <a:chExt cx="6712776" cy="5244177"/>
          </a:xfrm>
        </p:grpSpPr>
        <p:sp>
          <p:nvSpPr>
            <p:cNvPr id="387" name="Google Shape;387;p6"/>
            <p:cNvSpPr txBox="1"/>
            <p:nvPr/>
          </p:nvSpPr>
          <p:spPr>
            <a:xfrm>
              <a:off x="7322917" y="1728543"/>
              <a:ext cx="1585437" cy="478593"/>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lang="vi-VN" sz="2400">
                  <a:solidFill>
                    <a:schemeClr val="dk1"/>
                  </a:solidFill>
                  <a:latin typeface="Fira Sans"/>
                  <a:ea typeface="Fira Sans"/>
                  <a:cs typeface="Fira Sans"/>
                  <a:sym typeface="Fira Sans"/>
                </a:rPr>
                <a:t>Chuẩn bị</a:t>
              </a:r>
              <a:endParaRPr b="1" sz="2400">
                <a:solidFill>
                  <a:schemeClr val="dk1"/>
                </a:solidFill>
                <a:latin typeface="Fira Sans"/>
                <a:ea typeface="Fira Sans"/>
                <a:cs typeface="Fira Sans"/>
                <a:sym typeface="Fira Sans"/>
              </a:endParaRPr>
            </a:p>
          </p:txBody>
        </p:sp>
        <p:sp>
          <p:nvSpPr>
            <p:cNvPr id="388" name="Google Shape;388;p6"/>
            <p:cNvSpPr txBox="1"/>
            <p:nvPr/>
          </p:nvSpPr>
          <p:spPr>
            <a:xfrm>
              <a:off x="5750847" y="2471311"/>
              <a:ext cx="6441951" cy="1011815"/>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b="1" i="1" lang="vi-VN" sz="1200">
                  <a:solidFill>
                    <a:schemeClr val="dk1"/>
                  </a:solidFill>
                  <a:latin typeface="Fira Sans"/>
                  <a:ea typeface="Fira Sans"/>
                  <a:cs typeface="Fira Sans"/>
                  <a:sym typeface="Fira Sans"/>
                </a:rPr>
                <a:t>a. Xác định số lượng và yêu cầu về khách mời </a:t>
              </a:r>
              <a:endParaRPr/>
            </a:p>
            <a:p>
              <a:pPr indent="0" lvl="0" marL="0" marR="0" rtl="0" algn="l">
                <a:lnSpc>
                  <a:spcPct val="150000"/>
                </a:lnSpc>
                <a:spcBef>
                  <a:spcPts val="1200"/>
                </a:spcBef>
                <a:spcAft>
                  <a:spcPts val="0"/>
                </a:spcAft>
                <a:buNone/>
              </a:pPr>
              <a:r>
                <a:rPr lang="vi-VN" sz="1200">
                  <a:solidFill>
                    <a:schemeClr val="dk1"/>
                  </a:solidFill>
                  <a:latin typeface="Fira Sans"/>
                  <a:ea typeface="Fira Sans"/>
                  <a:cs typeface="Fira Sans"/>
                  <a:sym typeface="Fira Sans"/>
                </a:rPr>
                <a:t>Khách mời: 3 – 4 người, nam và nữ (nếu tổ chức giao lưu trong toàn trường), 2-3 người (nếu tổ chức giao lưu toàn khối), hay 1 người (nếu tổ chức giao lưu tại lớp học).</a:t>
              </a:r>
              <a:endParaRPr/>
            </a:p>
          </p:txBody>
        </p:sp>
        <p:grpSp>
          <p:nvGrpSpPr>
            <p:cNvPr id="389" name="Google Shape;389;p6"/>
            <p:cNvGrpSpPr/>
            <p:nvPr/>
          </p:nvGrpSpPr>
          <p:grpSpPr>
            <a:xfrm>
              <a:off x="5480022" y="1750424"/>
              <a:ext cx="47524" cy="5222296"/>
              <a:chOff x="1410471" y="1611749"/>
              <a:chExt cx="47524" cy="5222296"/>
            </a:xfrm>
          </p:grpSpPr>
          <p:cxnSp>
            <p:nvCxnSpPr>
              <p:cNvPr id="390" name="Google Shape;390;p6"/>
              <p:cNvCxnSpPr/>
              <p:nvPr/>
            </p:nvCxnSpPr>
            <p:spPr>
              <a:xfrm>
                <a:off x="1455733" y="1611749"/>
                <a:ext cx="2262" cy="5145837"/>
              </a:xfrm>
              <a:prstGeom prst="straightConnector1">
                <a:avLst/>
              </a:prstGeom>
              <a:noFill/>
              <a:ln cap="flat" cmpd="sng" w="9525">
                <a:solidFill>
                  <a:srgbClr val="D8D8D8"/>
                </a:solidFill>
                <a:prstDash val="solid"/>
                <a:miter lim="800000"/>
                <a:headEnd len="sm" w="sm" type="none"/>
                <a:tailEnd len="sm" w="sm" type="none"/>
              </a:ln>
            </p:spPr>
          </p:cxnSp>
          <p:sp>
            <p:nvSpPr>
              <p:cNvPr id="391" name="Google Shape;391;p6"/>
              <p:cNvSpPr/>
              <p:nvPr/>
            </p:nvSpPr>
            <p:spPr>
              <a:xfrm>
                <a:off x="1410471" y="6601802"/>
                <a:ext cx="45719" cy="232243"/>
              </a:xfrm>
              <a:prstGeom prst="roundRect">
                <a:avLst>
                  <a:gd fmla="val 50000" name="adj"/>
                </a:avLst>
              </a:prstGeom>
              <a:solidFill>
                <a:schemeClr val="accent1"/>
              </a:solidFill>
              <a:ln>
                <a:noFill/>
              </a:ln>
              <a:effectLst>
                <a:outerShdw blurRad="114300" rotWithShape="0" algn="tr" dir="8100000" dist="38100">
                  <a:schemeClr val="accent1">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Fira Sans"/>
                  <a:ea typeface="Fira Sans"/>
                  <a:cs typeface="Fira Sans"/>
                  <a:sym typeface="Fira Sans"/>
                </a:endParaRPr>
              </a:p>
            </p:txBody>
          </p:sp>
        </p:grpSp>
      </p:grpSp>
      <p:sp>
        <p:nvSpPr>
          <p:cNvPr id="392" name="Google Shape;392;p6"/>
          <p:cNvSpPr/>
          <p:nvPr/>
        </p:nvSpPr>
        <p:spPr>
          <a:xfrm>
            <a:off x="5075754" y="956165"/>
            <a:ext cx="1250144" cy="483348"/>
          </a:xfrm>
          <a:prstGeom prst="roundRect">
            <a:avLst>
              <a:gd fmla="val 27571" name="adj"/>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1800">
                <a:solidFill>
                  <a:schemeClr val="lt1"/>
                </a:solidFill>
                <a:latin typeface="Fira Sans"/>
                <a:ea typeface="Fira Sans"/>
                <a:cs typeface="Fira Sans"/>
                <a:sym typeface="Fira Sans"/>
              </a:rPr>
              <a:t>BƯỚC 1</a:t>
            </a:r>
            <a:endParaRPr b="1" sz="1800">
              <a:solidFill>
                <a:schemeClr val="lt1"/>
              </a:solidFill>
              <a:latin typeface="Fira Sans"/>
              <a:ea typeface="Fira Sans"/>
              <a:cs typeface="Fira Sans"/>
              <a:sym typeface="Fira Sans"/>
            </a:endParaRPr>
          </a:p>
        </p:txBody>
      </p:sp>
      <p:sp>
        <p:nvSpPr>
          <p:cNvPr id="393" name="Google Shape;393;p6"/>
          <p:cNvSpPr txBox="1"/>
          <p:nvPr/>
        </p:nvSpPr>
        <p:spPr>
          <a:xfrm>
            <a:off x="1055893" y="2934750"/>
            <a:ext cx="4193703" cy="75507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3200">
                <a:solidFill>
                  <a:srgbClr val="2F305B"/>
                </a:solidFill>
                <a:latin typeface="Fira Sans"/>
                <a:ea typeface="Fira Sans"/>
                <a:cs typeface="Fira Sans"/>
                <a:sym typeface="Fira Sans"/>
              </a:rPr>
              <a:t>CÁCH TIẾN HÀNH</a:t>
            </a:r>
            <a:endParaRPr b="1" sz="3200">
              <a:solidFill>
                <a:srgbClr val="2F305B"/>
              </a:solidFill>
              <a:latin typeface="Fira Sans"/>
              <a:ea typeface="Fira Sans"/>
              <a:cs typeface="Fira Sans"/>
              <a:sym typeface="Fira Sans"/>
            </a:endParaRPr>
          </a:p>
        </p:txBody>
      </p:sp>
      <p:sp>
        <p:nvSpPr>
          <p:cNvPr id="394" name="Google Shape;394;p6"/>
          <p:cNvSpPr txBox="1"/>
          <p:nvPr/>
        </p:nvSpPr>
        <p:spPr>
          <a:xfrm>
            <a:off x="4892075" y="2840367"/>
            <a:ext cx="6096000" cy="313163"/>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b="1" lang="vi-VN" sz="1200">
                <a:solidFill>
                  <a:schemeClr val="dk1"/>
                </a:solidFill>
                <a:latin typeface="Fira Sans"/>
                <a:ea typeface="Fira Sans"/>
                <a:cs typeface="Fira Sans"/>
                <a:sym typeface="Fira Sans"/>
              </a:rPr>
              <a:t>Khách mới có thể là: </a:t>
            </a:r>
            <a:endParaRPr sz="1200">
              <a:solidFill>
                <a:srgbClr val="595959"/>
              </a:solidFill>
              <a:latin typeface="Fira Sans"/>
              <a:ea typeface="Fira Sans"/>
              <a:cs typeface="Fira Sans"/>
              <a:sym typeface="Fira Sans"/>
            </a:endParaRPr>
          </a:p>
        </p:txBody>
      </p:sp>
      <p:pic>
        <p:nvPicPr>
          <p:cNvPr descr="Nghệ nhân Ưu tú Dương Minh Đức có công bảo tồn và phát triển làng nghề  truyền thống" id="395" name="Google Shape;395;p6"/>
          <p:cNvPicPr preferRelativeResize="0"/>
          <p:nvPr/>
        </p:nvPicPr>
        <p:blipFill rotWithShape="1">
          <a:blip r:embed="rId3">
            <a:alphaModFix/>
          </a:blip>
          <a:srcRect b="0" l="0" r="0" t="0"/>
          <a:stretch/>
        </p:blipFill>
        <p:spPr>
          <a:xfrm>
            <a:off x="8318027" y="4847325"/>
            <a:ext cx="2024387" cy="1348242"/>
          </a:xfrm>
          <a:prstGeom prst="rect">
            <a:avLst/>
          </a:prstGeom>
          <a:noFill/>
          <a:ln>
            <a:noFill/>
          </a:ln>
        </p:spPr>
      </p:pic>
      <p:pic>
        <p:nvPicPr>
          <p:cNvPr descr="Ngày Doanh nhân Việt Nam: Nền tảng xây dựng văn hóa doanh nhân" id="396" name="Google Shape;396;p6"/>
          <p:cNvPicPr preferRelativeResize="0"/>
          <p:nvPr/>
        </p:nvPicPr>
        <p:blipFill rotWithShape="1">
          <a:blip r:embed="rId4">
            <a:alphaModFix/>
          </a:blip>
          <a:srcRect b="0" l="0" r="0" t="0"/>
          <a:stretch/>
        </p:blipFill>
        <p:spPr>
          <a:xfrm>
            <a:off x="7252259" y="3305038"/>
            <a:ext cx="1679297" cy="1191868"/>
          </a:xfrm>
          <a:prstGeom prst="rect">
            <a:avLst/>
          </a:prstGeom>
          <a:noFill/>
          <a:ln>
            <a:noFill/>
          </a:ln>
        </p:spPr>
      </p:pic>
      <p:sp>
        <p:nvSpPr>
          <p:cNvPr descr="Nhà giáo Ưu tú Nguyễn Thị Kim Phượng" id="397" name="Google Shape;397;p6"/>
          <p:cNvSpPr/>
          <p:nvPr/>
        </p:nvSpPr>
        <p:spPr>
          <a:xfrm>
            <a:off x="5936098" y="2935529"/>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Trao đổi với phụ huynh về hành vi của học sinh - Cẩm nang dạy học" id="398" name="Google Shape;398;p6"/>
          <p:cNvPicPr preferRelativeResize="0"/>
          <p:nvPr/>
        </p:nvPicPr>
        <p:blipFill rotWithShape="1">
          <a:blip r:embed="rId5">
            <a:alphaModFix/>
          </a:blip>
          <a:srcRect b="0" l="0" r="0" t="0"/>
          <a:stretch/>
        </p:blipFill>
        <p:spPr>
          <a:xfrm>
            <a:off x="9172712" y="3335491"/>
            <a:ext cx="1931287" cy="1193390"/>
          </a:xfrm>
          <a:prstGeom prst="rect">
            <a:avLst/>
          </a:prstGeom>
          <a:noFill/>
          <a:ln>
            <a:noFill/>
          </a:ln>
        </p:spPr>
      </p:pic>
      <p:pic>
        <p:nvPicPr>
          <p:cNvPr descr="Mô tả công việc nhân viên kỹ thuật - JobsGO Blog" id="399" name="Google Shape;399;p6"/>
          <p:cNvPicPr preferRelativeResize="0"/>
          <p:nvPr/>
        </p:nvPicPr>
        <p:blipFill rotWithShape="1">
          <a:blip r:embed="rId6">
            <a:alphaModFix/>
          </a:blip>
          <a:srcRect b="0" l="0" r="0" t="0"/>
          <a:stretch/>
        </p:blipFill>
        <p:spPr>
          <a:xfrm>
            <a:off x="5915312" y="4846278"/>
            <a:ext cx="2217584" cy="1341281"/>
          </a:xfrm>
          <a:prstGeom prst="rect">
            <a:avLst/>
          </a:prstGeom>
          <a:noFill/>
          <a:ln>
            <a:noFill/>
          </a:ln>
        </p:spPr>
      </p:pic>
      <p:pic>
        <p:nvPicPr>
          <p:cNvPr descr="Niềm hạnh phúc của thầy giáo ưu tú trẻ" id="400" name="Google Shape;400;p6"/>
          <p:cNvPicPr preferRelativeResize="0"/>
          <p:nvPr/>
        </p:nvPicPr>
        <p:blipFill rotWithShape="1">
          <a:blip r:embed="rId7">
            <a:alphaModFix/>
          </a:blip>
          <a:srcRect b="0" l="0" r="0" t="0"/>
          <a:stretch/>
        </p:blipFill>
        <p:spPr>
          <a:xfrm>
            <a:off x="5173811" y="3323096"/>
            <a:ext cx="1787802" cy="1191868"/>
          </a:xfrm>
          <a:prstGeom prst="rect">
            <a:avLst/>
          </a:prstGeom>
          <a:noFill/>
          <a:ln>
            <a:noFill/>
          </a:ln>
        </p:spPr>
      </p:pic>
    </p:spTree>
  </p:cSld>
  <p:clrMapOvr>
    <a:masterClrMapping/>
  </p:clrMapOvr>
  <mc:AlternateContent>
    <mc:Choice Requires="p14">
      <p:transition spd="med">
        <p14:pan dir="d"/>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Hướng nghiệp: Cùng bạn chọn nghề cho tương lai" id="406" name="Google Shape;406;p7"/>
          <p:cNvPicPr preferRelativeResize="0"/>
          <p:nvPr/>
        </p:nvPicPr>
        <p:blipFill rotWithShape="1">
          <a:blip r:embed="rId3">
            <a:alphaModFix/>
          </a:blip>
          <a:srcRect b="18148" l="0" r="0" t="25889"/>
          <a:stretch/>
        </p:blipFill>
        <p:spPr>
          <a:xfrm>
            <a:off x="-31014" y="-167162"/>
            <a:ext cx="12192000" cy="3837938"/>
          </a:xfrm>
          <a:prstGeom prst="roundRect">
            <a:avLst>
              <a:gd fmla="val 16667" name="adj"/>
            </a:avLst>
          </a:prstGeom>
          <a:noFill/>
          <a:ln>
            <a:noFill/>
          </a:ln>
          <a:effectLst>
            <a:outerShdw blurRad="76200" rotWithShape="0" algn="tl" dir="7800000" dist="38100">
              <a:srgbClr val="000000">
                <a:alpha val="40000"/>
              </a:srgbClr>
            </a:outerShdw>
          </a:effectLst>
        </p:spPr>
      </p:pic>
      <p:grpSp>
        <p:nvGrpSpPr>
          <p:cNvPr id="407" name="Google Shape;407;p7"/>
          <p:cNvGrpSpPr/>
          <p:nvPr/>
        </p:nvGrpSpPr>
        <p:grpSpPr>
          <a:xfrm>
            <a:off x="1031358" y="2389424"/>
            <a:ext cx="10143461" cy="4328876"/>
            <a:chOff x="1346201" y="2501901"/>
            <a:chExt cx="9499601" cy="3706576"/>
          </a:xfrm>
        </p:grpSpPr>
        <p:sp>
          <p:nvSpPr>
            <p:cNvPr id="408" name="Google Shape;408;p7"/>
            <p:cNvSpPr/>
            <p:nvPr/>
          </p:nvSpPr>
          <p:spPr>
            <a:xfrm>
              <a:off x="1346201" y="2501901"/>
              <a:ext cx="9499601" cy="3706576"/>
            </a:xfrm>
            <a:prstGeom prst="roundRect">
              <a:avLst>
                <a:gd fmla="val 17394"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 name="Google Shape;409;p7"/>
            <p:cNvSpPr/>
            <p:nvPr/>
          </p:nvSpPr>
          <p:spPr>
            <a:xfrm>
              <a:off x="1477164" y="2627814"/>
              <a:ext cx="9237672" cy="3454745"/>
            </a:xfrm>
            <a:prstGeom prst="roundRect">
              <a:avLst>
                <a:gd fmla="val 15942"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10" name="Google Shape;410;p7"/>
          <p:cNvGrpSpPr/>
          <p:nvPr/>
        </p:nvGrpSpPr>
        <p:grpSpPr>
          <a:xfrm>
            <a:off x="2964489" y="2064369"/>
            <a:ext cx="4371976" cy="922524"/>
            <a:chOff x="3495904" y="3793502"/>
            <a:chExt cx="3936041" cy="922524"/>
          </a:xfrm>
        </p:grpSpPr>
        <p:sp>
          <p:nvSpPr>
            <p:cNvPr id="411" name="Google Shape;411;p7"/>
            <p:cNvSpPr/>
            <p:nvPr/>
          </p:nvSpPr>
          <p:spPr>
            <a:xfrm>
              <a:off x="3495904" y="3793502"/>
              <a:ext cx="3489292" cy="905110"/>
            </a:xfrm>
            <a:prstGeom prst="roundRect">
              <a:avLst>
                <a:gd fmla="val 35079"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412" name="Google Shape;412;p7"/>
            <p:cNvSpPr/>
            <p:nvPr/>
          </p:nvSpPr>
          <p:spPr>
            <a:xfrm>
              <a:off x="3676991" y="3942962"/>
              <a:ext cx="3754954" cy="606190"/>
            </a:xfrm>
            <a:prstGeom prst="roundRect">
              <a:avLst>
                <a:gd fmla="val 31426" name="adj"/>
              </a:avLst>
            </a:prstGeom>
            <a:solidFill>
              <a:schemeClr val="lt1"/>
            </a:solidFill>
            <a:ln>
              <a:noFill/>
            </a:ln>
            <a:effectLst>
              <a:outerShdw blurRad="939800" sx="93000" rotWithShape="0" algn="tr" dir="8100000" dist="508000" sy="93000">
                <a:srgbClr val="2F305B">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413" name="Google Shape;413;p7"/>
            <p:cNvSpPr txBox="1"/>
            <p:nvPr/>
          </p:nvSpPr>
          <p:spPr>
            <a:xfrm>
              <a:off x="3809822" y="4010576"/>
              <a:ext cx="3489291" cy="70545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1400">
                  <a:solidFill>
                    <a:schemeClr val="accent1"/>
                  </a:solidFill>
                  <a:latin typeface="Fira Sans"/>
                  <a:ea typeface="Fira Sans"/>
                  <a:cs typeface="Fira Sans"/>
                  <a:sym typeface="Fira Sans"/>
                </a:rPr>
                <a:t>a. Xác định số lượng và yêu cầu về khách mời </a:t>
              </a:r>
              <a:endParaRPr/>
            </a:p>
          </p:txBody>
        </p:sp>
      </p:grpSp>
      <p:grpSp>
        <p:nvGrpSpPr>
          <p:cNvPr id="414" name="Google Shape;414;p7"/>
          <p:cNvGrpSpPr/>
          <p:nvPr/>
        </p:nvGrpSpPr>
        <p:grpSpPr>
          <a:xfrm>
            <a:off x="2026236" y="2122851"/>
            <a:ext cx="788146" cy="788146"/>
            <a:chOff x="5498354" y="1121097"/>
            <a:chExt cx="788146" cy="788146"/>
          </a:xfrm>
        </p:grpSpPr>
        <p:sp>
          <p:nvSpPr>
            <p:cNvPr id="415" name="Google Shape;415;p7"/>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6" name="Google Shape;416;p7"/>
            <p:cNvSpPr/>
            <p:nvPr/>
          </p:nvSpPr>
          <p:spPr>
            <a:xfrm>
              <a:off x="5674047" y="1296790"/>
              <a:ext cx="436760" cy="436760"/>
            </a:xfrm>
            <a:prstGeom prst="ellipse">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7" name="Google Shape;417;p7"/>
            <p:cNvSpPr/>
            <p:nvPr/>
          </p:nvSpPr>
          <p:spPr>
            <a:xfrm>
              <a:off x="5798095" y="1420838"/>
              <a:ext cx="188664" cy="188664"/>
            </a:xfrm>
            <a:prstGeom prst="roundRect">
              <a:avLst>
                <a:gd fmla="val 16667" name="adj"/>
              </a:avLst>
            </a:prstGeom>
            <a:blipFill rotWithShape="1">
              <a:blip r:embed="rId4">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18" name="Google Shape;418;p7"/>
          <p:cNvGrpSpPr/>
          <p:nvPr/>
        </p:nvGrpSpPr>
        <p:grpSpPr>
          <a:xfrm>
            <a:off x="1865477" y="2944165"/>
            <a:ext cx="8874779" cy="3263600"/>
            <a:chOff x="7070126" y="3436924"/>
            <a:chExt cx="8874779" cy="3263600"/>
          </a:xfrm>
        </p:grpSpPr>
        <p:sp>
          <p:nvSpPr>
            <p:cNvPr id="419" name="Google Shape;419;p7"/>
            <p:cNvSpPr txBox="1"/>
            <p:nvPr/>
          </p:nvSpPr>
          <p:spPr>
            <a:xfrm>
              <a:off x="7413274" y="3436924"/>
              <a:ext cx="8531631" cy="1480405"/>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b="1" lang="vi-VN" sz="1400">
                  <a:solidFill>
                    <a:schemeClr val="dk1"/>
                  </a:solidFill>
                  <a:latin typeface="Fira Sans"/>
                  <a:ea typeface="Fira Sans"/>
                  <a:cs typeface="Fira Sans"/>
                  <a:sym typeface="Fira Sans"/>
                </a:rPr>
                <a:t>Nên mời khách mời có các đặc điểm sau:</a:t>
              </a:r>
              <a:endParaRPr/>
            </a:p>
            <a:p>
              <a:pPr indent="-171450" lvl="0" marL="171450" marR="0" rtl="0" algn="l">
                <a:spcBef>
                  <a:spcPts val="120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Yêu thích và tự hào về nghề của họ</a:t>
              </a:r>
              <a:endParaRPr/>
            </a:p>
            <a:p>
              <a:pPr indent="-171450" lvl="0" marL="171450" marR="0" rtl="0" algn="l">
                <a:spcBef>
                  <a:spcPts val="120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Có kinh nghiệm và hiểu biết sâu trong nghề</a:t>
              </a:r>
              <a:endParaRPr/>
            </a:p>
            <a:p>
              <a:pPr indent="-171450" lvl="0" marL="171450" marR="0" rtl="0" algn="l">
                <a:spcBef>
                  <a:spcPts val="120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Có tầm nhìn sâu rộng </a:t>
              </a:r>
              <a:endParaRPr/>
            </a:p>
            <a:p>
              <a:pPr indent="-82550" lvl="0" marL="171450" marR="0" rtl="0" algn="l">
                <a:spcBef>
                  <a:spcPts val="1200"/>
                </a:spcBef>
                <a:spcAft>
                  <a:spcPts val="0"/>
                </a:spcAft>
                <a:buClr>
                  <a:srgbClr val="7030A0"/>
                </a:buClr>
                <a:buSzPts val="1400"/>
                <a:buFont typeface="Arial"/>
                <a:buNone/>
              </a:pPr>
              <a:r>
                <a:t/>
              </a:r>
              <a:endParaRPr sz="1400">
                <a:solidFill>
                  <a:schemeClr val="dk1"/>
                </a:solidFill>
                <a:latin typeface="Fira Sans"/>
                <a:ea typeface="Fira Sans"/>
                <a:cs typeface="Fira Sans"/>
                <a:sym typeface="Fira Sans"/>
              </a:endParaRPr>
            </a:p>
            <a:p>
              <a:pPr indent="-171450" lvl="0" marL="171450" marR="0" rtl="0" algn="l">
                <a:spcBef>
                  <a:spcPts val="120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Thích chia sẻ kinh nghiệm với giới trẻ, quan tâm đến giáo dục</a:t>
              </a:r>
              <a:endParaRPr/>
            </a:p>
            <a:p>
              <a:pPr indent="-171450" lvl="0" marL="171450" marR="0" rtl="0" algn="l">
                <a:spcBef>
                  <a:spcPts val="120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Có khả năng giao lưu, thu hút người nghe.</a:t>
              </a:r>
              <a:endParaRPr/>
            </a:p>
          </p:txBody>
        </p:sp>
        <p:grpSp>
          <p:nvGrpSpPr>
            <p:cNvPr id="420" name="Google Shape;420;p7"/>
            <p:cNvGrpSpPr/>
            <p:nvPr/>
          </p:nvGrpSpPr>
          <p:grpSpPr>
            <a:xfrm>
              <a:off x="7070126" y="3512289"/>
              <a:ext cx="57686" cy="3188235"/>
              <a:chOff x="1432875" y="3334429"/>
              <a:chExt cx="45719" cy="2526817"/>
            </a:xfrm>
          </p:grpSpPr>
          <p:cxnSp>
            <p:nvCxnSpPr>
              <p:cNvPr id="421" name="Google Shape;421;p7"/>
              <p:cNvCxnSpPr/>
              <p:nvPr/>
            </p:nvCxnSpPr>
            <p:spPr>
              <a:xfrm>
                <a:off x="1455734" y="3334429"/>
                <a:ext cx="0" cy="2520398"/>
              </a:xfrm>
              <a:prstGeom prst="straightConnector1">
                <a:avLst/>
              </a:prstGeom>
              <a:noFill/>
              <a:ln cap="flat" cmpd="sng" w="9525">
                <a:solidFill>
                  <a:srgbClr val="D8D8D8"/>
                </a:solidFill>
                <a:prstDash val="solid"/>
                <a:miter lim="800000"/>
                <a:headEnd len="sm" w="sm" type="none"/>
                <a:tailEnd len="sm" w="sm" type="none"/>
              </a:ln>
            </p:spPr>
          </p:cxnSp>
          <p:sp>
            <p:nvSpPr>
              <p:cNvPr id="422" name="Google Shape;422;p7"/>
              <p:cNvSpPr/>
              <p:nvPr/>
            </p:nvSpPr>
            <p:spPr>
              <a:xfrm>
                <a:off x="1432875" y="5629003"/>
                <a:ext cx="45719" cy="232243"/>
              </a:xfrm>
              <a:prstGeom prst="roundRect">
                <a:avLst>
                  <a:gd fmla="val 50000" name="adj"/>
                </a:avLst>
              </a:prstGeom>
              <a:solidFill>
                <a:schemeClr val="accent1"/>
              </a:solidFill>
              <a:ln>
                <a:noFill/>
              </a:ln>
              <a:effectLst>
                <a:outerShdw blurRad="114300" rotWithShape="0" algn="tr" dir="8100000" dist="38100">
                  <a:schemeClr val="accent1">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sp>
        <p:nvSpPr>
          <p:cNvPr id="423" name="Google Shape;423;p7"/>
          <p:cNvSpPr txBox="1"/>
          <p:nvPr/>
        </p:nvSpPr>
        <p:spPr>
          <a:xfrm>
            <a:off x="2208625" y="5195541"/>
            <a:ext cx="8746500" cy="180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030A0"/>
              </a:buClr>
              <a:buSzPts val="1400"/>
              <a:buFont typeface="Fira Sans"/>
              <a:buNone/>
            </a:pPr>
            <a:r>
              <a:rPr b="1" i="0" lang="vi-VN" sz="1400" u="none" cap="none" strike="noStrike">
                <a:solidFill>
                  <a:srgbClr val="000000"/>
                </a:solidFill>
                <a:latin typeface="Fira Sans"/>
                <a:ea typeface="Fira Sans"/>
                <a:cs typeface="Fira Sans"/>
                <a:sym typeface="Fira Sans"/>
              </a:rPr>
              <a:t>Nghề nghiệp của khách mời: </a:t>
            </a:r>
            <a:endParaRPr b="1" i="0" sz="1400" u="none" cap="none" strike="noStrike">
              <a:solidFill>
                <a:srgbClr val="000000"/>
              </a:solidFill>
              <a:latin typeface="Fira Sans"/>
              <a:ea typeface="Fira Sans"/>
              <a:cs typeface="Fira Sans"/>
              <a:sym typeface="Fira Sans"/>
            </a:endParaRPr>
          </a:p>
          <a:p>
            <a:pPr indent="-285750" lvl="0" marL="285750" marR="0" rtl="0" algn="l">
              <a:lnSpc>
                <a:spcPct val="150000"/>
              </a:lnSpc>
              <a:spcBef>
                <a:spcPts val="1200"/>
              </a:spcBef>
              <a:spcAft>
                <a:spcPts val="0"/>
              </a:spcAft>
              <a:buClr>
                <a:srgbClr val="7030A0"/>
              </a:buClr>
              <a:buSzPts val="1400"/>
              <a:buFont typeface="Arial"/>
              <a:buChar char="•"/>
            </a:pPr>
            <a:r>
              <a:rPr b="0" i="0" lang="vi-VN" sz="1400" u="none" cap="none" strike="noStrike">
                <a:solidFill>
                  <a:srgbClr val="000000"/>
                </a:solidFill>
                <a:latin typeface="Fira Sans"/>
                <a:ea typeface="Fira Sans"/>
                <a:cs typeface="Fira Sans"/>
                <a:sym typeface="Fira Sans"/>
              </a:rPr>
              <a:t>Nên mời khách mời thuộc 2 – 3 lĩnh vực ngành nghề phổ biến, cần tìm hiểu ở lớp 10 như nghề dạy học, nghề thuộc lĩnh vực nông, lâm, ngư nghiệp, các nghề thuộc ngành y, dược, xây dựng. </a:t>
            </a:r>
            <a:endParaRPr b="0" i="0" sz="1400" u="none" cap="none" strike="noStrike">
              <a:solidFill>
                <a:srgbClr val="000000"/>
              </a:solidFill>
              <a:latin typeface="Fira Sans"/>
              <a:ea typeface="Fira Sans"/>
              <a:cs typeface="Fira Sans"/>
              <a:sym typeface="Fira Sans"/>
            </a:endParaRPr>
          </a:p>
          <a:p>
            <a:pPr indent="-285750" lvl="0" marL="285750" marR="0" rtl="0" algn="l">
              <a:lnSpc>
                <a:spcPct val="150000"/>
              </a:lnSpc>
              <a:spcBef>
                <a:spcPts val="1200"/>
              </a:spcBef>
              <a:spcAft>
                <a:spcPts val="0"/>
              </a:spcAft>
              <a:buClr>
                <a:srgbClr val="7030A0"/>
              </a:buClr>
              <a:buSzPts val="1400"/>
              <a:buFont typeface="Arial"/>
              <a:buChar char="•"/>
            </a:pPr>
            <a:r>
              <a:rPr b="0" i="0" lang="vi-VN" sz="1400" u="none" cap="none" strike="noStrike">
                <a:solidFill>
                  <a:srgbClr val="000000"/>
                </a:solidFill>
                <a:latin typeface="Fira Sans"/>
                <a:ea typeface="Fira Sans"/>
                <a:cs typeface="Fira Sans"/>
                <a:sym typeface="Fira Sans"/>
              </a:rPr>
              <a:t>Các khách mới có cá tính và quan điểm không quá trái ngược nhau, tuổi tác không quá cách xa nhau và không có định kiến gia trong nghề nghiệp</a:t>
            </a:r>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750"/>
                                        <p:tgtEl>
                                          <p:spTgt spid="4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par>
                                <p:cTn fill="hold" nodeType="withEffect" presetClass="entr" presetID="10" presetSubtype="0">
                                  <p:stCondLst>
                                    <p:cond delay="100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8"/>
          <p:cNvPicPr preferRelativeResize="0"/>
          <p:nvPr>
            <p:ph idx="2" type="pic"/>
          </p:nvPr>
        </p:nvPicPr>
        <p:blipFill rotWithShape="1">
          <a:blip r:embed="rId3">
            <a:alphaModFix/>
          </a:blip>
          <a:srcRect b="0" l="5300" r="5299" t="0"/>
          <a:stretch/>
        </p:blipFill>
        <p:spPr>
          <a:xfrm>
            <a:off x="0" y="3797257"/>
            <a:ext cx="4064000" cy="3060743"/>
          </a:xfrm>
          <a:prstGeom prst="rect">
            <a:avLst/>
          </a:prstGeom>
          <a:solidFill>
            <a:srgbClr val="D8D8D8">
              <a:alpha val="9803"/>
            </a:srgbClr>
          </a:solidFill>
          <a:ln>
            <a:noFill/>
          </a:ln>
        </p:spPr>
      </p:pic>
      <p:pic>
        <p:nvPicPr>
          <p:cNvPr id="430" name="Google Shape;430;p8"/>
          <p:cNvPicPr preferRelativeResize="0"/>
          <p:nvPr>
            <p:ph idx="3" type="pic"/>
          </p:nvPr>
        </p:nvPicPr>
        <p:blipFill rotWithShape="1">
          <a:blip r:embed="rId4">
            <a:alphaModFix/>
          </a:blip>
          <a:srcRect b="0" l="17386" r="17386" t="0"/>
          <a:stretch/>
        </p:blipFill>
        <p:spPr>
          <a:xfrm>
            <a:off x="4064000" y="3797257"/>
            <a:ext cx="4064000" cy="3060743"/>
          </a:xfrm>
          <a:prstGeom prst="rect">
            <a:avLst/>
          </a:prstGeom>
          <a:solidFill>
            <a:srgbClr val="D8D8D8">
              <a:alpha val="9803"/>
            </a:srgbClr>
          </a:solidFill>
          <a:ln>
            <a:noFill/>
          </a:ln>
        </p:spPr>
      </p:pic>
      <p:pic>
        <p:nvPicPr>
          <p:cNvPr id="431" name="Google Shape;431;p8"/>
          <p:cNvPicPr preferRelativeResize="0"/>
          <p:nvPr>
            <p:ph idx="4" type="pic"/>
          </p:nvPr>
        </p:nvPicPr>
        <p:blipFill rotWithShape="1">
          <a:blip r:embed="rId5">
            <a:alphaModFix/>
          </a:blip>
          <a:srcRect b="0" l="5740" r="5739" t="0"/>
          <a:stretch/>
        </p:blipFill>
        <p:spPr>
          <a:xfrm>
            <a:off x="8128000" y="3797257"/>
            <a:ext cx="4064000" cy="3060743"/>
          </a:xfrm>
          <a:prstGeom prst="rect">
            <a:avLst/>
          </a:prstGeom>
          <a:solidFill>
            <a:srgbClr val="D8D8D8">
              <a:alpha val="9803"/>
            </a:srgbClr>
          </a:solidFill>
          <a:ln>
            <a:noFill/>
          </a:ln>
        </p:spPr>
      </p:pic>
      <p:sp>
        <p:nvSpPr>
          <p:cNvPr id="432" name="Google Shape;432;p8"/>
          <p:cNvSpPr txBox="1"/>
          <p:nvPr/>
        </p:nvSpPr>
        <p:spPr>
          <a:xfrm>
            <a:off x="2002025" y="608771"/>
            <a:ext cx="9601198" cy="547073"/>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b="1" lang="vi-VN" sz="3600">
                <a:solidFill>
                  <a:srgbClr val="2F305B"/>
                </a:solidFill>
                <a:latin typeface="Fira Sans"/>
                <a:ea typeface="Fira Sans"/>
                <a:cs typeface="Fira Sans"/>
                <a:sym typeface="Fira Sans"/>
              </a:rPr>
              <a:t>Cần tránh:</a:t>
            </a:r>
            <a:endParaRPr b="1" sz="3600">
              <a:solidFill>
                <a:srgbClr val="2F305B"/>
              </a:solidFill>
              <a:latin typeface="Fira Sans"/>
              <a:ea typeface="Fira Sans"/>
              <a:cs typeface="Fira Sans"/>
              <a:sym typeface="Fira Sans"/>
            </a:endParaRPr>
          </a:p>
        </p:txBody>
      </p:sp>
      <p:grpSp>
        <p:nvGrpSpPr>
          <p:cNvPr id="433" name="Google Shape;433;p8"/>
          <p:cNvGrpSpPr/>
          <p:nvPr/>
        </p:nvGrpSpPr>
        <p:grpSpPr>
          <a:xfrm>
            <a:off x="368300" y="1066800"/>
            <a:ext cx="11950700" cy="4533900"/>
            <a:chOff x="3101623" y="3082069"/>
            <a:chExt cx="6242402" cy="1892704"/>
          </a:xfrm>
        </p:grpSpPr>
        <p:sp>
          <p:nvSpPr>
            <p:cNvPr id="434" name="Google Shape;434;p8"/>
            <p:cNvSpPr/>
            <p:nvPr/>
          </p:nvSpPr>
          <p:spPr>
            <a:xfrm>
              <a:off x="3101623" y="3082069"/>
              <a:ext cx="6242402" cy="1892704"/>
            </a:xfrm>
            <a:prstGeom prst="roundRect">
              <a:avLst>
                <a:gd fmla="val 23007"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5" name="Google Shape;435;p8"/>
            <p:cNvSpPr/>
            <p:nvPr/>
          </p:nvSpPr>
          <p:spPr>
            <a:xfrm>
              <a:off x="3276600" y="3254985"/>
              <a:ext cx="5892448" cy="1546872"/>
            </a:xfrm>
            <a:prstGeom prst="roundRect">
              <a:avLst>
                <a:gd fmla="val 21408"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36" name="Google Shape;436;p8"/>
          <p:cNvGrpSpPr/>
          <p:nvPr/>
        </p:nvGrpSpPr>
        <p:grpSpPr>
          <a:xfrm>
            <a:off x="5884676" y="1398300"/>
            <a:ext cx="917948" cy="917948"/>
            <a:chOff x="5498354" y="1121097"/>
            <a:chExt cx="788146" cy="788146"/>
          </a:xfrm>
        </p:grpSpPr>
        <p:sp>
          <p:nvSpPr>
            <p:cNvPr id="437" name="Google Shape;437;p8"/>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8" name="Google Shape;438;p8"/>
            <p:cNvSpPr/>
            <p:nvPr/>
          </p:nvSpPr>
          <p:spPr>
            <a:xfrm>
              <a:off x="5674047" y="1296790"/>
              <a:ext cx="436760" cy="436760"/>
            </a:xfrm>
            <a:prstGeom prst="ellipse">
              <a:avLst/>
            </a:prstGeom>
            <a:gradFill>
              <a:gsLst>
                <a:gs pos="0">
                  <a:srgbClr val="FA9FAE"/>
                </a:gs>
                <a:gs pos="80000">
                  <a:schemeClr val="accent2"/>
                </a:gs>
                <a:gs pos="100000">
                  <a:schemeClr val="accent2"/>
                </a:gs>
              </a:gsLst>
              <a:path path="circle">
                <a:fillToRect r="100%" t="100%"/>
              </a:path>
              <a:tileRect b="-100%" l="-100%"/>
            </a:gradFill>
            <a:ln>
              <a:noFill/>
            </a:ln>
            <a:effectLst>
              <a:outerShdw blurRad="330200" sx="92000" rotWithShape="0" algn="tr" dir="8100000" dist="152400" sy="92000">
                <a:schemeClr val="accent2">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9" name="Google Shape;439;p8"/>
            <p:cNvSpPr/>
            <p:nvPr/>
          </p:nvSpPr>
          <p:spPr>
            <a:xfrm>
              <a:off x="5798095" y="1420838"/>
              <a:ext cx="188664" cy="188664"/>
            </a:xfrm>
            <a:prstGeom prst="roundRect">
              <a:avLst>
                <a:gd fmla="val 16667" name="adj"/>
              </a:avLst>
            </a:prstGeom>
            <a:blipFill rotWithShape="1">
              <a:blip r:embed="rId6">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40" name="Google Shape;440;p8"/>
          <p:cNvSpPr txBox="1"/>
          <p:nvPr/>
        </p:nvSpPr>
        <p:spPr>
          <a:xfrm>
            <a:off x="1292945" y="2143490"/>
            <a:ext cx="10530755" cy="2698303"/>
          </a:xfrm>
          <a:prstGeom prst="rect">
            <a:avLst/>
          </a:prstGeom>
          <a:noFill/>
          <a:ln>
            <a:noFill/>
          </a:ln>
        </p:spPr>
        <p:txBody>
          <a:bodyPr anchorCtr="0" anchor="t" bIns="45700" lIns="91425" spcFirstLastPara="1" rIns="91425" wrap="square" tIns="45700">
            <a:spAutoFit/>
          </a:bodyPr>
          <a:lstStyle/>
          <a:p>
            <a:pPr indent="-171450" lvl="0" marL="171450" marR="0" rtl="0" algn="l">
              <a:lnSpc>
                <a:spcPct val="250000"/>
              </a:lnSpc>
              <a:spcBef>
                <a:spcPts val="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Mời những người có ý định đến để quảng cáo cho nơi họ đang phụ trách hoặc làm việc. Cố gắng không để xảy ra tình trạng khách mời nói thao thao bất tuyệt về công ty doanh nghiệp của họ. </a:t>
            </a:r>
            <a:endParaRPr sz="1400">
              <a:solidFill>
                <a:schemeClr val="dk1"/>
              </a:solidFill>
              <a:latin typeface="Fira Sans"/>
              <a:ea typeface="Fira Sans"/>
              <a:cs typeface="Fira Sans"/>
              <a:sym typeface="Fira Sans"/>
            </a:endParaRPr>
          </a:p>
          <a:p>
            <a:pPr indent="-171450" lvl="0" marL="171450" marR="0" rtl="0" algn="l">
              <a:lnSpc>
                <a:spcPct val="250000"/>
              </a:lnSpc>
              <a:spcBef>
                <a:spcPts val="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Làm việc gấp rút, không chuẩn bị kĩ càng, "nước đến chân mới nhảy". </a:t>
            </a:r>
            <a:endParaRPr sz="1400">
              <a:solidFill>
                <a:schemeClr val="dk1"/>
              </a:solidFill>
              <a:latin typeface="Fira Sans"/>
              <a:ea typeface="Fira Sans"/>
              <a:cs typeface="Fira Sans"/>
              <a:sym typeface="Fira Sans"/>
            </a:endParaRPr>
          </a:p>
          <a:p>
            <a:pPr indent="-171450" lvl="0" marL="171450" marR="0" rtl="0" algn="l">
              <a:lnSpc>
                <a:spcPct val="250000"/>
              </a:lnSpc>
              <a:spcBef>
                <a:spcPts val="0"/>
              </a:spcBef>
              <a:spcAft>
                <a:spcPts val="0"/>
              </a:spcAft>
              <a:buClr>
                <a:srgbClr val="7030A0"/>
              </a:buClr>
              <a:buSzPts val="1400"/>
              <a:buFont typeface="Arial"/>
              <a:buChar char="•"/>
            </a:pPr>
            <a:r>
              <a:rPr lang="vi-VN" sz="1400">
                <a:solidFill>
                  <a:schemeClr val="dk1"/>
                </a:solidFill>
                <a:latin typeface="Fira Sans"/>
                <a:ea typeface="Fira Sans"/>
                <a:cs typeface="Fira Sans"/>
                <a:sym typeface="Fira Sans"/>
              </a:rPr>
              <a:t>Mời quá nhiều các vị khách đến tọa đàm, giao lưu. Kết quả là không đủ thời gian cho mọi người chia sẻ, dẫn đến tình trạng, hoặc là có người bị bỏ rơi, hoặc là không có thời gian đi sâu vào vấn đề chính của buổi giao lưu.</a:t>
            </a:r>
            <a:endParaRPr/>
          </a:p>
        </p:txBody>
      </p:sp>
      <p:pic>
        <p:nvPicPr>
          <p:cNvPr id="441" name="Google Shape;441;p8"/>
          <p:cNvPicPr preferRelativeResize="0"/>
          <p:nvPr/>
        </p:nvPicPr>
        <p:blipFill rotWithShape="1">
          <a:blip r:embed="rId7">
            <a:alphaModFix/>
          </a:blip>
          <a:srcRect b="0" l="0" r="0" t="0"/>
          <a:stretch/>
        </p:blipFill>
        <p:spPr>
          <a:xfrm>
            <a:off x="4712436" y="398413"/>
            <a:ext cx="807445" cy="807445"/>
          </a:xfrm>
          <a:prstGeom prst="rect">
            <a:avLst/>
          </a:prstGeom>
          <a:noFill/>
          <a:ln>
            <a:noFill/>
          </a:ln>
        </p:spPr>
      </p:pic>
    </p:spTree>
  </p:cSld>
  <p:clrMapOvr>
    <a:masterClrMapping/>
  </p:clrMapOvr>
  <mc:AlternateContent>
    <mc:Choice Requires="p14">
      <p:transition spd="med">
        <p14:pan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75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9"/>
          <p:cNvPicPr preferRelativeResize="0"/>
          <p:nvPr/>
        </p:nvPicPr>
        <p:blipFill rotWithShape="1">
          <a:blip r:embed="rId3">
            <a:alphaModFix/>
          </a:blip>
          <a:srcRect b="4864" l="-313" r="312" t="41611"/>
          <a:stretch/>
        </p:blipFill>
        <p:spPr>
          <a:xfrm>
            <a:off x="-31014" y="-167162"/>
            <a:ext cx="12192000" cy="3837938"/>
          </a:xfrm>
          <a:prstGeom prst="roundRect">
            <a:avLst>
              <a:gd fmla="val 16667" name="adj"/>
            </a:avLst>
          </a:prstGeom>
          <a:noFill/>
          <a:ln>
            <a:noFill/>
          </a:ln>
          <a:effectLst>
            <a:outerShdw blurRad="76200" rotWithShape="0" algn="tl" dir="7800000" dist="38100">
              <a:srgbClr val="000000">
                <a:alpha val="40000"/>
              </a:srgbClr>
            </a:outerShdw>
          </a:effectLst>
        </p:spPr>
      </p:pic>
      <p:grpSp>
        <p:nvGrpSpPr>
          <p:cNvPr id="448" name="Google Shape;448;p9"/>
          <p:cNvGrpSpPr/>
          <p:nvPr/>
        </p:nvGrpSpPr>
        <p:grpSpPr>
          <a:xfrm>
            <a:off x="1031358" y="2389424"/>
            <a:ext cx="10143461" cy="4328876"/>
            <a:chOff x="1346201" y="2501901"/>
            <a:chExt cx="9499601" cy="3706576"/>
          </a:xfrm>
        </p:grpSpPr>
        <p:sp>
          <p:nvSpPr>
            <p:cNvPr id="449" name="Google Shape;449;p9"/>
            <p:cNvSpPr/>
            <p:nvPr/>
          </p:nvSpPr>
          <p:spPr>
            <a:xfrm>
              <a:off x="1346201" y="2501901"/>
              <a:ext cx="9499601" cy="3706576"/>
            </a:xfrm>
            <a:prstGeom prst="roundRect">
              <a:avLst>
                <a:gd fmla="val 17394"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0" name="Google Shape;450;p9"/>
            <p:cNvSpPr/>
            <p:nvPr/>
          </p:nvSpPr>
          <p:spPr>
            <a:xfrm>
              <a:off x="1477164" y="2627814"/>
              <a:ext cx="9237672" cy="3454745"/>
            </a:xfrm>
            <a:prstGeom prst="roundRect">
              <a:avLst>
                <a:gd fmla="val 15942" name="adj"/>
              </a:avLst>
            </a:prstGeom>
            <a:solidFill>
              <a:schemeClr val="lt1"/>
            </a:solidFill>
            <a:ln>
              <a:noFill/>
            </a:ln>
            <a:effectLst>
              <a:outerShdw blurRad="939800" sx="93000" rotWithShape="0" algn="tr" dir="8100000" dist="508000" sy="93000">
                <a:srgbClr val="2F305B">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51" name="Google Shape;451;p9"/>
          <p:cNvGrpSpPr/>
          <p:nvPr/>
        </p:nvGrpSpPr>
        <p:grpSpPr>
          <a:xfrm>
            <a:off x="2964489" y="2064369"/>
            <a:ext cx="6815525" cy="905110"/>
            <a:chOff x="3495904" y="3793502"/>
            <a:chExt cx="6135941" cy="905110"/>
          </a:xfrm>
        </p:grpSpPr>
        <p:sp>
          <p:nvSpPr>
            <p:cNvPr id="452" name="Google Shape;452;p9"/>
            <p:cNvSpPr/>
            <p:nvPr/>
          </p:nvSpPr>
          <p:spPr>
            <a:xfrm>
              <a:off x="3495904" y="3793502"/>
              <a:ext cx="3489292" cy="905110"/>
            </a:xfrm>
            <a:prstGeom prst="roundRect">
              <a:avLst>
                <a:gd fmla="val 35079" name="adj"/>
              </a:avLst>
            </a:prstGeom>
            <a:solidFill>
              <a:schemeClr val="lt1">
                <a:alpha val="49803"/>
              </a:schemeClr>
            </a:solidFill>
            <a:ln>
              <a:noFill/>
            </a:ln>
            <a:effectLst>
              <a:outerShdw blurRad="304800" rotWithShape="0" algn="tr" dir="8100000" dist="114300">
                <a:srgbClr val="2F305B">
                  <a:alpha val="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453" name="Google Shape;453;p9"/>
            <p:cNvSpPr/>
            <p:nvPr/>
          </p:nvSpPr>
          <p:spPr>
            <a:xfrm>
              <a:off x="3676992" y="3942962"/>
              <a:ext cx="5848752" cy="606190"/>
            </a:xfrm>
            <a:prstGeom prst="roundRect">
              <a:avLst>
                <a:gd fmla="val 31426" name="adj"/>
              </a:avLst>
            </a:prstGeom>
            <a:solidFill>
              <a:schemeClr val="lt1"/>
            </a:solidFill>
            <a:ln>
              <a:noFill/>
            </a:ln>
            <a:effectLst>
              <a:outerShdw blurRad="939800" sx="93000" rotWithShape="0" algn="tr" dir="8100000" dist="508000" sy="93000">
                <a:srgbClr val="2F305B">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454" name="Google Shape;454;p9"/>
            <p:cNvSpPr txBox="1"/>
            <p:nvPr/>
          </p:nvSpPr>
          <p:spPr>
            <a:xfrm>
              <a:off x="3861044" y="3923955"/>
              <a:ext cx="5770801" cy="61786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vi-VN" sz="1200">
                  <a:solidFill>
                    <a:schemeClr val="accent1"/>
                  </a:solidFill>
                  <a:latin typeface="Fira Sans"/>
                  <a:ea typeface="Fira Sans"/>
                  <a:cs typeface="Fira Sans"/>
                  <a:sym typeface="Fira Sans"/>
                </a:rPr>
                <a:t>b. Lập kế hoạch: Theo mẫu Bản kế hoạch tổ chức sự kiện giáo lưu tìm hiểu nghề nghiệp (phụ lục VI, chuyên đề 2, lớp 10)</a:t>
              </a:r>
              <a:endParaRPr b="1" sz="1200">
                <a:solidFill>
                  <a:schemeClr val="accent1"/>
                </a:solidFill>
                <a:latin typeface="Fira Sans"/>
                <a:ea typeface="Fira Sans"/>
                <a:cs typeface="Fira Sans"/>
                <a:sym typeface="Fira Sans"/>
              </a:endParaRPr>
            </a:p>
          </p:txBody>
        </p:sp>
      </p:grpSp>
      <p:grpSp>
        <p:nvGrpSpPr>
          <p:cNvPr id="455" name="Google Shape;455;p9"/>
          <p:cNvGrpSpPr/>
          <p:nvPr/>
        </p:nvGrpSpPr>
        <p:grpSpPr>
          <a:xfrm>
            <a:off x="2026236" y="2122851"/>
            <a:ext cx="788146" cy="788146"/>
            <a:chOff x="5498354" y="1121097"/>
            <a:chExt cx="788146" cy="788146"/>
          </a:xfrm>
        </p:grpSpPr>
        <p:sp>
          <p:nvSpPr>
            <p:cNvPr id="456" name="Google Shape;456;p9"/>
            <p:cNvSpPr/>
            <p:nvPr/>
          </p:nvSpPr>
          <p:spPr>
            <a:xfrm>
              <a:off x="5498354" y="1121097"/>
              <a:ext cx="788146" cy="788146"/>
            </a:xfrm>
            <a:prstGeom prst="roundRect">
              <a:avLst>
                <a:gd fmla="val 24171" name="adj"/>
              </a:avLst>
            </a:prstGeom>
            <a:solidFill>
              <a:schemeClr val="lt1">
                <a:alpha val="84705"/>
              </a:schemeClr>
            </a:solidFill>
            <a:ln>
              <a:noFill/>
            </a:ln>
            <a:effectLst>
              <a:outerShdw blurRad="698500" sx="92000" rotWithShape="0" algn="tr" dir="8100000" dist="292100" sy="92000">
                <a:srgbClr val="2F305B">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7" name="Google Shape;457;p9"/>
            <p:cNvSpPr/>
            <p:nvPr/>
          </p:nvSpPr>
          <p:spPr>
            <a:xfrm>
              <a:off x="5674047" y="1296790"/>
              <a:ext cx="436760" cy="436760"/>
            </a:xfrm>
            <a:prstGeom prst="ellipse">
              <a:avLst/>
            </a:prstGeom>
            <a:gradFill>
              <a:gsLst>
                <a:gs pos="0">
                  <a:srgbClr val="B1A5FD"/>
                </a:gs>
                <a:gs pos="80000">
                  <a:schemeClr val="accent1"/>
                </a:gs>
                <a:gs pos="100000">
                  <a:schemeClr val="accent1"/>
                </a:gs>
              </a:gsLst>
              <a:path path="circle">
                <a:fillToRect r="100%" t="100%"/>
              </a:path>
              <a:tileRect b="-100%" l="-100%"/>
            </a:gradFill>
            <a:ln>
              <a:noFill/>
            </a:ln>
            <a:effectLst>
              <a:outerShdw blurRad="330200" sx="92000" rotWithShape="0" algn="tr" dir="8100000" dist="152400" sy="92000">
                <a:schemeClr val="accent1">
                  <a:alpha val="29803"/>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8" name="Google Shape;458;p9"/>
            <p:cNvSpPr/>
            <p:nvPr/>
          </p:nvSpPr>
          <p:spPr>
            <a:xfrm>
              <a:off x="5798095" y="1420838"/>
              <a:ext cx="188664" cy="188664"/>
            </a:xfrm>
            <a:prstGeom prst="roundRect">
              <a:avLst>
                <a:gd fmla="val 16667" name="adj"/>
              </a:avLst>
            </a:prstGeom>
            <a:blipFill rotWithShape="1">
              <a:blip r:embed="rId4">
                <a:alphaModFix/>
              </a:blip>
              <a:stretch>
                <a:fillRect b="0" l="0" r="0" t="0"/>
              </a:stretch>
            </a:blipFill>
            <a:ln>
              <a:noFill/>
            </a:ln>
            <a:effectLst>
              <a:outerShdw blurRad="101600" sx="98000" rotWithShape="0" algn="tr" dir="8100000" dist="50800" sy="98000">
                <a:srgbClr val="000000">
                  <a:alpha val="1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59" name="Google Shape;459;p9"/>
          <p:cNvGrpSpPr/>
          <p:nvPr/>
        </p:nvGrpSpPr>
        <p:grpSpPr>
          <a:xfrm>
            <a:off x="1865477" y="2944165"/>
            <a:ext cx="8874779" cy="3263600"/>
            <a:chOff x="7070126" y="3436924"/>
            <a:chExt cx="8874779" cy="3263600"/>
          </a:xfrm>
        </p:grpSpPr>
        <p:sp>
          <p:nvSpPr>
            <p:cNvPr id="460" name="Google Shape;460;p9"/>
            <p:cNvSpPr txBox="1"/>
            <p:nvPr/>
          </p:nvSpPr>
          <p:spPr>
            <a:xfrm>
              <a:off x="7413274" y="3436924"/>
              <a:ext cx="8531631" cy="10055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30000"/>
                </a:lnSpc>
                <a:spcBef>
                  <a:spcPts val="0"/>
                </a:spcBef>
                <a:spcAft>
                  <a:spcPts val="0"/>
                </a:spcAft>
                <a:buClr>
                  <a:schemeClr val="dk1"/>
                </a:buClr>
                <a:buSzPts val="1300"/>
                <a:buFont typeface="Fira Sans"/>
                <a:buAutoNum type="arabicPeriod"/>
              </a:pPr>
              <a:r>
                <a:rPr b="1" lang="vi-VN" sz="1300">
                  <a:solidFill>
                    <a:schemeClr val="dk1"/>
                  </a:solidFill>
                  <a:latin typeface="Fira Sans"/>
                  <a:ea typeface="Fira Sans"/>
                  <a:cs typeface="Fira Sans"/>
                  <a:sym typeface="Fira Sans"/>
                </a:rPr>
                <a:t>Trước khi tổ chức sự kiện 8-10 tuần</a:t>
              </a:r>
              <a:endParaRPr/>
            </a:p>
            <a:p>
              <a:pPr indent="0" lvl="0" marL="0" marR="0" rtl="0" algn="l">
                <a:lnSpc>
                  <a:spcPct val="130000"/>
                </a:lnSpc>
                <a:spcBef>
                  <a:spcPts val="1200"/>
                </a:spcBef>
                <a:spcAft>
                  <a:spcPts val="0"/>
                </a:spcAft>
                <a:buNone/>
              </a:pPr>
              <a:r>
                <a:rPr lang="vi-VN" sz="1300">
                  <a:solidFill>
                    <a:schemeClr val="dk1"/>
                  </a:solidFill>
                  <a:latin typeface="Fira Sans"/>
                  <a:ea typeface="Fira Sans"/>
                  <a:cs typeface="Fira Sans"/>
                  <a:sym typeface="Fira Sans"/>
                </a:rPr>
                <a:t>Xác định thời gian (ngày, giờ tổ chức hoạt động), số lượng học sinh tham gia, địa điểm tổ chức sự kiện (hội trường hay lớp học)</a:t>
              </a:r>
              <a:endParaRPr/>
            </a:p>
          </p:txBody>
        </p:sp>
        <p:grpSp>
          <p:nvGrpSpPr>
            <p:cNvPr id="461" name="Google Shape;461;p9"/>
            <p:cNvGrpSpPr/>
            <p:nvPr/>
          </p:nvGrpSpPr>
          <p:grpSpPr>
            <a:xfrm>
              <a:off x="7070126" y="3512289"/>
              <a:ext cx="57686" cy="3188235"/>
              <a:chOff x="1432875" y="3334429"/>
              <a:chExt cx="45719" cy="2526817"/>
            </a:xfrm>
          </p:grpSpPr>
          <p:cxnSp>
            <p:nvCxnSpPr>
              <p:cNvPr id="462" name="Google Shape;462;p9"/>
              <p:cNvCxnSpPr/>
              <p:nvPr/>
            </p:nvCxnSpPr>
            <p:spPr>
              <a:xfrm>
                <a:off x="1455734" y="3334429"/>
                <a:ext cx="0" cy="2520398"/>
              </a:xfrm>
              <a:prstGeom prst="straightConnector1">
                <a:avLst/>
              </a:prstGeom>
              <a:noFill/>
              <a:ln cap="flat" cmpd="sng" w="9525">
                <a:solidFill>
                  <a:srgbClr val="D8D8D8"/>
                </a:solidFill>
                <a:prstDash val="solid"/>
                <a:miter lim="800000"/>
                <a:headEnd len="sm" w="sm" type="none"/>
                <a:tailEnd len="sm" w="sm" type="none"/>
              </a:ln>
            </p:spPr>
          </p:cxnSp>
          <p:sp>
            <p:nvSpPr>
              <p:cNvPr id="463" name="Google Shape;463;p9"/>
              <p:cNvSpPr/>
              <p:nvPr/>
            </p:nvSpPr>
            <p:spPr>
              <a:xfrm>
                <a:off x="1432875" y="5629003"/>
                <a:ext cx="45719" cy="232243"/>
              </a:xfrm>
              <a:prstGeom prst="roundRect">
                <a:avLst>
                  <a:gd fmla="val 50000" name="adj"/>
                </a:avLst>
              </a:prstGeom>
              <a:solidFill>
                <a:schemeClr val="accent1"/>
              </a:solidFill>
              <a:ln>
                <a:noFill/>
              </a:ln>
              <a:effectLst>
                <a:outerShdw blurRad="114300" rotWithShape="0" algn="tr" dir="8100000" dist="38100">
                  <a:schemeClr val="accent1">
                    <a:alpha val="24705"/>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sp>
        <p:nvSpPr>
          <p:cNvPr id="464" name="Google Shape;464;p9"/>
          <p:cNvSpPr txBox="1"/>
          <p:nvPr/>
        </p:nvSpPr>
        <p:spPr>
          <a:xfrm>
            <a:off x="2105811" y="4082246"/>
            <a:ext cx="8746516" cy="23544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1300">
                <a:solidFill>
                  <a:srgbClr val="000000"/>
                </a:solidFill>
                <a:latin typeface="Fira Sans"/>
                <a:ea typeface="Fira Sans"/>
                <a:cs typeface="Fira Sans"/>
                <a:sym typeface="Fira Sans"/>
              </a:rPr>
              <a:t>2. Trước khi tổ chức sự kiện 4 – 8 tuần </a:t>
            </a:r>
            <a:endParaRPr b="1" sz="1300">
              <a:solidFill>
                <a:srgbClr val="000000"/>
              </a:solidFill>
              <a:latin typeface="Fira Sans"/>
              <a:ea typeface="Fira Sans"/>
              <a:cs typeface="Fira Sans"/>
              <a:sym typeface="Fira Sans"/>
            </a:endParaRPr>
          </a:p>
          <a:p>
            <a:pPr indent="-285750" lvl="0" marL="285750" marR="0" rtl="0" algn="l">
              <a:spcBef>
                <a:spcPts val="1200"/>
              </a:spcBef>
              <a:spcAft>
                <a:spcPts val="0"/>
              </a:spcAft>
              <a:buClr>
                <a:srgbClr val="7030A0"/>
              </a:buClr>
              <a:buSzPts val="1300"/>
              <a:buFont typeface="Arial"/>
              <a:buChar char="•"/>
            </a:pPr>
            <a:r>
              <a:rPr lang="vi-VN" sz="1300">
                <a:solidFill>
                  <a:srgbClr val="000000"/>
                </a:solidFill>
                <a:latin typeface="Fira Sans"/>
                <a:ea typeface="Fira Sans"/>
                <a:cs typeface="Fira Sans"/>
                <a:sym typeface="Fira Sans"/>
              </a:rPr>
              <a:t>Tìm khách mới có những đặc điểm phù hợp với yêu cầu đã nếu ở phương án 1: Tổ chức giao lưu tìm hiểu nghề. Sau đó gửi thư, email, hay gọi điện thoại mời. Hãy đợi câu trả lời của khách đã mọi trước khi liên lạc với khách mới khác. Khi khách biết tên người đã nhận lời, họ sẽ dễ dàng nhận lời hay từ chối hơn. </a:t>
            </a:r>
            <a:endParaRPr/>
          </a:p>
          <a:p>
            <a:pPr indent="-285750" lvl="0" marL="285750" marR="0" rtl="0" algn="l">
              <a:spcBef>
                <a:spcPts val="1200"/>
              </a:spcBef>
              <a:spcAft>
                <a:spcPts val="0"/>
              </a:spcAft>
              <a:buClr>
                <a:srgbClr val="7030A0"/>
              </a:buClr>
              <a:buSzPts val="1300"/>
              <a:buFont typeface="Arial"/>
              <a:buChar char="•"/>
            </a:pPr>
            <a:r>
              <a:rPr lang="vi-VN" sz="1300">
                <a:solidFill>
                  <a:srgbClr val="000000"/>
                </a:solidFill>
                <a:latin typeface="Fira Sans"/>
                <a:ea typeface="Fira Sans"/>
                <a:cs typeface="Fira Sans"/>
                <a:sym typeface="Fira Sans"/>
              </a:rPr>
              <a:t>Luôn mời hơn một người so với số khách mời cần thiết để phòng trường hợp có người vì lí do nào đó hủy không tham gia vào giờ cuối cùng. </a:t>
            </a:r>
            <a:endParaRPr/>
          </a:p>
          <a:p>
            <a:pPr indent="-285750" lvl="0" marL="285750" marR="0" rtl="0" algn="l">
              <a:spcBef>
                <a:spcPts val="1200"/>
              </a:spcBef>
              <a:spcAft>
                <a:spcPts val="0"/>
              </a:spcAft>
              <a:buClr>
                <a:srgbClr val="7030A0"/>
              </a:buClr>
              <a:buSzPts val="1300"/>
              <a:buFont typeface="Arial"/>
              <a:buChar char="•"/>
            </a:pPr>
            <a:r>
              <a:rPr b="1" lang="vi-VN" sz="1300">
                <a:solidFill>
                  <a:srgbClr val="000000"/>
                </a:solidFill>
                <a:latin typeface="Fira Sans"/>
                <a:ea typeface="Fira Sans"/>
                <a:cs typeface="Fira Sans"/>
                <a:sym typeface="Fira Sans"/>
              </a:rPr>
              <a:t>Chú ý: </a:t>
            </a:r>
            <a:r>
              <a:rPr lang="vi-VN" sz="1300">
                <a:solidFill>
                  <a:srgbClr val="000000"/>
                </a:solidFill>
                <a:latin typeface="Fira Sans"/>
                <a:ea typeface="Fira Sans"/>
                <a:cs typeface="Fira Sans"/>
                <a:sym typeface="Fira Sans"/>
              </a:rPr>
              <a:t>không bao giờ mới nhiều hơn 4 khách mời, lí do là khi có nhiều hơn 4 người, sẽ không đủ thời gian cho tất cả các khách mời chia sẻ. Số khách mời tốt nhất là 3, nhưng nên mới 4 để phòng khi có người không đến được. </a:t>
            </a:r>
            <a:endParaRPr/>
          </a:p>
        </p:txBody>
      </p:sp>
    </p:spTree>
  </p:cSld>
  <p:clrMapOvr>
    <a:masterClrMapping/>
  </p:clrMapOvr>
  <mc:AlternateContent>
    <mc:Choice Requires="p14">
      <p:transition spd="med">
        <p14:pan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48"/>
                                        </p:tgtEl>
                                        <p:attrNameLst>
                                          <p:attrName>style.visibility</p:attrName>
                                        </p:attrNameLst>
                                      </p:cBhvr>
                                      <p:to>
                                        <p:strVal val="visible"/>
                                      </p:to>
                                    </p:set>
                                    <p:anim calcmode="lin" valueType="num">
                                      <p:cBhvr additive="base">
                                        <p:cTn dur="750"/>
                                        <p:tgtEl>
                                          <p:spTgt spid="4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1000"/>
                                        <p:tgtEl>
                                          <p:spTgt spid="45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par>
                                <p:cTn fill="hold" nodeType="withEffect" presetClass="entr" presetID="10" presetSubtype="0">
                                  <p:stCondLst>
                                    <p:cond delay="100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ginning">
  <a:themeElements>
    <a:clrScheme name="col">
      <a:dk1>
        <a:srgbClr val="000000"/>
      </a:dk1>
      <a:lt1>
        <a:srgbClr val="FFFFFF"/>
      </a:lt1>
      <a:dk2>
        <a:srgbClr val="2D3847"/>
      </a:dk2>
      <a:lt2>
        <a:srgbClr val="E7E6E6"/>
      </a:lt2>
      <a:accent1>
        <a:srgbClr val="2488F6"/>
      </a:accent1>
      <a:accent2>
        <a:srgbClr val="2A529F"/>
      </a:accent2>
      <a:accent3>
        <a:srgbClr val="1E3C73"/>
      </a:accent3>
      <a:accent4>
        <a:srgbClr val="F7B844"/>
      </a:accent4>
      <a:accent5>
        <a:srgbClr val="E2970A"/>
      </a:accent5>
      <a:accent6>
        <a:srgbClr val="DBB31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martdeck Multicolor 00">
      <a:dk1>
        <a:srgbClr val="000000"/>
      </a:dk1>
      <a:lt1>
        <a:srgbClr val="FFFFFF"/>
      </a:lt1>
      <a:dk2>
        <a:srgbClr val="44546A"/>
      </a:dk2>
      <a:lt2>
        <a:srgbClr val="E7E6E6"/>
      </a:lt2>
      <a:accent1>
        <a:srgbClr val="7F6CFC"/>
      </a:accent1>
      <a:accent2>
        <a:srgbClr val="F7627B"/>
      </a:accent2>
      <a:accent3>
        <a:srgbClr val="1EDFCB"/>
      </a:accent3>
      <a:accent4>
        <a:srgbClr val="FA8E65"/>
      </a:accent4>
      <a:accent5>
        <a:srgbClr val="117DFF"/>
      </a:accent5>
      <a:accent6>
        <a:srgbClr val="69E2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2020-08-11T01:56:52Z</dcterms:created>
  <dc:creator>WATER MELON</dc:creator>
</cp:coreProperties>
</file>