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C00"/>
    <a:srgbClr val="680E17"/>
    <a:srgbClr val="37287B"/>
    <a:srgbClr val="5146AF"/>
    <a:srgbClr val="DA5431"/>
    <a:srgbClr val="1A1A1A"/>
    <a:srgbClr val="FFD41D"/>
    <a:srgbClr val="FFE471"/>
    <a:srgbClr val="FFDF85"/>
    <a:srgbClr val="FEB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6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808225"/>
            <a:ext cx="827294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DBC0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35275"/>
            <a:ext cx="8229600" cy="88083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825"/>
            <a:ext cx="8246070" cy="8998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DB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68" y="1350111"/>
            <a:ext cx="8246070" cy="3417152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49" y="460824"/>
            <a:ext cx="6721838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DB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61" y="1323749"/>
            <a:ext cx="6704923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552" y="334170"/>
            <a:ext cx="8076896" cy="90286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DB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2020-08-07T21:59:28Z</dcterms:modified>
</cp:coreProperties>
</file>