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C00"/>
    <a:srgbClr val="680E17"/>
    <a:srgbClr val="37287B"/>
    <a:srgbClr val="5146AF"/>
    <a:srgbClr val="DA5431"/>
    <a:srgbClr val="1A1A1A"/>
    <a:srgbClr val="FFD41D"/>
    <a:srgbClr val="FFE471"/>
    <a:srgbClr val="FFDF85"/>
    <a:srgbClr val="FEBA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96" y="5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808225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DBC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335275"/>
            <a:ext cx="8229600" cy="88083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6825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DB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68" y="1350111"/>
            <a:ext cx="8246070" cy="3417152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549" y="460824"/>
            <a:ext cx="6721838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DB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61" y="1323749"/>
            <a:ext cx="6704923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52" y="334170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FDB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4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1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4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1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2017-08-01T15:40:51Z</dcterms:created>
  <dcterms:modified xsi:type="dcterms:W3CDTF">2020-08-07T21:59:28Z</dcterms:modified>
</cp:coreProperties>
</file>