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2" r:id="rId3"/>
    <p:sldMasterId id="2147483714" r:id="rId4"/>
    <p:sldMasterId id="2147483748" r:id="rId5"/>
  </p:sldMasterIdLst>
  <p:sldIdLst>
    <p:sldId id="256" r:id="rId6"/>
    <p:sldId id="257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83" r:id="rId15"/>
    <p:sldId id="266" r:id="rId16"/>
    <p:sldId id="267" r:id="rId17"/>
    <p:sldId id="277" r:id="rId18"/>
    <p:sldId id="279" r:id="rId19"/>
    <p:sldId id="268" r:id="rId20"/>
    <p:sldId id="269" r:id="rId21"/>
    <p:sldId id="278" r:id="rId22"/>
    <p:sldId id="281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AB597-02F3-4717-9E42-A874738961A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FC8E93-B7A7-4499-8C48-5E9DDE301962}">
      <dgm:prSet phldrT="[Text]" custT="1"/>
      <dgm:spPr/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gm:t>
    </dgm:pt>
    <dgm:pt modelId="{2F670352-A137-4A51-BC31-82E4FF24B9AB}" type="parTrans" cxnId="{21FCDA96-4905-4682-AB5F-C7283A8D994F}">
      <dgm:prSet/>
      <dgm:spPr/>
      <dgm:t>
        <a:bodyPr/>
        <a:lstStyle/>
        <a:p>
          <a:endParaRPr lang="en-US"/>
        </a:p>
      </dgm:t>
    </dgm:pt>
    <dgm:pt modelId="{7F48DC55-47F4-4AE2-B325-91501F26E59F}" type="sibTrans" cxnId="{21FCDA96-4905-4682-AB5F-C7283A8D994F}">
      <dgm:prSet/>
      <dgm:spPr/>
      <dgm:t>
        <a:bodyPr/>
        <a:lstStyle/>
        <a:p>
          <a:endParaRPr lang="en-US"/>
        </a:p>
      </dgm:t>
    </dgm:pt>
    <dgm:pt modelId="{DA5116BA-50B8-4F25-B6AC-223DB4465E75}">
      <dgm:prSet phldrT="[Text]" custT="1"/>
      <dgm:spPr/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bào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4</a:t>
          </a:r>
        </a:p>
      </dgm:t>
    </dgm:pt>
    <dgm:pt modelId="{DC83AE57-98EC-4A46-9791-6E069AA43AF1}" type="parTrans" cxnId="{32655FC2-A5A1-4547-954B-C0E33DEE6283}">
      <dgm:prSet/>
      <dgm:spPr/>
      <dgm:t>
        <a:bodyPr/>
        <a:lstStyle/>
        <a:p>
          <a:endParaRPr lang="en-US"/>
        </a:p>
      </dgm:t>
    </dgm:pt>
    <dgm:pt modelId="{F8C0D0F8-AEDF-44EE-B857-7270BE897466}" type="sibTrans" cxnId="{32655FC2-A5A1-4547-954B-C0E33DEE6283}">
      <dgm:prSet/>
      <dgm:spPr/>
      <dgm:t>
        <a:bodyPr/>
        <a:lstStyle/>
        <a:p>
          <a:endParaRPr lang="en-US"/>
        </a:p>
      </dgm:t>
    </dgm:pt>
    <dgm:pt modelId="{D76F7084-E99A-4B57-B0DB-478AC8CDF97C}">
      <dgm:prSet phldrT="[Text]" custT="1"/>
      <dgm:spPr/>
      <dgm:t>
        <a:bodyPr/>
        <a:lstStyle/>
        <a:p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Nhóm 2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7B3D5F-5B02-4C84-A2C8-04ED2B3D33D0}" type="parTrans" cxnId="{64ACAC6E-43BB-446A-B137-68EE224D37B3}">
      <dgm:prSet/>
      <dgm:spPr/>
      <dgm:t>
        <a:bodyPr/>
        <a:lstStyle/>
        <a:p>
          <a:endParaRPr lang="en-US"/>
        </a:p>
      </dgm:t>
    </dgm:pt>
    <dgm:pt modelId="{2AA4108A-0967-4FE1-B49C-249F544773C7}" type="sibTrans" cxnId="{64ACAC6E-43BB-446A-B137-68EE224D37B3}">
      <dgm:prSet/>
      <dgm:spPr/>
      <dgm:t>
        <a:bodyPr/>
        <a:lstStyle/>
        <a:p>
          <a:endParaRPr lang="en-US"/>
        </a:p>
      </dgm:t>
    </dgm:pt>
    <dgm:pt modelId="{994E5F77-B30A-4CE4-BE4F-54AC998A819D}">
      <dgm:prSet phldrT="[Text]" custT="1"/>
      <dgm:spPr/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Màng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4</a:t>
          </a:r>
        </a:p>
      </dgm:t>
    </dgm:pt>
    <dgm:pt modelId="{B1D62414-3E21-4435-8B5A-97A1217CA5D5}" type="parTrans" cxnId="{5A8504F9-26BA-4A11-9FAA-C33CFF9E2EA6}">
      <dgm:prSet/>
      <dgm:spPr/>
      <dgm:t>
        <a:bodyPr/>
        <a:lstStyle/>
        <a:p>
          <a:endParaRPr lang="en-US"/>
        </a:p>
      </dgm:t>
    </dgm:pt>
    <dgm:pt modelId="{8B6919D6-E79A-4FC1-86D6-F0D6DDBB13D9}" type="sibTrans" cxnId="{5A8504F9-26BA-4A11-9FAA-C33CFF9E2EA6}">
      <dgm:prSet/>
      <dgm:spPr/>
      <dgm:t>
        <a:bodyPr/>
        <a:lstStyle/>
        <a:p>
          <a:endParaRPr lang="en-US"/>
        </a:p>
      </dgm:t>
    </dgm:pt>
    <dgm:pt modelId="{0B71218C-FBB5-4251-8899-D3FC1C0E1B63}">
      <dgm:prSet phldrT="[Text]" custT="1"/>
      <dgm:spPr/>
      <dgm:t>
        <a:bodyPr/>
        <a:lstStyle/>
        <a:p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Nhóm 3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B229D-620A-42A8-BD31-4DC48A71F7DC}" type="parTrans" cxnId="{380AC750-52ED-411A-8901-1FD7DC931B73}">
      <dgm:prSet/>
      <dgm:spPr/>
      <dgm:t>
        <a:bodyPr/>
        <a:lstStyle/>
        <a:p>
          <a:endParaRPr lang="en-US"/>
        </a:p>
      </dgm:t>
    </dgm:pt>
    <dgm:pt modelId="{41E73EC5-138F-4B66-B6AB-4E7A0681E3D2}" type="sibTrans" cxnId="{380AC750-52ED-411A-8901-1FD7DC931B73}">
      <dgm:prSet/>
      <dgm:spPr/>
      <dgm:t>
        <a:bodyPr/>
        <a:lstStyle/>
        <a:p>
          <a:endParaRPr lang="en-US"/>
        </a:p>
      </dgm:t>
    </dgm:pt>
    <dgm:pt modelId="{FB42B06F-DAB4-43DE-9059-16F6C85A9A83}">
      <dgm:prSet phldrT="[Text]" custT="1"/>
      <dgm:spPr/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bào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5</a:t>
          </a:r>
        </a:p>
      </dgm:t>
    </dgm:pt>
    <dgm:pt modelId="{DFA576F8-B487-442A-8592-6115FD7EC63C}" type="parTrans" cxnId="{B00CF663-596E-4195-9067-C7E8303B25E1}">
      <dgm:prSet/>
      <dgm:spPr/>
      <dgm:t>
        <a:bodyPr/>
        <a:lstStyle/>
        <a:p>
          <a:endParaRPr lang="en-US"/>
        </a:p>
      </dgm:t>
    </dgm:pt>
    <dgm:pt modelId="{9095F7AF-6395-4B15-A5FB-15029C2A7BB1}" type="sibTrans" cxnId="{B00CF663-596E-4195-9067-C7E8303B25E1}">
      <dgm:prSet/>
      <dgm:spPr/>
      <dgm:t>
        <a:bodyPr/>
        <a:lstStyle/>
        <a:p>
          <a:endParaRPr lang="en-US"/>
        </a:p>
      </dgm:t>
    </dgm:pt>
    <dgm:pt modelId="{289F5D5A-E3F1-43D4-BE7F-9335F46A900A}">
      <dgm:prSet phldrT="[Text]" custT="1"/>
      <dgm:spPr/>
      <dgm:t>
        <a:bodyPr/>
        <a:lstStyle/>
        <a:p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Nhóm 4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39BEC-537F-444C-8047-C0B5C810FC32}" type="parTrans" cxnId="{FD8BDEAC-D45D-4F37-ABF4-7D784A126CF7}">
      <dgm:prSet/>
      <dgm:spPr/>
      <dgm:t>
        <a:bodyPr/>
        <a:lstStyle/>
        <a:p>
          <a:endParaRPr lang="en-US"/>
        </a:p>
      </dgm:t>
    </dgm:pt>
    <dgm:pt modelId="{81385452-DF3B-47FE-801F-AF0C87F646AC}" type="sibTrans" cxnId="{FD8BDEAC-D45D-4F37-ABF4-7D784A126CF7}">
      <dgm:prSet/>
      <dgm:spPr/>
      <dgm:t>
        <a:bodyPr/>
        <a:lstStyle/>
        <a:p>
          <a:endParaRPr lang="en-US"/>
        </a:p>
      </dgm:t>
    </dgm:pt>
    <dgm:pt modelId="{9F1CBFB9-DB06-48EB-9CAF-2A43F903CBED}">
      <dgm:prSet phldrT="[Text]" custT="1"/>
      <dgm:spPr/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Vùng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6</a:t>
          </a:r>
        </a:p>
      </dgm:t>
    </dgm:pt>
    <dgm:pt modelId="{1E693F39-F89E-458C-B1AA-6C750E53BFE3}" type="parTrans" cxnId="{D2DA1BD9-ED6E-455A-9829-9013651E3310}">
      <dgm:prSet/>
      <dgm:spPr/>
      <dgm:t>
        <a:bodyPr/>
        <a:lstStyle/>
        <a:p>
          <a:endParaRPr lang="en-US"/>
        </a:p>
      </dgm:t>
    </dgm:pt>
    <dgm:pt modelId="{B681AA73-E80A-471E-9CC4-42E7C4CFA3FA}" type="sibTrans" cxnId="{D2DA1BD9-ED6E-455A-9829-9013651E3310}">
      <dgm:prSet/>
      <dgm:spPr/>
      <dgm:t>
        <a:bodyPr/>
        <a:lstStyle/>
        <a:p>
          <a:endParaRPr lang="en-US"/>
        </a:p>
      </dgm:t>
    </dgm:pt>
    <dgm:pt modelId="{69C03AAB-97AB-448B-9356-74DFD28DF355}" type="pres">
      <dgm:prSet presAssocID="{640AB597-02F3-4717-9E42-A874738961AA}" presName="Name0" presStyleCnt="0">
        <dgm:presLayoutVars>
          <dgm:chMax/>
          <dgm:chPref/>
          <dgm:dir/>
        </dgm:presLayoutVars>
      </dgm:prSet>
      <dgm:spPr/>
    </dgm:pt>
    <dgm:pt modelId="{1EA71E0D-D11F-4490-A5D8-16480EC3E3F1}" type="pres">
      <dgm:prSet presAssocID="{0DFC8E93-B7A7-4499-8C48-5E9DDE301962}" presName="parenttextcomposite" presStyleCnt="0"/>
      <dgm:spPr/>
    </dgm:pt>
    <dgm:pt modelId="{C64DC84F-EDA1-44CD-BD29-B4A68AAB1C12}" type="pres">
      <dgm:prSet presAssocID="{0DFC8E93-B7A7-4499-8C48-5E9DDE301962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A119B047-3857-468E-B665-8581E369A68D}" type="pres">
      <dgm:prSet presAssocID="{0DFC8E93-B7A7-4499-8C48-5E9DDE301962}" presName="composite" presStyleCnt="0"/>
      <dgm:spPr/>
    </dgm:pt>
    <dgm:pt modelId="{B4D70A0E-CA0A-449C-9299-307E4FABCAB6}" type="pres">
      <dgm:prSet presAssocID="{0DFC8E93-B7A7-4499-8C48-5E9DDE301962}" presName="chevron1" presStyleLbl="alignNode1" presStyleIdx="0" presStyleCnt="28"/>
      <dgm:spPr/>
    </dgm:pt>
    <dgm:pt modelId="{E6B54512-6AE6-496B-923A-52A83A26879A}" type="pres">
      <dgm:prSet presAssocID="{0DFC8E93-B7A7-4499-8C48-5E9DDE301962}" presName="chevron2" presStyleLbl="alignNode1" presStyleIdx="1" presStyleCnt="28"/>
      <dgm:spPr/>
    </dgm:pt>
    <dgm:pt modelId="{FB6270E5-4953-4957-8009-53F6D7C7A309}" type="pres">
      <dgm:prSet presAssocID="{0DFC8E93-B7A7-4499-8C48-5E9DDE301962}" presName="chevron3" presStyleLbl="alignNode1" presStyleIdx="2" presStyleCnt="28"/>
      <dgm:spPr/>
    </dgm:pt>
    <dgm:pt modelId="{A2EDA8A3-748A-4867-8B3E-988A370E6E5A}" type="pres">
      <dgm:prSet presAssocID="{0DFC8E93-B7A7-4499-8C48-5E9DDE301962}" presName="chevron4" presStyleLbl="alignNode1" presStyleIdx="3" presStyleCnt="28"/>
      <dgm:spPr/>
    </dgm:pt>
    <dgm:pt modelId="{8857250B-0F0F-41CC-9C41-A67FC3595FC7}" type="pres">
      <dgm:prSet presAssocID="{0DFC8E93-B7A7-4499-8C48-5E9DDE301962}" presName="chevron5" presStyleLbl="alignNode1" presStyleIdx="4" presStyleCnt="28"/>
      <dgm:spPr/>
    </dgm:pt>
    <dgm:pt modelId="{04AFDE1C-D5E3-4C78-95E6-478B63ED8475}" type="pres">
      <dgm:prSet presAssocID="{0DFC8E93-B7A7-4499-8C48-5E9DDE301962}" presName="chevron6" presStyleLbl="alignNode1" presStyleIdx="5" presStyleCnt="28"/>
      <dgm:spPr/>
    </dgm:pt>
    <dgm:pt modelId="{6B7543A7-75E7-42F9-ADD2-EED790A1F5D5}" type="pres">
      <dgm:prSet presAssocID="{0DFC8E93-B7A7-4499-8C48-5E9DDE301962}" presName="chevron7" presStyleLbl="alignNode1" presStyleIdx="6" presStyleCnt="28"/>
      <dgm:spPr/>
    </dgm:pt>
    <dgm:pt modelId="{F6106AA4-FECC-4A71-B2F8-F5EA61A8EAB0}" type="pres">
      <dgm:prSet presAssocID="{0DFC8E93-B7A7-4499-8C48-5E9DDE301962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</dgm:pt>
    <dgm:pt modelId="{FFC14DDC-394E-4BDA-8E12-5F236C95BCA7}" type="pres">
      <dgm:prSet presAssocID="{7F48DC55-47F4-4AE2-B325-91501F26E59F}" presName="sibTrans" presStyleCnt="0"/>
      <dgm:spPr/>
    </dgm:pt>
    <dgm:pt modelId="{EE1D7D81-1EC7-4601-84C0-46BC860DEE28}" type="pres">
      <dgm:prSet presAssocID="{D76F7084-E99A-4B57-B0DB-478AC8CDF97C}" presName="parenttextcomposite" presStyleCnt="0"/>
      <dgm:spPr/>
    </dgm:pt>
    <dgm:pt modelId="{F203A49D-ECDF-4522-9AD5-249572795C87}" type="pres">
      <dgm:prSet presAssocID="{D76F7084-E99A-4B57-B0DB-478AC8CDF97C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E12C8DCF-B8E0-47A1-B51A-157D743A8D87}" type="pres">
      <dgm:prSet presAssocID="{D76F7084-E99A-4B57-B0DB-478AC8CDF97C}" presName="composite" presStyleCnt="0"/>
      <dgm:spPr/>
    </dgm:pt>
    <dgm:pt modelId="{94607910-08AE-4718-81A5-7889B7C998AA}" type="pres">
      <dgm:prSet presAssocID="{D76F7084-E99A-4B57-B0DB-478AC8CDF97C}" presName="chevron1" presStyleLbl="alignNode1" presStyleIdx="7" presStyleCnt="28"/>
      <dgm:spPr/>
    </dgm:pt>
    <dgm:pt modelId="{BCF93316-B538-4CDC-9622-029A21F9279B}" type="pres">
      <dgm:prSet presAssocID="{D76F7084-E99A-4B57-B0DB-478AC8CDF97C}" presName="chevron2" presStyleLbl="alignNode1" presStyleIdx="8" presStyleCnt="28"/>
      <dgm:spPr/>
    </dgm:pt>
    <dgm:pt modelId="{0B9A3F41-EC3C-4B7B-85BC-14702C10C955}" type="pres">
      <dgm:prSet presAssocID="{D76F7084-E99A-4B57-B0DB-478AC8CDF97C}" presName="chevron3" presStyleLbl="alignNode1" presStyleIdx="9" presStyleCnt="28"/>
      <dgm:spPr/>
    </dgm:pt>
    <dgm:pt modelId="{13A2DB19-64C6-4BE5-ADAC-0B81E74D676C}" type="pres">
      <dgm:prSet presAssocID="{D76F7084-E99A-4B57-B0DB-478AC8CDF97C}" presName="chevron4" presStyleLbl="alignNode1" presStyleIdx="10" presStyleCnt="28"/>
      <dgm:spPr/>
    </dgm:pt>
    <dgm:pt modelId="{C53CD887-B11A-46C0-A2DE-532C02A3568D}" type="pres">
      <dgm:prSet presAssocID="{D76F7084-E99A-4B57-B0DB-478AC8CDF97C}" presName="chevron5" presStyleLbl="alignNode1" presStyleIdx="11" presStyleCnt="28"/>
      <dgm:spPr/>
    </dgm:pt>
    <dgm:pt modelId="{BA302F7C-A062-47B4-AA56-8F3E86E28AB9}" type="pres">
      <dgm:prSet presAssocID="{D76F7084-E99A-4B57-B0DB-478AC8CDF97C}" presName="chevron6" presStyleLbl="alignNode1" presStyleIdx="12" presStyleCnt="28"/>
      <dgm:spPr/>
    </dgm:pt>
    <dgm:pt modelId="{930A255D-7856-46E9-A812-5E1921167A38}" type="pres">
      <dgm:prSet presAssocID="{D76F7084-E99A-4B57-B0DB-478AC8CDF97C}" presName="chevron7" presStyleLbl="alignNode1" presStyleIdx="13" presStyleCnt="28"/>
      <dgm:spPr/>
    </dgm:pt>
    <dgm:pt modelId="{F6E82EB1-9FCE-42F9-BADA-2A650ACB220B}" type="pres">
      <dgm:prSet presAssocID="{D76F7084-E99A-4B57-B0DB-478AC8CDF97C}" presName="childtext" presStyleLbl="solidFgAcc1" presStyleIdx="1" presStyleCnt="4" custScaleX="99758">
        <dgm:presLayoutVars>
          <dgm:chMax/>
          <dgm:chPref val="0"/>
          <dgm:bulletEnabled val="1"/>
        </dgm:presLayoutVars>
      </dgm:prSet>
      <dgm:spPr/>
    </dgm:pt>
    <dgm:pt modelId="{00BC1FEE-539D-46D7-B896-3F3F47A85884}" type="pres">
      <dgm:prSet presAssocID="{2AA4108A-0967-4FE1-B49C-249F544773C7}" presName="sibTrans" presStyleCnt="0"/>
      <dgm:spPr/>
    </dgm:pt>
    <dgm:pt modelId="{EE928F4C-2912-4F19-839E-E4C8DE9D2724}" type="pres">
      <dgm:prSet presAssocID="{0B71218C-FBB5-4251-8899-D3FC1C0E1B63}" presName="parenttextcomposite" presStyleCnt="0"/>
      <dgm:spPr/>
    </dgm:pt>
    <dgm:pt modelId="{382F9521-A598-4CF1-B909-8CE1DB89FD41}" type="pres">
      <dgm:prSet presAssocID="{0B71218C-FBB5-4251-8899-D3FC1C0E1B63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BE16D0C1-1F18-4B22-BF7F-AFB78408686E}" type="pres">
      <dgm:prSet presAssocID="{0B71218C-FBB5-4251-8899-D3FC1C0E1B63}" presName="composite" presStyleCnt="0"/>
      <dgm:spPr/>
    </dgm:pt>
    <dgm:pt modelId="{8984AFEF-A2B1-44CE-9970-7EB13ED7E521}" type="pres">
      <dgm:prSet presAssocID="{0B71218C-FBB5-4251-8899-D3FC1C0E1B63}" presName="chevron1" presStyleLbl="alignNode1" presStyleIdx="14" presStyleCnt="28"/>
      <dgm:spPr/>
    </dgm:pt>
    <dgm:pt modelId="{5EA38FDF-F2BB-4691-92C1-A056D1E680E3}" type="pres">
      <dgm:prSet presAssocID="{0B71218C-FBB5-4251-8899-D3FC1C0E1B63}" presName="chevron2" presStyleLbl="alignNode1" presStyleIdx="15" presStyleCnt="28"/>
      <dgm:spPr/>
    </dgm:pt>
    <dgm:pt modelId="{09D0B64F-BAEF-43F2-ADEB-D543493662F5}" type="pres">
      <dgm:prSet presAssocID="{0B71218C-FBB5-4251-8899-D3FC1C0E1B63}" presName="chevron3" presStyleLbl="alignNode1" presStyleIdx="16" presStyleCnt="28"/>
      <dgm:spPr/>
    </dgm:pt>
    <dgm:pt modelId="{E53B84FF-A2F2-4EAD-8A85-CADF1186171B}" type="pres">
      <dgm:prSet presAssocID="{0B71218C-FBB5-4251-8899-D3FC1C0E1B63}" presName="chevron4" presStyleLbl="alignNode1" presStyleIdx="17" presStyleCnt="28"/>
      <dgm:spPr/>
    </dgm:pt>
    <dgm:pt modelId="{B6E15EB2-759E-47FC-B097-EFAE8C26A39F}" type="pres">
      <dgm:prSet presAssocID="{0B71218C-FBB5-4251-8899-D3FC1C0E1B63}" presName="chevron5" presStyleLbl="alignNode1" presStyleIdx="18" presStyleCnt="28"/>
      <dgm:spPr/>
    </dgm:pt>
    <dgm:pt modelId="{E9CC1265-AAD5-4DDE-B07B-1CC244EC9B21}" type="pres">
      <dgm:prSet presAssocID="{0B71218C-FBB5-4251-8899-D3FC1C0E1B63}" presName="chevron6" presStyleLbl="alignNode1" presStyleIdx="19" presStyleCnt="28"/>
      <dgm:spPr/>
    </dgm:pt>
    <dgm:pt modelId="{76566E64-D5F8-41C6-825C-C41B845297D0}" type="pres">
      <dgm:prSet presAssocID="{0B71218C-FBB5-4251-8899-D3FC1C0E1B63}" presName="chevron7" presStyleLbl="alignNode1" presStyleIdx="20" presStyleCnt="28"/>
      <dgm:spPr/>
    </dgm:pt>
    <dgm:pt modelId="{A340417F-6799-4C6B-ABF4-0FE9809FB059}" type="pres">
      <dgm:prSet presAssocID="{0B71218C-FBB5-4251-8899-D3FC1C0E1B63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</dgm:pt>
    <dgm:pt modelId="{AABD4532-6A60-4B84-9F55-FCD8214FC088}" type="pres">
      <dgm:prSet presAssocID="{41E73EC5-138F-4B66-B6AB-4E7A0681E3D2}" presName="sibTrans" presStyleCnt="0"/>
      <dgm:spPr/>
    </dgm:pt>
    <dgm:pt modelId="{2540709F-5513-40E6-87BF-059386468B45}" type="pres">
      <dgm:prSet presAssocID="{289F5D5A-E3F1-43D4-BE7F-9335F46A900A}" presName="parenttextcomposite" presStyleCnt="0"/>
      <dgm:spPr/>
    </dgm:pt>
    <dgm:pt modelId="{2DE62D64-8B9A-4AFD-8D4A-66E25F203746}" type="pres">
      <dgm:prSet presAssocID="{289F5D5A-E3F1-43D4-BE7F-9335F46A900A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2EB0AE00-2520-4530-BE89-71E45EE188F6}" type="pres">
      <dgm:prSet presAssocID="{289F5D5A-E3F1-43D4-BE7F-9335F46A900A}" presName="composite" presStyleCnt="0"/>
      <dgm:spPr/>
    </dgm:pt>
    <dgm:pt modelId="{BAFD063E-1DE1-4053-857C-A3917C73BD53}" type="pres">
      <dgm:prSet presAssocID="{289F5D5A-E3F1-43D4-BE7F-9335F46A900A}" presName="chevron1" presStyleLbl="alignNode1" presStyleIdx="21" presStyleCnt="28"/>
      <dgm:spPr/>
    </dgm:pt>
    <dgm:pt modelId="{434F950A-FE99-42A9-9B27-D698ED907256}" type="pres">
      <dgm:prSet presAssocID="{289F5D5A-E3F1-43D4-BE7F-9335F46A900A}" presName="chevron2" presStyleLbl="alignNode1" presStyleIdx="22" presStyleCnt="28"/>
      <dgm:spPr/>
    </dgm:pt>
    <dgm:pt modelId="{A0B93581-2EFA-42FA-9956-38DCE108C147}" type="pres">
      <dgm:prSet presAssocID="{289F5D5A-E3F1-43D4-BE7F-9335F46A900A}" presName="chevron3" presStyleLbl="alignNode1" presStyleIdx="23" presStyleCnt="28"/>
      <dgm:spPr/>
    </dgm:pt>
    <dgm:pt modelId="{C5335652-0928-4E1D-95E5-BB2755DDEEBE}" type="pres">
      <dgm:prSet presAssocID="{289F5D5A-E3F1-43D4-BE7F-9335F46A900A}" presName="chevron4" presStyleLbl="alignNode1" presStyleIdx="24" presStyleCnt="28"/>
      <dgm:spPr/>
    </dgm:pt>
    <dgm:pt modelId="{85F40883-9C26-4DC7-A4E2-0C995AEC9A6B}" type="pres">
      <dgm:prSet presAssocID="{289F5D5A-E3F1-43D4-BE7F-9335F46A900A}" presName="chevron5" presStyleLbl="alignNode1" presStyleIdx="25" presStyleCnt="28"/>
      <dgm:spPr/>
    </dgm:pt>
    <dgm:pt modelId="{475079CE-1BB8-4CD8-AC97-095949EF3F7D}" type="pres">
      <dgm:prSet presAssocID="{289F5D5A-E3F1-43D4-BE7F-9335F46A900A}" presName="chevron6" presStyleLbl="alignNode1" presStyleIdx="26" presStyleCnt="28"/>
      <dgm:spPr/>
    </dgm:pt>
    <dgm:pt modelId="{D44CE460-693A-4B15-88F0-84DB776D6D1F}" type="pres">
      <dgm:prSet presAssocID="{289F5D5A-E3F1-43D4-BE7F-9335F46A900A}" presName="chevron7" presStyleLbl="alignNode1" presStyleIdx="27" presStyleCnt="28"/>
      <dgm:spPr/>
    </dgm:pt>
    <dgm:pt modelId="{C217310B-A9E2-4306-BB39-160215F9257F}" type="pres">
      <dgm:prSet presAssocID="{289F5D5A-E3F1-43D4-BE7F-9335F46A900A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</dgm:pt>
  </dgm:ptLst>
  <dgm:cxnLst>
    <dgm:cxn modelId="{68945334-2059-42EB-A679-EEACF729E5DD}" type="presOf" srcId="{640AB597-02F3-4717-9E42-A874738961AA}" destId="{69C03AAB-97AB-448B-9356-74DFD28DF355}" srcOrd="0" destOrd="0" presId="urn:microsoft.com/office/officeart/2008/layout/VerticalAccentList"/>
    <dgm:cxn modelId="{B00CF663-596E-4195-9067-C7E8303B25E1}" srcId="{0B71218C-FBB5-4251-8899-D3FC1C0E1B63}" destId="{FB42B06F-DAB4-43DE-9059-16F6C85A9A83}" srcOrd="0" destOrd="0" parTransId="{DFA576F8-B487-442A-8592-6115FD7EC63C}" sibTransId="{9095F7AF-6395-4B15-A5FB-15029C2A7BB1}"/>
    <dgm:cxn modelId="{529E7F4A-A6C5-4933-91F9-C165D7A84AC2}" type="presOf" srcId="{FB42B06F-DAB4-43DE-9059-16F6C85A9A83}" destId="{A340417F-6799-4C6B-ABF4-0FE9809FB059}" srcOrd="0" destOrd="0" presId="urn:microsoft.com/office/officeart/2008/layout/VerticalAccentList"/>
    <dgm:cxn modelId="{64ACAC6E-43BB-446A-B137-68EE224D37B3}" srcId="{640AB597-02F3-4717-9E42-A874738961AA}" destId="{D76F7084-E99A-4B57-B0DB-478AC8CDF97C}" srcOrd="1" destOrd="0" parTransId="{607B3D5F-5B02-4C84-A2C8-04ED2B3D33D0}" sibTransId="{2AA4108A-0967-4FE1-B49C-249F544773C7}"/>
    <dgm:cxn modelId="{380AC750-52ED-411A-8901-1FD7DC931B73}" srcId="{640AB597-02F3-4717-9E42-A874738961AA}" destId="{0B71218C-FBB5-4251-8899-D3FC1C0E1B63}" srcOrd="2" destOrd="0" parTransId="{721B229D-620A-42A8-BD31-4DC48A71F7DC}" sibTransId="{41E73EC5-138F-4B66-B6AB-4E7A0681E3D2}"/>
    <dgm:cxn modelId="{A0B6B085-80AF-4BE2-BA39-35462BD78E40}" type="presOf" srcId="{D76F7084-E99A-4B57-B0DB-478AC8CDF97C}" destId="{F203A49D-ECDF-4522-9AD5-249572795C87}" srcOrd="0" destOrd="0" presId="urn:microsoft.com/office/officeart/2008/layout/VerticalAccentList"/>
    <dgm:cxn modelId="{21FCDA96-4905-4682-AB5F-C7283A8D994F}" srcId="{640AB597-02F3-4717-9E42-A874738961AA}" destId="{0DFC8E93-B7A7-4499-8C48-5E9DDE301962}" srcOrd="0" destOrd="0" parTransId="{2F670352-A137-4A51-BC31-82E4FF24B9AB}" sibTransId="{7F48DC55-47F4-4AE2-B325-91501F26E59F}"/>
    <dgm:cxn modelId="{3E549D9C-C68B-4201-B73D-4E674150BD35}" type="presOf" srcId="{9F1CBFB9-DB06-48EB-9CAF-2A43F903CBED}" destId="{C217310B-A9E2-4306-BB39-160215F9257F}" srcOrd="0" destOrd="0" presId="urn:microsoft.com/office/officeart/2008/layout/VerticalAccentList"/>
    <dgm:cxn modelId="{83523C9E-CB44-4E94-8FA9-44D17F87FAD7}" type="presOf" srcId="{0DFC8E93-B7A7-4499-8C48-5E9DDE301962}" destId="{C64DC84F-EDA1-44CD-BD29-B4A68AAB1C12}" srcOrd="0" destOrd="0" presId="urn:microsoft.com/office/officeart/2008/layout/VerticalAccentList"/>
    <dgm:cxn modelId="{FD8BDEAC-D45D-4F37-ABF4-7D784A126CF7}" srcId="{640AB597-02F3-4717-9E42-A874738961AA}" destId="{289F5D5A-E3F1-43D4-BE7F-9335F46A900A}" srcOrd="3" destOrd="0" parTransId="{FED39BEC-537F-444C-8047-C0B5C810FC32}" sibTransId="{81385452-DF3B-47FE-801F-AF0C87F646AC}"/>
    <dgm:cxn modelId="{4152AAAE-CDCF-4250-A8BB-A711E5C81316}" type="presOf" srcId="{994E5F77-B30A-4CE4-BE4F-54AC998A819D}" destId="{F6E82EB1-9FCE-42F9-BADA-2A650ACB220B}" srcOrd="0" destOrd="0" presId="urn:microsoft.com/office/officeart/2008/layout/VerticalAccentList"/>
    <dgm:cxn modelId="{32655FC2-A5A1-4547-954B-C0E33DEE6283}" srcId="{0DFC8E93-B7A7-4499-8C48-5E9DDE301962}" destId="{DA5116BA-50B8-4F25-B6AC-223DB4465E75}" srcOrd="0" destOrd="0" parTransId="{DC83AE57-98EC-4A46-9791-6E069AA43AF1}" sibTransId="{F8C0D0F8-AEDF-44EE-B857-7270BE897466}"/>
    <dgm:cxn modelId="{D2DA1BD9-ED6E-455A-9829-9013651E3310}" srcId="{289F5D5A-E3F1-43D4-BE7F-9335F46A900A}" destId="{9F1CBFB9-DB06-48EB-9CAF-2A43F903CBED}" srcOrd="0" destOrd="0" parTransId="{1E693F39-F89E-458C-B1AA-6C750E53BFE3}" sibTransId="{B681AA73-E80A-471E-9CC4-42E7C4CFA3FA}"/>
    <dgm:cxn modelId="{D13503DD-B280-4DBC-B7D5-5FF75BA8C3BD}" type="presOf" srcId="{0B71218C-FBB5-4251-8899-D3FC1C0E1B63}" destId="{382F9521-A598-4CF1-B909-8CE1DB89FD41}" srcOrd="0" destOrd="0" presId="urn:microsoft.com/office/officeart/2008/layout/VerticalAccentList"/>
    <dgm:cxn modelId="{02F4CBE0-A5CA-4122-8376-98778E71F963}" type="presOf" srcId="{289F5D5A-E3F1-43D4-BE7F-9335F46A900A}" destId="{2DE62D64-8B9A-4AFD-8D4A-66E25F203746}" srcOrd="0" destOrd="0" presId="urn:microsoft.com/office/officeart/2008/layout/VerticalAccentList"/>
    <dgm:cxn modelId="{C5EC21EB-6841-4119-8BD6-86259896F112}" type="presOf" srcId="{DA5116BA-50B8-4F25-B6AC-223DB4465E75}" destId="{F6106AA4-FECC-4A71-B2F8-F5EA61A8EAB0}" srcOrd="0" destOrd="0" presId="urn:microsoft.com/office/officeart/2008/layout/VerticalAccentList"/>
    <dgm:cxn modelId="{5A8504F9-26BA-4A11-9FAA-C33CFF9E2EA6}" srcId="{D76F7084-E99A-4B57-B0DB-478AC8CDF97C}" destId="{994E5F77-B30A-4CE4-BE4F-54AC998A819D}" srcOrd="0" destOrd="0" parTransId="{B1D62414-3E21-4435-8B5A-97A1217CA5D5}" sibTransId="{8B6919D6-E79A-4FC1-86D6-F0D6DDBB13D9}"/>
    <dgm:cxn modelId="{89F8C8AB-6E1F-4151-B0AD-ADB8C5F79C29}" type="presParOf" srcId="{69C03AAB-97AB-448B-9356-74DFD28DF355}" destId="{1EA71E0D-D11F-4490-A5D8-16480EC3E3F1}" srcOrd="0" destOrd="0" presId="urn:microsoft.com/office/officeart/2008/layout/VerticalAccentList"/>
    <dgm:cxn modelId="{D2BF2A82-D9B0-4781-820A-9DBABAF2C5DC}" type="presParOf" srcId="{1EA71E0D-D11F-4490-A5D8-16480EC3E3F1}" destId="{C64DC84F-EDA1-44CD-BD29-B4A68AAB1C12}" srcOrd="0" destOrd="0" presId="urn:microsoft.com/office/officeart/2008/layout/VerticalAccentList"/>
    <dgm:cxn modelId="{9575A8C4-D2BF-4AAB-9D81-5B950731E655}" type="presParOf" srcId="{69C03AAB-97AB-448B-9356-74DFD28DF355}" destId="{A119B047-3857-468E-B665-8581E369A68D}" srcOrd="1" destOrd="0" presId="urn:microsoft.com/office/officeart/2008/layout/VerticalAccentList"/>
    <dgm:cxn modelId="{C872CB73-B60E-4C0A-A94C-E70B18531C53}" type="presParOf" srcId="{A119B047-3857-468E-B665-8581E369A68D}" destId="{B4D70A0E-CA0A-449C-9299-307E4FABCAB6}" srcOrd="0" destOrd="0" presId="urn:microsoft.com/office/officeart/2008/layout/VerticalAccentList"/>
    <dgm:cxn modelId="{7B9117E2-A13E-4E25-96B9-25EFD4C09597}" type="presParOf" srcId="{A119B047-3857-468E-B665-8581E369A68D}" destId="{E6B54512-6AE6-496B-923A-52A83A26879A}" srcOrd="1" destOrd="0" presId="urn:microsoft.com/office/officeart/2008/layout/VerticalAccentList"/>
    <dgm:cxn modelId="{B553FA8C-9E6D-4BEE-BA94-69B2891506F2}" type="presParOf" srcId="{A119B047-3857-468E-B665-8581E369A68D}" destId="{FB6270E5-4953-4957-8009-53F6D7C7A309}" srcOrd="2" destOrd="0" presId="urn:microsoft.com/office/officeart/2008/layout/VerticalAccentList"/>
    <dgm:cxn modelId="{B7EA8D9A-9756-4730-8B80-1FF621D3B1E4}" type="presParOf" srcId="{A119B047-3857-468E-B665-8581E369A68D}" destId="{A2EDA8A3-748A-4867-8B3E-988A370E6E5A}" srcOrd="3" destOrd="0" presId="urn:microsoft.com/office/officeart/2008/layout/VerticalAccentList"/>
    <dgm:cxn modelId="{1F533DCD-9BFC-4C49-9888-11B9153E0E56}" type="presParOf" srcId="{A119B047-3857-468E-B665-8581E369A68D}" destId="{8857250B-0F0F-41CC-9C41-A67FC3595FC7}" srcOrd="4" destOrd="0" presId="urn:microsoft.com/office/officeart/2008/layout/VerticalAccentList"/>
    <dgm:cxn modelId="{194C7B4B-024B-4C58-9BFC-8328E9FA7D55}" type="presParOf" srcId="{A119B047-3857-468E-B665-8581E369A68D}" destId="{04AFDE1C-D5E3-4C78-95E6-478B63ED8475}" srcOrd="5" destOrd="0" presId="urn:microsoft.com/office/officeart/2008/layout/VerticalAccentList"/>
    <dgm:cxn modelId="{644AEB34-1FF8-46A9-B342-2852850BFFDD}" type="presParOf" srcId="{A119B047-3857-468E-B665-8581E369A68D}" destId="{6B7543A7-75E7-42F9-ADD2-EED790A1F5D5}" srcOrd="6" destOrd="0" presId="urn:microsoft.com/office/officeart/2008/layout/VerticalAccentList"/>
    <dgm:cxn modelId="{9E34D8AB-9BB5-457B-821C-F4135700CAD8}" type="presParOf" srcId="{A119B047-3857-468E-B665-8581E369A68D}" destId="{F6106AA4-FECC-4A71-B2F8-F5EA61A8EAB0}" srcOrd="7" destOrd="0" presId="urn:microsoft.com/office/officeart/2008/layout/VerticalAccentList"/>
    <dgm:cxn modelId="{869CF5FA-EA03-4EF6-B94B-AFC887AD9D05}" type="presParOf" srcId="{69C03AAB-97AB-448B-9356-74DFD28DF355}" destId="{FFC14DDC-394E-4BDA-8E12-5F236C95BCA7}" srcOrd="2" destOrd="0" presId="urn:microsoft.com/office/officeart/2008/layout/VerticalAccentList"/>
    <dgm:cxn modelId="{02E0922E-52CF-4BEA-B65D-2C88C2C1C4B5}" type="presParOf" srcId="{69C03AAB-97AB-448B-9356-74DFD28DF355}" destId="{EE1D7D81-1EC7-4601-84C0-46BC860DEE28}" srcOrd="3" destOrd="0" presId="urn:microsoft.com/office/officeart/2008/layout/VerticalAccentList"/>
    <dgm:cxn modelId="{266948F7-1152-400D-902B-245C2A81B3D0}" type="presParOf" srcId="{EE1D7D81-1EC7-4601-84C0-46BC860DEE28}" destId="{F203A49D-ECDF-4522-9AD5-249572795C87}" srcOrd="0" destOrd="0" presId="urn:microsoft.com/office/officeart/2008/layout/VerticalAccentList"/>
    <dgm:cxn modelId="{D79EED31-7D14-4DAE-B5C6-8F287EF8F4D2}" type="presParOf" srcId="{69C03AAB-97AB-448B-9356-74DFD28DF355}" destId="{E12C8DCF-B8E0-47A1-B51A-157D743A8D87}" srcOrd="4" destOrd="0" presId="urn:microsoft.com/office/officeart/2008/layout/VerticalAccentList"/>
    <dgm:cxn modelId="{ADEDF5C3-34B1-4AA4-A2D5-B9AD9BD979E8}" type="presParOf" srcId="{E12C8DCF-B8E0-47A1-B51A-157D743A8D87}" destId="{94607910-08AE-4718-81A5-7889B7C998AA}" srcOrd="0" destOrd="0" presId="urn:microsoft.com/office/officeart/2008/layout/VerticalAccentList"/>
    <dgm:cxn modelId="{67AE0EBE-7F81-4CD5-B601-0A42B9D0AEA4}" type="presParOf" srcId="{E12C8DCF-B8E0-47A1-B51A-157D743A8D87}" destId="{BCF93316-B538-4CDC-9622-029A21F9279B}" srcOrd="1" destOrd="0" presId="urn:microsoft.com/office/officeart/2008/layout/VerticalAccentList"/>
    <dgm:cxn modelId="{CBCA24AC-B033-4B1A-8576-EE3623061A74}" type="presParOf" srcId="{E12C8DCF-B8E0-47A1-B51A-157D743A8D87}" destId="{0B9A3F41-EC3C-4B7B-85BC-14702C10C955}" srcOrd="2" destOrd="0" presId="urn:microsoft.com/office/officeart/2008/layout/VerticalAccentList"/>
    <dgm:cxn modelId="{65A9C397-7F24-4D8F-B313-52AEC01AB79B}" type="presParOf" srcId="{E12C8DCF-B8E0-47A1-B51A-157D743A8D87}" destId="{13A2DB19-64C6-4BE5-ADAC-0B81E74D676C}" srcOrd="3" destOrd="0" presId="urn:microsoft.com/office/officeart/2008/layout/VerticalAccentList"/>
    <dgm:cxn modelId="{A83F1E2F-A9AF-4720-8FDF-A6D4D08CF3F2}" type="presParOf" srcId="{E12C8DCF-B8E0-47A1-B51A-157D743A8D87}" destId="{C53CD887-B11A-46C0-A2DE-532C02A3568D}" srcOrd="4" destOrd="0" presId="urn:microsoft.com/office/officeart/2008/layout/VerticalAccentList"/>
    <dgm:cxn modelId="{21CCC5B1-14CF-402C-822F-B669AA5A9AE9}" type="presParOf" srcId="{E12C8DCF-B8E0-47A1-B51A-157D743A8D87}" destId="{BA302F7C-A062-47B4-AA56-8F3E86E28AB9}" srcOrd="5" destOrd="0" presId="urn:microsoft.com/office/officeart/2008/layout/VerticalAccentList"/>
    <dgm:cxn modelId="{9CE12EE0-B5BA-4931-9C28-8DEE8BC52C88}" type="presParOf" srcId="{E12C8DCF-B8E0-47A1-B51A-157D743A8D87}" destId="{930A255D-7856-46E9-A812-5E1921167A38}" srcOrd="6" destOrd="0" presId="urn:microsoft.com/office/officeart/2008/layout/VerticalAccentList"/>
    <dgm:cxn modelId="{01E424A8-C524-4B86-BC82-E995CF04CE7F}" type="presParOf" srcId="{E12C8DCF-B8E0-47A1-B51A-157D743A8D87}" destId="{F6E82EB1-9FCE-42F9-BADA-2A650ACB220B}" srcOrd="7" destOrd="0" presId="urn:microsoft.com/office/officeart/2008/layout/VerticalAccentList"/>
    <dgm:cxn modelId="{B217B6AD-BDCF-4C26-A2E1-3CB5A6AE2068}" type="presParOf" srcId="{69C03AAB-97AB-448B-9356-74DFD28DF355}" destId="{00BC1FEE-539D-46D7-B896-3F3F47A85884}" srcOrd="5" destOrd="0" presId="urn:microsoft.com/office/officeart/2008/layout/VerticalAccentList"/>
    <dgm:cxn modelId="{3BE4E7C0-EE0B-4BBE-93E8-AE4A0FE0BE8F}" type="presParOf" srcId="{69C03AAB-97AB-448B-9356-74DFD28DF355}" destId="{EE928F4C-2912-4F19-839E-E4C8DE9D2724}" srcOrd="6" destOrd="0" presId="urn:microsoft.com/office/officeart/2008/layout/VerticalAccentList"/>
    <dgm:cxn modelId="{483A2B01-6BFC-4371-A993-69C3390D843F}" type="presParOf" srcId="{EE928F4C-2912-4F19-839E-E4C8DE9D2724}" destId="{382F9521-A598-4CF1-B909-8CE1DB89FD41}" srcOrd="0" destOrd="0" presId="urn:microsoft.com/office/officeart/2008/layout/VerticalAccentList"/>
    <dgm:cxn modelId="{6822669F-6D76-4229-888A-D53458B2F1E6}" type="presParOf" srcId="{69C03AAB-97AB-448B-9356-74DFD28DF355}" destId="{BE16D0C1-1F18-4B22-BF7F-AFB78408686E}" srcOrd="7" destOrd="0" presId="urn:microsoft.com/office/officeart/2008/layout/VerticalAccentList"/>
    <dgm:cxn modelId="{19EB924E-A309-40F4-95BD-CA31A1220F63}" type="presParOf" srcId="{BE16D0C1-1F18-4B22-BF7F-AFB78408686E}" destId="{8984AFEF-A2B1-44CE-9970-7EB13ED7E521}" srcOrd="0" destOrd="0" presId="urn:microsoft.com/office/officeart/2008/layout/VerticalAccentList"/>
    <dgm:cxn modelId="{2ACD03B7-601D-4ED1-A31F-FFD5A092F9B0}" type="presParOf" srcId="{BE16D0C1-1F18-4B22-BF7F-AFB78408686E}" destId="{5EA38FDF-F2BB-4691-92C1-A056D1E680E3}" srcOrd="1" destOrd="0" presId="urn:microsoft.com/office/officeart/2008/layout/VerticalAccentList"/>
    <dgm:cxn modelId="{F2DC7EAD-3106-493A-BA0B-F8BA26C60D37}" type="presParOf" srcId="{BE16D0C1-1F18-4B22-BF7F-AFB78408686E}" destId="{09D0B64F-BAEF-43F2-ADEB-D543493662F5}" srcOrd="2" destOrd="0" presId="urn:microsoft.com/office/officeart/2008/layout/VerticalAccentList"/>
    <dgm:cxn modelId="{AE176924-89DA-4978-85C2-282521835E2E}" type="presParOf" srcId="{BE16D0C1-1F18-4B22-BF7F-AFB78408686E}" destId="{E53B84FF-A2F2-4EAD-8A85-CADF1186171B}" srcOrd="3" destOrd="0" presId="urn:microsoft.com/office/officeart/2008/layout/VerticalAccentList"/>
    <dgm:cxn modelId="{4914C4F6-0006-4629-85C2-C2A53CF3E3C0}" type="presParOf" srcId="{BE16D0C1-1F18-4B22-BF7F-AFB78408686E}" destId="{B6E15EB2-759E-47FC-B097-EFAE8C26A39F}" srcOrd="4" destOrd="0" presId="urn:microsoft.com/office/officeart/2008/layout/VerticalAccentList"/>
    <dgm:cxn modelId="{915AC696-DCFB-4AE6-B76B-5C75C9C41B4D}" type="presParOf" srcId="{BE16D0C1-1F18-4B22-BF7F-AFB78408686E}" destId="{E9CC1265-AAD5-4DDE-B07B-1CC244EC9B21}" srcOrd="5" destOrd="0" presId="urn:microsoft.com/office/officeart/2008/layout/VerticalAccentList"/>
    <dgm:cxn modelId="{6253A086-D569-4E2D-AE96-442006FE9CE7}" type="presParOf" srcId="{BE16D0C1-1F18-4B22-BF7F-AFB78408686E}" destId="{76566E64-D5F8-41C6-825C-C41B845297D0}" srcOrd="6" destOrd="0" presId="urn:microsoft.com/office/officeart/2008/layout/VerticalAccentList"/>
    <dgm:cxn modelId="{638D67CB-5DF1-4909-93B1-662FE38D5FF7}" type="presParOf" srcId="{BE16D0C1-1F18-4B22-BF7F-AFB78408686E}" destId="{A340417F-6799-4C6B-ABF4-0FE9809FB059}" srcOrd="7" destOrd="0" presId="urn:microsoft.com/office/officeart/2008/layout/VerticalAccentList"/>
    <dgm:cxn modelId="{40C8B2A2-8F23-4CF8-9CAE-17A7C642C36D}" type="presParOf" srcId="{69C03AAB-97AB-448B-9356-74DFD28DF355}" destId="{AABD4532-6A60-4B84-9F55-FCD8214FC088}" srcOrd="8" destOrd="0" presId="urn:microsoft.com/office/officeart/2008/layout/VerticalAccentList"/>
    <dgm:cxn modelId="{2354E062-0A37-4E10-B42C-85EAFE542C9C}" type="presParOf" srcId="{69C03AAB-97AB-448B-9356-74DFD28DF355}" destId="{2540709F-5513-40E6-87BF-059386468B45}" srcOrd="9" destOrd="0" presId="urn:microsoft.com/office/officeart/2008/layout/VerticalAccentList"/>
    <dgm:cxn modelId="{B451FC69-BBF7-4B78-9B0F-792F40A3E196}" type="presParOf" srcId="{2540709F-5513-40E6-87BF-059386468B45}" destId="{2DE62D64-8B9A-4AFD-8D4A-66E25F203746}" srcOrd="0" destOrd="0" presId="urn:microsoft.com/office/officeart/2008/layout/VerticalAccentList"/>
    <dgm:cxn modelId="{AA58A829-724F-4DC0-83F8-772637AAAD15}" type="presParOf" srcId="{69C03AAB-97AB-448B-9356-74DFD28DF355}" destId="{2EB0AE00-2520-4530-BE89-71E45EE188F6}" srcOrd="10" destOrd="0" presId="urn:microsoft.com/office/officeart/2008/layout/VerticalAccentList"/>
    <dgm:cxn modelId="{8D4B3D34-D968-4E19-A25D-2A128A7298EA}" type="presParOf" srcId="{2EB0AE00-2520-4530-BE89-71E45EE188F6}" destId="{BAFD063E-1DE1-4053-857C-A3917C73BD53}" srcOrd="0" destOrd="0" presId="urn:microsoft.com/office/officeart/2008/layout/VerticalAccentList"/>
    <dgm:cxn modelId="{1B2DA369-4757-4A81-81EC-8F2E323A4221}" type="presParOf" srcId="{2EB0AE00-2520-4530-BE89-71E45EE188F6}" destId="{434F950A-FE99-42A9-9B27-D698ED907256}" srcOrd="1" destOrd="0" presId="urn:microsoft.com/office/officeart/2008/layout/VerticalAccentList"/>
    <dgm:cxn modelId="{6F743F5E-9DE1-4B3C-B11D-D62CD8A5158C}" type="presParOf" srcId="{2EB0AE00-2520-4530-BE89-71E45EE188F6}" destId="{A0B93581-2EFA-42FA-9956-38DCE108C147}" srcOrd="2" destOrd="0" presId="urn:microsoft.com/office/officeart/2008/layout/VerticalAccentList"/>
    <dgm:cxn modelId="{13C7FDD8-1DEF-4AE6-877E-9EDFEF4BA473}" type="presParOf" srcId="{2EB0AE00-2520-4530-BE89-71E45EE188F6}" destId="{C5335652-0928-4E1D-95E5-BB2755DDEEBE}" srcOrd="3" destOrd="0" presId="urn:microsoft.com/office/officeart/2008/layout/VerticalAccentList"/>
    <dgm:cxn modelId="{E42A8C54-1C4B-4FAE-BC44-C111D51BB2EF}" type="presParOf" srcId="{2EB0AE00-2520-4530-BE89-71E45EE188F6}" destId="{85F40883-9C26-4DC7-A4E2-0C995AEC9A6B}" srcOrd="4" destOrd="0" presId="urn:microsoft.com/office/officeart/2008/layout/VerticalAccentList"/>
    <dgm:cxn modelId="{CD1BFBFB-DE05-45E7-9400-D17AE0976680}" type="presParOf" srcId="{2EB0AE00-2520-4530-BE89-71E45EE188F6}" destId="{475079CE-1BB8-4CD8-AC97-095949EF3F7D}" srcOrd="5" destOrd="0" presId="urn:microsoft.com/office/officeart/2008/layout/VerticalAccentList"/>
    <dgm:cxn modelId="{98599918-1ED3-4D1E-B67B-0AD71F793F78}" type="presParOf" srcId="{2EB0AE00-2520-4530-BE89-71E45EE188F6}" destId="{D44CE460-693A-4B15-88F0-84DB776D6D1F}" srcOrd="6" destOrd="0" presId="urn:microsoft.com/office/officeart/2008/layout/VerticalAccentList"/>
    <dgm:cxn modelId="{A9AC826D-0595-4570-8596-707CC9EAC956}" type="presParOf" srcId="{2EB0AE00-2520-4530-BE89-71E45EE188F6}" destId="{C217310B-A9E2-4306-BB39-160215F9257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DC84F-EDA1-44CD-BD29-B4A68AAB1C12}">
      <dsp:nvSpPr>
        <dsp:cNvPr id="0" name=""/>
        <dsp:cNvSpPr/>
      </dsp:nvSpPr>
      <dsp:spPr>
        <a:xfrm>
          <a:off x="918356" y="1942"/>
          <a:ext cx="4570205" cy="415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sp:txBody>
      <dsp:txXfrm>
        <a:off x="918356" y="1942"/>
        <a:ext cx="4570205" cy="415473"/>
      </dsp:txXfrm>
    </dsp:sp>
    <dsp:sp modelId="{B4D70A0E-CA0A-449C-9299-307E4FABCAB6}">
      <dsp:nvSpPr>
        <dsp:cNvPr id="0" name=""/>
        <dsp:cNvSpPr/>
      </dsp:nvSpPr>
      <dsp:spPr>
        <a:xfrm>
          <a:off x="918356" y="417416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54512-6AE6-496B-923A-52A83A26879A}">
      <dsp:nvSpPr>
        <dsp:cNvPr id="0" name=""/>
        <dsp:cNvSpPr/>
      </dsp:nvSpPr>
      <dsp:spPr>
        <a:xfrm>
          <a:off x="1560724" y="417416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727425"/>
            <a:satOff val="-68"/>
            <a:lumOff val="87"/>
            <a:alphaOff val="0"/>
          </a:schemeClr>
        </a:solidFill>
        <a:ln w="15875" cap="rnd" cmpd="sng" algn="ctr">
          <a:solidFill>
            <a:schemeClr val="accent4">
              <a:hueOff val="727425"/>
              <a:satOff val="-68"/>
              <a:lumOff val="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270E5-4953-4957-8009-53F6D7C7A309}">
      <dsp:nvSpPr>
        <dsp:cNvPr id="0" name=""/>
        <dsp:cNvSpPr/>
      </dsp:nvSpPr>
      <dsp:spPr>
        <a:xfrm>
          <a:off x="2203599" y="417416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454850"/>
            <a:satOff val="-137"/>
            <a:lumOff val="174"/>
            <a:alphaOff val="0"/>
          </a:schemeClr>
        </a:solidFill>
        <a:ln w="15875" cap="rnd" cmpd="sng" algn="ctr">
          <a:solidFill>
            <a:schemeClr val="accent4">
              <a:hueOff val="1454850"/>
              <a:satOff val="-137"/>
              <a:lumOff val="1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DA8A3-748A-4867-8B3E-988A370E6E5A}">
      <dsp:nvSpPr>
        <dsp:cNvPr id="0" name=""/>
        <dsp:cNvSpPr/>
      </dsp:nvSpPr>
      <dsp:spPr>
        <a:xfrm>
          <a:off x="2845967" y="417416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2182275"/>
            <a:satOff val="-205"/>
            <a:lumOff val="261"/>
            <a:alphaOff val="0"/>
          </a:schemeClr>
        </a:solidFill>
        <a:ln w="15875" cap="rnd" cmpd="sng" algn="ctr">
          <a:solidFill>
            <a:schemeClr val="accent4">
              <a:hueOff val="2182275"/>
              <a:satOff val="-205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7250B-0F0F-41CC-9C41-A67FC3595FC7}">
      <dsp:nvSpPr>
        <dsp:cNvPr id="0" name=""/>
        <dsp:cNvSpPr/>
      </dsp:nvSpPr>
      <dsp:spPr>
        <a:xfrm>
          <a:off x="3488843" y="417416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2909700"/>
            <a:satOff val="-273"/>
            <a:lumOff val="348"/>
            <a:alphaOff val="0"/>
          </a:schemeClr>
        </a:solidFill>
        <a:ln w="15875" cap="rnd" cmpd="sng" algn="ctr">
          <a:solidFill>
            <a:schemeClr val="accent4">
              <a:hueOff val="2909700"/>
              <a:satOff val="-273"/>
              <a:lumOff val="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FDE1C-D5E3-4C78-95E6-478B63ED8475}">
      <dsp:nvSpPr>
        <dsp:cNvPr id="0" name=""/>
        <dsp:cNvSpPr/>
      </dsp:nvSpPr>
      <dsp:spPr>
        <a:xfrm>
          <a:off x="4131210" y="417416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3637125"/>
            <a:satOff val="-342"/>
            <a:lumOff val="436"/>
            <a:alphaOff val="0"/>
          </a:schemeClr>
        </a:solidFill>
        <a:ln w="15875" cap="rnd" cmpd="sng" algn="ctr">
          <a:solidFill>
            <a:schemeClr val="accent4">
              <a:hueOff val="3637125"/>
              <a:satOff val="-342"/>
              <a:lumOff val="4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543A7-75E7-42F9-ADD2-EED790A1F5D5}">
      <dsp:nvSpPr>
        <dsp:cNvPr id="0" name=""/>
        <dsp:cNvSpPr/>
      </dsp:nvSpPr>
      <dsp:spPr>
        <a:xfrm>
          <a:off x="4774086" y="417416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4364550"/>
            <a:satOff val="-410"/>
            <a:lumOff val="523"/>
            <a:alphaOff val="0"/>
          </a:schemeClr>
        </a:solidFill>
        <a:ln w="15875" cap="rnd" cmpd="sng" algn="ctr">
          <a:solidFill>
            <a:schemeClr val="accent4">
              <a:hueOff val="4364550"/>
              <a:satOff val="-410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06AA4-FECC-4A71-B2F8-F5EA61A8EAB0}">
      <dsp:nvSpPr>
        <dsp:cNvPr id="0" name=""/>
        <dsp:cNvSpPr/>
      </dsp:nvSpPr>
      <dsp:spPr>
        <a:xfrm>
          <a:off x="918356" y="502049"/>
          <a:ext cx="4629618" cy="677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bào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4</a:t>
          </a:r>
        </a:p>
      </dsp:txBody>
      <dsp:txXfrm>
        <a:off x="918356" y="502049"/>
        <a:ext cx="4629618" cy="677067"/>
      </dsp:txXfrm>
    </dsp:sp>
    <dsp:sp modelId="{F203A49D-ECDF-4522-9AD5-249572795C87}">
      <dsp:nvSpPr>
        <dsp:cNvPr id="0" name=""/>
        <dsp:cNvSpPr/>
      </dsp:nvSpPr>
      <dsp:spPr>
        <a:xfrm>
          <a:off x="918356" y="1343195"/>
          <a:ext cx="4570205" cy="415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Nhóm 2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8356" y="1343195"/>
        <a:ext cx="4570205" cy="415473"/>
      </dsp:txXfrm>
    </dsp:sp>
    <dsp:sp modelId="{94607910-08AE-4718-81A5-7889B7C998AA}">
      <dsp:nvSpPr>
        <dsp:cNvPr id="0" name=""/>
        <dsp:cNvSpPr/>
      </dsp:nvSpPr>
      <dsp:spPr>
        <a:xfrm>
          <a:off x="918356" y="1758669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5091975"/>
            <a:satOff val="-478"/>
            <a:lumOff val="610"/>
            <a:alphaOff val="0"/>
          </a:schemeClr>
        </a:solidFill>
        <a:ln w="15875" cap="rnd" cmpd="sng" algn="ctr">
          <a:solidFill>
            <a:schemeClr val="accent4">
              <a:hueOff val="5091975"/>
              <a:satOff val="-478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93316-B538-4CDC-9622-029A21F9279B}">
      <dsp:nvSpPr>
        <dsp:cNvPr id="0" name=""/>
        <dsp:cNvSpPr/>
      </dsp:nvSpPr>
      <dsp:spPr>
        <a:xfrm>
          <a:off x="1560724" y="1758669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5819400"/>
            <a:satOff val="-547"/>
            <a:lumOff val="697"/>
            <a:alphaOff val="0"/>
          </a:schemeClr>
        </a:solidFill>
        <a:ln w="15875" cap="rnd" cmpd="sng" algn="ctr">
          <a:solidFill>
            <a:schemeClr val="accent4">
              <a:hueOff val="5819400"/>
              <a:satOff val="-547"/>
              <a:lumOff val="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A3F41-EC3C-4B7B-85BC-14702C10C955}">
      <dsp:nvSpPr>
        <dsp:cNvPr id="0" name=""/>
        <dsp:cNvSpPr/>
      </dsp:nvSpPr>
      <dsp:spPr>
        <a:xfrm>
          <a:off x="2203599" y="1758669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6546825"/>
            <a:satOff val="-615"/>
            <a:lumOff val="784"/>
            <a:alphaOff val="0"/>
          </a:schemeClr>
        </a:solidFill>
        <a:ln w="15875" cap="rnd" cmpd="sng" algn="ctr">
          <a:solidFill>
            <a:schemeClr val="accent4">
              <a:hueOff val="6546825"/>
              <a:satOff val="-615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2DB19-64C6-4BE5-ADAC-0B81E74D676C}">
      <dsp:nvSpPr>
        <dsp:cNvPr id="0" name=""/>
        <dsp:cNvSpPr/>
      </dsp:nvSpPr>
      <dsp:spPr>
        <a:xfrm>
          <a:off x="2845967" y="1758669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7274250"/>
            <a:satOff val="-683"/>
            <a:lumOff val="871"/>
            <a:alphaOff val="0"/>
          </a:schemeClr>
        </a:solidFill>
        <a:ln w="15875" cap="rnd" cmpd="sng" algn="ctr">
          <a:solidFill>
            <a:schemeClr val="accent4">
              <a:hueOff val="7274250"/>
              <a:satOff val="-683"/>
              <a:lumOff val="8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CD887-B11A-46C0-A2DE-532C02A3568D}">
      <dsp:nvSpPr>
        <dsp:cNvPr id="0" name=""/>
        <dsp:cNvSpPr/>
      </dsp:nvSpPr>
      <dsp:spPr>
        <a:xfrm>
          <a:off x="3488843" y="1758669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8001675"/>
            <a:satOff val="-752"/>
            <a:lumOff val="958"/>
            <a:alphaOff val="0"/>
          </a:schemeClr>
        </a:solidFill>
        <a:ln w="15875" cap="rnd" cmpd="sng" algn="ctr">
          <a:solidFill>
            <a:schemeClr val="accent4">
              <a:hueOff val="8001675"/>
              <a:satOff val="-752"/>
              <a:lumOff val="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02F7C-A062-47B4-AA56-8F3E86E28AB9}">
      <dsp:nvSpPr>
        <dsp:cNvPr id="0" name=""/>
        <dsp:cNvSpPr/>
      </dsp:nvSpPr>
      <dsp:spPr>
        <a:xfrm>
          <a:off x="4131210" y="1758669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8729100"/>
            <a:satOff val="-820"/>
            <a:lumOff val="1045"/>
            <a:alphaOff val="0"/>
          </a:schemeClr>
        </a:solidFill>
        <a:ln w="15875" cap="rnd" cmpd="sng" algn="ctr">
          <a:solidFill>
            <a:schemeClr val="accent4">
              <a:hueOff val="8729100"/>
              <a:satOff val="-820"/>
              <a:lumOff val="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A255D-7856-46E9-A812-5E1921167A38}">
      <dsp:nvSpPr>
        <dsp:cNvPr id="0" name=""/>
        <dsp:cNvSpPr/>
      </dsp:nvSpPr>
      <dsp:spPr>
        <a:xfrm>
          <a:off x="4774086" y="1758669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9456525"/>
            <a:satOff val="-888"/>
            <a:lumOff val="1132"/>
            <a:alphaOff val="0"/>
          </a:schemeClr>
        </a:solidFill>
        <a:ln w="15875" cap="rnd" cmpd="sng" algn="ctr">
          <a:solidFill>
            <a:schemeClr val="accent4">
              <a:hueOff val="9456525"/>
              <a:satOff val="-888"/>
              <a:lumOff val="11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82EB1-9FCE-42F9-BADA-2A650ACB220B}">
      <dsp:nvSpPr>
        <dsp:cNvPr id="0" name=""/>
        <dsp:cNvSpPr/>
      </dsp:nvSpPr>
      <dsp:spPr>
        <a:xfrm>
          <a:off x="923958" y="1843302"/>
          <a:ext cx="4618414" cy="677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6546825"/>
              <a:satOff val="-615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Màng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4</a:t>
          </a:r>
        </a:p>
      </dsp:txBody>
      <dsp:txXfrm>
        <a:off x="923958" y="1843302"/>
        <a:ext cx="4618414" cy="677067"/>
      </dsp:txXfrm>
    </dsp:sp>
    <dsp:sp modelId="{382F9521-A598-4CF1-B909-8CE1DB89FD41}">
      <dsp:nvSpPr>
        <dsp:cNvPr id="0" name=""/>
        <dsp:cNvSpPr/>
      </dsp:nvSpPr>
      <dsp:spPr>
        <a:xfrm>
          <a:off x="918356" y="2684448"/>
          <a:ext cx="4570205" cy="415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Nhóm 3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8356" y="2684448"/>
        <a:ext cx="4570205" cy="415473"/>
      </dsp:txXfrm>
    </dsp:sp>
    <dsp:sp modelId="{8984AFEF-A2B1-44CE-9970-7EB13ED7E521}">
      <dsp:nvSpPr>
        <dsp:cNvPr id="0" name=""/>
        <dsp:cNvSpPr/>
      </dsp:nvSpPr>
      <dsp:spPr>
        <a:xfrm>
          <a:off x="918356" y="3099921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0183950"/>
            <a:satOff val="-957"/>
            <a:lumOff val="1220"/>
            <a:alphaOff val="0"/>
          </a:schemeClr>
        </a:solidFill>
        <a:ln w="15875" cap="rnd" cmpd="sng" algn="ctr">
          <a:solidFill>
            <a:schemeClr val="accent4">
              <a:hueOff val="10183950"/>
              <a:satOff val="-957"/>
              <a:lumOff val="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38FDF-F2BB-4691-92C1-A056D1E680E3}">
      <dsp:nvSpPr>
        <dsp:cNvPr id="0" name=""/>
        <dsp:cNvSpPr/>
      </dsp:nvSpPr>
      <dsp:spPr>
        <a:xfrm>
          <a:off x="1560724" y="3099921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0911376"/>
            <a:satOff val="-1025"/>
            <a:lumOff val="1307"/>
            <a:alphaOff val="0"/>
          </a:schemeClr>
        </a:solidFill>
        <a:ln w="15875" cap="rnd" cmpd="sng" algn="ctr">
          <a:solidFill>
            <a:schemeClr val="accent4">
              <a:hueOff val="10911376"/>
              <a:satOff val="-1025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0B64F-BAEF-43F2-ADEB-D543493662F5}">
      <dsp:nvSpPr>
        <dsp:cNvPr id="0" name=""/>
        <dsp:cNvSpPr/>
      </dsp:nvSpPr>
      <dsp:spPr>
        <a:xfrm>
          <a:off x="2203599" y="3099921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1638800"/>
            <a:satOff val="-1093"/>
            <a:lumOff val="1394"/>
            <a:alphaOff val="0"/>
          </a:schemeClr>
        </a:solidFill>
        <a:ln w="15875" cap="rnd" cmpd="sng" algn="ctr">
          <a:solidFill>
            <a:schemeClr val="accent4">
              <a:hueOff val="11638800"/>
              <a:satOff val="-1093"/>
              <a:lumOff val="13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B84FF-A2F2-4EAD-8A85-CADF1186171B}">
      <dsp:nvSpPr>
        <dsp:cNvPr id="0" name=""/>
        <dsp:cNvSpPr/>
      </dsp:nvSpPr>
      <dsp:spPr>
        <a:xfrm>
          <a:off x="2845967" y="3099921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2366225"/>
            <a:satOff val="-1162"/>
            <a:lumOff val="1481"/>
            <a:alphaOff val="0"/>
          </a:schemeClr>
        </a:solidFill>
        <a:ln w="15875" cap="rnd" cmpd="sng" algn="ctr">
          <a:solidFill>
            <a:schemeClr val="accent4">
              <a:hueOff val="12366225"/>
              <a:satOff val="-1162"/>
              <a:lumOff val="1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15EB2-759E-47FC-B097-EFAE8C26A39F}">
      <dsp:nvSpPr>
        <dsp:cNvPr id="0" name=""/>
        <dsp:cNvSpPr/>
      </dsp:nvSpPr>
      <dsp:spPr>
        <a:xfrm>
          <a:off x="3488843" y="3099921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3093651"/>
            <a:satOff val="-1230"/>
            <a:lumOff val="1568"/>
            <a:alphaOff val="0"/>
          </a:schemeClr>
        </a:solidFill>
        <a:ln w="15875" cap="rnd" cmpd="sng" algn="ctr">
          <a:solidFill>
            <a:schemeClr val="accent4">
              <a:hueOff val="13093651"/>
              <a:satOff val="-1230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C1265-AAD5-4DDE-B07B-1CC244EC9B21}">
      <dsp:nvSpPr>
        <dsp:cNvPr id="0" name=""/>
        <dsp:cNvSpPr/>
      </dsp:nvSpPr>
      <dsp:spPr>
        <a:xfrm>
          <a:off x="4131210" y="3099921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3821075"/>
            <a:satOff val="-1298"/>
            <a:lumOff val="1655"/>
            <a:alphaOff val="0"/>
          </a:schemeClr>
        </a:solidFill>
        <a:ln w="15875" cap="rnd" cmpd="sng" algn="ctr">
          <a:solidFill>
            <a:schemeClr val="accent4">
              <a:hueOff val="13821075"/>
              <a:satOff val="-1298"/>
              <a:lumOff val="1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66E64-D5F8-41C6-825C-C41B845297D0}">
      <dsp:nvSpPr>
        <dsp:cNvPr id="0" name=""/>
        <dsp:cNvSpPr/>
      </dsp:nvSpPr>
      <dsp:spPr>
        <a:xfrm>
          <a:off x="4774086" y="3099921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4548499"/>
            <a:satOff val="-1367"/>
            <a:lumOff val="1742"/>
            <a:alphaOff val="0"/>
          </a:schemeClr>
        </a:solidFill>
        <a:ln w="15875" cap="rnd" cmpd="sng" algn="ctr">
          <a:solidFill>
            <a:schemeClr val="accent4">
              <a:hueOff val="14548499"/>
              <a:satOff val="-1367"/>
              <a:lumOff val="17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0417F-6799-4C6B-ABF4-0FE9809FB059}">
      <dsp:nvSpPr>
        <dsp:cNvPr id="0" name=""/>
        <dsp:cNvSpPr/>
      </dsp:nvSpPr>
      <dsp:spPr>
        <a:xfrm>
          <a:off x="918356" y="3184555"/>
          <a:ext cx="4629618" cy="677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3093651"/>
              <a:satOff val="-1230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bào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5</a:t>
          </a:r>
        </a:p>
      </dsp:txBody>
      <dsp:txXfrm>
        <a:off x="918356" y="3184555"/>
        <a:ext cx="4629618" cy="677067"/>
      </dsp:txXfrm>
    </dsp:sp>
    <dsp:sp modelId="{2DE62D64-8B9A-4AFD-8D4A-66E25F203746}">
      <dsp:nvSpPr>
        <dsp:cNvPr id="0" name=""/>
        <dsp:cNvSpPr/>
      </dsp:nvSpPr>
      <dsp:spPr>
        <a:xfrm>
          <a:off x="918356" y="4025701"/>
          <a:ext cx="4570205" cy="415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Nhóm 4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8356" y="4025701"/>
        <a:ext cx="4570205" cy="415473"/>
      </dsp:txXfrm>
    </dsp:sp>
    <dsp:sp modelId="{BAFD063E-1DE1-4053-857C-A3917C73BD53}">
      <dsp:nvSpPr>
        <dsp:cNvPr id="0" name=""/>
        <dsp:cNvSpPr/>
      </dsp:nvSpPr>
      <dsp:spPr>
        <a:xfrm>
          <a:off x="918356" y="4441174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5275925"/>
            <a:satOff val="-1435"/>
            <a:lumOff val="1829"/>
            <a:alphaOff val="0"/>
          </a:schemeClr>
        </a:solidFill>
        <a:ln w="15875" cap="rnd" cmpd="sng" algn="ctr">
          <a:solidFill>
            <a:schemeClr val="accent4">
              <a:hueOff val="15275925"/>
              <a:satOff val="-143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F950A-FE99-42A9-9B27-D698ED907256}">
      <dsp:nvSpPr>
        <dsp:cNvPr id="0" name=""/>
        <dsp:cNvSpPr/>
      </dsp:nvSpPr>
      <dsp:spPr>
        <a:xfrm>
          <a:off x="1560724" y="4441174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6003350"/>
            <a:satOff val="-1503"/>
            <a:lumOff val="1916"/>
            <a:alphaOff val="0"/>
          </a:schemeClr>
        </a:solidFill>
        <a:ln w="15875" cap="rnd" cmpd="sng" algn="ctr">
          <a:solidFill>
            <a:schemeClr val="accent4">
              <a:hueOff val="16003350"/>
              <a:satOff val="-1503"/>
              <a:lumOff val="19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93581-2EFA-42FA-9956-38DCE108C147}">
      <dsp:nvSpPr>
        <dsp:cNvPr id="0" name=""/>
        <dsp:cNvSpPr/>
      </dsp:nvSpPr>
      <dsp:spPr>
        <a:xfrm>
          <a:off x="2203599" y="4441174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6730775"/>
            <a:satOff val="-1572"/>
            <a:lumOff val="2004"/>
            <a:alphaOff val="0"/>
          </a:schemeClr>
        </a:solidFill>
        <a:ln w="15875" cap="rnd" cmpd="sng" algn="ctr">
          <a:solidFill>
            <a:schemeClr val="accent4">
              <a:hueOff val="16730775"/>
              <a:satOff val="-1572"/>
              <a:lumOff val="20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35652-0928-4E1D-95E5-BB2755DDEEBE}">
      <dsp:nvSpPr>
        <dsp:cNvPr id="0" name=""/>
        <dsp:cNvSpPr/>
      </dsp:nvSpPr>
      <dsp:spPr>
        <a:xfrm>
          <a:off x="2845967" y="4441174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7458200"/>
            <a:satOff val="-1640"/>
            <a:lumOff val="2091"/>
            <a:alphaOff val="0"/>
          </a:schemeClr>
        </a:solidFill>
        <a:ln w="15875" cap="rnd" cmpd="sng" algn="ctr">
          <a:solidFill>
            <a:schemeClr val="accent4">
              <a:hueOff val="17458200"/>
              <a:satOff val="-1640"/>
              <a:lumOff val="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40883-9C26-4DC7-A4E2-0C995AEC9A6B}">
      <dsp:nvSpPr>
        <dsp:cNvPr id="0" name=""/>
        <dsp:cNvSpPr/>
      </dsp:nvSpPr>
      <dsp:spPr>
        <a:xfrm>
          <a:off x="3488843" y="4441174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8185625"/>
            <a:satOff val="-1708"/>
            <a:lumOff val="2178"/>
            <a:alphaOff val="0"/>
          </a:schemeClr>
        </a:solidFill>
        <a:ln w="15875" cap="rnd" cmpd="sng" algn="ctr">
          <a:solidFill>
            <a:schemeClr val="accent4">
              <a:hueOff val="18185625"/>
              <a:satOff val="-1708"/>
              <a:lumOff val="2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079CE-1BB8-4CD8-AC97-095949EF3F7D}">
      <dsp:nvSpPr>
        <dsp:cNvPr id="0" name=""/>
        <dsp:cNvSpPr/>
      </dsp:nvSpPr>
      <dsp:spPr>
        <a:xfrm>
          <a:off x="4131210" y="4441174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8913050"/>
            <a:satOff val="-1777"/>
            <a:lumOff val="2265"/>
            <a:alphaOff val="0"/>
          </a:schemeClr>
        </a:solidFill>
        <a:ln w="15875" cap="rnd" cmpd="sng" algn="ctr">
          <a:solidFill>
            <a:schemeClr val="accent4">
              <a:hueOff val="18913050"/>
              <a:satOff val="-1777"/>
              <a:lumOff val="22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CE460-693A-4B15-88F0-84DB776D6D1F}">
      <dsp:nvSpPr>
        <dsp:cNvPr id="0" name=""/>
        <dsp:cNvSpPr/>
      </dsp:nvSpPr>
      <dsp:spPr>
        <a:xfrm>
          <a:off x="4774086" y="4441174"/>
          <a:ext cx="1069428" cy="846334"/>
        </a:xfrm>
        <a:prstGeom prst="chevron">
          <a:avLst>
            <a:gd name="adj" fmla="val 70610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7310B-A9E2-4306-BB39-160215F9257F}">
      <dsp:nvSpPr>
        <dsp:cNvPr id="0" name=""/>
        <dsp:cNvSpPr/>
      </dsp:nvSpPr>
      <dsp:spPr>
        <a:xfrm>
          <a:off x="918356" y="4525808"/>
          <a:ext cx="4629618" cy="677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Vùng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6</a:t>
          </a:r>
        </a:p>
      </dsp:txBody>
      <dsp:txXfrm>
        <a:off x="918356" y="4525808"/>
        <a:ext cx="4629618" cy="677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6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04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86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8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01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0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3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41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0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14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34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63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3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19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3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6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6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8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3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54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88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07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72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5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24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84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9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0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11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60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45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9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92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07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8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66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8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569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783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08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981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23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9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22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93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16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5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88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991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1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2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95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9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018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574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2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544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59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76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87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8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4D7859-59A7-43D6-AE21-4FD8E4DC142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81CFD8-8EF6-49FE-B4BF-5AEAEF20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58983"/>
            <a:ext cx="6815669" cy="1727681"/>
          </a:xfrm>
        </p:spPr>
        <p:txBody>
          <a:bodyPr/>
          <a:lstStyle/>
          <a:p>
            <a:r>
              <a:rPr lang="en-US" sz="4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2</a:t>
            </a:r>
            <a:b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 TRÚC TẾ BÀO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06290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en-US" sz="4000" b="1" dirty="0">
                <a:ln w="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</a:p>
          <a:p>
            <a:r>
              <a:rPr lang="en-US" sz="4000" b="1" dirty="0">
                <a:ln w="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TẾ BÀO NHÂN SƠ</a:t>
            </a:r>
          </a:p>
        </p:txBody>
      </p:sp>
    </p:spTree>
    <p:extLst>
      <p:ext uri="{BB962C8B-B14F-4D97-AF65-F5344CB8AC3E}">
        <p14:creationId xmlns:p14="http://schemas.microsoft.com/office/powerpoint/2010/main" val="1429718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Những nguyên nhân khiến nhóm bạn làm việc không hiệu quả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97" y="2562497"/>
            <a:ext cx="473363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546441" y="64309"/>
            <a:ext cx="4132738" cy="2158386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40421612"/>
              </p:ext>
            </p:extLst>
          </p:nvPr>
        </p:nvGraphicFramePr>
        <p:xfrm>
          <a:off x="5430129" y="1083212"/>
          <a:ext cx="6761871" cy="528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3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9909" y="2818403"/>
            <a:ext cx="6392091" cy="3373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Quan sát các hình 7.2 và 7.3, nêu những thành phần cấu tạo giống nhau giữa tế  bào nhân sơ và tế bào nhân thực. | VietJack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117566" y="228183"/>
            <a:ext cx="5314361" cy="2931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01165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86635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Bài 8. Tế bào nhân sơ trang 38, 39 40, 41 Sinh 10 Chân trời sáng tạo | SGK  Sinh 10 - Chân trời sáng tạ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52" y="2553333"/>
            <a:ext cx="8274496" cy="35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18011"/>
            <a:ext cx="9602788" cy="6100355"/>
          </a:xfrm>
        </p:spPr>
        <p:txBody>
          <a:bodyPr>
            <a:noAutofit/>
          </a:bodyPr>
          <a:lstStyle/>
          <a:p>
            <a:r>
              <a:rPr lang="en-US" sz="28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en-US" sz="28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peptidoglycan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peptidoglycan,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+ Gram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+ Gram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spc="50" dirty="0" err="1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8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0" dirty="0" err="1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0" dirty="0" err="1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8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phospholipid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protein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0423" y="3686518"/>
            <a:ext cx="104415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nhầy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polysaccharide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u="sng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nhung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bám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protein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Quan sát các hình 7.2 và 7.3, nêu những thành phần cấu tạo giống nhau giữa tế  bào nhân sơ và tế bào nhân thực. | VietJack.co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3891246" y="128959"/>
            <a:ext cx="6159929" cy="3397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103" y="2795451"/>
            <a:ext cx="9614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65 – 90%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ribosome 70 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tổng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hợp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protein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vùi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chất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plasmid</a:t>
            </a:r>
          </a:p>
        </p:txBody>
      </p:sp>
    </p:spTree>
    <p:extLst>
      <p:ext uri="{BB962C8B-B14F-4D97-AF65-F5344CB8AC3E}">
        <p14:creationId xmlns:p14="http://schemas.microsoft.com/office/powerpoint/2010/main" val="21921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Vùng nhân của tế bào vi khuẩn có đặc điểm A. Chứa một phân tử ADN dạng vòng  | VietJack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3" y="2821576"/>
            <a:ext cx="5369967" cy="23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53052" y="2821576"/>
            <a:ext cx="4990012" cy="3128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xoắn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di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c bệnh phổ biến do vi khuẩn gây ra - Bệnh viện Vinm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55" y="29067"/>
            <a:ext cx="3187337" cy="18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ệnh thương hàn (Salmonella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20" y="9856"/>
            <a:ext cx="1960472" cy="18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hả năng gây bệnh của vi khuẩn thương h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02" y="29067"/>
            <a:ext cx="3556408" cy="185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ác bệnh do viêm đường hô hấp trên: Dấu hiệu, điều trị và phòng ngừ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7" y="2055219"/>
            <a:ext cx="4762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7 dạng viêm da nhiễm trùng phổ biến, thường gặp nhất | Medlat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90" y="2055219"/>
            <a:ext cx="3517902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Mối tương quan giữa các chi vi khuẩn đường ruột và chỉ số lâm sàng ở bệnh  nhân nhiễm trùng huyết | Vinme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48" y="4486091"/>
            <a:ext cx="3474811" cy="221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Một số bệnh nhiễm trùng phổ biến do vi khuẩn gây 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" y="9857"/>
            <a:ext cx="2970249" cy="18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5499463" y="2534194"/>
            <a:ext cx="2712243" cy="1685109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 DỤC SỨC KHỎE</a:t>
            </a:r>
          </a:p>
        </p:txBody>
      </p:sp>
    </p:spTree>
    <p:extLst>
      <p:ext uri="{BB962C8B-B14F-4D97-AF65-F5344CB8AC3E}">
        <p14:creationId xmlns:p14="http://schemas.microsoft.com/office/powerpoint/2010/main" val="3189690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737" y="743948"/>
            <a:ext cx="600020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VÀ 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416" y="2069511"/>
            <a:ext cx="9665509" cy="4351338"/>
          </a:xfrm>
          <a:blipFill dpi="0" rotWithShape="1">
            <a:blip r:embed="rId3"/>
            <a:srcRect/>
            <a:tile tx="0" ty="0" sx="0" sy="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919" y="2728498"/>
            <a:ext cx="7550163" cy="1325563"/>
          </a:xfrm>
        </p:spPr>
        <p:txBody>
          <a:bodyPr/>
          <a:lstStyle/>
          <a:p>
            <a:r>
              <a:rPr lang="en-US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CHÂN THÀNH CẢM ƠN</a:t>
            </a:r>
          </a:p>
        </p:txBody>
      </p:sp>
    </p:spTree>
    <p:extLst>
      <p:ext uri="{BB962C8B-B14F-4D97-AF65-F5344CB8AC3E}">
        <p14:creationId xmlns:p14="http://schemas.microsoft.com/office/powerpoint/2010/main" val="11312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775" y="982132"/>
            <a:ext cx="7424449" cy="1303867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r>
              <a:rPr lang="en-US" sz="360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26" name="Picture 2" descr="Khởi động trước khi bơi | Kênh sức khỏe | Sài Gòn Tiếp Th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52" y="2529510"/>
            <a:ext cx="7866493" cy="36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58" y="890692"/>
            <a:ext cx="4754881" cy="1303867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Ở vi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>
              <a:buNone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E.coli</a:t>
            </a:r>
          </a:p>
        </p:txBody>
      </p:sp>
    </p:spTree>
    <p:extLst>
      <p:ext uri="{BB962C8B-B14F-4D97-AF65-F5344CB8AC3E}">
        <p14:creationId xmlns:p14="http://schemas.microsoft.com/office/powerpoint/2010/main" val="272653936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yrodictium abyssi - microbe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6" y="798873"/>
            <a:ext cx="4725660" cy="384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8809" y="4955568"/>
            <a:ext cx="3870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Pyrodictium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abyssi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lửa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hlamydomonas nivalis | It's a fresh-water cryophilic algae!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60" y="798873"/>
            <a:ext cx="5764641" cy="384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46" y="4955568"/>
            <a:ext cx="4028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Chlamydomonas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nivalis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Nam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endParaRPr lang="en-US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46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877" y="1617149"/>
            <a:ext cx="10515600" cy="1325563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 ĐIỂM CHUNG CỦA TẾ BÀO NHÂN SƠ</a:t>
            </a:r>
          </a:p>
        </p:txBody>
      </p:sp>
      <p:pic>
        <p:nvPicPr>
          <p:cNvPr id="11266" name="Picture 2" descr="Tế Bào Nhân Sơ - Cấu Tạo Và đặc điểm Chung Của Tế Bào Nhân Sơ | Lessonopo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40" y="3434767"/>
            <a:ext cx="2888224" cy="22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Đặc Điểm Nào Là Của Tế Bào Nhân Sơ, Đặc Điểm Chung Của Tế Bào Nhân S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19" y="3434768"/>
            <a:ext cx="3709160" cy="229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3026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ÀI 17: Tế bào - Hoc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23" y="206995"/>
            <a:ext cx="8652300" cy="64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96948" y="206995"/>
            <a:ext cx="3034968" cy="244777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72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(S = 6a</a:t>
            </a:r>
            <a:r>
              <a:rPr lang="en-US" sz="2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V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(V = a</a:t>
            </a:r>
            <a:r>
              <a:rPr lang="en-US" sz="2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S/V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cm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cm?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742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tỉ</a:t>
            </a:r>
            <a:r>
              <a:rPr lang="en-US" sz="2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</a:t>
            </a:r>
            <a:r>
              <a:rPr lang="en-US" sz="2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S/V </a:t>
            </a:r>
            <a:r>
              <a:rPr lang="en-US" sz="2800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lớn</a:t>
            </a:r>
            <a:r>
              <a:rPr lang="en-US" sz="2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đổi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trưởng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sản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nhanh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chưa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hoàn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chỉnh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8512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 TẠO TẾ BÀO NHÂN SƠ</a:t>
            </a:r>
          </a:p>
        </p:txBody>
      </p:sp>
      <p:pic>
        <p:nvPicPr>
          <p:cNvPr id="4098" name="Picture 2" descr="Quan sát các hình 7.2 và 7.3, nêu những thành phần cấu tạo giống nhau giữa tế  bào nhân sơ và tế bào nhân thực. | VietJack.co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2812075" y="2464416"/>
            <a:ext cx="6567851" cy="36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95021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621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Corbel</vt:lpstr>
      <vt:lpstr>Garamond</vt:lpstr>
      <vt:lpstr>Gill Sans MT</vt:lpstr>
      <vt:lpstr>Wingdings</vt:lpstr>
      <vt:lpstr>Wingdings 3</vt:lpstr>
      <vt:lpstr>Organic</vt:lpstr>
      <vt:lpstr>Parcel</vt:lpstr>
      <vt:lpstr>Office Theme</vt:lpstr>
      <vt:lpstr>Wisp</vt:lpstr>
      <vt:lpstr>Parallax</vt:lpstr>
      <vt:lpstr>CHƯƠNG 2 CẤU TRÚC TẾ BÀO</vt:lpstr>
      <vt:lpstr>KHỞI ĐỘNG</vt:lpstr>
      <vt:lpstr>BÀI TOÁN</vt:lpstr>
      <vt:lpstr>PowerPoint Presentation</vt:lpstr>
      <vt:lpstr>ĐẶC ĐIỂM CHUNG CỦA TẾ BÀO NHÂN SƠ</vt:lpstr>
      <vt:lpstr>PowerPoint Presentation</vt:lpstr>
      <vt:lpstr>PowerPoint Presentation</vt:lpstr>
      <vt:lpstr>KẾT LUẬN</vt:lpstr>
      <vt:lpstr>CẤU TẠO TẾ BÀO NHÂN SƠ</vt:lpstr>
      <vt:lpstr>PowerPoint Presentation</vt:lpstr>
      <vt:lpstr>PowerPoint Presentation</vt:lpstr>
      <vt:lpstr>1. Thành tế bào và màng sinh chất</vt:lpstr>
      <vt:lpstr>PowerPoint Presentation</vt:lpstr>
      <vt:lpstr>PowerPoint Presentation</vt:lpstr>
      <vt:lpstr>2. Tế bào chất</vt:lpstr>
      <vt:lpstr>3. Vùng nhân</vt:lpstr>
      <vt:lpstr>PowerPoint Presentation</vt:lpstr>
      <vt:lpstr>ÔN TẬP VÀ VẬN DỤNG</vt:lpstr>
      <vt:lpstr>XIN CHÂN THÀNH CẢM ƠN</vt:lpstr>
    </vt:vector>
  </TitlesOfParts>
  <Manager>TV_STEM</Manager>
  <Company>TV_STEM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dc:description>TV_STEM</dc:description>
  <cp:lastModifiedBy>Nghiêm Xuân</cp:lastModifiedBy>
  <cp:revision>68</cp:revision>
  <dcterms:created xsi:type="dcterms:W3CDTF">2022-07-21T14:08:05Z</dcterms:created>
  <dcterms:modified xsi:type="dcterms:W3CDTF">2022-09-01T08:43:04Z</dcterms:modified>
  <cp:category>TV_STEM</cp:category>
</cp:coreProperties>
</file>