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72" r:id="rId3"/>
    <p:sldId id="283" r:id="rId4"/>
    <p:sldId id="265" r:id="rId5"/>
    <p:sldId id="273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77" r:id="rId14"/>
    <p:sldId id="293" r:id="rId15"/>
    <p:sldId id="292" r:id="rId16"/>
    <p:sldId id="294" r:id="rId17"/>
    <p:sldId id="29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931"/>
    <a:srgbClr val="00FF00"/>
    <a:srgbClr val="CC99FF"/>
    <a:srgbClr val="FF00FF"/>
    <a:srgbClr val="FF99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63D0-9271-4E46-ABCB-36F7E56CFA1E}" type="datetimeFigureOut">
              <a:rPr lang="es-ES" smtClean="0"/>
              <a:t>06/06/2021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25A10-9931-40C9-8D20-DE90E9B6EB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41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C141-C5FE-44F7-A052-7776851838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E9C8-B6C0-4F2C-BDA9-2997225F7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8E4F-E022-44BF-B217-9F81C80BED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231E-BE6F-48D1-BA9E-A169E77DD1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7723-8355-4355-9590-5E4851931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7A1E-2FAD-496C-AEBE-89A505D547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B088-AFD7-4D09-B79F-58E8371606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009D-A664-4F67-9241-BDF9393D7C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6488-ED06-431A-B480-7DEE51980B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8927-9E9F-495D-AEB3-D5D39198D5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B87E-CCD4-4F74-BDA2-3707DF8D7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B156-5B01-4330-9852-B5D7F2444B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C351-87B4-4C7D-A434-47805FD1EF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17AD-9537-4494-99BA-2F098075EC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A1C5-083D-4F75-B630-6FCB74E636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5F5-8C0D-425E-AAC8-B4923CD65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EF75-154C-459F-BDB2-37472E78D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6E57-134D-44FF-A603-03FC50890A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7F57-CA8A-42BA-B334-C6BC760B77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C265-0162-4EA0-B5F9-E37894B5BE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5A1B-B502-4ED4-A9CC-5020E9CB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35F5-D6B0-44B6-8FA5-E11E69CCBF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10C5B-735E-43D7-9722-B8C811040A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AED4B-863B-4E5E-8984-6458DB74B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11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11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13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6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7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9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10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039890" y="116632"/>
            <a:ext cx="5104109" cy="482453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n w="22225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9891" y="1464006"/>
            <a:ext cx="51041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u="sng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2128" y="2220752"/>
            <a:ext cx="447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“Đoán thời 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76259" y="3162164"/>
            <a:ext cx="1643778" cy="914907"/>
            <a:chOff x="5776259" y="3162164"/>
            <a:chExt cx="1643778" cy="914907"/>
          </a:xfrm>
        </p:grpSpPr>
        <p:sp>
          <p:nvSpPr>
            <p:cNvPr id="10" name="Right Arrow 9"/>
            <p:cNvSpPr/>
            <p:nvPr/>
          </p:nvSpPr>
          <p:spPr>
            <a:xfrm>
              <a:off x="5871865" y="3162164"/>
              <a:ext cx="1548172" cy="914907"/>
            </a:xfrm>
            <a:prstGeom prst="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hlinkClick r:id="rId4" action="ppaction://hlinksldjump"/>
            </p:cNvPr>
            <p:cNvSpPr txBox="1"/>
            <p:nvPr/>
          </p:nvSpPr>
          <p:spPr>
            <a:xfrm>
              <a:off x="5776259" y="343495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 đầu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6723"/>
      </p:ext>
    </p:extLst>
  </p:cSld>
  <p:clrMapOvr>
    <a:masterClrMapping/>
  </p:clrMapOvr>
  <p:transition spd="slow">
    <p:wheel spokes="1"/>
    <p:sndAc>
      <p:stSnd>
        <p:snd r:embed="rId2" name="Clock_toll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7269914"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429332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641729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641729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 giờ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kém mười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641729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mươi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049319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115622" y="5655629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Sáu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mươi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41941" y="5655629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Tám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mươi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655629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Tám giờ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998744" y="5669561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Sáu giờ,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168" y="5669561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rưỡi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51520" y="5669561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giờ,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87" y="427044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rId7" action="ppaction://hlinksldjump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35696" y="1970594"/>
            <a:ext cx="5904655" cy="1530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183">
                        <a14:foregroundMark x1="10354" y1="5738" x2="10354" y2="5738"/>
                        <a14:foregroundMark x1="20436" y1="23770" x2="20436" y2="23770"/>
                        <a14:foregroundMark x1="11172" y1="49180" x2="11172" y2="49180"/>
                        <a14:foregroundMark x1="3270" y1="76230" x2="3270" y2="76230"/>
                        <a14:foregroundMark x1="11172" y1="94262" x2="14441" y2="94262"/>
                        <a14:foregroundMark x1="34060" y1="90164" x2="34060" y2="90164"/>
                        <a14:foregroundMark x1="34605" y1="27049" x2="34605" y2="27049"/>
                        <a14:foregroundMark x1="50954" y1="8197" x2="50954" y2="8197"/>
                        <a14:foregroundMark x1="67302" y1="17213" x2="67302" y2="17213"/>
                        <a14:foregroundMark x1="61853" y1="54918" x2="61853" y2="54918"/>
                        <a14:foregroundMark x1="65395" y1="68852" x2="65395" y2="68852"/>
                        <a14:foregroundMark x1="84196" y1="8197" x2="84196" y2="8197"/>
                        <a14:foregroundMark x1="77112" y1="27049" x2="77112" y2="27049"/>
                        <a14:foregroundMark x1="84196" y1="43443" x2="86104" y2="43443"/>
                        <a14:foregroundMark x1="94550" y1="66393" x2="94550" y2="66393"/>
                        <a14:foregroundMark x1="88828" y1="94262" x2="88828" y2="94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34" y="2221011"/>
            <a:ext cx="3097179" cy="1029580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1835697" y="3861048"/>
            <a:ext cx="2707335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mươi năm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52380" y="3861048"/>
            <a:ext cx="2786996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mươi năm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87" y="427044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rId7" action="ppaction://hlinksldjump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35696" y="1970594"/>
            <a:ext cx="5904655" cy="1530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033016" y="3911921"/>
            <a:ext cx="2707335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mươi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846976" y="3911921"/>
            <a:ext cx="2786996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bốn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9" b="95902" l="0" r="100000">
                        <a14:foregroundMark x1="3270" y1="18033" x2="4905" y2="32787"/>
                        <a14:foregroundMark x1="6540" y1="49180" x2="15804" y2="52459"/>
                        <a14:foregroundMark x1="20436" y1="60656" x2="20436" y2="71311"/>
                        <a14:foregroundMark x1="21526" y1="23770" x2="23706" y2="41803"/>
                        <a14:foregroundMark x1="34332" y1="27869" x2="34332" y2="27869"/>
                        <a14:foregroundMark x1="32698" y1="90164" x2="32698" y2="90164"/>
                        <a14:foregroundMark x1="46049" y1="21311" x2="46049" y2="21311"/>
                        <a14:foregroundMark x1="52316" y1="50000" x2="52316" y2="50000"/>
                        <a14:foregroundMark x1="64305" y1="73770" x2="64305" y2="73770"/>
                        <a14:foregroundMark x1="65940" y1="34426" x2="65940" y2="34426"/>
                        <a14:foregroundMark x1="77657" y1="32787" x2="78747" y2="41803"/>
                        <a14:foregroundMark x1="78474" y1="66393" x2="78474" y2="66393"/>
                        <a14:foregroundMark x1="85559" y1="90164" x2="90463" y2="90164"/>
                        <a14:foregroundMark x1="98093" y1="65574" x2="98093" y2="65574"/>
                        <a14:foregroundMark x1="98093" y1="26230" x2="98093" y2="2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74" y="2221357"/>
            <a:ext cx="3095098" cy="10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87" y="427044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rId7" action="ppaction://hlinksldjump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35696" y="1970594"/>
            <a:ext cx="5904655" cy="1530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1835697" y="3861048"/>
            <a:ext cx="2707335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giờ, năm mươi năm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52380" y="3861048"/>
            <a:ext cx="2786996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 mươi năm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4714" y1="5738" x2="14714" y2="5738"/>
                        <a14:foregroundMark x1="23433" y1="18033" x2="23433" y2="18033"/>
                        <a14:foregroundMark x1="15531" y1="51639" x2="15531" y2="51639"/>
                        <a14:foregroundMark x1="4905" y1="68033" x2="4905" y2="68033"/>
                        <a14:foregroundMark x1="13624" y1="89344" x2="13624" y2="89344"/>
                        <a14:foregroundMark x1="11717" y1="6557" x2="11717" y2="6557"/>
                        <a14:foregroundMark x1="46594" y1="17213" x2="46594" y2="40984"/>
                        <a14:foregroundMark x1="8992" y1="5738" x2="19346" y2="5738"/>
                        <a14:foregroundMark x1="21526" y1="19672" x2="21798" y2="39344"/>
                        <a14:foregroundMark x1="10627" y1="50820" x2="17166" y2="50820"/>
                        <a14:foregroundMark x1="2180" y1="64754" x2="272" y2="87705"/>
                        <a14:foregroundMark x1="6812" y1="93443" x2="16349" y2="93443"/>
                        <a14:foregroundMark x1="35150" y1="90984" x2="35150" y2="90984"/>
                        <a14:foregroundMark x1="35422" y1="22951" x2="35422" y2="22951"/>
                        <a14:foregroundMark x1="34605" y1="19672" x2="33787" y2="24590"/>
                        <a14:foregroundMark x1="52044" y1="8197" x2="62398" y2="9016"/>
                        <a14:foregroundMark x1="52589" y1="53279" x2="63215" y2="51639"/>
                        <a14:foregroundMark x1="65940" y1="68033" x2="65940" y2="84426"/>
                        <a14:foregroundMark x1="53406" y1="86885" x2="58856" y2="86885"/>
                        <a14:foregroundMark x1="85014" y1="94262" x2="94005" y2="90984"/>
                        <a14:foregroundMark x1="97003" y1="59016" x2="95640" y2="82787"/>
                        <a14:foregroundMark x1="85014" y1="51639" x2="88556" y2="53279"/>
                        <a14:foregroundMark x1="78202" y1="20492" x2="78202" y2="32787"/>
                        <a14:foregroundMark x1="82834" y1="8197" x2="95368" y2="8197"/>
                        <a14:backgroundMark x1="1362" y1="13115" x2="16894" y2="2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32" y="2229853"/>
            <a:ext cx="3043983" cy="10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87" y="427044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rId7" action="ppaction://hlinksldjump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35696" y="1970594"/>
            <a:ext cx="5904655" cy="1530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033016" y="3911921"/>
            <a:ext cx="2707335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Bảy giờ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kém mười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846976" y="3911921"/>
            <a:ext cx="2786996" cy="94722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Bảy giờ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kém mười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361" l="0" r="100000">
                        <a14:foregroundMark x1="77112" y1="20492" x2="77112" y2="20492"/>
                        <a14:foregroundMark x1="84196" y1="51639" x2="85559" y2="51639"/>
                        <a14:foregroundMark x1="96458" y1="68033" x2="96458" y2="68033"/>
                        <a14:foregroundMark x1="88283" y1="90164" x2="88283" y2="90164"/>
                        <a14:foregroundMark x1="67302" y1="70492" x2="67302" y2="70492"/>
                        <a14:foregroundMark x1="65940" y1="22951" x2="65940" y2="22951"/>
                        <a14:foregroundMark x1="57493" y1="51639" x2="57493" y2="51639"/>
                        <a14:foregroundMark x1="48501" y1="30328" x2="48501" y2="30328"/>
                        <a14:foregroundMark x1="33515" y1="23770" x2="33515" y2="23770"/>
                        <a14:foregroundMark x1="34605" y1="91803" x2="34605" y2="91803"/>
                        <a14:foregroundMark x1="23161" y1="81148" x2="23161" y2="81148"/>
                        <a14:foregroundMark x1="17984" y1="89344" x2="17984" y2="89344"/>
                        <a14:foregroundMark x1="3542" y1="73770" x2="3542" y2="73770"/>
                        <a14:foregroundMark x1="11717" y1="41803" x2="11717" y2="41803"/>
                        <a14:foregroundMark x1="4087" y1="26230" x2="4087" y2="26230"/>
                        <a14:foregroundMark x1="10627" y1="9016" x2="10627" y2="9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37" y="2267674"/>
            <a:ext cx="2606773" cy="9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y with idea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9" b="90000" l="10000" r="90000">
                        <a14:foregroundMark x1="41733" y1="29444" x2="48800" y2="33056"/>
                        <a14:foregroundMark x1="59467" y1="30185" x2="62800" y2="35093"/>
                        <a14:foregroundMark x1="56933" y1="47778" x2="50933" y2="56574"/>
                        <a14:foregroundMark x1="62133" y1="44722" x2="59467" y2="62963"/>
                        <a14:foregroundMark x1="48800" y1="76667" x2="48800" y2="82593"/>
                        <a14:foregroundMark x1="61333" y1="76204" x2="63200" y2="8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3148241"/>
            <a:ext cx="2778639" cy="40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483768" y="764705"/>
            <a:ext cx="5544616" cy="239906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7 Flecha derecha">
            <a:hlinkClick r:id="" action="ppaction://hlinkshowjump?jump=nextslide"/>
          </p:cNvPr>
          <p:cNvSpPr/>
          <p:nvPr/>
        </p:nvSpPr>
        <p:spPr>
          <a:xfrm>
            <a:off x="7092280" y="6021288"/>
            <a:ext cx="1504303" cy="6659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/>
              <a:t>Kết thúc</a:t>
            </a:r>
            <a:endParaRPr lang="es-E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11960" y="1934464"/>
            <a:ext cx="3096344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600" b="1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QUÁ!!!</a:t>
            </a:r>
            <a:endParaRPr lang="en-US" sz="36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4039890" y="116632"/>
            <a:ext cx="5104109" cy="482453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n w="22225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1892" y="1190072"/>
            <a:ext cx="3460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tắc tích tắc</a:t>
            </a:r>
          </a:p>
          <a:p>
            <a:pPr algn="ctr" fontAlgn="base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chạy vòng quanh</a:t>
            </a:r>
          </a:p>
          <a:p>
            <a:pPr algn="ctr" fontAlgn="base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ngắn chỉ giờ</a:t>
            </a:r>
          </a:p>
          <a:p>
            <a:pPr algn="ctr" fontAlgn="base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dài chỉ phút</a:t>
            </a:r>
          </a:p>
          <a:p>
            <a:pPr algn="ctr" fontAlgn="base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tắc tích tắc</a:t>
            </a:r>
          </a:p>
          <a:p>
            <a:pPr algn="ctr" fontAlgn="base"/>
            <a:endParaRPr lang="en-US" sz="2400" b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2400" b="1" i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</a:t>
            </a: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 là </a:t>
            </a: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i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i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59456" y="5749352"/>
            <a:ext cx="936104" cy="703983"/>
          </a:xfrm>
          <a:prstGeom prst="ellipse">
            <a:avLst/>
          </a:prstGeom>
          <a:solidFill>
            <a:srgbClr val="A3E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44208" y="5733256"/>
            <a:ext cx="1643778" cy="914907"/>
            <a:chOff x="5776259" y="3162164"/>
            <a:chExt cx="1643778" cy="914907"/>
          </a:xfrm>
        </p:grpSpPr>
        <p:sp>
          <p:nvSpPr>
            <p:cNvPr id="11" name="Right Arrow 10"/>
            <p:cNvSpPr/>
            <p:nvPr/>
          </p:nvSpPr>
          <p:spPr>
            <a:xfrm>
              <a:off x="5871865" y="3162164"/>
              <a:ext cx="1548172" cy="914907"/>
            </a:xfrm>
            <a:prstGeom prst="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5776259" y="343495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7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4039890" y="116632"/>
            <a:ext cx="5104109" cy="482453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n w="22225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91683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000" b="1" i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 đồng hồ</a:t>
            </a:r>
            <a:endParaRPr lang="en-US" sz="4000" b="1" i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59456" y="5749352"/>
            <a:ext cx="936104" cy="703983"/>
          </a:xfrm>
          <a:prstGeom prst="ellipse">
            <a:avLst/>
          </a:prstGeom>
          <a:solidFill>
            <a:srgbClr val="A3E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44208" y="5733256"/>
            <a:ext cx="1643778" cy="914907"/>
            <a:chOff x="5776259" y="3162164"/>
            <a:chExt cx="1643778" cy="914907"/>
          </a:xfrm>
        </p:grpSpPr>
        <p:sp>
          <p:nvSpPr>
            <p:cNvPr id="11" name="Right Arrow 10"/>
            <p:cNvSpPr/>
            <p:nvPr/>
          </p:nvSpPr>
          <p:spPr>
            <a:xfrm>
              <a:off x="5871865" y="3162164"/>
              <a:ext cx="1548172" cy="914907"/>
            </a:xfrm>
            <a:prstGeom prst="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5776259" y="343495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2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1"/>
          <p:cNvSpPr/>
          <p:nvPr/>
        </p:nvSpPr>
        <p:spPr>
          <a:xfrm>
            <a:off x="3305923" y="1340767"/>
            <a:ext cx="4366806" cy="4273434"/>
          </a:xfrm>
          <a:prstGeom prst="ellipse">
            <a:avLst/>
          </a:prstGeom>
          <a:noFill/>
          <a:ln w="4572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85750" h="292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Line 65"/>
          <p:cNvSpPr>
            <a:spLocks noChangeShapeType="1"/>
          </p:cNvSpPr>
          <p:nvPr/>
        </p:nvSpPr>
        <p:spPr bwMode="auto">
          <a:xfrm>
            <a:off x="5477539" y="5157192"/>
            <a:ext cx="11787" cy="79146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>
            <a:off x="7241847" y="3429000"/>
            <a:ext cx="720082" cy="179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73"/>
          <p:cNvSpPr>
            <a:spLocks noChangeShapeType="1"/>
          </p:cNvSpPr>
          <p:nvPr/>
        </p:nvSpPr>
        <p:spPr bwMode="auto">
          <a:xfrm>
            <a:off x="5515342" y="980727"/>
            <a:ext cx="5550" cy="720081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" name="Line 77"/>
          <p:cNvSpPr>
            <a:spLocks noChangeShapeType="1"/>
          </p:cNvSpPr>
          <p:nvPr/>
        </p:nvSpPr>
        <p:spPr bwMode="auto">
          <a:xfrm flipV="1">
            <a:off x="2992605" y="3429000"/>
            <a:ext cx="864866" cy="347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AutoShape 63"/>
          <p:cNvSpPr>
            <a:spLocks/>
          </p:cNvSpPr>
          <p:nvPr/>
        </p:nvSpPr>
        <p:spPr bwMode="auto">
          <a:xfrm>
            <a:off x="3553134" y="1513632"/>
            <a:ext cx="1943100" cy="3960440"/>
          </a:xfrm>
          <a:prstGeom prst="leftBracket">
            <a:avLst>
              <a:gd name="adj" fmla="val 944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AutoShape 64"/>
          <p:cNvSpPr>
            <a:spLocks/>
          </p:cNvSpPr>
          <p:nvPr/>
        </p:nvSpPr>
        <p:spPr bwMode="auto">
          <a:xfrm rot="10800000">
            <a:off x="5496234" y="1513629"/>
            <a:ext cx="1943100" cy="3960440"/>
          </a:xfrm>
          <a:prstGeom prst="leftBracket">
            <a:avLst>
              <a:gd name="adj" fmla="val 9448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AutoShape 66"/>
          <p:cNvSpPr>
            <a:spLocks noChangeArrowheads="1"/>
          </p:cNvSpPr>
          <p:nvPr/>
        </p:nvSpPr>
        <p:spPr bwMode="auto">
          <a:xfrm rot="12371821">
            <a:off x="3911909" y="2270423"/>
            <a:ext cx="2076450" cy="2411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21" y="15432"/>
                </a:moveTo>
                <a:cubicBezTo>
                  <a:pt x="19543" y="14027"/>
                  <a:pt x="19977" y="12428"/>
                  <a:pt x="19977" y="10800"/>
                </a:cubicBezTo>
                <a:cubicBezTo>
                  <a:pt x="19977" y="5731"/>
                  <a:pt x="15868" y="1623"/>
                  <a:pt x="10800" y="1623"/>
                </a:cubicBezTo>
                <a:cubicBezTo>
                  <a:pt x="10300" y="1622"/>
                  <a:pt x="9802" y="1663"/>
                  <a:pt x="9310" y="1744"/>
                </a:cubicBezTo>
                <a:lnTo>
                  <a:pt x="9046" y="143"/>
                </a:lnTo>
                <a:cubicBezTo>
                  <a:pt x="9626" y="47"/>
                  <a:pt x="1021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16"/>
                  <a:pt x="21090" y="14598"/>
                  <a:pt x="20122" y="16252"/>
                </a:cubicBezTo>
                <a:lnTo>
                  <a:pt x="22453" y="17615"/>
                </a:lnTo>
                <a:lnTo>
                  <a:pt x="17649" y="18873"/>
                </a:lnTo>
                <a:lnTo>
                  <a:pt x="16391" y="14069"/>
                </a:lnTo>
                <a:lnTo>
                  <a:pt x="18721" y="154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AutoShape 67"/>
          <p:cNvSpPr>
            <a:spLocks noChangeArrowheads="1"/>
          </p:cNvSpPr>
          <p:nvPr/>
        </p:nvSpPr>
        <p:spPr bwMode="auto">
          <a:xfrm rot="1395333">
            <a:off x="5062846" y="2197398"/>
            <a:ext cx="2076450" cy="2411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21" y="15432"/>
                </a:moveTo>
                <a:cubicBezTo>
                  <a:pt x="19543" y="14027"/>
                  <a:pt x="19977" y="12428"/>
                  <a:pt x="19977" y="10800"/>
                </a:cubicBezTo>
                <a:cubicBezTo>
                  <a:pt x="19977" y="5731"/>
                  <a:pt x="15868" y="1623"/>
                  <a:pt x="10800" y="1623"/>
                </a:cubicBezTo>
                <a:cubicBezTo>
                  <a:pt x="10645" y="1622"/>
                  <a:pt x="10490" y="1626"/>
                  <a:pt x="10336" y="1634"/>
                </a:cubicBezTo>
                <a:lnTo>
                  <a:pt x="10254" y="13"/>
                </a:lnTo>
                <a:cubicBezTo>
                  <a:pt x="10436" y="4"/>
                  <a:pt x="106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16"/>
                  <a:pt x="21090" y="14598"/>
                  <a:pt x="20122" y="16252"/>
                </a:cubicBezTo>
                <a:lnTo>
                  <a:pt x="22453" y="17615"/>
                </a:lnTo>
                <a:lnTo>
                  <a:pt x="17649" y="18873"/>
                </a:lnTo>
                <a:lnTo>
                  <a:pt x="16391" y="14069"/>
                </a:lnTo>
                <a:lnTo>
                  <a:pt x="18721" y="1543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4355976" y="329283"/>
            <a:ext cx="223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smtClean="0">
                <a:ln w="222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chẵn</a:t>
            </a:r>
            <a:endParaRPr lang="es-ES" sz="2400" b="1" dirty="0">
              <a:ln w="222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4081030" y="5948660"/>
            <a:ext cx="2868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smtClean="0">
                <a:ln w="222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nửa giờ</a:t>
            </a:r>
            <a:endParaRPr lang="es-ES" sz="2400" b="1" dirty="0">
              <a:ln w="222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7560840" y="3143548"/>
            <a:ext cx="2051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smtClean="0">
                <a:ln w="222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giờ</a:t>
            </a:r>
            <a:endParaRPr lang="es-ES" sz="2400" b="1" dirty="0">
              <a:ln w="222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1187847" y="3143548"/>
            <a:ext cx="223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smtClean="0">
                <a:ln w="222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giờ</a:t>
            </a:r>
            <a:endParaRPr lang="es-ES" sz="2400" b="1" dirty="0">
              <a:ln w="222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Boy with idea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9" b="90000" l="10000" r="90000">
                        <a14:foregroundMark x1="41733" y1="29444" x2="48800" y2="33056"/>
                        <a14:foregroundMark x1="59467" y1="30185" x2="62800" y2="35093"/>
                        <a14:foregroundMark x1="56933" y1="47778" x2="50933" y2="56574"/>
                        <a14:foregroundMark x1="62133" y1="44722" x2="59467" y2="62963"/>
                        <a14:foregroundMark x1="48800" y1="76667" x2="48800" y2="82593"/>
                        <a14:foregroundMark x1="61333" y1="76204" x2="63200" y2="8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9872" y="3464593"/>
            <a:ext cx="2418599" cy="34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7139" y="1540277"/>
            <a:ext cx="2166694" cy="1719781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4725" y="2169334"/>
            <a:ext cx="16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nhớ!!!</a:t>
            </a:r>
            <a:endParaRPr lang="en-US" sz="24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7 Flecha derecha">
            <a:hlinkClick r:id="rId4" action="ppaction://hlinksldjump"/>
          </p:cNvPr>
          <p:cNvSpPr/>
          <p:nvPr/>
        </p:nvSpPr>
        <p:spPr>
          <a:xfrm>
            <a:off x="444725" y="314747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0800000"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768776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641729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hai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641729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Bảy giờ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641729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Bảy giờ,</a:t>
            </a:r>
          </a:p>
          <a:p>
            <a:pPr algn="ctr"/>
            <a:r>
              <a:rPr lang="es-ES_tradnl" sz="2000" b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ười hai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8195162"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109410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998744" y="5669561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 giờ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168" y="5669561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mươi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51520" y="5669561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Tám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mươi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4727369"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552201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998744" y="5669561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168" y="5669561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51520" y="5669561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hai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9961480"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493035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641729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 giờ, mười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641729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mươi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641729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giờ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835257" y="1299584"/>
            <a:ext cx="3553216" cy="3569575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5400000">
            <a:off x="3920288" y="2090929"/>
            <a:ext cx="1383149" cy="1876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493035">
            <a:off x="3991271" y="2239330"/>
            <a:ext cx="1196992" cy="1575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355976" y="2744666"/>
            <a:ext cx="492155" cy="468310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115622" y="5655629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41941" y="5655629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 mươi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655629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 giờ, </a:t>
            </a:r>
          </a:p>
          <a:p>
            <a:pPr algn="ctr"/>
            <a:r>
              <a:rPr lang="es-ES_tradnl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mười lăm phút</a:t>
            </a:r>
            <a:endParaRPr lang="es-E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392525" y="161174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Bây giờ là mấy giờ?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8864" y="1037974"/>
            <a:ext cx="236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…</a:t>
            </a:r>
            <a:endParaRPr lang="es-E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" y="3099428"/>
            <a:ext cx="1784537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rId10" action="ppaction://hlinksldjump"/>
          </p:cNvPr>
          <p:cNvSpPr/>
          <p:nvPr/>
        </p:nvSpPr>
        <p:spPr>
          <a:xfrm>
            <a:off x="7532193" y="4725144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364</Words>
  <PresentationFormat>On-screen Show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2013-02-27T22:32:12Z</dcterms:created>
  <dcterms:modified xsi:type="dcterms:W3CDTF">2021-06-06T11:52:51Z</dcterms:modified>
</cp:coreProperties>
</file>