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 id="2147483872" r:id="rId2"/>
    <p:sldMasterId id="2147483889" r:id="rId3"/>
  </p:sldMasterIdLst>
  <p:notesMasterIdLst>
    <p:notesMasterId r:id="rId33"/>
  </p:notesMasterIdLst>
  <p:sldIdLst>
    <p:sldId id="256" r:id="rId4"/>
    <p:sldId id="292" r:id="rId5"/>
    <p:sldId id="291" r:id="rId6"/>
    <p:sldId id="313" r:id="rId7"/>
    <p:sldId id="314" r:id="rId8"/>
    <p:sldId id="293" r:id="rId9"/>
    <p:sldId id="315" r:id="rId10"/>
    <p:sldId id="316" r:id="rId11"/>
    <p:sldId id="295" r:id="rId12"/>
    <p:sldId id="317" r:id="rId13"/>
    <p:sldId id="319" r:id="rId14"/>
    <p:sldId id="294" r:id="rId15"/>
    <p:sldId id="320" r:id="rId16"/>
    <p:sldId id="321" r:id="rId17"/>
    <p:sldId id="297" r:id="rId18"/>
    <p:sldId id="307" r:id="rId19"/>
    <p:sldId id="303" r:id="rId20"/>
    <p:sldId id="305" r:id="rId21"/>
    <p:sldId id="301" r:id="rId22"/>
    <p:sldId id="296" r:id="rId23"/>
    <p:sldId id="306" r:id="rId24"/>
    <p:sldId id="312" r:id="rId25"/>
    <p:sldId id="311" r:id="rId26"/>
    <p:sldId id="308" r:id="rId27"/>
    <p:sldId id="309" r:id="rId28"/>
    <p:sldId id="310" r:id="rId29"/>
    <p:sldId id="272" r:id="rId30"/>
    <p:sldId id="299" r:id="rId31"/>
    <p:sldId id="274" r:id="rId3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Kiểu Trung bình 4 - Màu chủ đề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Kiểu Trung bình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Không có Kiểu, Không có Lướ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102"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rgbClr val="0000FF"/>
                </a:solidFill>
                <a:latin typeface="+mn-lt"/>
                <a:ea typeface="+mn-ea"/>
                <a:cs typeface="+mn-cs"/>
              </a:defRPr>
            </a:pPr>
            <a:r>
              <a:rPr lang="vi-VN" dirty="0">
                <a:solidFill>
                  <a:srgbClr val="0000FF"/>
                </a:solidFill>
              </a:rPr>
              <a:t>XẾP</a:t>
            </a:r>
            <a:r>
              <a:rPr lang="vi-VN" baseline="0" dirty="0">
                <a:solidFill>
                  <a:srgbClr val="0000FF"/>
                </a:solidFill>
              </a:rPr>
              <a:t> HẠNG ĐIỂM TB CÁC MÔN KỲ THI </a:t>
            </a:r>
            <a:r>
              <a:rPr lang="vi-VN" baseline="0">
                <a:solidFill>
                  <a:srgbClr val="0000FF"/>
                </a:solidFill>
              </a:rPr>
              <a:t>TN NĂM </a:t>
            </a:r>
            <a:r>
              <a:rPr lang="vi-VN" baseline="0" dirty="0">
                <a:solidFill>
                  <a:srgbClr val="0000FF"/>
                </a:solidFill>
              </a:rPr>
              <a:t>2021, 2022 </a:t>
            </a:r>
            <a:endParaRPr lang="vi-VN" dirty="0">
              <a:solidFill>
                <a:srgbClr val="0000FF"/>
              </a:solidFill>
            </a:endParaRPr>
          </a:p>
        </c:rich>
      </c:tx>
      <c:layout>
        <c:manualLayout>
          <c:xMode val="edge"/>
          <c:yMode val="edge"/>
          <c:x val="9.791477085394E-2"/>
          <c:y val="4.3265613243039881E-2"/>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rgbClr val="0000FF"/>
              </a:solidFill>
              <a:latin typeface="+mn-lt"/>
              <a:ea typeface="+mn-ea"/>
              <a:cs typeface="+mn-cs"/>
            </a:defRPr>
          </a:pPr>
          <a:endParaRPr lang="vi-VN"/>
        </a:p>
      </c:txPr>
    </c:title>
    <c:autoTitleDeleted val="0"/>
    <c:plotArea>
      <c:layout>
        <c:manualLayout>
          <c:layoutTarget val="inner"/>
          <c:xMode val="edge"/>
          <c:yMode val="edge"/>
          <c:x val="8.179244971974943E-2"/>
          <c:y val="0.14284036306974043"/>
          <c:w val="0.91820755028025058"/>
          <c:h val="0.72182936077685544"/>
        </c:manualLayout>
      </c:layout>
      <c:barChart>
        <c:barDir val="col"/>
        <c:grouping val="clustered"/>
        <c:varyColors val="0"/>
        <c:ser>
          <c:idx val="0"/>
          <c:order val="0"/>
          <c:tx>
            <c:strRef>
              <c:f>Sheet1!$B$1</c:f>
              <c:strCache>
                <c:ptCount val="1"/>
                <c:pt idx="0">
                  <c:v>Năm 2021</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rgbClr val="0070C0"/>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Sheet1!$A$2:$A$10</c:f>
              <c:strCache>
                <c:ptCount val="9"/>
                <c:pt idx="0">
                  <c:v>Vật lí</c:v>
                </c:pt>
                <c:pt idx="1">
                  <c:v>Hóa học</c:v>
                </c:pt>
                <c:pt idx="2">
                  <c:v>Lịch sử</c:v>
                </c:pt>
                <c:pt idx="3">
                  <c:v>Toán</c:v>
                </c:pt>
                <c:pt idx="4">
                  <c:v>Ngữ văn</c:v>
                </c:pt>
                <c:pt idx="5">
                  <c:v>Tiếng Anh</c:v>
                </c:pt>
                <c:pt idx="6">
                  <c:v>Địa lí</c:v>
                </c:pt>
                <c:pt idx="7">
                  <c:v>GDCD</c:v>
                </c:pt>
                <c:pt idx="8">
                  <c:v>Sinh học</c:v>
                </c:pt>
              </c:strCache>
            </c:strRef>
          </c:cat>
          <c:val>
            <c:numRef>
              <c:f>Sheet1!$B$2:$B$10</c:f>
              <c:numCache>
                <c:formatCode>General</c:formatCode>
                <c:ptCount val="9"/>
                <c:pt idx="0">
                  <c:v>1</c:v>
                </c:pt>
                <c:pt idx="1">
                  <c:v>15</c:v>
                </c:pt>
                <c:pt idx="2">
                  <c:v>37</c:v>
                </c:pt>
                <c:pt idx="3">
                  <c:v>8</c:v>
                </c:pt>
                <c:pt idx="4">
                  <c:v>23</c:v>
                </c:pt>
                <c:pt idx="5">
                  <c:v>17</c:v>
                </c:pt>
                <c:pt idx="6">
                  <c:v>37</c:v>
                </c:pt>
                <c:pt idx="7">
                  <c:v>30</c:v>
                </c:pt>
                <c:pt idx="8">
                  <c:v>61</c:v>
                </c:pt>
              </c:numCache>
            </c:numRef>
          </c:val>
          <c:extLst>
            <c:ext xmlns:c16="http://schemas.microsoft.com/office/drawing/2014/chart" uri="{C3380CC4-5D6E-409C-BE32-E72D297353CC}">
              <c16:uniqueId val="{00000000-6CEE-49CF-9003-43CC0696045B}"/>
            </c:ext>
          </c:extLst>
        </c:ser>
        <c:ser>
          <c:idx val="1"/>
          <c:order val="1"/>
          <c:tx>
            <c:strRef>
              <c:f>Sheet1!$C$1</c:f>
              <c:strCache>
                <c:ptCount val="1"/>
                <c:pt idx="0">
                  <c:v>Năm 2022</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Sheet1!$A$2:$A$10</c:f>
              <c:strCache>
                <c:ptCount val="9"/>
                <c:pt idx="0">
                  <c:v>Vật lí</c:v>
                </c:pt>
                <c:pt idx="1">
                  <c:v>Hóa học</c:v>
                </c:pt>
                <c:pt idx="2">
                  <c:v>Lịch sử</c:v>
                </c:pt>
                <c:pt idx="3">
                  <c:v>Toán</c:v>
                </c:pt>
                <c:pt idx="4">
                  <c:v>Ngữ văn</c:v>
                </c:pt>
                <c:pt idx="5">
                  <c:v>Tiếng Anh</c:v>
                </c:pt>
                <c:pt idx="6">
                  <c:v>Địa lí</c:v>
                </c:pt>
                <c:pt idx="7">
                  <c:v>GDCD</c:v>
                </c:pt>
                <c:pt idx="8">
                  <c:v>Sinh học</c:v>
                </c:pt>
              </c:strCache>
            </c:strRef>
          </c:cat>
          <c:val>
            <c:numRef>
              <c:f>Sheet1!$C$2:$C$10</c:f>
              <c:numCache>
                <c:formatCode>General</c:formatCode>
                <c:ptCount val="9"/>
                <c:pt idx="0">
                  <c:v>1</c:v>
                </c:pt>
                <c:pt idx="1">
                  <c:v>4</c:v>
                </c:pt>
                <c:pt idx="2">
                  <c:v>7</c:v>
                </c:pt>
                <c:pt idx="3">
                  <c:v>9</c:v>
                </c:pt>
                <c:pt idx="4">
                  <c:v>9</c:v>
                </c:pt>
                <c:pt idx="5">
                  <c:v>10</c:v>
                </c:pt>
                <c:pt idx="6">
                  <c:v>15</c:v>
                </c:pt>
                <c:pt idx="7">
                  <c:v>18</c:v>
                </c:pt>
                <c:pt idx="8">
                  <c:v>46</c:v>
                </c:pt>
              </c:numCache>
            </c:numRef>
          </c:val>
          <c:extLst>
            <c:ext xmlns:c16="http://schemas.microsoft.com/office/drawing/2014/chart" uri="{C3380CC4-5D6E-409C-BE32-E72D297353CC}">
              <c16:uniqueId val="{00000001-6CEE-49CF-9003-43CC0696045B}"/>
            </c:ext>
          </c:extLst>
        </c:ser>
        <c:dLbls>
          <c:dLblPos val="outEnd"/>
          <c:showLegendKey val="0"/>
          <c:showVal val="1"/>
          <c:showCatName val="0"/>
          <c:showSerName val="0"/>
          <c:showPercent val="0"/>
          <c:showBubbleSize val="0"/>
        </c:dLbls>
        <c:gapWidth val="444"/>
        <c:overlap val="-90"/>
        <c:axId val="479932704"/>
        <c:axId val="479938280"/>
      </c:barChart>
      <c:catAx>
        <c:axId val="4799327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vi-VN"/>
          </a:p>
        </c:txPr>
        <c:crossAx val="479938280"/>
        <c:crosses val="autoZero"/>
        <c:auto val="1"/>
        <c:lblAlgn val="ctr"/>
        <c:lblOffset val="100"/>
        <c:noMultiLvlLbl val="0"/>
      </c:catAx>
      <c:valAx>
        <c:axId val="479938280"/>
        <c:scaling>
          <c:orientation val="minMax"/>
        </c:scaling>
        <c:delete val="1"/>
        <c:axPos val="l"/>
        <c:numFmt formatCode="General" sourceLinked="1"/>
        <c:majorTickMark val="none"/>
        <c:minorTickMark val="none"/>
        <c:tickLblPos val="nextTo"/>
        <c:crossAx val="479932704"/>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600" b="0" i="0" u="none" strike="noStrike" kern="1200" baseline="0">
                <a:solidFill>
                  <a:srgbClr val="0000FF"/>
                </a:solidFill>
                <a:latin typeface="+mn-lt"/>
                <a:ea typeface="+mn-ea"/>
                <a:cs typeface="+mn-cs"/>
              </a:defRPr>
            </a:pPr>
            <a:endParaRPr lang="vi-VN"/>
          </a:p>
        </c:txPr>
      </c:dTable>
      <c:spPr>
        <a:noFill/>
        <a:ln>
          <a:noFill/>
        </a:ln>
        <a:effectLst/>
      </c:spPr>
    </c:plotArea>
    <c:plotVisOnly val="1"/>
    <c:dispBlanksAs val="gap"/>
    <c:showDLblsOverMax val="0"/>
  </c:chart>
  <c:spPr>
    <a:noFill/>
    <a:ln>
      <a:noFill/>
    </a:ln>
    <a:effectLst/>
  </c:spPr>
  <c:txPr>
    <a:bodyPr/>
    <a:lstStyle/>
    <a:p>
      <a:pPr>
        <a:defRPr/>
      </a:pPr>
      <a:endParaRPr lang="vi-VN"/>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0000FF"/>
                </a:solidFill>
                <a:latin typeface="+mn-lt"/>
                <a:ea typeface="+mn-ea"/>
                <a:cs typeface="+mn-cs"/>
              </a:defRPr>
            </a:pPr>
            <a:r>
              <a:rPr lang="en-US" sz="2000" b="1" dirty="0"/>
              <a:t>Xếp theo tỉ</a:t>
            </a:r>
            <a:r>
              <a:rPr lang="en-US" sz="2000" b="1" baseline="0" dirty="0"/>
              <a:t> lệ</a:t>
            </a:r>
            <a:endParaRPr lang="en-US" sz="2000" b="1" dirty="0"/>
          </a:p>
        </c:rich>
      </c:tx>
      <c:overlay val="0"/>
      <c:spPr>
        <a:noFill/>
        <a:ln>
          <a:noFill/>
        </a:ln>
        <a:effectLst/>
      </c:spPr>
      <c:txPr>
        <a:bodyPr rot="0" spcFirstLastPara="1" vertOverflow="ellipsis" vert="horz" wrap="square" anchor="ctr" anchorCtr="1"/>
        <a:lstStyle/>
        <a:p>
          <a:pPr>
            <a:defRPr sz="2000" b="1" i="0" u="none" strike="noStrike" kern="1200" spc="0" baseline="0">
              <a:solidFill>
                <a:srgbClr val="0000FF"/>
              </a:solidFill>
              <a:latin typeface="+mn-lt"/>
              <a:ea typeface="+mn-ea"/>
              <a:cs typeface="+mn-cs"/>
            </a:defRPr>
          </a:pPr>
          <a:endParaRPr lang="vi-VN"/>
        </a:p>
      </c:txPr>
    </c:title>
    <c:autoTitleDeleted val="0"/>
    <c:plotArea>
      <c:layout>
        <c:manualLayout>
          <c:layoutTarget val="inner"/>
          <c:xMode val="edge"/>
          <c:yMode val="edge"/>
          <c:x val="0.33815061123343249"/>
          <c:y val="6.8831206834081782E-2"/>
          <c:w val="0.58479453740157483"/>
          <c:h val="0.89581392106822311"/>
        </c:manualLayout>
      </c:layout>
      <c:barChart>
        <c:barDir val="bar"/>
        <c:grouping val="clustered"/>
        <c:varyColors val="0"/>
        <c:ser>
          <c:idx val="0"/>
          <c:order val="0"/>
          <c:tx>
            <c:strRef>
              <c:f>Sheet1!$B$1</c:f>
              <c:strCache>
                <c:ptCount val="1"/>
                <c:pt idx="0">
                  <c:v>Column1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Lý Công Uẩn</c:v>
                </c:pt>
                <c:pt idx="1">
                  <c:v>IVS</c:v>
                </c:pt>
                <c:pt idx="2">
                  <c:v>Nguyễn Du</c:v>
                </c:pt>
                <c:pt idx="3">
                  <c:v>CĐ Thủy sản</c:v>
                </c:pt>
                <c:pt idx="4">
                  <c:v>Từ Sơn</c:v>
                </c:pt>
                <c:pt idx="5">
                  <c:v>Nguyễn Trãi</c:v>
                </c:pt>
                <c:pt idx="6">
                  <c:v>GDNN-GDTX Yên Phong</c:v>
                </c:pt>
                <c:pt idx="7">
                  <c:v>GDTX Thuận Thành</c:v>
                </c:pt>
                <c:pt idx="8">
                  <c:v>Olympic</c:v>
                </c:pt>
                <c:pt idx="9">
                  <c:v>Lương Tài 3</c:v>
                </c:pt>
                <c:pt idx="10">
                  <c:v>Lương Thế Vinh</c:v>
                </c:pt>
                <c:pt idx="11">
                  <c:v>GDTX Bắc Ninh</c:v>
                </c:pt>
                <c:pt idx="12">
                  <c:v>GDNN-GDTX Từ Sơn</c:v>
                </c:pt>
                <c:pt idx="13">
                  <c:v>Trần Hưng Đạo</c:v>
                </c:pt>
                <c:pt idx="14">
                  <c:v>GDNN-GDTX Tiên Du</c:v>
                </c:pt>
                <c:pt idx="15">
                  <c:v>CĐ Hưng Yên</c:v>
                </c:pt>
                <c:pt idx="16">
                  <c:v>Kinh Bắc</c:v>
                </c:pt>
                <c:pt idx="17">
                  <c:v>GDNN-GDTX Lương Tài</c:v>
                </c:pt>
                <c:pt idx="18">
                  <c:v>GDNN-GDTX Bắc Ninh</c:v>
                </c:pt>
                <c:pt idx="19">
                  <c:v>Chu Văn An</c:v>
                </c:pt>
              </c:strCache>
            </c:strRef>
          </c:cat>
          <c:val>
            <c:numRef>
              <c:f>Sheet1!$B$2:$B$21</c:f>
              <c:numCache>
                <c:formatCode>0%</c:formatCode>
                <c:ptCount val="20"/>
                <c:pt idx="0">
                  <c:v>0.6</c:v>
                </c:pt>
                <c:pt idx="1">
                  <c:v>0.6271186440677966</c:v>
                </c:pt>
                <c:pt idx="2">
                  <c:v>0.62841530054644812</c:v>
                </c:pt>
                <c:pt idx="3">
                  <c:v>0.65573770491803274</c:v>
                </c:pt>
                <c:pt idx="4">
                  <c:v>0.66391752577319585</c:v>
                </c:pt>
                <c:pt idx="5">
                  <c:v>0.70219435736677116</c:v>
                </c:pt>
                <c:pt idx="6">
                  <c:v>0.72168284789644011</c:v>
                </c:pt>
                <c:pt idx="7">
                  <c:v>0.81839080459770119</c:v>
                </c:pt>
                <c:pt idx="8">
                  <c:v>0.82857142857142863</c:v>
                </c:pt>
                <c:pt idx="9">
                  <c:v>0.85593220338983056</c:v>
                </c:pt>
                <c:pt idx="10">
                  <c:v>0.90243902439024393</c:v>
                </c:pt>
                <c:pt idx="11">
                  <c:v>0.91082802547770703</c:v>
                </c:pt>
                <c:pt idx="12">
                  <c:v>0.91666666666666663</c:v>
                </c:pt>
                <c:pt idx="13">
                  <c:v>0.93055555555555558</c:v>
                </c:pt>
                <c:pt idx="14">
                  <c:v>0.94594594594594594</c:v>
                </c:pt>
                <c:pt idx="15">
                  <c:v>0.95714285714285718</c:v>
                </c:pt>
                <c:pt idx="16">
                  <c:v>0.97247706422018354</c:v>
                </c:pt>
                <c:pt idx="17">
                  <c:v>0.98245614035087714</c:v>
                </c:pt>
                <c:pt idx="18">
                  <c:v>0.98666666666666669</c:v>
                </c:pt>
                <c:pt idx="19">
                  <c:v>1</c:v>
                </c:pt>
              </c:numCache>
            </c:numRef>
          </c:val>
          <c:extLst>
            <c:ext xmlns:c16="http://schemas.microsoft.com/office/drawing/2014/chart" uri="{C3380CC4-5D6E-409C-BE32-E72D297353CC}">
              <c16:uniqueId val="{00000000-EC88-498B-A6B0-42EEE739AE4D}"/>
            </c:ext>
          </c:extLst>
        </c:ser>
        <c:dLbls>
          <c:dLblPos val="outEnd"/>
          <c:showLegendKey val="0"/>
          <c:showVal val="1"/>
          <c:showCatName val="0"/>
          <c:showSerName val="0"/>
          <c:showPercent val="0"/>
          <c:showBubbleSize val="0"/>
        </c:dLbls>
        <c:gapWidth val="182"/>
        <c:axId val="472298264"/>
        <c:axId val="472297184"/>
      </c:barChart>
      <c:catAx>
        <c:axId val="472298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00FF"/>
                </a:solidFill>
                <a:latin typeface="+mn-lt"/>
                <a:ea typeface="+mn-ea"/>
                <a:cs typeface="+mn-cs"/>
              </a:defRPr>
            </a:pPr>
            <a:endParaRPr lang="vi-VN"/>
          </a:p>
        </c:txPr>
        <c:crossAx val="472297184"/>
        <c:crosses val="autoZero"/>
        <c:auto val="1"/>
        <c:lblAlgn val="ctr"/>
        <c:lblOffset val="100"/>
        <c:noMultiLvlLbl val="0"/>
      </c:catAx>
      <c:valAx>
        <c:axId val="472297184"/>
        <c:scaling>
          <c:orientation val="minMax"/>
        </c:scaling>
        <c:delete val="1"/>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472298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000FF"/>
          </a:solidFill>
        </a:defRPr>
      </a:pPr>
      <a:endParaRPr lang="vi-VN"/>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161356878497543"/>
          <c:y val="2.7467503100334193E-2"/>
          <c:w val="0.64092962854350555"/>
          <c:h val="0.93717752026616652"/>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Ngô Gia Tự</c:v>
                </c:pt>
                <c:pt idx="1">
                  <c:v>Chuyên BN</c:v>
                </c:pt>
                <c:pt idx="2">
                  <c:v>Lương Tài 2</c:v>
                </c:pt>
                <c:pt idx="3">
                  <c:v>Quế Võ 2</c:v>
                </c:pt>
                <c:pt idx="4">
                  <c:v>Hoàng Quốc Việt</c:v>
                </c:pt>
                <c:pt idx="5">
                  <c:v>Yên Phong 2</c:v>
                </c:pt>
                <c:pt idx="6">
                  <c:v>Thuận Thành 2</c:v>
                </c:pt>
                <c:pt idx="7">
                  <c:v>Gia Bình 1</c:v>
                </c:pt>
                <c:pt idx="8">
                  <c:v>Thuận Thành 3</c:v>
                </c:pt>
                <c:pt idx="9">
                  <c:v>Nguyễn Văn Cừ</c:v>
                </c:pt>
                <c:pt idx="10">
                  <c:v>Nguyễn Đăng Đạo</c:v>
                </c:pt>
                <c:pt idx="11">
                  <c:v>Lý Nhân Tông</c:v>
                </c:pt>
                <c:pt idx="12">
                  <c:v>Quế Võ 1</c:v>
                </c:pt>
                <c:pt idx="13">
                  <c:v>Lê Văn Thịnh</c:v>
                </c:pt>
                <c:pt idx="14">
                  <c:v>Lý Thái Tổ</c:v>
                </c:pt>
                <c:pt idx="15">
                  <c:v>Lương Tài</c:v>
                </c:pt>
                <c:pt idx="16">
                  <c:v>Tiên Du 1</c:v>
                </c:pt>
                <c:pt idx="17">
                  <c:v>Thuận Thành 1</c:v>
                </c:pt>
                <c:pt idx="18">
                  <c:v>Hàn Thuyên</c:v>
                </c:pt>
                <c:pt idx="19">
                  <c:v>Yên Phong 1</c:v>
                </c:pt>
              </c:strCache>
            </c:strRef>
          </c:cat>
          <c:val>
            <c:numRef>
              <c:f>Sheet1!$B$2:$B$21</c:f>
              <c:numCache>
                <c:formatCode>General</c:formatCode>
                <c:ptCount val="20"/>
                <c:pt idx="0">
                  <c:v>119</c:v>
                </c:pt>
                <c:pt idx="1">
                  <c:v>121</c:v>
                </c:pt>
                <c:pt idx="2">
                  <c:v>126</c:v>
                </c:pt>
                <c:pt idx="3">
                  <c:v>127</c:v>
                </c:pt>
                <c:pt idx="4">
                  <c:v>129</c:v>
                </c:pt>
                <c:pt idx="5">
                  <c:v>151</c:v>
                </c:pt>
                <c:pt idx="6">
                  <c:v>178</c:v>
                </c:pt>
                <c:pt idx="7">
                  <c:v>180</c:v>
                </c:pt>
                <c:pt idx="8">
                  <c:v>180</c:v>
                </c:pt>
                <c:pt idx="9">
                  <c:v>211</c:v>
                </c:pt>
                <c:pt idx="10">
                  <c:v>212</c:v>
                </c:pt>
                <c:pt idx="11">
                  <c:v>228</c:v>
                </c:pt>
                <c:pt idx="12">
                  <c:v>237</c:v>
                </c:pt>
                <c:pt idx="13">
                  <c:v>251</c:v>
                </c:pt>
                <c:pt idx="14">
                  <c:v>260</c:v>
                </c:pt>
                <c:pt idx="15">
                  <c:v>261</c:v>
                </c:pt>
                <c:pt idx="16">
                  <c:v>262</c:v>
                </c:pt>
                <c:pt idx="17">
                  <c:v>268</c:v>
                </c:pt>
                <c:pt idx="18">
                  <c:v>295</c:v>
                </c:pt>
                <c:pt idx="19">
                  <c:v>297</c:v>
                </c:pt>
              </c:numCache>
            </c:numRef>
          </c:val>
          <c:extLst>
            <c:ext xmlns:c16="http://schemas.microsoft.com/office/drawing/2014/chart" uri="{C3380CC4-5D6E-409C-BE32-E72D297353CC}">
              <c16:uniqueId val="{00000000-9977-48EB-A0C9-0734B278A223}"/>
            </c:ext>
          </c:extLst>
        </c:ser>
        <c:dLbls>
          <c:dLblPos val="outEnd"/>
          <c:showLegendKey val="0"/>
          <c:showVal val="1"/>
          <c:showCatName val="0"/>
          <c:showSerName val="0"/>
          <c:showPercent val="0"/>
          <c:showBubbleSize val="0"/>
        </c:dLbls>
        <c:gapWidth val="182"/>
        <c:axId val="472298264"/>
        <c:axId val="472297184"/>
      </c:barChart>
      <c:catAx>
        <c:axId val="472298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rgbClr val="0000FF"/>
                </a:solidFill>
                <a:latin typeface="+mn-lt"/>
                <a:ea typeface="+mn-ea"/>
                <a:cs typeface="+mn-cs"/>
              </a:defRPr>
            </a:pPr>
            <a:endParaRPr lang="vi-VN"/>
          </a:p>
        </c:txPr>
        <c:crossAx val="472297184"/>
        <c:crosses val="autoZero"/>
        <c:auto val="1"/>
        <c:lblAlgn val="ctr"/>
        <c:lblOffset val="100"/>
        <c:noMultiLvlLbl val="0"/>
      </c:catAx>
      <c:valAx>
        <c:axId val="47229718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72298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000FF"/>
          </a:solidFill>
        </a:defRPr>
      </a:pPr>
      <a:endParaRPr lang="vi-V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r>
              <a:rPr lang="vi-VN" sz="2600" b="1" dirty="0">
                <a:solidFill>
                  <a:srgbClr val="0000FF"/>
                </a:solidFill>
              </a:rPr>
              <a:t>XẾP HẠNG ĐIỂM TRUNG BÌNH </a:t>
            </a:r>
            <a:r>
              <a:rPr lang="vi-VN" sz="2600" b="1">
                <a:solidFill>
                  <a:srgbClr val="0000FF"/>
                </a:solidFill>
              </a:rPr>
              <a:t>THI QG</a:t>
            </a:r>
            <a:r>
              <a:rPr lang="vi-VN" sz="2600" b="1" dirty="0">
                <a:solidFill>
                  <a:srgbClr val="0000FF"/>
                </a:solidFill>
              </a:rPr>
              <a:t>, THI </a:t>
            </a:r>
            <a:r>
              <a:rPr lang="vi-VN" sz="2600" b="1">
                <a:solidFill>
                  <a:srgbClr val="0000FF"/>
                </a:solidFill>
              </a:rPr>
              <a:t>TN </a:t>
            </a:r>
            <a:endParaRPr lang="vi-VN" sz="2600" b="1" dirty="0">
              <a:solidFill>
                <a:srgbClr val="0000FF"/>
              </a:solidFill>
            </a:endParaRPr>
          </a:p>
          <a:p>
            <a:pPr>
              <a:defRPr sz="2800" b="1">
                <a:solidFill>
                  <a:srgbClr val="0000FF"/>
                </a:solidFill>
              </a:defRPr>
            </a:pPr>
            <a:r>
              <a:rPr lang="vi-VN" sz="2600" b="1">
                <a:solidFill>
                  <a:srgbClr val="0000FF"/>
                </a:solidFill>
              </a:rPr>
              <a:t>MÔN VẬT</a:t>
            </a:r>
            <a:r>
              <a:rPr lang="vi-VN" sz="2600" b="1" baseline="0">
                <a:solidFill>
                  <a:srgbClr val="0000FF"/>
                </a:solidFill>
              </a:rPr>
              <a:t> LÍ</a:t>
            </a:r>
            <a:endParaRPr lang="vi-VN" sz="2600" b="1" dirty="0">
              <a:solidFill>
                <a:srgbClr val="0000FF"/>
              </a:solidFill>
            </a:endParaRPr>
          </a:p>
        </c:rich>
      </c:tx>
      <c:layout>
        <c:manualLayout>
          <c:xMode val="edge"/>
          <c:yMode val="edge"/>
          <c:x val="0.16800784694874943"/>
          <c:y val="1.1993076123296377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endParaRPr lang="vi-VN"/>
        </a:p>
      </c:txPr>
    </c:title>
    <c:autoTitleDeleted val="0"/>
    <c:plotArea>
      <c:layout/>
      <c:barChart>
        <c:barDir val="col"/>
        <c:grouping val="clustered"/>
        <c:varyColors val="0"/>
        <c:ser>
          <c:idx val="0"/>
          <c:order val="0"/>
          <c:tx>
            <c:strRef>
              <c:f>Trang_tính1!$B$1</c:f>
              <c:strCache>
                <c:ptCount val="1"/>
                <c:pt idx="0">
                  <c:v>Năm 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Trang_tính1!$B$2</c:f>
              <c:numCache>
                <c:formatCode>General</c:formatCode>
                <c:ptCount val="1"/>
                <c:pt idx="0">
                  <c:v>1</c:v>
                </c:pt>
              </c:numCache>
            </c:numRef>
          </c:val>
          <c:extLst>
            <c:ext xmlns:c16="http://schemas.microsoft.com/office/drawing/2014/chart" uri="{C3380CC4-5D6E-409C-BE32-E72D297353CC}">
              <c16:uniqueId val="{00000000-4D5B-412C-B2B1-AB2961F84B68}"/>
            </c:ext>
          </c:extLst>
        </c:ser>
        <c:ser>
          <c:idx val="1"/>
          <c:order val="1"/>
          <c:tx>
            <c:strRef>
              <c:f>Trang_tính1!$C$1</c:f>
              <c:strCache>
                <c:ptCount val="1"/>
                <c:pt idx="0">
                  <c:v>Năm 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Trang_tính1!$C$2</c:f>
              <c:numCache>
                <c:formatCode>General</c:formatCode>
                <c:ptCount val="1"/>
                <c:pt idx="0">
                  <c:v>2</c:v>
                </c:pt>
              </c:numCache>
            </c:numRef>
          </c:val>
          <c:extLst>
            <c:ext xmlns:c16="http://schemas.microsoft.com/office/drawing/2014/chart" uri="{C3380CC4-5D6E-409C-BE32-E72D297353CC}">
              <c16:uniqueId val="{00000001-4D5B-412C-B2B1-AB2961F84B68}"/>
            </c:ext>
          </c:extLst>
        </c:ser>
        <c:ser>
          <c:idx val="2"/>
          <c:order val="2"/>
          <c:tx>
            <c:strRef>
              <c:f>Trang_tính1!$D$1</c:f>
              <c:strCache>
                <c:ptCount val="1"/>
                <c:pt idx="0">
                  <c:v>Năm 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Trang_tính1!$D$2</c:f>
              <c:numCache>
                <c:formatCode>General</c:formatCode>
                <c:ptCount val="1"/>
                <c:pt idx="0">
                  <c:v>1</c:v>
                </c:pt>
              </c:numCache>
            </c:numRef>
          </c:val>
          <c:extLst>
            <c:ext xmlns:c16="http://schemas.microsoft.com/office/drawing/2014/chart" uri="{C3380CC4-5D6E-409C-BE32-E72D297353CC}">
              <c16:uniqueId val="{00000002-4D5B-412C-B2B1-AB2961F84B68}"/>
            </c:ext>
          </c:extLst>
        </c:ser>
        <c:ser>
          <c:idx val="3"/>
          <c:order val="3"/>
          <c:tx>
            <c:strRef>
              <c:f>Trang_tính1!$E$1</c:f>
              <c:strCache>
                <c:ptCount val="1"/>
                <c:pt idx="0">
                  <c:v>Năm 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Trang_tính1!$E$2</c:f>
              <c:numCache>
                <c:formatCode>General</c:formatCode>
                <c:ptCount val="1"/>
                <c:pt idx="0">
                  <c:v>2</c:v>
                </c:pt>
              </c:numCache>
            </c:numRef>
          </c:val>
          <c:extLst>
            <c:ext xmlns:c16="http://schemas.microsoft.com/office/drawing/2014/chart" uri="{C3380CC4-5D6E-409C-BE32-E72D297353CC}">
              <c16:uniqueId val="{00000003-4D5B-412C-B2B1-AB2961F84B68}"/>
            </c:ext>
          </c:extLst>
        </c:ser>
        <c:ser>
          <c:idx val="4"/>
          <c:order val="4"/>
          <c:tx>
            <c:strRef>
              <c:f>Trang_tính1!$F$1</c:f>
              <c:strCache>
                <c:ptCount val="1"/>
                <c:pt idx="0">
                  <c:v>Năm 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Trang_tính1!$F$2</c:f>
              <c:numCache>
                <c:formatCode>General</c:formatCode>
                <c:ptCount val="1"/>
                <c:pt idx="0">
                  <c:v>1</c:v>
                </c:pt>
              </c:numCache>
            </c:numRef>
          </c:val>
          <c:extLst>
            <c:ext xmlns:c16="http://schemas.microsoft.com/office/drawing/2014/chart" uri="{C3380CC4-5D6E-409C-BE32-E72D297353CC}">
              <c16:uniqueId val="{00000004-4D5B-412C-B2B1-AB2961F84B68}"/>
            </c:ext>
          </c:extLst>
        </c:ser>
        <c:ser>
          <c:idx val="5"/>
          <c:order val="5"/>
          <c:tx>
            <c:strRef>
              <c:f>Trang_tính1!$G$1</c:f>
              <c:strCache>
                <c:ptCount val="1"/>
                <c:pt idx="0">
                  <c:v>Năm 2022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Trang_tính1!$G$2</c:f>
              <c:numCache>
                <c:formatCode>General</c:formatCode>
                <c:ptCount val="1"/>
                <c:pt idx="0">
                  <c:v>1</c:v>
                </c:pt>
              </c:numCache>
            </c:numRef>
          </c:val>
          <c:extLst>
            <c:ext xmlns:c16="http://schemas.microsoft.com/office/drawing/2014/chart" uri="{C3380CC4-5D6E-409C-BE32-E72D297353CC}">
              <c16:uniqueId val="{00000005-4D5B-412C-B2B1-AB2961F84B68}"/>
            </c:ext>
          </c:extLst>
        </c:ser>
        <c:dLbls>
          <c:dLblPos val="outEnd"/>
          <c:showLegendKey val="0"/>
          <c:showVal val="1"/>
          <c:showCatName val="0"/>
          <c:showSerName val="0"/>
          <c:showPercent val="0"/>
          <c:showBubbleSize val="0"/>
        </c:dLbls>
        <c:gapWidth val="219"/>
        <c:overlap val="-27"/>
        <c:axId val="1354562143"/>
        <c:axId val="1354549663"/>
      </c:barChart>
      <c:catAx>
        <c:axId val="1354562143"/>
        <c:scaling>
          <c:orientation val="minMax"/>
        </c:scaling>
        <c:delete val="1"/>
        <c:axPos val="b"/>
        <c:numFmt formatCode="General" sourceLinked="1"/>
        <c:majorTickMark val="none"/>
        <c:minorTickMark val="none"/>
        <c:tickLblPos val="nextTo"/>
        <c:crossAx val="1354549663"/>
        <c:crosses val="autoZero"/>
        <c:auto val="1"/>
        <c:lblAlgn val="ctr"/>
        <c:lblOffset val="100"/>
        <c:noMultiLvlLbl val="0"/>
      </c:catAx>
      <c:valAx>
        <c:axId val="1354549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vi-VN"/>
          </a:p>
        </c:txPr>
        <c:crossAx val="1354562143"/>
        <c:crosses val="autoZero"/>
        <c:crossBetween val="between"/>
      </c:valAx>
      <c:spPr>
        <a:noFill/>
        <a:ln>
          <a:noFill/>
        </a:ln>
        <a:effectLst/>
      </c:spPr>
    </c:plotArea>
    <c:legend>
      <c:legendPos val="b"/>
      <c:layout>
        <c:manualLayout>
          <c:xMode val="edge"/>
          <c:yMode val="edge"/>
          <c:x val="0.11983835045535046"/>
          <c:y val="0.89370892332080409"/>
          <c:w val="0.78748503538040715"/>
          <c:h val="0.10629107667919592"/>
        </c:manualLayout>
      </c:layout>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r>
              <a:rPr lang="vi-VN" sz="2600" b="1" dirty="0">
                <a:solidFill>
                  <a:srgbClr val="0000FF"/>
                </a:solidFill>
              </a:rPr>
              <a:t>XẾP HẠNG ĐIỂM TRUNG BÌNH </a:t>
            </a:r>
            <a:r>
              <a:rPr lang="vi-VN" sz="2600" b="1">
                <a:solidFill>
                  <a:srgbClr val="0000FF"/>
                </a:solidFill>
              </a:rPr>
              <a:t>THI QG</a:t>
            </a:r>
            <a:r>
              <a:rPr lang="vi-VN" sz="2600" b="1" dirty="0">
                <a:solidFill>
                  <a:srgbClr val="0000FF"/>
                </a:solidFill>
              </a:rPr>
              <a:t>, THI </a:t>
            </a:r>
            <a:r>
              <a:rPr lang="vi-VN" sz="2600" b="1">
                <a:solidFill>
                  <a:srgbClr val="0000FF"/>
                </a:solidFill>
              </a:rPr>
              <a:t>TN </a:t>
            </a:r>
            <a:endParaRPr lang="vi-VN" sz="2600" b="1" dirty="0">
              <a:solidFill>
                <a:srgbClr val="0000FF"/>
              </a:solidFill>
            </a:endParaRPr>
          </a:p>
          <a:p>
            <a:pPr>
              <a:defRPr sz="2800" b="1">
                <a:solidFill>
                  <a:srgbClr val="0000FF"/>
                </a:solidFill>
              </a:defRPr>
            </a:pPr>
            <a:r>
              <a:rPr lang="vi-VN" sz="2600" b="1">
                <a:solidFill>
                  <a:srgbClr val="0000FF"/>
                </a:solidFill>
              </a:rPr>
              <a:t>MÔN HÓA</a:t>
            </a:r>
            <a:r>
              <a:rPr lang="vi-VN" sz="2600" b="1" baseline="0">
                <a:solidFill>
                  <a:srgbClr val="0000FF"/>
                </a:solidFill>
              </a:rPr>
              <a:t> HỌC</a:t>
            </a:r>
            <a:endParaRPr lang="vi-VN" sz="2600" b="1" dirty="0">
              <a:solidFill>
                <a:srgbClr val="0000FF"/>
              </a:solidFill>
            </a:endParaRPr>
          </a:p>
        </c:rich>
      </c:tx>
      <c:layout>
        <c:manualLayout>
          <c:xMode val="edge"/>
          <c:yMode val="edge"/>
          <c:x val="0.16800784694874943"/>
          <c:y val="1.1993076123296377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endParaRPr lang="vi-VN"/>
        </a:p>
      </c:txPr>
    </c:title>
    <c:autoTitleDeleted val="0"/>
    <c:plotArea>
      <c:layout/>
      <c:barChart>
        <c:barDir val="col"/>
        <c:grouping val="clustered"/>
        <c:varyColors val="0"/>
        <c:ser>
          <c:idx val="0"/>
          <c:order val="0"/>
          <c:tx>
            <c:strRef>
              <c:f>Trang_tính1!$B$1</c:f>
              <c:strCache>
                <c:ptCount val="1"/>
                <c:pt idx="0">
                  <c:v>Năm 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Trang_tính1!$B$2</c:f>
              <c:numCache>
                <c:formatCode>General</c:formatCode>
                <c:ptCount val="1"/>
                <c:pt idx="0">
                  <c:v>2</c:v>
                </c:pt>
              </c:numCache>
            </c:numRef>
          </c:val>
          <c:extLst>
            <c:ext xmlns:c16="http://schemas.microsoft.com/office/drawing/2014/chart" uri="{C3380CC4-5D6E-409C-BE32-E72D297353CC}">
              <c16:uniqueId val="{00000000-4D5B-412C-B2B1-AB2961F84B68}"/>
            </c:ext>
          </c:extLst>
        </c:ser>
        <c:ser>
          <c:idx val="1"/>
          <c:order val="1"/>
          <c:tx>
            <c:strRef>
              <c:f>Trang_tính1!$C$1</c:f>
              <c:strCache>
                <c:ptCount val="1"/>
                <c:pt idx="0">
                  <c:v>Năm 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Trang_tính1!$C$2</c:f>
              <c:numCache>
                <c:formatCode>General</c:formatCode>
                <c:ptCount val="1"/>
                <c:pt idx="0">
                  <c:v>6</c:v>
                </c:pt>
              </c:numCache>
            </c:numRef>
          </c:val>
          <c:extLst>
            <c:ext xmlns:c16="http://schemas.microsoft.com/office/drawing/2014/chart" uri="{C3380CC4-5D6E-409C-BE32-E72D297353CC}">
              <c16:uniqueId val="{00000001-4D5B-412C-B2B1-AB2961F84B68}"/>
            </c:ext>
          </c:extLst>
        </c:ser>
        <c:ser>
          <c:idx val="2"/>
          <c:order val="2"/>
          <c:tx>
            <c:strRef>
              <c:f>Trang_tính1!$D$1</c:f>
              <c:strCache>
                <c:ptCount val="1"/>
                <c:pt idx="0">
                  <c:v>Năm 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Trang_tính1!$D$2</c:f>
              <c:numCache>
                <c:formatCode>General</c:formatCode>
                <c:ptCount val="1"/>
                <c:pt idx="0">
                  <c:v>4</c:v>
                </c:pt>
              </c:numCache>
            </c:numRef>
          </c:val>
          <c:extLst>
            <c:ext xmlns:c16="http://schemas.microsoft.com/office/drawing/2014/chart" uri="{C3380CC4-5D6E-409C-BE32-E72D297353CC}">
              <c16:uniqueId val="{00000002-4D5B-412C-B2B1-AB2961F84B68}"/>
            </c:ext>
          </c:extLst>
        </c:ser>
        <c:ser>
          <c:idx val="3"/>
          <c:order val="3"/>
          <c:tx>
            <c:strRef>
              <c:f>Trang_tính1!$E$1</c:f>
              <c:strCache>
                <c:ptCount val="1"/>
                <c:pt idx="0">
                  <c:v>Năm 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Trang_tính1!$E$2</c:f>
              <c:numCache>
                <c:formatCode>General</c:formatCode>
                <c:ptCount val="1"/>
                <c:pt idx="0">
                  <c:v>12</c:v>
                </c:pt>
              </c:numCache>
            </c:numRef>
          </c:val>
          <c:extLst>
            <c:ext xmlns:c16="http://schemas.microsoft.com/office/drawing/2014/chart" uri="{C3380CC4-5D6E-409C-BE32-E72D297353CC}">
              <c16:uniqueId val="{00000003-4D5B-412C-B2B1-AB2961F84B68}"/>
            </c:ext>
          </c:extLst>
        </c:ser>
        <c:ser>
          <c:idx val="4"/>
          <c:order val="4"/>
          <c:tx>
            <c:strRef>
              <c:f>Trang_tính1!$F$1</c:f>
              <c:strCache>
                <c:ptCount val="1"/>
                <c:pt idx="0">
                  <c:v>Năm 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Trang_tính1!$F$2</c:f>
              <c:numCache>
                <c:formatCode>General</c:formatCode>
                <c:ptCount val="1"/>
                <c:pt idx="0">
                  <c:v>15</c:v>
                </c:pt>
              </c:numCache>
            </c:numRef>
          </c:val>
          <c:extLst>
            <c:ext xmlns:c16="http://schemas.microsoft.com/office/drawing/2014/chart" uri="{C3380CC4-5D6E-409C-BE32-E72D297353CC}">
              <c16:uniqueId val="{00000004-4D5B-412C-B2B1-AB2961F84B68}"/>
            </c:ext>
          </c:extLst>
        </c:ser>
        <c:ser>
          <c:idx val="5"/>
          <c:order val="5"/>
          <c:tx>
            <c:strRef>
              <c:f>Trang_tính1!$G$1</c:f>
              <c:strCache>
                <c:ptCount val="1"/>
                <c:pt idx="0">
                  <c:v>Năm 2022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Trang_tính1!$G$2</c:f>
              <c:numCache>
                <c:formatCode>General</c:formatCode>
                <c:ptCount val="1"/>
                <c:pt idx="0">
                  <c:v>4</c:v>
                </c:pt>
              </c:numCache>
            </c:numRef>
          </c:val>
          <c:extLst>
            <c:ext xmlns:c16="http://schemas.microsoft.com/office/drawing/2014/chart" uri="{C3380CC4-5D6E-409C-BE32-E72D297353CC}">
              <c16:uniqueId val="{00000005-4D5B-412C-B2B1-AB2961F84B68}"/>
            </c:ext>
          </c:extLst>
        </c:ser>
        <c:dLbls>
          <c:dLblPos val="outEnd"/>
          <c:showLegendKey val="0"/>
          <c:showVal val="1"/>
          <c:showCatName val="0"/>
          <c:showSerName val="0"/>
          <c:showPercent val="0"/>
          <c:showBubbleSize val="0"/>
        </c:dLbls>
        <c:gapWidth val="219"/>
        <c:overlap val="-27"/>
        <c:axId val="1354562143"/>
        <c:axId val="1354549663"/>
      </c:barChart>
      <c:catAx>
        <c:axId val="1354562143"/>
        <c:scaling>
          <c:orientation val="minMax"/>
        </c:scaling>
        <c:delete val="1"/>
        <c:axPos val="b"/>
        <c:numFmt formatCode="General" sourceLinked="1"/>
        <c:majorTickMark val="none"/>
        <c:minorTickMark val="none"/>
        <c:tickLblPos val="nextTo"/>
        <c:crossAx val="1354549663"/>
        <c:crosses val="autoZero"/>
        <c:auto val="1"/>
        <c:lblAlgn val="ctr"/>
        <c:lblOffset val="100"/>
        <c:noMultiLvlLbl val="0"/>
      </c:catAx>
      <c:valAx>
        <c:axId val="1354549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vi-VN"/>
          </a:p>
        </c:txPr>
        <c:crossAx val="1354562143"/>
        <c:crosses val="autoZero"/>
        <c:crossBetween val="between"/>
      </c:valAx>
      <c:spPr>
        <a:noFill/>
        <a:ln>
          <a:noFill/>
        </a:ln>
        <a:effectLst/>
      </c:spPr>
    </c:plotArea>
    <c:legend>
      <c:legendPos val="b"/>
      <c:layout>
        <c:manualLayout>
          <c:xMode val="edge"/>
          <c:yMode val="edge"/>
          <c:x val="0.11983835045535046"/>
          <c:y val="0.89370892332080409"/>
          <c:w val="0.78748503538040715"/>
          <c:h val="0.10629107667919592"/>
        </c:manualLayout>
      </c:layout>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r>
              <a:rPr lang="vi-VN" sz="2600" b="1" dirty="0">
                <a:solidFill>
                  <a:srgbClr val="0000FF"/>
                </a:solidFill>
              </a:rPr>
              <a:t>XẾP HẠNG ĐIỂM TRUNG BÌNH </a:t>
            </a:r>
            <a:r>
              <a:rPr lang="vi-VN" sz="2600" b="1">
                <a:solidFill>
                  <a:srgbClr val="0000FF"/>
                </a:solidFill>
              </a:rPr>
              <a:t>THI QG</a:t>
            </a:r>
            <a:r>
              <a:rPr lang="vi-VN" sz="2600" b="1" dirty="0">
                <a:solidFill>
                  <a:srgbClr val="0000FF"/>
                </a:solidFill>
              </a:rPr>
              <a:t>, THI </a:t>
            </a:r>
            <a:r>
              <a:rPr lang="vi-VN" sz="2600" b="1">
                <a:solidFill>
                  <a:srgbClr val="0000FF"/>
                </a:solidFill>
              </a:rPr>
              <a:t>TN </a:t>
            </a:r>
            <a:endParaRPr lang="vi-VN" sz="2600" b="1" dirty="0">
              <a:solidFill>
                <a:srgbClr val="0000FF"/>
              </a:solidFill>
            </a:endParaRPr>
          </a:p>
          <a:p>
            <a:pPr>
              <a:defRPr sz="2800" b="1">
                <a:solidFill>
                  <a:srgbClr val="0000FF"/>
                </a:solidFill>
              </a:defRPr>
            </a:pPr>
            <a:r>
              <a:rPr lang="vi-VN" sz="2600" b="1">
                <a:solidFill>
                  <a:srgbClr val="0000FF"/>
                </a:solidFill>
              </a:rPr>
              <a:t>MÔN SINH HỌC</a:t>
            </a:r>
            <a:endParaRPr lang="vi-VN" sz="2600" b="1" dirty="0">
              <a:solidFill>
                <a:srgbClr val="0000FF"/>
              </a:solidFill>
            </a:endParaRPr>
          </a:p>
        </c:rich>
      </c:tx>
      <c:layout>
        <c:manualLayout>
          <c:xMode val="edge"/>
          <c:yMode val="edge"/>
          <c:x val="0.16800784694874943"/>
          <c:y val="1.1993076123296377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endParaRPr lang="vi-VN"/>
        </a:p>
      </c:txPr>
    </c:title>
    <c:autoTitleDeleted val="0"/>
    <c:plotArea>
      <c:layout/>
      <c:barChart>
        <c:barDir val="col"/>
        <c:grouping val="clustered"/>
        <c:varyColors val="0"/>
        <c:ser>
          <c:idx val="0"/>
          <c:order val="0"/>
          <c:tx>
            <c:strRef>
              <c:f>Trang_tính1!$B$1</c:f>
              <c:strCache>
                <c:ptCount val="1"/>
                <c:pt idx="0">
                  <c:v>Năm 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Trang_tính1!$B$2</c:f>
              <c:numCache>
                <c:formatCode>General</c:formatCode>
                <c:ptCount val="1"/>
                <c:pt idx="0">
                  <c:v>35</c:v>
                </c:pt>
              </c:numCache>
            </c:numRef>
          </c:val>
          <c:extLst>
            <c:ext xmlns:c16="http://schemas.microsoft.com/office/drawing/2014/chart" uri="{C3380CC4-5D6E-409C-BE32-E72D297353CC}">
              <c16:uniqueId val="{00000000-4D5B-412C-B2B1-AB2961F84B68}"/>
            </c:ext>
          </c:extLst>
        </c:ser>
        <c:ser>
          <c:idx val="1"/>
          <c:order val="1"/>
          <c:tx>
            <c:strRef>
              <c:f>Trang_tính1!$C$1</c:f>
              <c:strCache>
                <c:ptCount val="1"/>
                <c:pt idx="0">
                  <c:v>Năm 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Trang_tính1!$C$2</c:f>
              <c:numCache>
                <c:formatCode>General</c:formatCode>
                <c:ptCount val="1"/>
                <c:pt idx="0">
                  <c:v>52</c:v>
                </c:pt>
              </c:numCache>
            </c:numRef>
          </c:val>
          <c:extLst>
            <c:ext xmlns:c16="http://schemas.microsoft.com/office/drawing/2014/chart" uri="{C3380CC4-5D6E-409C-BE32-E72D297353CC}">
              <c16:uniqueId val="{00000001-4D5B-412C-B2B1-AB2961F84B68}"/>
            </c:ext>
          </c:extLst>
        </c:ser>
        <c:ser>
          <c:idx val="2"/>
          <c:order val="2"/>
          <c:tx>
            <c:strRef>
              <c:f>Trang_tính1!$D$1</c:f>
              <c:strCache>
                <c:ptCount val="1"/>
                <c:pt idx="0">
                  <c:v>Năm 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Trang_tính1!$D$2</c:f>
              <c:numCache>
                <c:formatCode>General</c:formatCode>
                <c:ptCount val="1"/>
                <c:pt idx="0">
                  <c:v>40</c:v>
                </c:pt>
              </c:numCache>
            </c:numRef>
          </c:val>
          <c:extLst>
            <c:ext xmlns:c16="http://schemas.microsoft.com/office/drawing/2014/chart" uri="{C3380CC4-5D6E-409C-BE32-E72D297353CC}">
              <c16:uniqueId val="{00000002-4D5B-412C-B2B1-AB2961F84B68}"/>
            </c:ext>
          </c:extLst>
        </c:ser>
        <c:ser>
          <c:idx val="3"/>
          <c:order val="3"/>
          <c:tx>
            <c:strRef>
              <c:f>Trang_tính1!$E$1</c:f>
              <c:strCache>
                <c:ptCount val="1"/>
                <c:pt idx="0">
                  <c:v>Năm 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Trang_tính1!$E$2</c:f>
              <c:numCache>
                <c:formatCode>General</c:formatCode>
                <c:ptCount val="1"/>
                <c:pt idx="0">
                  <c:v>57</c:v>
                </c:pt>
              </c:numCache>
            </c:numRef>
          </c:val>
          <c:extLst>
            <c:ext xmlns:c16="http://schemas.microsoft.com/office/drawing/2014/chart" uri="{C3380CC4-5D6E-409C-BE32-E72D297353CC}">
              <c16:uniqueId val="{00000003-4D5B-412C-B2B1-AB2961F84B68}"/>
            </c:ext>
          </c:extLst>
        </c:ser>
        <c:ser>
          <c:idx val="4"/>
          <c:order val="4"/>
          <c:tx>
            <c:strRef>
              <c:f>Trang_tính1!$F$1</c:f>
              <c:strCache>
                <c:ptCount val="1"/>
                <c:pt idx="0">
                  <c:v>Năm 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Trang_tính1!$F$2</c:f>
              <c:numCache>
                <c:formatCode>General</c:formatCode>
                <c:ptCount val="1"/>
                <c:pt idx="0">
                  <c:v>61</c:v>
                </c:pt>
              </c:numCache>
            </c:numRef>
          </c:val>
          <c:extLst>
            <c:ext xmlns:c16="http://schemas.microsoft.com/office/drawing/2014/chart" uri="{C3380CC4-5D6E-409C-BE32-E72D297353CC}">
              <c16:uniqueId val="{00000004-4D5B-412C-B2B1-AB2961F84B68}"/>
            </c:ext>
          </c:extLst>
        </c:ser>
        <c:ser>
          <c:idx val="5"/>
          <c:order val="5"/>
          <c:tx>
            <c:strRef>
              <c:f>Trang_tính1!$G$1</c:f>
              <c:strCache>
                <c:ptCount val="1"/>
                <c:pt idx="0">
                  <c:v>Năm 2022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Trang_tính1!$A$2</c:f>
              <c:numCache>
                <c:formatCode>General</c:formatCode>
                <c:ptCount val="1"/>
              </c:numCache>
            </c:numRef>
          </c:cat>
          <c:val>
            <c:numRef>
              <c:f>Trang_tính1!$G$2</c:f>
              <c:numCache>
                <c:formatCode>General</c:formatCode>
                <c:ptCount val="1"/>
                <c:pt idx="0">
                  <c:v>46</c:v>
                </c:pt>
              </c:numCache>
            </c:numRef>
          </c:val>
          <c:extLst>
            <c:ext xmlns:c16="http://schemas.microsoft.com/office/drawing/2014/chart" uri="{C3380CC4-5D6E-409C-BE32-E72D297353CC}">
              <c16:uniqueId val="{00000005-4D5B-412C-B2B1-AB2961F84B68}"/>
            </c:ext>
          </c:extLst>
        </c:ser>
        <c:dLbls>
          <c:dLblPos val="outEnd"/>
          <c:showLegendKey val="0"/>
          <c:showVal val="1"/>
          <c:showCatName val="0"/>
          <c:showSerName val="0"/>
          <c:showPercent val="0"/>
          <c:showBubbleSize val="0"/>
        </c:dLbls>
        <c:gapWidth val="219"/>
        <c:overlap val="-27"/>
        <c:axId val="1354562143"/>
        <c:axId val="1354549663"/>
      </c:barChart>
      <c:catAx>
        <c:axId val="1354562143"/>
        <c:scaling>
          <c:orientation val="minMax"/>
        </c:scaling>
        <c:delete val="1"/>
        <c:axPos val="b"/>
        <c:numFmt formatCode="General" sourceLinked="1"/>
        <c:majorTickMark val="none"/>
        <c:minorTickMark val="none"/>
        <c:tickLblPos val="nextTo"/>
        <c:crossAx val="1354549663"/>
        <c:crosses val="autoZero"/>
        <c:auto val="1"/>
        <c:lblAlgn val="ctr"/>
        <c:lblOffset val="100"/>
        <c:noMultiLvlLbl val="0"/>
      </c:catAx>
      <c:valAx>
        <c:axId val="1354549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vi-VN"/>
          </a:p>
        </c:txPr>
        <c:crossAx val="1354562143"/>
        <c:crosses val="autoZero"/>
        <c:crossBetween val="between"/>
      </c:valAx>
      <c:spPr>
        <a:noFill/>
        <a:ln>
          <a:noFill/>
        </a:ln>
        <a:effectLst/>
      </c:spPr>
    </c:plotArea>
    <c:legend>
      <c:legendPos val="b"/>
      <c:layout>
        <c:manualLayout>
          <c:xMode val="edge"/>
          <c:yMode val="edge"/>
          <c:x val="0.11983835045535046"/>
          <c:y val="0.89370892332080409"/>
          <c:w val="0.78748503538040715"/>
          <c:h val="0.10629107667919592"/>
        </c:manualLayout>
      </c:layout>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038053676613487E-2"/>
          <c:y val="2.578124841404722E-2"/>
          <c:w val="0.97192389264677304"/>
          <c:h val="0.73663873421267634"/>
        </c:manualLayout>
      </c:layout>
      <c:barChart>
        <c:barDir val="col"/>
        <c:grouping val="clustered"/>
        <c:varyColors val="0"/>
        <c:ser>
          <c:idx val="0"/>
          <c:order val="0"/>
          <c:tx>
            <c:strRef>
              <c:f>Sheet1!$B$1</c:f>
              <c:strCache>
                <c:ptCount val="1"/>
                <c:pt idx="0">
                  <c:v>TB học bạ</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0,918)</c:v>
                </c:pt>
                <c:pt idx="1">
                  <c:v>Năm học 2021-2022
(chênh lệch 0,541)</c:v>
                </c:pt>
                <c:pt idx="2">
                  <c:v>Năm học 2022-2023
(chênh lệch 1,745)</c:v>
                </c:pt>
              </c:strCache>
            </c:strRef>
          </c:cat>
          <c:val>
            <c:numRef>
              <c:f>Sheet1!$B$2:$B$4</c:f>
              <c:numCache>
                <c:formatCode>0.000</c:formatCode>
                <c:ptCount val="3"/>
                <c:pt idx="0">
                  <c:v>8.0079999999999991</c:v>
                </c:pt>
                <c:pt idx="1">
                  <c:v>8.0449999999999999</c:v>
                </c:pt>
                <c:pt idx="2">
                  <c:v>8.0350000000000001</c:v>
                </c:pt>
              </c:numCache>
            </c:numRef>
          </c:val>
          <c:extLst>
            <c:ext xmlns:c16="http://schemas.microsoft.com/office/drawing/2014/chart" uri="{C3380CC4-5D6E-409C-BE32-E72D297353CC}">
              <c16:uniqueId val="{00000000-8927-4F7B-B84F-2932E3DF8FD4}"/>
            </c:ext>
          </c:extLst>
        </c:ser>
        <c:ser>
          <c:idx val="1"/>
          <c:order val="1"/>
          <c:tx>
            <c:strRef>
              <c:f>Sheet1!$C$1</c:f>
              <c:strCache>
                <c:ptCount val="1"/>
                <c:pt idx="0">
                  <c:v>TB điểm thi TN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0,918)</c:v>
                </c:pt>
                <c:pt idx="1">
                  <c:v>Năm học 2021-2022
(chênh lệch 0,541)</c:v>
                </c:pt>
                <c:pt idx="2">
                  <c:v>Năm học 2022-2023
(chênh lệch 1,745)</c:v>
                </c:pt>
              </c:strCache>
            </c:strRef>
          </c:cat>
          <c:val>
            <c:numRef>
              <c:f>Sheet1!$C$2:$C$4</c:f>
              <c:numCache>
                <c:formatCode>0.000</c:formatCode>
                <c:ptCount val="3"/>
                <c:pt idx="0">
                  <c:v>7.09</c:v>
                </c:pt>
                <c:pt idx="1">
                  <c:v>7.5039999999999996</c:v>
                </c:pt>
                <c:pt idx="2">
                  <c:v>6.0350000000000001</c:v>
                </c:pt>
              </c:numCache>
            </c:numRef>
          </c:val>
          <c:extLst>
            <c:ext xmlns:c16="http://schemas.microsoft.com/office/drawing/2014/chart" uri="{C3380CC4-5D6E-409C-BE32-E72D297353CC}">
              <c16:uniqueId val="{00000001-8927-4F7B-B84F-2932E3DF8FD4}"/>
            </c:ext>
          </c:extLst>
        </c:ser>
        <c:dLbls>
          <c:dLblPos val="outEnd"/>
          <c:showLegendKey val="0"/>
          <c:showVal val="1"/>
          <c:showCatName val="0"/>
          <c:showSerName val="0"/>
          <c:showPercent val="0"/>
          <c:showBubbleSize val="0"/>
        </c:dLbls>
        <c:gapWidth val="219"/>
        <c:overlap val="-27"/>
        <c:axId val="711393480"/>
        <c:axId val="711395280"/>
      </c:barChart>
      <c:catAx>
        <c:axId val="71139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crossAx val="711395280"/>
        <c:crosses val="autoZero"/>
        <c:auto val="1"/>
        <c:lblAlgn val="ctr"/>
        <c:lblOffset val="100"/>
        <c:noMultiLvlLbl val="0"/>
      </c:catAx>
      <c:valAx>
        <c:axId val="711395280"/>
        <c:scaling>
          <c:orientation val="minMax"/>
        </c:scaling>
        <c:delete val="1"/>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crossAx val="711393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038053676613487E-2"/>
          <c:y val="2.578124841404722E-2"/>
          <c:w val="0.97192389264677304"/>
          <c:h val="0.73663873421267634"/>
        </c:manualLayout>
      </c:layout>
      <c:barChart>
        <c:barDir val="col"/>
        <c:grouping val="clustered"/>
        <c:varyColors val="0"/>
        <c:ser>
          <c:idx val="0"/>
          <c:order val="0"/>
          <c:tx>
            <c:strRef>
              <c:f>Sheet1!$B$1</c:f>
              <c:strCache>
                <c:ptCount val="1"/>
                <c:pt idx="0">
                  <c:v>TB học bạ</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1,282)</c:v>
                </c:pt>
                <c:pt idx="1">
                  <c:v>Năm học 2021-2022
(chênh lệch 0,955)</c:v>
                </c:pt>
                <c:pt idx="2">
                  <c:v>Năm học 2022-2023
(chênh lệch 1,745)</c:v>
                </c:pt>
              </c:strCache>
            </c:strRef>
          </c:cat>
          <c:val>
            <c:numRef>
              <c:f>Sheet1!$B$2:$B$4</c:f>
              <c:numCache>
                <c:formatCode>0.000</c:formatCode>
                <c:ptCount val="3"/>
                <c:pt idx="0">
                  <c:v>8.1120000000000001</c:v>
                </c:pt>
                <c:pt idx="1">
                  <c:v>8.1910000000000007</c:v>
                </c:pt>
                <c:pt idx="2">
                  <c:v>8.1319999999999997</c:v>
                </c:pt>
              </c:numCache>
            </c:numRef>
          </c:val>
          <c:extLst>
            <c:ext xmlns:c16="http://schemas.microsoft.com/office/drawing/2014/chart" uri="{C3380CC4-5D6E-409C-BE32-E72D297353CC}">
              <c16:uniqueId val="{00000000-8927-4F7B-B84F-2932E3DF8FD4}"/>
            </c:ext>
          </c:extLst>
        </c:ser>
        <c:ser>
          <c:idx val="1"/>
          <c:order val="1"/>
          <c:tx>
            <c:strRef>
              <c:f>Sheet1!$C$1</c:f>
              <c:strCache>
                <c:ptCount val="1"/>
                <c:pt idx="0">
                  <c:v>TB điểm thi TN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1,282)</c:v>
                </c:pt>
                <c:pt idx="1">
                  <c:v>Năm học 2021-2022
(chênh lệch 0,955)</c:v>
                </c:pt>
                <c:pt idx="2">
                  <c:v>Năm học 2022-2023
(chênh lệch 1,745)</c:v>
                </c:pt>
              </c:strCache>
            </c:strRef>
          </c:cat>
          <c:val>
            <c:numRef>
              <c:f>Sheet1!$C$2:$C$4</c:f>
              <c:numCache>
                <c:formatCode>0.000</c:formatCode>
                <c:ptCount val="3"/>
                <c:pt idx="0">
                  <c:v>6.83</c:v>
                </c:pt>
                <c:pt idx="1">
                  <c:v>7.2359999999999998</c:v>
                </c:pt>
                <c:pt idx="2">
                  <c:v>6.0350000000000001</c:v>
                </c:pt>
              </c:numCache>
            </c:numRef>
          </c:val>
          <c:extLst>
            <c:ext xmlns:c16="http://schemas.microsoft.com/office/drawing/2014/chart" uri="{C3380CC4-5D6E-409C-BE32-E72D297353CC}">
              <c16:uniqueId val="{00000001-8927-4F7B-B84F-2932E3DF8FD4}"/>
            </c:ext>
          </c:extLst>
        </c:ser>
        <c:dLbls>
          <c:dLblPos val="outEnd"/>
          <c:showLegendKey val="0"/>
          <c:showVal val="1"/>
          <c:showCatName val="0"/>
          <c:showSerName val="0"/>
          <c:showPercent val="0"/>
          <c:showBubbleSize val="0"/>
        </c:dLbls>
        <c:gapWidth val="219"/>
        <c:overlap val="-27"/>
        <c:axId val="711393480"/>
        <c:axId val="711395280"/>
      </c:barChart>
      <c:catAx>
        <c:axId val="71139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crossAx val="711395280"/>
        <c:crosses val="autoZero"/>
        <c:auto val="1"/>
        <c:lblAlgn val="ctr"/>
        <c:lblOffset val="100"/>
        <c:noMultiLvlLbl val="0"/>
      </c:catAx>
      <c:valAx>
        <c:axId val="711395280"/>
        <c:scaling>
          <c:orientation val="minMax"/>
        </c:scaling>
        <c:delete val="1"/>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crossAx val="711393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038053676613487E-2"/>
          <c:y val="2.578124841404722E-2"/>
          <c:w val="0.97192389264677304"/>
          <c:h val="0.73663873421267634"/>
        </c:manualLayout>
      </c:layout>
      <c:barChart>
        <c:barDir val="col"/>
        <c:grouping val="clustered"/>
        <c:varyColors val="0"/>
        <c:ser>
          <c:idx val="0"/>
          <c:order val="0"/>
          <c:tx>
            <c:strRef>
              <c:f>Sheet1!$B$1</c:f>
              <c:strCache>
                <c:ptCount val="1"/>
                <c:pt idx="0">
                  <c:v>TB học bạ</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2,943)</c:v>
                </c:pt>
                <c:pt idx="1">
                  <c:v>Năm học 2021-2022
(chênh lệch 3,151)</c:v>
                </c:pt>
                <c:pt idx="2">
                  <c:v>Năm học 2022-2023
(chênh lệch 1,745)</c:v>
                </c:pt>
              </c:strCache>
            </c:strRef>
          </c:cat>
          <c:val>
            <c:numRef>
              <c:f>Sheet1!$B$2:$B$4</c:f>
              <c:numCache>
                <c:formatCode>0.000</c:formatCode>
                <c:ptCount val="3"/>
                <c:pt idx="0">
                  <c:v>8.0090000000000003</c:v>
                </c:pt>
                <c:pt idx="1">
                  <c:v>8.0449999999999999</c:v>
                </c:pt>
                <c:pt idx="2">
                  <c:v>7.8739999999999997</c:v>
                </c:pt>
              </c:numCache>
            </c:numRef>
          </c:val>
          <c:extLst>
            <c:ext xmlns:c16="http://schemas.microsoft.com/office/drawing/2014/chart" uri="{C3380CC4-5D6E-409C-BE32-E72D297353CC}">
              <c16:uniqueId val="{00000000-8927-4F7B-B84F-2932E3DF8FD4}"/>
            </c:ext>
          </c:extLst>
        </c:ser>
        <c:ser>
          <c:idx val="1"/>
          <c:order val="1"/>
          <c:tx>
            <c:strRef>
              <c:f>Sheet1!$C$1</c:f>
              <c:strCache>
                <c:ptCount val="1"/>
                <c:pt idx="0">
                  <c:v>TB điểm thi TN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2,943)</c:v>
                </c:pt>
                <c:pt idx="1">
                  <c:v>Năm học 2021-2022
(chênh lệch 3,151)</c:v>
                </c:pt>
                <c:pt idx="2">
                  <c:v>Năm học 2022-2023
(chênh lệch 1,745)</c:v>
                </c:pt>
              </c:strCache>
            </c:strRef>
          </c:cat>
          <c:val>
            <c:numRef>
              <c:f>Sheet1!$C$2:$C$4</c:f>
              <c:numCache>
                <c:formatCode>0.000</c:formatCode>
                <c:ptCount val="3"/>
                <c:pt idx="0">
                  <c:v>5.0659999999999998</c:v>
                </c:pt>
                <c:pt idx="1">
                  <c:v>4.8940000000000001</c:v>
                </c:pt>
                <c:pt idx="2">
                  <c:v>6.0350000000000001</c:v>
                </c:pt>
              </c:numCache>
            </c:numRef>
          </c:val>
          <c:extLst>
            <c:ext xmlns:c16="http://schemas.microsoft.com/office/drawing/2014/chart" uri="{C3380CC4-5D6E-409C-BE32-E72D297353CC}">
              <c16:uniqueId val="{00000001-8927-4F7B-B84F-2932E3DF8FD4}"/>
            </c:ext>
          </c:extLst>
        </c:ser>
        <c:dLbls>
          <c:dLblPos val="outEnd"/>
          <c:showLegendKey val="0"/>
          <c:showVal val="1"/>
          <c:showCatName val="0"/>
          <c:showSerName val="0"/>
          <c:showPercent val="0"/>
          <c:showBubbleSize val="0"/>
        </c:dLbls>
        <c:gapWidth val="219"/>
        <c:overlap val="-27"/>
        <c:axId val="711393480"/>
        <c:axId val="711395280"/>
      </c:barChart>
      <c:catAx>
        <c:axId val="71139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crossAx val="711395280"/>
        <c:crosses val="autoZero"/>
        <c:auto val="1"/>
        <c:lblAlgn val="ctr"/>
        <c:lblOffset val="100"/>
        <c:noMultiLvlLbl val="0"/>
      </c:catAx>
      <c:valAx>
        <c:axId val="711395280"/>
        <c:scaling>
          <c:orientation val="minMax"/>
        </c:scaling>
        <c:delete val="1"/>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crossAx val="711393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Trang_tính1!$B$1</c:f>
              <c:strCache>
                <c:ptCount val="1"/>
                <c:pt idx="0">
                  <c:v>Nam Định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5">
                        <a:lumMod val="50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Trang_tính1!$A$2:$A$6</c:f>
              <c:strCache>
                <c:ptCount val="5"/>
                <c:pt idx="0">
                  <c:v>&lt;5</c:v>
                </c:pt>
                <c:pt idx="1">
                  <c:v>5-6.4</c:v>
                </c:pt>
                <c:pt idx="2">
                  <c:v>6.6-7.8</c:v>
                </c:pt>
                <c:pt idx="3">
                  <c:v>8-8.8</c:v>
                </c:pt>
                <c:pt idx="4">
                  <c:v>≥9</c:v>
                </c:pt>
              </c:strCache>
            </c:strRef>
          </c:cat>
          <c:val>
            <c:numRef>
              <c:f>Trang_tính1!$B$2:$B$6</c:f>
              <c:numCache>
                <c:formatCode>0.0%</c:formatCode>
                <c:ptCount val="5"/>
                <c:pt idx="0">
                  <c:v>5.1202521991152695E-2</c:v>
                </c:pt>
                <c:pt idx="1">
                  <c:v>0.13977729191030661</c:v>
                </c:pt>
                <c:pt idx="2">
                  <c:v>0.39502720292876392</c:v>
                </c:pt>
                <c:pt idx="3">
                  <c:v>0.36543448416128538</c:v>
                </c:pt>
                <c:pt idx="4">
                  <c:v>4.8558499008491379E-2</c:v>
                </c:pt>
              </c:numCache>
            </c:numRef>
          </c:val>
          <c:extLst>
            <c:ext xmlns:c16="http://schemas.microsoft.com/office/drawing/2014/chart" uri="{C3380CC4-5D6E-409C-BE32-E72D297353CC}">
              <c16:uniqueId val="{00000000-9855-4010-90B9-7130C4989E46}"/>
            </c:ext>
          </c:extLst>
        </c:ser>
        <c:ser>
          <c:idx val="1"/>
          <c:order val="1"/>
          <c:tx>
            <c:strRef>
              <c:f>Trang_tính1!$C$1</c:f>
              <c:strCache>
                <c:ptCount val="1"/>
                <c:pt idx="0">
                  <c:v>Bình Dương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Trang_tính1!$A$2:$A$6</c:f>
              <c:strCache>
                <c:ptCount val="5"/>
                <c:pt idx="0">
                  <c:v>&lt;5</c:v>
                </c:pt>
                <c:pt idx="1">
                  <c:v>5-6.4</c:v>
                </c:pt>
                <c:pt idx="2">
                  <c:v>6.6-7.8</c:v>
                </c:pt>
                <c:pt idx="3">
                  <c:v>8-8.8</c:v>
                </c:pt>
                <c:pt idx="4">
                  <c:v>≥9</c:v>
                </c:pt>
              </c:strCache>
            </c:strRef>
          </c:cat>
          <c:val>
            <c:numRef>
              <c:f>Trang_tính1!$C$2:$C$6</c:f>
              <c:numCache>
                <c:formatCode>0.0%</c:formatCode>
                <c:ptCount val="5"/>
                <c:pt idx="0">
                  <c:v>4.8482459597950334E-2</c:v>
                </c:pt>
                <c:pt idx="1">
                  <c:v>0.19456050453291288</c:v>
                </c:pt>
                <c:pt idx="2">
                  <c:v>0.47772960189199842</c:v>
                </c:pt>
                <c:pt idx="3">
                  <c:v>0.25313362238864801</c:v>
                </c:pt>
                <c:pt idx="4">
                  <c:v>2.6093811588490341E-2</c:v>
                </c:pt>
              </c:numCache>
            </c:numRef>
          </c:val>
          <c:extLst>
            <c:ext xmlns:c16="http://schemas.microsoft.com/office/drawing/2014/chart" uri="{C3380CC4-5D6E-409C-BE32-E72D297353CC}">
              <c16:uniqueId val="{00000001-9855-4010-90B9-7130C4989E46}"/>
            </c:ext>
          </c:extLst>
        </c:ser>
        <c:ser>
          <c:idx val="2"/>
          <c:order val="2"/>
          <c:tx>
            <c:strRef>
              <c:f>Trang_tính1!$D$1</c:f>
              <c:strCache>
                <c:ptCount val="1"/>
                <c:pt idx="0">
                  <c:v>TP. Hồ Chí Minh</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2">
                        <a:lumMod val="2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Trang_tính1!$A$2:$A$6</c:f>
              <c:strCache>
                <c:ptCount val="5"/>
                <c:pt idx="0">
                  <c:v>&lt;5</c:v>
                </c:pt>
                <c:pt idx="1">
                  <c:v>5-6.4</c:v>
                </c:pt>
                <c:pt idx="2">
                  <c:v>6.6-7.8</c:v>
                </c:pt>
                <c:pt idx="3">
                  <c:v>8-8.8</c:v>
                </c:pt>
                <c:pt idx="4">
                  <c:v>≥9</c:v>
                </c:pt>
              </c:strCache>
            </c:strRef>
          </c:cat>
          <c:val>
            <c:numRef>
              <c:f>Trang_tính1!$D$2:$D$6</c:f>
              <c:numCache>
                <c:formatCode>0.0%</c:formatCode>
                <c:ptCount val="5"/>
                <c:pt idx="0">
                  <c:v>6.285823007586748E-2</c:v>
                </c:pt>
                <c:pt idx="1">
                  <c:v>0.21718553047779865</c:v>
                </c:pt>
                <c:pt idx="2">
                  <c:v>0.44739220396223273</c:v>
                </c:pt>
                <c:pt idx="3">
                  <c:v>0.24825790187171498</c:v>
                </c:pt>
                <c:pt idx="4">
                  <c:v>2.4306133612386139E-2</c:v>
                </c:pt>
              </c:numCache>
            </c:numRef>
          </c:val>
          <c:extLst>
            <c:ext xmlns:c16="http://schemas.microsoft.com/office/drawing/2014/chart" uri="{C3380CC4-5D6E-409C-BE32-E72D297353CC}">
              <c16:uniqueId val="{00000002-9855-4010-90B9-7130C4989E46}"/>
            </c:ext>
          </c:extLst>
        </c:ser>
        <c:ser>
          <c:idx val="3"/>
          <c:order val="3"/>
          <c:tx>
            <c:strRef>
              <c:f>Trang_tính1!$E$1</c:f>
              <c:strCache>
                <c:ptCount val="1"/>
                <c:pt idx="0">
                  <c:v>Bắc Ninh</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4">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Trang_tính1!$A$2:$A$6</c:f>
              <c:strCache>
                <c:ptCount val="5"/>
                <c:pt idx="0">
                  <c:v>&lt;5</c:v>
                </c:pt>
                <c:pt idx="1">
                  <c:v>5-6.4</c:v>
                </c:pt>
                <c:pt idx="2">
                  <c:v>6.6-7.8</c:v>
                </c:pt>
                <c:pt idx="3">
                  <c:v>8-8.8</c:v>
                </c:pt>
                <c:pt idx="4">
                  <c:v>≥9</c:v>
                </c:pt>
              </c:strCache>
            </c:strRef>
          </c:cat>
          <c:val>
            <c:numRef>
              <c:f>Trang_tính1!$E$2:$E$6</c:f>
              <c:numCache>
                <c:formatCode>0.0%</c:formatCode>
                <c:ptCount val="5"/>
                <c:pt idx="0">
                  <c:v>0.12971189237212843</c:v>
                </c:pt>
                <c:pt idx="1">
                  <c:v>0.20732326437365148</c:v>
                </c:pt>
                <c:pt idx="2">
                  <c:v>0.35207513643863436</c:v>
                </c:pt>
                <c:pt idx="3">
                  <c:v>0.27281380885899226</c:v>
                </c:pt>
                <c:pt idx="4">
                  <c:v>3.8075897956593475E-2</c:v>
                </c:pt>
              </c:numCache>
            </c:numRef>
          </c:val>
          <c:extLst>
            <c:ext xmlns:c16="http://schemas.microsoft.com/office/drawing/2014/chart" uri="{C3380CC4-5D6E-409C-BE32-E72D297353CC}">
              <c16:uniqueId val="{00000003-9855-4010-90B9-7130C4989E46}"/>
            </c:ext>
          </c:extLst>
        </c:ser>
        <c:ser>
          <c:idx val="4"/>
          <c:order val="4"/>
          <c:tx>
            <c:strRef>
              <c:f>Trang_tính1!$F$1</c:f>
              <c:strCache>
                <c:ptCount val="1"/>
                <c:pt idx="0">
                  <c:v>Thi thử tháng 3.2023</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5">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Trang_tính1!$A$2:$A$6</c:f>
              <c:strCache>
                <c:ptCount val="5"/>
                <c:pt idx="0">
                  <c:v>&lt;5</c:v>
                </c:pt>
                <c:pt idx="1">
                  <c:v>5-6.4</c:v>
                </c:pt>
                <c:pt idx="2">
                  <c:v>6.6-7.8</c:v>
                </c:pt>
                <c:pt idx="3">
                  <c:v>8-8.8</c:v>
                </c:pt>
                <c:pt idx="4">
                  <c:v>≥9</c:v>
                </c:pt>
              </c:strCache>
            </c:strRef>
          </c:cat>
          <c:val>
            <c:numRef>
              <c:f>Trang_tính1!$F$2:$F$6</c:f>
              <c:numCache>
                <c:formatCode>0.0%</c:formatCode>
                <c:ptCount val="5"/>
                <c:pt idx="0">
                  <c:v>0.28462108121451496</c:v>
                </c:pt>
                <c:pt idx="1">
                  <c:v>0.24808689212540114</c:v>
                </c:pt>
                <c:pt idx="2">
                  <c:v>0.29202666008392991</c:v>
                </c:pt>
                <c:pt idx="3">
                  <c:v>0.14502591952604296</c:v>
                </c:pt>
                <c:pt idx="4">
                  <c:v>3.0239447050111085E-2</c:v>
                </c:pt>
              </c:numCache>
            </c:numRef>
          </c:val>
          <c:extLst>
            <c:ext xmlns:c16="http://schemas.microsoft.com/office/drawing/2014/chart" uri="{C3380CC4-5D6E-409C-BE32-E72D297353CC}">
              <c16:uniqueId val="{00000004-9855-4010-90B9-7130C4989E46}"/>
            </c:ext>
          </c:extLst>
        </c:ser>
        <c:dLbls>
          <c:dLblPos val="outEnd"/>
          <c:showLegendKey val="0"/>
          <c:showVal val="1"/>
          <c:showCatName val="0"/>
          <c:showSerName val="0"/>
          <c:showPercent val="0"/>
          <c:showBubbleSize val="0"/>
        </c:dLbls>
        <c:gapWidth val="219"/>
        <c:overlap val="-27"/>
        <c:axId val="197413647"/>
        <c:axId val="197401583"/>
      </c:barChart>
      <c:catAx>
        <c:axId val="19741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baseline="0">
                <a:solidFill>
                  <a:srgbClr val="0000FF"/>
                </a:solidFill>
                <a:latin typeface="+mn-lt"/>
                <a:ea typeface="+mn-ea"/>
                <a:cs typeface="+mn-cs"/>
              </a:defRPr>
            </a:pPr>
            <a:endParaRPr lang="vi-VN"/>
          </a:p>
        </c:txPr>
        <c:crossAx val="197401583"/>
        <c:crosses val="autoZero"/>
        <c:auto val="1"/>
        <c:lblAlgn val="ctr"/>
        <c:lblOffset val="100"/>
        <c:noMultiLvlLbl val="0"/>
      </c:catAx>
      <c:valAx>
        <c:axId val="197401583"/>
        <c:scaling>
          <c:orientation val="minMax"/>
        </c:scaling>
        <c:delete val="1"/>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1974136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0000FF"/>
                </a:solidFill>
                <a:latin typeface="+mn-lt"/>
                <a:ea typeface="+mn-ea"/>
                <a:cs typeface="+mn-cs"/>
              </a:defRPr>
            </a:pPr>
            <a:r>
              <a:rPr lang="en-US" sz="2000" b="1"/>
              <a:t>Xếp theo số lượng</a:t>
            </a:r>
          </a:p>
        </c:rich>
      </c:tx>
      <c:overlay val="0"/>
      <c:spPr>
        <a:noFill/>
        <a:ln>
          <a:noFill/>
        </a:ln>
        <a:effectLst/>
      </c:spPr>
      <c:txPr>
        <a:bodyPr rot="0" spcFirstLastPara="1" vertOverflow="ellipsis" vert="horz" wrap="square" anchor="ctr" anchorCtr="1"/>
        <a:lstStyle/>
        <a:p>
          <a:pPr>
            <a:defRPr sz="2000" b="1" i="0" u="none" strike="noStrike" kern="1200" spc="0" baseline="0">
              <a:solidFill>
                <a:srgbClr val="0000FF"/>
              </a:solidFill>
              <a:latin typeface="+mn-lt"/>
              <a:ea typeface="+mn-ea"/>
              <a:cs typeface="+mn-cs"/>
            </a:defRPr>
          </a:pPr>
          <a:endParaRPr lang="vi-VN"/>
        </a:p>
      </c:txPr>
    </c:title>
    <c:autoTitleDeleted val="0"/>
    <c:plotArea>
      <c:layout>
        <c:manualLayout>
          <c:layoutTarget val="inner"/>
          <c:xMode val="edge"/>
          <c:yMode val="edge"/>
          <c:x val="0.32161356878497543"/>
          <c:y val="6.8831206834081782E-2"/>
          <c:w val="0.50167151588674519"/>
          <c:h val="0.89581392106822311"/>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Hàm Long</c:v>
                </c:pt>
                <c:pt idx="1">
                  <c:v>Lương Tài 2</c:v>
                </c:pt>
                <c:pt idx="2">
                  <c:v>Quế Võ 2</c:v>
                </c:pt>
                <c:pt idx="3">
                  <c:v>Lương Tài 3</c:v>
                </c:pt>
                <c:pt idx="4">
                  <c:v>Kinh Bắc</c:v>
                </c:pt>
                <c:pt idx="5">
                  <c:v>GDNN-GDTX Lương Tài</c:v>
                </c:pt>
                <c:pt idx="6">
                  <c:v>Thuận Thành 2</c:v>
                </c:pt>
                <c:pt idx="7">
                  <c:v>Trần Hưng Đạo</c:v>
                </c:pt>
                <c:pt idx="8">
                  <c:v>Yên Phong 2</c:v>
                </c:pt>
                <c:pt idx="9">
                  <c:v>GDNN-GDTX Gia Bình</c:v>
                </c:pt>
                <c:pt idx="10">
                  <c:v>GDNN-GDTX Tiên Du</c:v>
                </c:pt>
                <c:pt idx="11">
                  <c:v>Ngô Gia Tự</c:v>
                </c:pt>
                <c:pt idx="12">
                  <c:v>GDNN-GDTX Từ Sơn</c:v>
                </c:pt>
                <c:pt idx="13">
                  <c:v>Phố Mới</c:v>
                </c:pt>
                <c:pt idx="14">
                  <c:v>GDNN-GDTX Yên Phong</c:v>
                </c:pt>
                <c:pt idx="15">
                  <c:v>Nguyễn Trãi</c:v>
                </c:pt>
                <c:pt idx="16">
                  <c:v>GDTX Bắc Ninh</c:v>
                </c:pt>
                <c:pt idx="17">
                  <c:v>Từ Sơn</c:v>
                </c:pt>
                <c:pt idx="18">
                  <c:v>Nguyễn Du</c:v>
                </c:pt>
                <c:pt idx="19">
                  <c:v>GDTX Thuận Thành</c:v>
                </c:pt>
              </c:strCache>
            </c:strRef>
          </c:cat>
          <c:val>
            <c:numRef>
              <c:f>Sheet1!$B$2:$B$21</c:f>
              <c:numCache>
                <c:formatCode>General</c:formatCode>
                <c:ptCount val="20"/>
                <c:pt idx="0">
                  <c:v>76</c:v>
                </c:pt>
                <c:pt idx="1">
                  <c:v>88</c:v>
                </c:pt>
                <c:pt idx="2">
                  <c:v>95</c:v>
                </c:pt>
                <c:pt idx="3">
                  <c:v>101</c:v>
                </c:pt>
                <c:pt idx="4">
                  <c:v>106</c:v>
                </c:pt>
                <c:pt idx="5">
                  <c:v>112</c:v>
                </c:pt>
                <c:pt idx="6">
                  <c:v>123</c:v>
                </c:pt>
                <c:pt idx="7">
                  <c:v>134</c:v>
                </c:pt>
                <c:pt idx="8">
                  <c:v>136</c:v>
                </c:pt>
                <c:pt idx="9">
                  <c:v>138</c:v>
                </c:pt>
                <c:pt idx="10">
                  <c:v>140</c:v>
                </c:pt>
                <c:pt idx="11">
                  <c:v>150</c:v>
                </c:pt>
                <c:pt idx="12">
                  <c:v>165</c:v>
                </c:pt>
                <c:pt idx="13">
                  <c:v>192</c:v>
                </c:pt>
                <c:pt idx="14">
                  <c:v>223</c:v>
                </c:pt>
                <c:pt idx="15">
                  <c:v>224</c:v>
                </c:pt>
                <c:pt idx="16">
                  <c:v>286</c:v>
                </c:pt>
                <c:pt idx="17">
                  <c:v>322</c:v>
                </c:pt>
                <c:pt idx="18">
                  <c:v>345</c:v>
                </c:pt>
                <c:pt idx="19">
                  <c:v>356</c:v>
                </c:pt>
              </c:numCache>
            </c:numRef>
          </c:val>
          <c:extLst>
            <c:ext xmlns:c16="http://schemas.microsoft.com/office/drawing/2014/chart" uri="{C3380CC4-5D6E-409C-BE32-E72D297353CC}">
              <c16:uniqueId val="{00000000-9977-48EB-A0C9-0734B278A223}"/>
            </c:ext>
          </c:extLst>
        </c:ser>
        <c:dLbls>
          <c:dLblPos val="outEnd"/>
          <c:showLegendKey val="0"/>
          <c:showVal val="1"/>
          <c:showCatName val="0"/>
          <c:showSerName val="0"/>
          <c:showPercent val="0"/>
          <c:showBubbleSize val="0"/>
        </c:dLbls>
        <c:gapWidth val="182"/>
        <c:axId val="472298264"/>
        <c:axId val="472297184"/>
      </c:barChart>
      <c:catAx>
        <c:axId val="472298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000FF"/>
                </a:solidFill>
                <a:latin typeface="+mn-lt"/>
                <a:ea typeface="+mn-ea"/>
                <a:cs typeface="+mn-cs"/>
              </a:defRPr>
            </a:pPr>
            <a:endParaRPr lang="vi-VN"/>
          </a:p>
        </c:txPr>
        <c:crossAx val="472297184"/>
        <c:crosses val="autoZero"/>
        <c:auto val="1"/>
        <c:lblAlgn val="ctr"/>
        <c:lblOffset val="100"/>
        <c:noMultiLvlLbl val="0"/>
      </c:catAx>
      <c:valAx>
        <c:axId val="47229718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72298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0000FF"/>
          </a:solidFill>
        </a:defRPr>
      </a:pPr>
      <a:endParaRPr lang="vi-V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75A69D-4AA5-464B-96D5-3CEB034462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vi-VN"/>
        </a:p>
      </dgm:t>
    </dgm:pt>
    <dgm:pt modelId="{4F2F0D0D-134D-4CD7-9718-3A97EAEEF37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3200" b="1" dirty="0">
              <a:solidFill>
                <a:srgbClr val="0000FF"/>
              </a:solidFill>
            </a:rPr>
            <a:t>Yêu cầu đối với GV tham gia tập huấn</a:t>
          </a:r>
        </a:p>
      </dgm:t>
    </dgm:pt>
    <dgm:pt modelId="{7AC00346-E66B-4DC4-A578-D5C05BD48F0B}" type="parTrans" cxnId="{2F2F666C-87DA-41DC-A2A7-77FB9E41A1BA}">
      <dgm:prSet/>
      <dgm:spPr/>
      <dgm:t>
        <a:bodyPr/>
        <a:lstStyle/>
        <a:p>
          <a:endParaRPr lang="vi-VN"/>
        </a:p>
      </dgm:t>
    </dgm:pt>
    <dgm:pt modelId="{F8B0A5E3-4E29-479C-B82A-6C0BEEF3C64B}" type="sibTrans" cxnId="{2F2F666C-87DA-41DC-A2A7-77FB9E41A1BA}">
      <dgm:prSet/>
      <dgm:spPr/>
      <dgm:t>
        <a:bodyPr/>
        <a:lstStyle/>
        <a:p>
          <a:endParaRPr lang="vi-VN"/>
        </a:p>
      </dgm:t>
    </dgm:pt>
    <dgm:pt modelId="{A53404BF-B87D-47A6-ABA5-70EFD8380356}">
      <dgm:prSet phldrT="[Text]" custT="1">
        <dgm:style>
          <a:lnRef idx="1">
            <a:schemeClr val="accent6"/>
          </a:lnRef>
          <a:fillRef idx="2">
            <a:schemeClr val="accent6"/>
          </a:fillRef>
          <a:effectRef idx="1">
            <a:schemeClr val="accent6"/>
          </a:effectRef>
          <a:fontRef idx="minor">
            <a:schemeClr val="dk1"/>
          </a:fontRef>
        </dgm:style>
      </dgm:prSet>
      <dgm:spPr>
        <a:solidFill>
          <a:schemeClr val="accent6">
            <a:lumMod val="40000"/>
            <a:lumOff val="60000"/>
          </a:schemeClr>
        </a:solidFill>
      </dgm:spPr>
      <dgm:t>
        <a:bodyPr anchor="t" anchorCtr="0"/>
        <a:lstStyle/>
        <a:p>
          <a:r>
            <a:rPr lang="vi-VN" sz="2800" b="1" dirty="0">
              <a:solidFill>
                <a:srgbClr val="0000FF"/>
              </a:solidFill>
              <a:latin typeface="Calibri" panose="020F0502020204030204" pitchFamily="34" charset="0"/>
              <a:cs typeface="Calibri" panose="020F0502020204030204" pitchFamily="34" charset="0"/>
            </a:rPr>
            <a:t>Nắm được toàn bộ nội dung tập huấn để triển khai thực hiện tại lớp đang giảng dạy</a:t>
          </a:r>
        </a:p>
      </dgm:t>
    </dgm:pt>
    <dgm:pt modelId="{004E9CCC-3D73-4A11-A68C-10F209673004}" type="parTrans" cxnId="{3340EDE5-5D97-478D-8DDC-2C24942239C7}">
      <dgm:prSet/>
      <dgm:spPr/>
      <dgm:t>
        <a:bodyPr/>
        <a:lstStyle/>
        <a:p>
          <a:endParaRPr lang="vi-VN"/>
        </a:p>
      </dgm:t>
    </dgm:pt>
    <dgm:pt modelId="{ED14A42C-E24F-426F-87D8-4889BE1A0AAB}" type="sibTrans" cxnId="{3340EDE5-5D97-478D-8DDC-2C24942239C7}">
      <dgm:prSet/>
      <dgm:spPr/>
      <dgm:t>
        <a:bodyPr/>
        <a:lstStyle/>
        <a:p>
          <a:endParaRPr lang="vi-VN"/>
        </a:p>
      </dgm:t>
    </dgm:pt>
    <dgm:pt modelId="{37B7017A-E820-42C1-89FE-C8B3DA8C5BEE}">
      <dgm:prSet phldrT="[Text]" custT="1">
        <dgm:style>
          <a:lnRef idx="3">
            <a:schemeClr val="lt1"/>
          </a:lnRef>
          <a:fillRef idx="1">
            <a:schemeClr val="accent6"/>
          </a:fillRef>
          <a:effectRef idx="1">
            <a:schemeClr val="accent6"/>
          </a:effectRef>
          <a:fontRef idx="minor">
            <a:schemeClr val="lt1"/>
          </a:fontRef>
        </dgm:style>
      </dgm:prSet>
      <dgm:spPr>
        <a:solidFill>
          <a:schemeClr val="accent6">
            <a:lumMod val="60000"/>
            <a:lumOff val="40000"/>
          </a:schemeClr>
        </a:solidFill>
      </dgm:spPr>
      <dgm:t>
        <a:bodyPr anchor="t" anchorCtr="0"/>
        <a:lstStyle/>
        <a:p>
          <a:r>
            <a:rPr lang="vi-VN" sz="2800" b="1" u="none"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a:t>
          </a:r>
          <a:endParaRPr lang="en-US" sz="2800" b="1" u="none" dirty="0">
            <a:solidFill>
              <a:srgbClr val="0000FF"/>
            </a:solidFill>
            <a:latin typeface="Calibri" panose="020F0502020204030204" pitchFamily="34" charset="0"/>
            <a:cs typeface="Calibri" panose="020F0502020204030204" pitchFamily="34" charset="0"/>
          </a:endParaRPr>
        </a:p>
      </dgm:t>
    </dgm:pt>
    <dgm:pt modelId="{C7577FEE-3CE1-4403-947A-A2EFC284C4AB}" type="parTrans" cxnId="{93F96E14-B8E9-4D22-A2F7-3970CBA656F7}">
      <dgm:prSet/>
      <dgm:spPr/>
      <dgm:t>
        <a:bodyPr/>
        <a:lstStyle/>
        <a:p>
          <a:endParaRPr lang="vi-VN"/>
        </a:p>
      </dgm:t>
    </dgm:pt>
    <dgm:pt modelId="{404ABB1F-F496-44B4-8311-6F6A6AEBC3C8}" type="sibTrans" cxnId="{93F96E14-B8E9-4D22-A2F7-3970CBA656F7}">
      <dgm:prSet/>
      <dgm:spPr/>
      <dgm:t>
        <a:bodyPr/>
        <a:lstStyle/>
        <a:p>
          <a:endParaRPr lang="vi-VN"/>
        </a:p>
      </dgm:t>
    </dgm:pt>
    <dgm:pt modelId="{397ACED4-E71D-413B-B8C3-2B7440D5BB6D}">
      <dgm:prSet phldrT="[Text]" custT="1">
        <dgm:style>
          <a:lnRef idx="1">
            <a:schemeClr val="accent2"/>
          </a:lnRef>
          <a:fillRef idx="2">
            <a:schemeClr val="accent2"/>
          </a:fillRef>
          <a:effectRef idx="1">
            <a:schemeClr val="accent2"/>
          </a:effectRef>
          <a:fontRef idx="minor">
            <a:schemeClr val="dk1"/>
          </a:fontRef>
        </dgm:style>
      </dgm:prSet>
      <dgm:spPr>
        <a:solidFill>
          <a:schemeClr val="accent5">
            <a:lumMod val="60000"/>
            <a:lumOff val="40000"/>
          </a:schemeClr>
        </a:solidFill>
      </dgm:spPr>
      <dgm:t>
        <a:bodyPr anchor="t" anchorCtr="0"/>
        <a:lstStyle/>
        <a:p>
          <a:r>
            <a:rPr lang="vi-VN" sz="2800" b="1" u="none" dirty="0">
              <a:solidFill>
                <a:srgbClr val="0000FF"/>
              </a:solidFill>
              <a:latin typeface="Calibri" panose="020F0502020204030204" pitchFamily="34" charset="0"/>
              <a:cs typeface="Calibri" panose="020F0502020204030204" pitchFamily="34" charset="0"/>
            </a:rPr>
            <a:t>Quan tâm rèn luyện kĩ năng làm bài, những sai sót hay mắc phải khi làm bài của học sinh</a:t>
          </a:r>
          <a:endParaRPr lang="en-US" sz="2800" b="1" u="none" dirty="0">
            <a:solidFill>
              <a:srgbClr val="0000FF"/>
            </a:solidFill>
            <a:latin typeface="Calibri" panose="020F0502020204030204" pitchFamily="34" charset="0"/>
            <a:cs typeface="Calibri" panose="020F0502020204030204" pitchFamily="34" charset="0"/>
          </a:endParaRPr>
        </a:p>
      </dgm:t>
    </dgm:pt>
    <dgm:pt modelId="{DDB49722-56E0-41F1-8278-C1C9599B1461}" type="parTrans" cxnId="{7117D315-CCD3-43C2-BA1A-2408E445DB94}">
      <dgm:prSet/>
      <dgm:spPr/>
      <dgm:t>
        <a:bodyPr/>
        <a:lstStyle/>
        <a:p>
          <a:endParaRPr lang="vi-VN"/>
        </a:p>
      </dgm:t>
    </dgm:pt>
    <dgm:pt modelId="{B24202A6-7C88-4566-A227-D1F281D2BEE7}" type="sibTrans" cxnId="{7117D315-CCD3-43C2-BA1A-2408E445DB94}">
      <dgm:prSet/>
      <dgm:spPr/>
      <dgm:t>
        <a:bodyPr/>
        <a:lstStyle/>
        <a:p>
          <a:endParaRPr lang="vi-VN"/>
        </a:p>
      </dgm:t>
    </dgm:pt>
    <dgm:pt modelId="{AE199D6E-B3FC-4C36-9030-E1884C4002ED}">
      <dgm:prSet custT="1">
        <dgm:style>
          <a:lnRef idx="1">
            <a:schemeClr val="accent2"/>
          </a:lnRef>
          <a:fillRef idx="2">
            <a:schemeClr val="accent2"/>
          </a:fillRef>
          <a:effectRef idx="1">
            <a:schemeClr val="accent2"/>
          </a:effectRef>
          <a:fontRef idx="minor">
            <a:schemeClr val="dk1"/>
          </a:fontRef>
        </dgm:style>
      </dgm:prSet>
      <dgm:spPr>
        <a:solidFill>
          <a:srgbClr val="92D050"/>
        </a:solidFill>
      </dgm:spPr>
      <dgm:t>
        <a:bodyPr anchor="t" anchorCtr="0"/>
        <a:lstStyle/>
        <a:p>
          <a:pPr algn="ctr"/>
          <a:r>
            <a:rPr lang="vi-VN" sz="2800" b="1" dirty="0">
              <a:solidFill>
                <a:srgbClr val="0000FF"/>
              </a:solidFill>
              <a:latin typeface="Calibri" panose="020F0502020204030204" pitchFamily="34" charset="0"/>
              <a:cs typeface="Calibri" panose="020F0502020204030204" pitchFamily="34" charset="0"/>
            </a:rPr>
            <a:t>Tạo nhóm </a:t>
          </a:r>
          <a:r>
            <a:rPr lang="vi-VN" sz="2800" b="1" dirty="0" err="1">
              <a:solidFill>
                <a:srgbClr val="0000FF"/>
              </a:solidFill>
              <a:latin typeface="Calibri" panose="020F0502020204030204" pitchFamily="34" charset="0"/>
              <a:cs typeface="Calibri" panose="020F0502020204030204" pitchFamily="34" charset="0"/>
            </a:rPr>
            <a:t>zalo</a:t>
          </a:r>
          <a:r>
            <a:rPr lang="vi-VN" sz="2800" b="1" dirty="0">
              <a:solidFill>
                <a:srgbClr val="0000FF"/>
              </a:solidFill>
              <a:latin typeface="Calibri" panose="020F0502020204030204" pitchFamily="34" charset="0"/>
              <a:cs typeface="Calibri" panose="020F0502020204030204" pitchFamily="34" charset="0"/>
            </a:rPr>
            <a:t> GV dạy TOÁN lớp 12:</a:t>
          </a:r>
        </a:p>
        <a:p>
          <a:pPr algn="ctr"/>
          <a:r>
            <a:rPr lang="vi-VN" sz="2400" b="1" dirty="0">
              <a:solidFill>
                <a:srgbClr val="0000FF"/>
              </a:solidFill>
              <a:latin typeface="Calibri" panose="020F0502020204030204" pitchFamily="34" charset="0"/>
              <a:cs typeface="Calibri" panose="020F0502020204030204" pitchFamily="34" charset="0"/>
            </a:rPr>
            <a:t>- Chia sẻ kinh nghiệm rèn kĩ năng với HS TB-yếu</a:t>
          </a:r>
        </a:p>
        <a:p>
          <a:pPr algn="ctr"/>
          <a:r>
            <a:rPr lang="vi-VN" sz="2400" b="1" dirty="0">
              <a:solidFill>
                <a:srgbClr val="0000FF"/>
              </a:solidFill>
              <a:latin typeface="Calibri" panose="020F0502020204030204" pitchFamily="34" charset="0"/>
              <a:cs typeface="Calibri" panose="020F0502020204030204" pitchFamily="34" charset="0"/>
            </a:rPr>
            <a:t>- Thành lập nhóm HS mũi nhọn trong toàn tỉnh để tạo cơ hội cho các em được học tập, trao đổi PP học, kĩ năng làm bài</a:t>
          </a:r>
          <a:endParaRPr lang="en-US" sz="2400" b="1" dirty="0">
            <a:solidFill>
              <a:srgbClr val="0000FF"/>
            </a:solidFill>
            <a:latin typeface="Calibri" panose="020F0502020204030204" pitchFamily="34" charset="0"/>
            <a:cs typeface="Calibri" panose="020F0502020204030204" pitchFamily="34" charset="0"/>
          </a:endParaRPr>
        </a:p>
      </dgm:t>
    </dgm:pt>
    <dgm:pt modelId="{CCC8A7F0-04E6-497D-84FC-AA8CBDDD2F84}" type="sibTrans" cxnId="{AFB3C222-CD77-4ECD-A6B6-810FF55250AC}">
      <dgm:prSet/>
      <dgm:spPr/>
      <dgm:t>
        <a:bodyPr/>
        <a:lstStyle/>
        <a:p>
          <a:endParaRPr lang="vi-VN"/>
        </a:p>
      </dgm:t>
    </dgm:pt>
    <dgm:pt modelId="{D4F2F68A-85B6-407A-9D07-4E1BE34E3FC9}" type="parTrans" cxnId="{AFB3C222-CD77-4ECD-A6B6-810FF55250AC}">
      <dgm:prSet/>
      <dgm:spPr/>
      <dgm:t>
        <a:bodyPr/>
        <a:lstStyle/>
        <a:p>
          <a:endParaRPr lang="vi-VN"/>
        </a:p>
      </dgm:t>
    </dgm:pt>
    <dgm:pt modelId="{CAD7DF20-4404-4E52-AFC1-AC73BA11A4F3}" type="pres">
      <dgm:prSet presAssocID="{B275A69D-4AA5-464B-96D5-3CEB034462A6}" presName="hierChild1" presStyleCnt="0">
        <dgm:presLayoutVars>
          <dgm:orgChart val="1"/>
          <dgm:chPref val="1"/>
          <dgm:dir/>
          <dgm:animOne val="branch"/>
          <dgm:animLvl val="lvl"/>
          <dgm:resizeHandles/>
        </dgm:presLayoutVars>
      </dgm:prSet>
      <dgm:spPr/>
    </dgm:pt>
    <dgm:pt modelId="{C2796CD8-827F-4B2E-A279-49A690E928F6}" type="pres">
      <dgm:prSet presAssocID="{4F2F0D0D-134D-4CD7-9718-3A97EAEEF37A}" presName="hierRoot1" presStyleCnt="0">
        <dgm:presLayoutVars>
          <dgm:hierBranch val="init"/>
        </dgm:presLayoutVars>
      </dgm:prSet>
      <dgm:spPr/>
    </dgm:pt>
    <dgm:pt modelId="{EDEE1C26-E563-4111-93D9-47D66AB11B88}" type="pres">
      <dgm:prSet presAssocID="{4F2F0D0D-134D-4CD7-9718-3A97EAEEF37A}" presName="rootComposite1" presStyleCnt="0"/>
      <dgm:spPr/>
    </dgm:pt>
    <dgm:pt modelId="{367A1249-5573-4D78-AB2E-CEC00473B25A}" type="pres">
      <dgm:prSet presAssocID="{4F2F0D0D-134D-4CD7-9718-3A97EAEEF37A}" presName="rootText1" presStyleLbl="node0" presStyleIdx="0" presStyleCnt="1" custScaleX="245871" custScaleY="104592" custLinFactNeighborX="-1204" custLinFactNeighborY="-2198">
        <dgm:presLayoutVars>
          <dgm:chPref val="3"/>
        </dgm:presLayoutVars>
      </dgm:prSet>
      <dgm:spPr/>
    </dgm:pt>
    <dgm:pt modelId="{95BCD11D-4A41-4FAC-AB36-1133D3E7C76F}" type="pres">
      <dgm:prSet presAssocID="{4F2F0D0D-134D-4CD7-9718-3A97EAEEF37A}" presName="rootConnector1" presStyleLbl="node1" presStyleIdx="0" presStyleCnt="0"/>
      <dgm:spPr/>
    </dgm:pt>
    <dgm:pt modelId="{1D280822-264D-4472-845D-16431FD389E1}" type="pres">
      <dgm:prSet presAssocID="{4F2F0D0D-134D-4CD7-9718-3A97EAEEF37A}" presName="hierChild2" presStyleCnt="0"/>
      <dgm:spPr/>
    </dgm:pt>
    <dgm:pt modelId="{9F553534-3F0B-4D8A-9297-50689D9B9942}" type="pres">
      <dgm:prSet presAssocID="{004E9CCC-3D73-4A11-A68C-10F209673004}" presName="Name37" presStyleLbl="parChTrans1D2" presStyleIdx="0" presStyleCnt="4"/>
      <dgm:spPr/>
    </dgm:pt>
    <dgm:pt modelId="{D004A7F4-6A51-40C7-9257-89D5727A49EB}" type="pres">
      <dgm:prSet presAssocID="{A53404BF-B87D-47A6-ABA5-70EFD8380356}" presName="hierRoot2" presStyleCnt="0">
        <dgm:presLayoutVars>
          <dgm:hierBranch val="init"/>
        </dgm:presLayoutVars>
      </dgm:prSet>
      <dgm:spPr/>
    </dgm:pt>
    <dgm:pt modelId="{B9C138B5-72ED-4C75-B5A6-667184484EEE}" type="pres">
      <dgm:prSet presAssocID="{A53404BF-B87D-47A6-ABA5-70EFD8380356}" presName="rootComposite" presStyleCnt="0"/>
      <dgm:spPr/>
    </dgm:pt>
    <dgm:pt modelId="{DA86DD4E-1ED6-45DD-AEBE-107A445E6440}" type="pres">
      <dgm:prSet presAssocID="{A53404BF-B87D-47A6-ABA5-70EFD8380356}" presName="rootText" presStyleLbl="node2" presStyleIdx="0" presStyleCnt="4" custScaleX="106805" custScaleY="457720" custLinFactNeighborX="-1906" custLinFactNeighborY="1655">
        <dgm:presLayoutVars>
          <dgm:chPref val="3"/>
        </dgm:presLayoutVars>
      </dgm:prSet>
      <dgm:spPr/>
    </dgm:pt>
    <dgm:pt modelId="{3EE3D576-3E40-4304-B751-C86E9E53A7E7}" type="pres">
      <dgm:prSet presAssocID="{A53404BF-B87D-47A6-ABA5-70EFD8380356}" presName="rootConnector" presStyleLbl="node2" presStyleIdx="0" presStyleCnt="4"/>
      <dgm:spPr/>
    </dgm:pt>
    <dgm:pt modelId="{F85531CD-805C-42A3-B976-33DD095EC762}" type="pres">
      <dgm:prSet presAssocID="{A53404BF-B87D-47A6-ABA5-70EFD8380356}" presName="hierChild4" presStyleCnt="0"/>
      <dgm:spPr/>
    </dgm:pt>
    <dgm:pt modelId="{6D6881DA-FFCB-4850-BF1A-B87ED93715D6}" type="pres">
      <dgm:prSet presAssocID="{A53404BF-B87D-47A6-ABA5-70EFD8380356}" presName="hierChild5" presStyleCnt="0"/>
      <dgm:spPr/>
    </dgm:pt>
    <dgm:pt modelId="{9A45262E-6B50-4FE7-A26C-158ADFB3DAF3}" type="pres">
      <dgm:prSet presAssocID="{C7577FEE-3CE1-4403-947A-A2EFC284C4AB}" presName="Name37" presStyleLbl="parChTrans1D2" presStyleIdx="1" presStyleCnt="4"/>
      <dgm:spPr/>
    </dgm:pt>
    <dgm:pt modelId="{ED7F7F80-9F81-472C-8FEF-755EDD603185}" type="pres">
      <dgm:prSet presAssocID="{37B7017A-E820-42C1-89FE-C8B3DA8C5BEE}" presName="hierRoot2" presStyleCnt="0">
        <dgm:presLayoutVars>
          <dgm:hierBranch val="init"/>
        </dgm:presLayoutVars>
      </dgm:prSet>
      <dgm:spPr/>
    </dgm:pt>
    <dgm:pt modelId="{0F3903F1-980E-4F2B-BEAA-91408DCE6ADC}" type="pres">
      <dgm:prSet presAssocID="{37B7017A-E820-42C1-89FE-C8B3DA8C5BEE}" presName="rootComposite" presStyleCnt="0"/>
      <dgm:spPr/>
    </dgm:pt>
    <dgm:pt modelId="{A97F9A15-9206-4645-A088-21DAF5778723}" type="pres">
      <dgm:prSet presAssocID="{37B7017A-E820-42C1-89FE-C8B3DA8C5BEE}" presName="rootText" presStyleLbl="node2" presStyleIdx="1" presStyleCnt="4" custScaleX="124632" custScaleY="457720" custLinFactNeighborY="1655">
        <dgm:presLayoutVars>
          <dgm:chPref val="3"/>
        </dgm:presLayoutVars>
      </dgm:prSet>
      <dgm:spPr/>
    </dgm:pt>
    <dgm:pt modelId="{D17B9C37-0C59-4BF8-90F5-5BD53CCC7F34}" type="pres">
      <dgm:prSet presAssocID="{37B7017A-E820-42C1-89FE-C8B3DA8C5BEE}" presName="rootConnector" presStyleLbl="node2" presStyleIdx="1" presStyleCnt="4"/>
      <dgm:spPr/>
    </dgm:pt>
    <dgm:pt modelId="{0D4CCA39-7664-4E6A-9E89-29E091ACF4FE}" type="pres">
      <dgm:prSet presAssocID="{37B7017A-E820-42C1-89FE-C8B3DA8C5BEE}" presName="hierChild4" presStyleCnt="0"/>
      <dgm:spPr/>
    </dgm:pt>
    <dgm:pt modelId="{BF890AAC-62EA-4A55-BBBB-6C0C9D4C75D0}" type="pres">
      <dgm:prSet presAssocID="{37B7017A-E820-42C1-89FE-C8B3DA8C5BEE}" presName="hierChild5" presStyleCnt="0"/>
      <dgm:spPr/>
    </dgm:pt>
    <dgm:pt modelId="{AAB1D4CC-9E84-43E8-BCA6-0175E15AFC9E}" type="pres">
      <dgm:prSet presAssocID="{DDB49722-56E0-41F1-8278-C1C9599B1461}" presName="Name37" presStyleLbl="parChTrans1D2" presStyleIdx="2" presStyleCnt="4"/>
      <dgm:spPr/>
    </dgm:pt>
    <dgm:pt modelId="{68E51416-5353-468F-A7CF-6807CCD67BDB}" type="pres">
      <dgm:prSet presAssocID="{397ACED4-E71D-413B-B8C3-2B7440D5BB6D}" presName="hierRoot2" presStyleCnt="0">
        <dgm:presLayoutVars>
          <dgm:hierBranch val="init"/>
        </dgm:presLayoutVars>
      </dgm:prSet>
      <dgm:spPr/>
    </dgm:pt>
    <dgm:pt modelId="{F343E7BC-4F98-46CE-B82A-D6BC7BCF9B38}" type="pres">
      <dgm:prSet presAssocID="{397ACED4-E71D-413B-B8C3-2B7440D5BB6D}" presName="rootComposite" presStyleCnt="0"/>
      <dgm:spPr/>
    </dgm:pt>
    <dgm:pt modelId="{BF55AFB3-2A94-46E6-843E-A9B480FC8844}" type="pres">
      <dgm:prSet presAssocID="{397ACED4-E71D-413B-B8C3-2B7440D5BB6D}" presName="rootText" presStyleLbl="node2" presStyleIdx="2" presStyleCnt="4" custScaleX="124071" custScaleY="457720" custLinFactNeighborY="1604">
        <dgm:presLayoutVars>
          <dgm:chPref val="3"/>
        </dgm:presLayoutVars>
      </dgm:prSet>
      <dgm:spPr/>
    </dgm:pt>
    <dgm:pt modelId="{EAFA6C8E-43A0-4D94-BE55-1C1B819F7F7E}" type="pres">
      <dgm:prSet presAssocID="{397ACED4-E71D-413B-B8C3-2B7440D5BB6D}" presName="rootConnector" presStyleLbl="node2" presStyleIdx="2" presStyleCnt="4"/>
      <dgm:spPr/>
    </dgm:pt>
    <dgm:pt modelId="{B421FB60-B410-4993-94BF-7AB431C71F89}" type="pres">
      <dgm:prSet presAssocID="{397ACED4-E71D-413B-B8C3-2B7440D5BB6D}" presName="hierChild4" presStyleCnt="0"/>
      <dgm:spPr/>
    </dgm:pt>
    <dgm:pt modelId="{58DE0057-E06A-46C2-B67A-5A80E874810E}" type="pres">
      <dgm:prSet presAssocID="{397ACED4-E71D-413B-B8C3-2B7440D5BB6D}" presName="hierChild5" presStyleCnt="0"/>
      <dgm:spPr/>
    </dgm:pt>
    <dgm:pt modelId="{D4131E9C-92C2-400B-8659-EF21FE46B349}" type="pres">
      <dgm:prSet presAssocID="{D4F2F68A-85B6-407A-9D07-4E1BE34E3FC9}" presName="Name37" presStyleLbl="parChTrans1D2" presStyleIdx="3" presStyleCnt="4"/>
      <dgm:spPr/>
    </dgm:pt>
    <dgm:pt modelId="{2B3F149F-8DA7-494E-90F2-5DDB7133F948}" type="pres">
      <dgm:prSet presAssocID="{AE199D6E-B3FC-4C36-9030-E1884C4002ED}" presName="hierRoot2" presStyleCnt="0">
        <dgm:presLayoutVars>
          <dgm:hierBranch val="init"/>
        </dgm:presLayoutVars>
      </dgm:prSet>
      <dgm:spPr/>
    </dgm:pt>
    <dgm:pt modelId="{9E8A9E03-B122-40D0-8F5A-0FD33160B819}" type="pres">
      <dgm:prSet presAssocID="{AE199D6E-B3FC-4C36-9030-E1884C4002ED}" presName="rootComposite" presStyleCnt="0"/>
      <dgm:spPr/>
    </dgm:pt>
    <dgm:pt modelId="{A3AC8543-A0B1-4E5F-85CA-0AF2057BEF03}" type="pres">
      <dgm:prSet presAssocID="{AE199D6E-B3FC-4C36-9030-E1884C4002ED}" presName="rootText" presStyleLbl="node2" presStyleIdx="3" presStyleCnt="4" custScaleX="185167" custScaleY="457720" custLinFactNeighborY="1604">
        <dgm:presLayoutVars>
          <dgm:chPref val="3"/>
        </dgm:presLayoutVars>
      </dgm:prSet>
      <dgm:spPr/>
    </dgm:pt>
    <dgm:pt modelId="{F1DF03F2-072D-4BFA-B56A-D0C5ADF6F25E}" type="pres">
      <dgm:prSet presAssocID="{AE199D6E-B3FC-4C36-9030-E1884C4002ED}" presName="rootConnector" presStyleLbl="node2" presStyleIdx="3" presStyleCnt="4"/>
      <dgm:spPr/>
    </dgm:pt>
    <dgm:pt modelId="{18E84F9F-1B10-4DFB-BE6B-4FC78968B516}" type="pres">
      <dgm:prSet presAssocID="{AE199D6E-B3FC-4C36-9030-E1884C4002ED}" presName="hierChild4" presStyleCnt="0"/>
      <dgm:spPr/>
    </dgm:pt>
    <dgm:pt modelId="{DCE525AF-111A-4257-8611-A1DFD48B15E9}" type="pres">
      <dgm:prSet presAssocID="{AE199D6E-B3FC-4C36-9030-E1884C4002ED}" presName="hierChild5" presStyleCnt="0"/>
      <dgm:spPr/>
    </dgm:pt>
    <dgm:pt modelId="{1CE9E1DC-1547-4D0A-BF13-822A9B6953A1}" type="pres">
      <dgm:prSet presAssocID="{4F2F0D0D-134D-4CD7-9718-3A97EAEEF37A}" presName="hierChild3" presStyleCnt="0"/>
      <dgm:spPr/>
    </dgm:pt>
  </dgm:ptLst>
  <dgm:cxnLst>
    <dgm:cxn modelId="{BFB22B12-86AF-443C-AB97-71125D05BA00}" type="presOf" srcId="{37B7017A-E820-42C1-89FE-C8B3DA8C5BEE}" destId="{D17B9C37-0C59-4BF8-90F5-5BD53CCC7F34}" srcOrd="1" destOrd="0" presId="urn:microsoft.com/office/officeart/2005/8/layout/orgChart1"/>
    <dgm:cxn modelId="{93F96E14-B8E9-4D22-A2F7-3970CBA656F7}" srcId="{4F2F0D0D-134D-4CD7-9718-3A97EAEEF37A}" destId="{37B7017A-E820-42C1-89FE-C8B3DA8C5BEE}" srcOrd="1" destOrd="0" parTransId="{C7577FEE-3CE1-4403-947A-A2EFC284C4AB}" sibTransId="{404ABB1F-F496-44B4-8311-6F6A6AEBC3C8}"/>
    <dgm:cxn modelId="{7117D315-CCD3-43C2-BA1A-2408E445DB94}" srcId="{4F2F0D0D-134D-4CD7-9718-3A97EAEEF37A}" destId="{397ACED4-E71D-413B-B8C3-2B7440D5BB6D}" srcOrd="2" destOrd="0" parTransId="{DDB49722-56E0-41F1-8278-C1C9599B1461}" sibTransId="{B24202A6-7C88-4566-A227-D1F281D2BEE7}"/>
    <dgm:cxn modelId="{01243420-B7D2-428F-8A1E-5C8C71517B18}" type="presOf" srcId="{DDB49722-56E0-41F1-8278-C1C9599B1461}" destId="{AAB1D4CC-9E84-43E8-BCA6-0175E15AFC9E}" srcOrd="0" destOrd="0" presId="urn:microsoft.com/office/officeart/2005/8/layout/orgChart1"/>
    <dgm:cxn modelId="{AFB3C222-CD77-4ECD-A6B6-810FF55250AC}" srcId="{4F2F0D0D-134D-4CD7-9718-3A97EAEEF37A}" destId="{AE199D6E-B3FC-4C36-9030-E1884C4002ED}" srcOrd="3" destOrd="0" parTransId="{D4F2F68A-85B6-407A-9D07-4E1BE34E3FC9}" sibTransId="{CCC8A7F0-04E6-497D-84FC-AA8CBDDD2F84}"/>
    <dgm:cxn modelId="{2AD03925-A880-423D-8D09-987557DD3B76}" type="presOf" srcId="{4F2F0D0D-134D-4CD7-9718-3A97EAEEF37A}" destId="{367A1249-5573-4D78-AB2E-CEC00473B25A}" srcOrd="0" destOrd="0" presId="urn:microsoft.com/office/officeart/2005/8/layout/orgChart1"/>
    <dgm:cxn modelId="{AD7F9B2D-6390-48EC-BE61-AD0B9F3DB3DE}" type="presOf" srcId="{4F2F0D0D-134D-4CD7-9718-3A97EAEEF37A}" destId="{95BCD11D-4A41-4FAC-AB36-1133D3E7C76F}" srcOrd="1" destOrd="0" presId="urn:microsoft.com/office/officeart/2005/8/layout/orgChart1"/>
    <dgm:cxn modelId="{07BE6266-E5F7-465F-95C0-FF1D03BA9D85}" type="presOf" srcId="{A53404BF-B87D-47A6-ABA5-70EFD8380356}" destId="{DA86DD4E-1ED6-45DD-AEBE-107A445E6440}" srcOrd="0" destOrd="0" presId="urn:microsoft.com/office/officeart/2005/8/layout/orgChart1"/>
    <dgm:cxn modelId="{6AD1B368-FFA9-4BBF-9476-25CAD160D4F1}" type="presOf" srcId="{397ACED4-E71D-413B-B8C3-2B7440D5BB6D}" destId="{EAFA6C8E-43A0-4D94-BE55-1C1B819F7F7E}" srcOrd="1" destOrd="0" presId="urn:microsoft.com/office/officeart/2005/8/layout/orgChart1"/>
    <dgm:cxn modelId="{2F2F666C-87DA-41DC-A2A7-77FB9E41A1BA}" srcId="{B275A69D-4AA5-464B-96D5-3CEB034462A6}" destId="{4F2F0D0D-134D-4CD7-9718-3A97EAEEF37A}" srcOrd="0" destOrd="0" parTransId="{7AC00346-E66B-4DC4-A578-D5C05BD48F0B}" sibTransId="{F8B0A5E3-4E29-479C-B82A-6C0BEEF3C64B}"/>
    <dgm:cxn modelId="{930B967E-C427-42F1-A95B-BEFE4F99BF20}" type="presOf" srcId="{AE199D6E-B3FC-4C36-9030-E1884C4002ED}" destId="{A3AC8543-A0B1-4E5F-85CA-0AF2057BEF03}" srcOrd="0" destOrd="0" presId="urn:microsoft.com/office/officeart/2005/8/layout/orgChart1"/>
    <dgm:cxn modelId="{534B9883-BEDB-4495-B948-852B16B780E8}" type="presOf" srcId="{004E9CCC-3D73-4A11-A68C-10F209673004}" destId="{9F553534-3F0B-4D8A-9297-50689D9B9942}" srcOrd="0" destOrd="0" presId="urn:microsoft.com/office/officeart/2005/8/layout/orgChart1"/>
    <dgm:cxn modelId="{386AD29B-1910-4345-8CF2-FF5186A6A46D}" type="presOf" srcId="{37B7017A-E820-42C1-89FE-C8B3DA8C5BEE}" destId="{A97F9A15-9206-4645-A088-21DAF5778723}" srcOrd="0" destOrd="0" presId="urn:microsoft.com/office/officeart/2005/8/layout/orgChart1"/>
    <dgm:cxn modelId="{B2E360B7-0CF5-48A8-87DA-128382C71FD1}" type="presOf" srcId="{B275A69D-4AA5-464B-96D5-3CEB034462A6}" destId="{CAD7DF20-4404-4E52-AFC1-AC73BA11A4F3}" srcOrd="0" destOrd="0" presId="urn:microsoft.com/office/officeart/2005/8/layout/orgChart1"/>
    <dgm:cxn modelId="{5D7321C2-6AF9-402A-8637-5DB7C0F8C5E6}" type="presOf" srcId="{AE199D6E-B3FC-4C36-9030-E1884C4002ED}" destId="{F1DF03F2-072D-4BFA-B56A-D0C5ADF6F25E}" srcOrd="1" destOrd="0" presId="urn:microsoft.com/office/officeart/2005/8/layout/orgChart1"/>
    <dgm:cxn modelId="{8B1ABFC9-3F61-4EEB-A5C2-13709EB0DF63}" type="presOf" srcId="{A53404BF-B87D-47A6-ABA5-70EFD8380356}" destId="{3EE3D576-3E40-4304-B751-C86E9E53A7E7}" srcOrd="1" destOrd="0" presId="urn:microsoft.com/office/officeart/2005/8/layout/orgChart1"/>
    <dgm:cxn modelId="{4CE38CD5-616A-4C40-8B35-2D5A5E31CB2F}" type="presOf" srcId="{C7577FEE-3CE1-4403-947A-A2EFC284C4AB}" destId="{9A45262E-6B50-4FE7-A26C-158ADFB3DAF3}" srcOrd="0" destOrd="0" presId="urn:microsoft.com/office/officeart/2005/8/layout/orgChart1"/>
    <dgm:cxn modelId="{AC4FC1DC-7BEC-45EA-A116-A8721A827B05}" type="presOf" srcId="{397ACED4-E71D-413B-B8C3-2B7440D5BB6D}" destId="{BF55AFB3-2A94-46E6-843E-A9B480FC8844}" srcOrd="0" destOrd="0" presId="urn:microsoft.com/office/officeart/2005/8/layout/orgChart1"/>
    <dgm:cxn modelId="{3340EDE5-5D97-478D-8DDC-2C24942239C7}" srcId="{4F2F0D0D-134D-4CD7-9718-3A97EAEEF37A}" destId="{A53404BF-B87D-47A6-ABA5-70EFD8380356}" srcOrd="0" destOrd="0" parTransId="{004E9CCC-3D73-4A11-A68C-10F209673004}" sibTransId="{ED14A42C-E24F-426F-87D8-4889BE1A0AAB}"/>
    <dgm:cxn modelId="{B5E32EEE-8866-4956-B6B7-CED3DB9B9B83}" type="presOf" srcId="{D4F2F68A-85B6-407A-9D07-4E1BE34E3FC9}" destId="{D4131E9C-92C2-400B-8659-EF21FE46B349}" srcOrd="0" destOrd="0" presId="urn:microsoft.com/office/officeart/2005/8/layout/orgChart1"/>
    <dgm:cxn modelId="{922D2797-FB4F-4ED6-9EC1-8C76B8AF27B7}" type="presParOf" srcId="{CAD7DF20-4404-4E52-AFC1-AC73BA11A4F3}" destId="{C2796CD8-827F-4B2E-A279-49A690E928F6}" srcOrd="0" destOrd="0" presId="urn:microsoft.com/office/officeart/2005/8/layout/orgChart1"/>
    <dgm:cxn modelId="{6DACE38D-A8F1-4AEA-886D-BC101C815BD8}" type="presParOf" srcId="{C2796CD8-827F-4B2E-A279-49A690E928F6}" destId="{EDEE1C26-E563-4111-93D9-47D66AB11B88}" srcOrd="0" destOrd="0" presId="urn:microsoft.com/office/officeart/2005/8/layout/orgChart1"/>
    <dgm:cxn modelId="{0CC89B9D-1098-4E78-8F59-79827B4517F2}" type="presParOf" srcId="{EDEE1C26-E563-4111-93D9-47D66AB11B88}" destId="{367A1249-5573-4D78-AB2E-CEC00473B25A}" srcOrd="0" destOrd="0" presId="urn:microsoft.com/office/officeart/2005/8/layout/orgChart1"/>
    <dgm:cxn modelId="{03FD3E64-E9B1-4FA2-B8BB-8CBBB5426F08}" type="presParOf" srcId="{EDEE1C26-E563-4111-93D9-47D66AB11B88}" destId="{95BCD11D-4A41-4FAC-AB36-1133D3E7C76F}" srcOrd="1" destOrd="0" presId="urn:microsoft.com/office/officeart/2005/8/layout/orgChart1"/>
    <dgm:cxn modelId="{6A6664B1-A75C-4A0C-9037-39227AD5664D}" type="presParOf" srcId="{C2796CD8-827F-4B2E-A279-49A690E928F6}" destId="{1D280822-264D-4472-845D-16431FD389E1}" srcOrd="1" destOrd="0" presId="urn:microsoft.com/office/officeart/2005/8/layout/orgChart1"/>
    <dgm:cxn modelId="{A0971A06-2E7B-4C4F-A97F-EC8296B33BEC}" type="presParOf" srcId="{1D280822-264D-4472-845D-16431FD389E1}" destId="{9F553534-3F0B-4D8A-9297-50689D9B9942}" srcOrd="0" destOrd="0" presId="urn:microsoft.com/office/officeart/2005/8/layout/orgChart1"/>
    <dgm:cxn modelId="{22EA8FF2-6140-4605-8A3A-C73F7D86A46C}" type="presParOf" srcId="{1D280822-264D-4472-845D-16431FD389E1}" destId="{D004A7F4-6A51-40C7-9257-89D5727A49EB}" srcOrd="1" destOrd="0" presId="urn:microsoft.com/office/officeart/2005/8/layout/orgChart1"/>
    <dgm:cxn modelId="{F44F1287-A9D5-4429-AB13-157F2402B063}" type="presParOf" srcId="{D004A7F4-6A51-40C7-9257-89D5727A49EB}" destId="{B9C138B5-72ED-4C75-B5A6-667184484EEE}" srcOrd="0" destOrd="0" presId="urn:microsoft.com/office/officeart/2005/8/layout/orgChart1"/>
    <dgm:cxn modelId="{A809AA3B-657D-4D00-9763-D267A03429EC}" type="presParOf" srcId="{B9C138B5-72ED-4C75-B5A6-667184484EEE}" destId="{DA86DD4E-1ED6-45DD-AEBE-107A445E6440}" srcOrd="0" destOrd="0" presId="urn:microsoft.com/office/officeart/2005/8/layout/orgChart1"/>
    <dgm:cxn modelId="{3F2E4E57-3C69-416F-B3CF-4EB1816503F8}" type="presParOf" srcId="{B9C138B5-72ED-4C75-B5A6-667184484EEE}" destId="{3EE3D576-3E40-4304-B751-C86E9E53A7E7}" srcOrd="1" destOrd="0" presId="urn:microsoft.com/office/officeart/2005/8/layout/orgChart1"/>
    <dgm:cxn modelId="{9F46E3ED-D73A-482E-8C48-C9C373B87BF5}" type="presParOf" srcId="{D004A7F4-6A51-40C7-9257-89D5727A49EB}" destId="{F85531CD-805C-42A3-B976-33DD095EC762}" srcOrd="1" destOrd="0" presId="urn:microsoft.com/office/officeart/2005/8/layout/orgChart1"/>
    <dgm:cxn modelId="{F9984D1E-6402-4183-A46D-02C56952F94E}" type="presParOf" srcId="{D004A7F4-6A51-40C7-9257-89D5727A49EB}" destId="{6D6881DA-FFCB-4850-BF1A-B87ED93715D6}" srcOrd="2" destOrd="0" presId="urn:microsoft.com/office/officeart/2005/8/layout/orgChart1"/>
    <dgm:cxn modelId="{095CF23C-24F5-4BF0-8237-D3483DA1BFC8}" type="presParOf" srcId="{1D280822-264D-4472-845D-16431FD389E1}" destId="{9A45262E-6B50-4FE7-A26C-158ADFB3DAF3}" srcOrd="2" destOrd="0" presId="urn:microsoft.com/office/officeart/2005/8/layout/orgChart1"/>
    <dgm:cxn modelId="{6F5B4BB8-2E8C-4412-B038-976A12081472}" type="presParOf" srcId="{1D280822-264D-4472-845D-16431FD389E1}" destId="{ED7F7F80-9F81-472C-8FEF-755EDD603185}" srcOrd="3" destOrd="0" presId="urn:microsoft.com/office/officeart/2005/8/layout/orgChart1"/>
    <dgm:cxn modelId="{C463D96D-7E79-4336-B02A-465B0E954CE2}" type="presParOf" srcId="{ED7F7F80-9F81-472C-8FEF-755EDD603185}" destId="{0F3903F1-980E-4F2B-BEAA-91408DCE6ADC}" srcOrd="0" destOrd="0" presId="urn:microsoft.com/office/officeart/2005/8/layout/orgChart1"/>
    <dgm:cxn modelId="{1FD0A5A9-3529-4561-B0C1-973B457794C5}" type="presParOf" srcId="{0F3903F1-980E-4F2B-BEAA-91408DCE6ADC}" destId="{A97F9A15-9206-4645-A088-21DAF5778723}" srcOrd="0" destOrd="0" presId="urn:microsoft.com/office/officeart/2005/8/layout/orgChart1"/>
    <dgm:cxn modelId="{DE5D983B-CB3B-4D38-8718-AE1BD86C2A5C}" type="presParOf" srcId="{0F3903F1-980E-4F2B-BEAA-91408DCE6ADC}" destId="{D17B9C37-0C59-4BF8-90F5-5BD53CCC7F34}" srcOrd="1" destOrd="0" presId="urn:microsoft.com/office/officeart/2005/8/layout/orgChart1"/>
    <dgm:cxn modelId="{B9CE6CFC-01D8-406F-91CC-990BB4E28B3C}" type="presParOf" srcId="{ED7F7F80-9F81-472C-8FEF-755EDD603185}" destId="{0D4CCA39-7664-4E6A-9E89-29E091ACF4FE}" srcOrd="1" destOrd="0" presId="urn:microsoft.com/office/officeart/2005/8/layout/orgChart1"/>
    <dgm:cxn modelId="{C23D5579-4046-4D69-AAD0-FD70050497B3}" type="presParOf" srcId="{ED7F7F80-9F81-472C-8FEF-755EDD603185}" destId="{BF890AAC-62EA-4A55-BBBB-6C0C9D4C75D0}" srcOrd="2" destOrd="0" presId="urn:microsoft.com/office/officeart/2005/8/layout/orgChart1"/>
    <dgm:cxn modelId="{F5C28A37-D7E8-49B6-ADB6-21EAC63430DF}" type="presParOf" srcId="{1D280822-264D-4472-845D-16431FD389E1}" destId="{AAB1D4CC-9E84-43E8-BCA6-0175E15AFC9E}" srcOrd="4" destOrd="0" presId="urn:microsoft.com/office/officeart/2005/8/layout/orgChart1"/>
    <dgm:cxn modelId="{32F85B1B-50CB-4C48-A56D-3B2BC2AD0E5E}" type="presParOf" srcId="{1D280822-264D-4472-845D-16431FD389E1}" destId="{68E51416-5353-468F-A7CF-6807CCD67BDB}" srcOrd="5" destOrd="0" presId="urn:microsoft.com/office/officeart/2005/8/layout/orgChart1"/>
    <dgm:cxn modelId="{03C73BA4-11A9-4CF2-AD23-D86ACABD1514}" type="presParOf" srcId="{68E51416-5353-468F-A7CF-6807CCD67BDB}" destId="{F343E7BC-4F98-46CE-B82A-D6BC7BCF9B38}" srcOrd="0" destOrd="0" presId="urn:microsoft.com/office/officeart/2005/8/layout/orgChart1"/>
    <dgm:cxn modelId="{82F6FE4A-16AF-4403-A6D1-DFFD66870A24}" type="presParOf" srcId="{F343E7BC-4F98-46CE-B82A-D6BC7BCF9B38}" destId="{BF55AFB3-2A94-46E6-843E-A9B480FC8844}" srcOrd="0" destOrd="0" presId="urn:microsoft.com/office/officeart/2005/8/layout/orgChart1"/>
    <dgm:cxn modelId="{88B1830C-53DF-4F62-B1D5-C7CA757B9429}" type="presParOf" srcId="{F343E7BC-4F98-46CE-B82A-D6BC7BCF9B38}" destId="{EAFA6C8E-43A0-4D94-BE55-1C1B819F7F7E}" srcOrd="1" destOrd="0" presId="urn:microsoft.com/office/officeart/2005/8/layout/orgChart1"/>
    <dgm:cxn modelId="{0EC67215-BD01-4463-B481-18D9E57EC2A3}" type="presParOf" srcId="{68E51416-5353-468F-A7CF-6807CCD67BDB}" destId="{B421FB60-B410-4993-94BF-7AB431C71F89}" srcOrd="1" destOrd="0" presId="urn:microsoft.com/office/officeart/2005/8/layout/orgChart1"/>
    <dgm:cxn modelId="{E559A6A4-7FE3-46C1-9EA8-32CAB1EB3900}" type="presParOf" srcId="{68E51416-5353-468F-A7CF-6807CCD67BDB}" destId="{58DE0057-E06A-46C2-B67A-5A80E874810E}" srcOrd="2" destOrd="0" presId="urn:microsoft.com/office/officeart/2005/8/layout/orgChart1"/>
    <dgm:cxn modelId="{B0C1E15D-E197-4B7D-8195-0CA1CABE1B88}" type="presParOf" srcId="{1D280822-264D-4472-845D-16431FD389E1}" destId="{D4131E9C-92C2-400B-8659-EF21FE46B349}" srcOrd="6" destOrd="0" presId="urn:microsoft.com/office/officeart/2005/8/layout/orgChart1"/>
    <dgm:cxn modelId="{32E40325-165F-4607-B192-1F24A4B13549}" type="presParOf" srcId="{1D280822-264D-4472-845D-16431FD389E1}" destId="{2B3F149F-8DA7-494E-90F2-5DDB7133F948}" srcOrd="7" destOrd="0" presId="urn:microsoft.com/office/officeart/2005/8/layout/orgChart1"/>
    <dgm:cxn modelId="{590BDEA9-57F5-43F7-AA91-340FFE74D825}" type="presParOf" srcId="{2B3F149F-8DA7-494E-90F2-5DDB7133F948}" destId="{9E8A9E03-B122-40D0-8F5A-0FD33160B819}" srcOrd="0" destOrd="0" presId="urn:microsoft.com/office/officeart/2005/8/layout/orgChart1"/>
    <dgm:cxn modelId="{0EAF2FCF-85F5-4AEF-AD23-9ED0BB96F1DB}" type="presParOf" srcId="{9E8A9E03-B122-40D0-8F5A-0FD33160B819}" destId="{A3AC8543-A0B1-4E5F-85CA-0AF2057BEF03}" srcOrd="0" destOrd="0" presId="urn:microsoft.com/office/officeart/2005/8/layout/orgChart1"/>
    <dgm:cxn modelId="{2947EDF2-218C-45A3-9AB4-0FFC74238311}" type="presParOf" srcId="{9E8A9E03-B122-40D0-8F5A-0FD33160B819}" destId="{F1DF03F2-072D-4BFA-B56A-D0C5ADF6F25E}" srcOrd="1" destOrd="0" presId="urn:microsoft.com/office/officeart/2005/8/layout/orgChart1"/>
    <dgm:cxn modelId="{E8855799-9209-4FCD-BE80-3CDE8F6B2AFA}" type="presParOf" srcId="{2B3F149F-8DA7-494E-90F2-5DDB7133F948}" destId="{18E84F9F-1B10-4DFB-BE6B-4FC78968B516}" srcOrd="1" destOrd="0" presId="urn:microsoft.com/office/officeart/2005/8/layout/orgChart1"/>
    <dgm:cxn modelId="{7E7A03CD-4BED-43EB-92EE-0D80F9F7DD7E}" type="presParOf" srcId="{2B3F149F-8DA7-494E-90F2-5DDB7133F948}" destId="{DCE525AF-111A-4257-8611-A1DFD48B15E9}" srcOrd="2" destOrd="0" presId="urn:microsoft.com/office/officeart/2005/8/layout/orgChart1"/>
    <dgm:cxn modelId="{72DCCB51-9FA1-41CE-9241-4E0B51444900}" type="presParOf" srcId="{C2796CD8-827F-4B2E-A279-49A690E928F6}" destId="{1CE9E1DC-1547-4D0A-BF13-822A9B6953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75A69D-4AA5-464B-96D5-3CEB034462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vi-VN"/>
        </a:p>
      </dgm:t>
    </dgm:pt>
    <dgm:pt modelId="{4F2F0D0D-134D-4CD7-9718-3A97EAEEF37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3200" b="1" dirty="0">
              <a:solidFill>
                <a:srgbClr val="0000FF"/>
              </a:solidFill>
            </a:rPr>
            <a:t>Yêu cầu đối với TTCM</a:t>
          </a:r>
        </a:p>
      </dgm:t>
    </dgm:pt>
    <dgm:pt modelId="{7AC00346-E66B-4DC4-A578-D5C05BD48F0B}" type="parTrans" cxnId="{2F2F666C-87DA-41DC-A2A7-77FB9E41A1BA}">
      <dgm:prSet/>
      <dgm:spPr/>
      <dgm:t>
        <a:bodyPr/>
        <a:lstStyle/>
        <a:p>
          <a:endParaRPr lang="vi-VN"/>
        </a:p>
      </dgm:t>
    </dgm:pt>
    <dgm:pt modelId="{F8B0A5E3-4E29-479C-B82A-6C0BEEF3C64B}" type="sibTrans" cxnId="{2F2F666C-87DA-41DC-A2A7-77FB9E41A1BA}">
      <dgm:prSet/>
      <dgm:spPr/>
      <dgm:t>
        <a:bodyPr/>
        <a:lstStyle/>
        <a:p>
          <a:endParaRPr lang="vi-VN"/>
        </a:p>
      </dgm:t>
    </dgm:pt>
    <dgm:pt modelId="{A53404BF-B87D-47A6-ABA5-70EFD8380356}">
      <dgm:prSet phldrT="[Text]" custT="1">
        <dgm:style>
          <a:lnRef idx="1">
            <a:schemeClr val="accent6"/>
          </a:lnRef>
          <a:fillRef idx="2">
            <a:schemeClr val="accent6"/>
          </a:fillRef>
          <a:effectRef idx="1">
            <a:schemeClr val="accent6"/>
          </a:effectRef>
          <a:fontRef idx="minor">
            <a:schemeClr val="dk1"/>
          </a:fontRef>
        </dgm:style>
      </dgm:prSet>
      <dgm:spPr>
        <a:solidFill>
          <a:schemeClr val="accent6">
            <a:lumMod val="20000"/>
            <a:lumOff val="80000"/>
          </a:schemeClr>
        </a:solidFill>
      </dgm:spPr>
      <dgm:t>
        <a:bodyPr anchor="t" anchorCtr="0"/>
        <a:lstStyle/>
        <a:p>
          <a:r>
            <a:rPr lang="vi-VN" sz="2400" b="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 và thống nhất chung trong toàn tổ</a:t>
          </a:r>
        </a:p>
        <a:p>
          <a:endParaRPr lang="vi-VN" sz="2400" b="0" dirty="0">
            <a:solidFill>
              <a:srgbClr val="0000FF"/>
            </a:solidFill>
            <a:latin typeface="Calibri" panose="020F0502020204030204" pitchFamily="34" charset="0"/>
            <a:cs typeface="Calibri" panose="020F0502020204030204" pitchFamily="34" charset="0"/>
          </a:endParaRPr>
        </a:p>
      </dgm:t>
    </dgm:pt>
    <dgm:pt modelId="{004E9CCC-3D73-4A11-A68C-10F209673004}" type="parTrans" cxnId="{3340EDE5-5D97-478D-8DDC-2C24942239C7}">
      <dgm:prSet/>
      <dgm:spPr/>
      <dgm:t>
        <a:bodyPr/>
        <a:lstStyle/>
        <a:p>
          <a:endParaRPr lang="vi-VN"/>
        </a:p>
      </dgm:t>
    </dgm:pt>
    <dgm:pt modelId="{ED14A42C-E24F-426F-87D8-4889BE1A0AAB}" type="sibTrans" cxnId="{3340EDE5-5D97-478D-8DDC-2C24942239C7}">
      <dgm:prSet/>
      <dgm:spPr/>
      <dgm:t>
        <a:bodyPr/>
        <a:lstStyle/>
        <a:p>
          <a:endParaRPr lang="vi-VN"/>
        </a:p>
      </dgm:t>
    </dgm:pt>
    <dgm:pt modelId="{37B7017A-E820-42C1-89FE-C8B3DA8C5BEE}">
      <dgm:prSet phldrT="[Text]" custT="1">
        <dgm:style>
          <a:lnRef idx="3">
            <a:schemeClr val="lt1"/>
          </a:lnRef>
          <a:fillRef idx="1">
            <a:schemeClr val="accent6"/>
          </a:fillRef>
          <a:effectRef idx="1">
            <a:schemeClr val="accent6"/>
          </a:effectRef>
          <a:fontRef idx="minor">
            <a:schemeClr val="lt1"/>
          </a:fontRef>
        </dgm:style>
      </dgm:prSet>
      <dgm:spPr>
        <a:solidFill>
          <a:schemeClr val="accent6">
            <a:lumMod val="40000"/>
            <a:lumOff val="60000"/>
          </a:schemeClr>
        </a:solidFill>
      </dgm:spPr>
      <dgm:t>
        <a:bodyPr anchor="t" anchorCtr="0"/>
        <a:lstStyle/>
        <a:p>
          <a:r>
            <a:rPr lang="vi-VN" sz="2400" b="0" u="none" dirty="0">
              <a:solidFill>
                <a:srgbClr val="0000FF"/>
              </a:solidFill>
              <a:latin typeface="Calibri" panose="020F0502020204030204" pitchFamily="34" charset="0"/>
              <a:cs typeface="Calibri" panose="020F0502020204030204" pitchFamily="34" charset="0"/>
            </a:rPr>
            <a:t>Khai thác hệ thống đề, chuyên đề ôn tập do GVCC, GV các đơn vị biên soạn</a:t>
          </a:r>
          <a:endParaRPr lang="en-US" sz="2400" b="0" u="none" dirty="0">
            <a:solidFill>
              <a:srgbClr val="0000FF"/>
            </a:solidFill>
            <a:latin typeface="Calibri" panose="020F0502020204030204" pitchFamily="34" charset="0"/>
            <a:cs typeface="Calibri" panose="020F0502020204030204" pitchFamily="34" charset="0"/>
          </a:endParaRPr>
        </a:p>
      </dgm:t>
    </dgm:pt>
    <dgm:pt modelId="{C7577FEE-3CE1-4403-947A-A2EFC284C4AB}" type="parTrans" cxnId="{93F96E14-B8E9-4D22-A2F7-3970CBA656F7}">
      <dgm:prSet/>
      <dgm:spPr/>
      <dgm:t>
        <a:bodyPr/>
        <a:lstStyle/>
        <a:p>
          <a:endParaRPr lang="vi-VN"/>
        </a:p>
      </dgm:t>
    </dgm:pt>
    <dgm:pt modelId="{404ABB1F-F496-44B4-8311-6F6A6AEBC3C8}" type="sibTrans" cxnId="{93F96E14-B8E9-4D22-A2F7-3970CBA656F7}">
      <dgm:prSet/>
      <dgm:spPr/>
      <dgm:t>
        <a:bodyPr/>
        <a:lstStyle/>
        <a:p>
          <a:endParaRPr lang="vi-VN"/>
        </a:p>
      </dgm:t>
    </dgm:pt>
    <dgm:pt modelId="{397ACED4-E71D-413B-B8C3-2B7440D5BB6D}">
      <dgm:prSet phldrT="[Text]" custT="1">
        <dgm:style>
          <a:lnRef idx="1">
            <a:schemeClr val="accent2"/>
          </a:lnRef>
          <a:fillRef idx="2">
            <a:schemeClr val="accent2"/>
          </a:fillRef>
          <a:effectRef idx="1">
            <a:schemeClr val="accent2"/>
          </a:effectRef>
          <a:fontRef idx="minor">
            <a:schemeClr val="dk1"/>
          </a:fontRef>
        </dgm:style>
      </dgm:prSet>
      <dgm:spPr>
        <a:solidFill>
          <a:schemeClr val="accent6">
            <a:lumMod val="60000"/>
            <a:lumOff val="40000"/>
          </a:schemeClr>
        </a:solidFill>
      </dgm:spPr>
      <dgm:t>
        <a:bodyPr anchor="t" anchorCtr="0"/>
        <a:lstStyle/>
        <a:p>
          <a:r>
            <a:rPr lang="vi-VN" sz="2400" b="0" u="none" dirty="0">
              <a:solidFill>
                <a:srgbClr val="0000FF"/>
              </a:solidFill>
              <a:latin typeface="Calibri" panose="020F0502020204030204" pitchFamily="34" charset="0"/>
              <a:cs typeface="Calibri" panose="020F0502020204030204" pitchFamily="34" charset="0"/>
            </a:rPr>
            <a:t>Căn cứ kết quả kỳ thi thử, các đợt khảo sát của đơn vị, tổ chức phân nhóm theo năng lực</a:t>
          </a:r>
          <a:endParaRPr lang="en-US" sz="2400" b="0" u="none" dirty="0">
            <a:solidFill>
              <a:srgbClr val="0000FF"/>
            </a:solidFill>
            <a:latin typeface="Calibri" panose="020F0502020204030204" pitchFamily="34" charset="0"/>
            <a:cs typeface="Calibri" panose="020F0502020204030204" pitchFamily="34" charset="0"/>
          </a:endParaRPr>
        </a:p>
      </dgm:t>
    </dgm:pt>
    <dgm:pt modelId="{DDB49722-56E0-41F1-8278-C1C9599B1461}" type="parTrans" cxnId="{7117D315-CCD3-43C2-BA1A-2408E445DB94}">
      <dgm:prSet/>
      <dgm:spPr/>
      <dgm:t>
        <a:bodyPr/>
        <a:lstStyle/>
        <a:p>
          <a:endParaRPr lang="vi-VN"/>
        </a:p>
      </dgm:t>
    </dgm:pt>
    <dgm:pt modelId="{B24202A6-7C88-4566-A227-D1F281D2BEE7}" type="sibTrans" cxnId="{7117D315-CCD3-43C2-BA1A-2408E445DB94}">
      <dgm:prSet/>
      <dgm:spPr/>
      <dgm:t>
        <a:bodyPr/>
        <a:lstStyle/>
        <a:p>
          <a:endParaRPr lang="vi-VN"/>
        </a:p>
      </dgm:t>
    </dgm:pt>
    <dgm:pt modelId="{AE199D6E-B3FC-4C36-9030-E1884C4002ED}">
      <dgm:prSet custT="1">
        <dgm:style>
          <a:lnRef idx="1">
            <a:schemeClr val="accent2"/>
          </a:lnRef>
          <a:fillRef idx="2">
            <a:schemeClr val="accent2"/>
          </a:fillRef>
          <a:effectRef idx="1">
            <a:schemeClr val="accent2"/>
          </a:effectRef>
          <a:fontRef idx="minor">
            <a:schemeClr val="dk1"/>
          </a:fontRef>
        </dgm:style>
      </dgm:prSet>
      <dgm:spPr>
        <a:solidFill>
          <a:srgbClr val="92D050"/>
        </a:solidFill>
      </dgm:spPr>
      <dgm:t>
        <a:bodyPr anchor="t" anchorCtr="0"/>
        <a:lstStyle/>
        <a:p>
          <a:r>
            <a:rPr lang="vi-VN" sz="2400" b="0" dirty="0">
              <a:solidFill>
                <a:srgbClr val="0000FF"/>
              </a:solidFill>
              <a:latin typeface="Calibri" panose="020F0502020204030204" pitchFamily="34" charset="0"/>
              <a:cs typeface="Calibri" panose="020F0502020204030204" pitchFamily="34" charset="0"/>
            </a:rPr>
            <a:t>Tham mưu với lãnh đạo nhà trường bố trí thời lượng ôn tập cho từng môn thi đảm bảo cung cấp đầy đủ kiến thức cho từng nhóm đối tượng. </a:t>
          </a:r>
          <a:endParaRPr lang="en-US" sz="2400" b="0" dirty="0">
            <a:solidFill>
              <a:srgbClr val="0000FF"/>
            </a:solidFill>
            <a:latin typeface="Calibri" panose="020F0502020204030204" pitchFamily="34" charset="0"/>
            <a:cs typeface="Calibri" panose="020F0502020204030204" pitchFamily="34" charset="0"/>
          </a:endParaRPr>
        </a:p>
      </dgm:t>
    </dgm:pt>
    <dgm:pt modelId="{CCC8A7F0-04E6-497D-84FC-AA8CBDDD2F84}" type="sibTrans" cxnId="{AFB3C222-CD77-4ECD-A6B6-810FF55250AC}">
      <dgm:prSet/>
      <dgm:spPr/>
      <dgm:t>
        <a:bodyPr/>
        <a:lstStyle/>
        <a:p>
          <a:endParaRPr lang="vi-VN"/>
        </a:p>
      </dgm:t>
    </dgm:pt>
    <dgm:pt modelId="{D4F2F68A-85B6-407A-9D07-4E1BE34E3FC9}" type="parTrans" cxnId="{AFB3C222-CD77-4ECD-A6B6-810FF55250AC}">
      <dgm:prSet/>
      <dgm:spPr/>
      <dgm:t>
        <a:bodyPr/>
        <a:lstStyle/>
        <a:p>
          <a:endParaRPr lang="vi-VN"/>
        </a:p>
      </dgm:t>
    </dgm:pt>
    <dgm:pt modelId="{D6A64622-50FC-4AA0-B954-C59E7C923093}">
      <dgm:prSet custT="1"/>
      <dgm:spPr>
        <a:solidFill>
          <a:schemeClr val="accent5">
            <a:lumMod val="40000"/>
            <a:lumOff val="60000"/>
          </a:schemeClr>
        </a:solidFill>
      </dgm:spPr>
      <dgm:t>
        <a:bodyPr/>
        <a:lstStyle/>
        <a:p>
          <a:r>
            <a:rPr lang="vi-VN" sz="2400" dirty="0">
              <a:solidFill>
                <a:srgbClr val="0000FF"/>
              </a:solidFill>
              <a:latin typeface="+mn-lt"/>
            </a:rPr>
            <a:t>T</a:t>
          </a:r>
          <a:r>
            <a:rPr lang="pt-BR" sz="2400" dirty="0">
              <a:solidFill>
                <a:srgbClr val="0000FF"/>
              </a:solidFill>
              <a:latin typeface="+mn-lt"/>
            </a:rPr>
            <a:t>ăng cường dự giờ, tổ chức rút kinh nghiệm việc triển khai các đề, chuyên đề ôn tập, tránh tình trạng chỉ cung cấp tài liệu, đề ôn tập mà không chấm, chữa bài, hướng dẫn cách làm bài,...</a:t>
          </a:r>
          <a:endParaRPr lang="vi-VN" sz="2400" dirty="0">
            <a:solidFill>
              <a:srgbClr val="0000FF"/>
            </a:solidFill>
            <a:latin typeface="+mn-lt"/>
          </a:endParaRPr>
        </a:p>
      </dgm:t>
    </dgm:pt>
    <dgm:pt modelId="{26482BB1-2832-47CC-A761-DB15661E35A3}" type="parTrans" cxnId="{5FA63EC2-4C01-409C-814F-6854A6B20A23}">
      <dgm:prSet/>
      <dgm:spPr/>
      <dgm:t>
        <a:bodyPr/>
        <a:lstStyle/>
        <a:p>
          <a:endParaRPr lang="vi-VN"/>
        </a:p>
      </dgm:t>
    </dgm:pt>
    <dgm:pt modelId="{41E4CB80-75E8-4E60-BA06-8A990EA9DBD6}" type="sibTrans" cxnId="{5FA63EC2-4C01-409C-814F-6854A6B20A23}">
      <dgm:prSet/>
      <dgm:spPr/>
      <dgm:t>
        <a:bodyPr/>
        <a:lstStyle/>
        <a:p>
          <a:endParaRPr lang="vi-VN"/>
        </a:p>
      </dgm:t>
    </dgm:pt>
    <dgm:pt modelId="{CAD7DF20-4404-4E52-AFC1-AC73BA11A4F3}" type="pres">
      <dgm:prSet presAssocID="{B275A69D-4AA5-464B-96D5-3CEB034462A6}" presName="hierChild1" presStyleCnt="0">
        <dgm:presLayoutVars>
          <dgm:orgChart val="1"/>
          <dgm:chPref val="1"/>
          <dgm:dir/>
          <dgm:animOne val="branch"/>
          <dgm:animLvl val="lvl"/>
          <dgm:resizeHandles/>
        </dgm:presLayoutVars>
      </dgm:prSet>
      <dgm:spPr/>
    </dgm:pt>
    <dgm:pt modelId="{C2796CD8-827F-4B2E-A279-49A690E928F6}" type="pres">
      <dgm:prSet presAssocID="{4F2F0D0D-134D-4CD7-9718-3A97EAEEF37A}" presName="hierRoot1" presStyleCnt="0">
        <dgm:presLayoutVars>
          <dgm:hierBranch val="init"/>
        </dgm:presLayoutVars>
      </dgm:prSet>
      <dgm:spPr/>
    </dgm:pt>
    <dgm:pt modelId="{EDEE1C26-E563-4111-93D9-47D66AB11B88}" type="pres">
      <dgm:prSet presAssocID="{4F2F0D0D-134D-4CD7-9718-3A97EAEEF37A}" presName="rootComposite1" presStyleCnt="0"/>
      <dgm:spPr/>
    </dgm:pt>
    <dgm:pt modelId="{367A1249-5573-4D78-AB2E-CEC00473B25A}" type="pres">
      <dgm:prSet presAssocID="{4F2F0D0D-134D-4CD7-9718-3A97EAEEF37A}" presName="rootText1" presStyleLbl="node0" presStyleIdx="0" presStyleCnt="1" custScaleX="342329" custScaleY="104592" custLinFactNeighborX="-1204" custLinFactNeighborY="-2198">
        <dgm:presLayoutVars>
          <dgm:chPref val="3"/>
        </dgm:presLayoutVars>
      </dgm:prSet>
      <dgm:spPr/>
    </dgm:pt>
    <dgm:pt modelId="{95BCD11D-4A41-4FAC-AB36-1133D3E7C76F}" type="pres">
      <dgm:prSet presAssocID="{4F2F0D0D-134D-4CD7-9718-3A97EAEEF37A}" presName="rootConnector1" presStyleLbl="node1" presStyleIdx="0" presStyleCnt="0"/>
      <dgm:spPr/>
    </dgm:pt>
    <dgm:pt modelId="{1D280822-264D-4472-845D-16431FD389E1}" type="pres">
      <dgm:prSet presAssocID="{4F2F0D0D-134D-4CD7-9718-3A97EAEEF37A}" presName="hierChild2" presStyleCnt="0"/>
      <dgm:spPr/>
    </dgm:pt>
    <dgm:pt modelId="{9F553534-3F0B-4D8A-9297-50689D9B9942}" type="pres">
      <dgm:prSet presAssocID="{004E9CCC-3D73-4A11-A68C-10F209673004}" presName="Name37" presStyleLbl="parChTrans1D2" presStyleIdx="0" presStyleCnt="5"/>
      <dgm:spPr/>
    </dgm:pt>
    <dgm:pt modelId="{D004A7F4-6A51-40C7-9257-89D5727A49EB}" type="pres">
      <dgm:prSet presAssocID="{A53404BF-B87D-47A6-ABA5-70EFD8380356}" presName="hierRoot2" presStyleCnt="0">
        <dgm:presLayoutVars>
          <dgm:hierBranch val="init"/>
        </dgm:presLayoutVars>
      </dgm:prSet>
      <dgm:spPr/>
    </dgm:pt>
    <dgm:pt modelId="{B9C138B5-72ED-4C75-B5A6-667184484EEE}" type="pres">
      <dgm:prSet presAssocID="{A53404BF-B87D-47A6-ABA5-70EFD8380356}" presName="rootComposite" presStyleCnt="0"/>
      <dgm:spPr/>
    </dgm:pt>
    <dgm:pt modelId="{DA86DD4E-1ED6-45DD-AEBE-107A445E6440}" type="pres">
      <dgm:prSet presAssocID="{A53404BF-B87D-47A6-ABA5-70EFD8380356}" presName="rootText" presStyleLbl="node2" presStyleIdx="0" presStyleCnt="5" custScaleX="106805" custScaleY="573437" custLinFactNeighborX="-1906" custLinFactNeighborY="1655">
        <dgm:presLayoutVars>
          <dgm:chPref val="3"/>
        </dgm:presLayoutVars>
      </dgm:prSet>
      <dgm:spPr/>
    </dgm:pt>
    <dgm:pt modelId="{3EE3D576-3E40-4304-B751-C86E9E53A7E7}" type="pres">
      <dgm:prSet presAssocID="{A53404BF-B87D-47A6-ABA5-70EFD8380356}" presName="rootConnector" presStyleLbl="node2" presStyleIdx="0" presStyleCnt="5"/>
      <dgm:spPr/>
    </dgm:pt>
    <dgm:pt modelId="{F85531CD-805C-42A3-B976-33DD095EC762}" type="pres">
      <dgm:prSet presAssocID="{A53404BF-B87D-47A6-ABA5-70EFD8380356}" presName="hierChild4" presStyleCnt="0"/>
      <dgm:spPr/>
    </dgm:pt>
    <dgm:pt modelId="{6D6881DA-FFCB-4850-BF1A-B87ED93715D6}" type="pres">
      <dgm:prSet presAssocID="{A53404BF-B87D-47A6-ABA5-70EFD8380356}" presName="hierChild5" presStyleCnt="0"/>
      <dgm:spPr/>
    </dgm:pt>
    <dgm:pt modelId="{9A45262E-6B50-4FE7-A26C-158ADFB3DAF3}" type="pres">
      <dgm:prSet presAssocID="{C7577FEE-3CE1-4403-947A-A2EFC284C4AB}" presName="Name37" presStyleLbl="parChTrans1D2" presStyleIdx="1" presStyleCnt="5"/>
      <dgm:spPr/>
    </dgm:pt>
    <dgm:pt modelId="{ED7F7F80-9F81-472C-8FEF-755EDD603185}" type="pres">
      <dgm:prSet presAssocID="{37B7017A-E820-42C1-89FE-C8B3DA8C5BEE}" presName="hierRoot2" presStyleCnt="0">
        <dgm:presLayoutVars>
          <dgm:hierBranch val="init"/>
        </dgm:presLayoutVars>
      </dgm:prSet>
      <dgm:spPr/>
    </dgm:pt>
    <dgm:pt modelId="{0F3903F1-980E-4F2B-BEAA-91408DCE6ADC}" type="pres">
      <dgm:prSet presAssocID="{37B7017A-E820-42C1-89FE-C8B3DA8C5BEE}" presName="rootComposite" presStyleCnt="0"/>
      <dgm:spPr/>
    </dgm:pt>
    <dgm:pt modelId="{A97F9A15-9206-4645-A088-21DAF5778723}" type="pres">
      <dgm:prSet presAssocID="{37B7017A-E820-42C1-89FE-C8B3DA8C5BEE}" presName="rootText" presStyleLbl="node2" presStyleIdx="1" presStyleCnt="5" custScaleX="124632" custScaleY="573437" custLinFactNeighborY="1655">
        <dgm:presLayoutVars>
          <dgm:chPref val="3"/>
        </dgm:presLayoutVars>
      </dgm:prSet>
      <dgm:spPr/>
    </dgm:pt>
    <dgm:pt modelId="{D17B9C37-0C59-4BF8-90F5-5BD53CCC7F34}" type="pres">
      <dgm:prSet presAssocID="{37B7017A-E820-42C1-89FE-C8B3DA8C5BEE}" presName="rootConnector" presStyleLbl="node2" presStyleIdx="1" presStyleCnt="5"/>
      <dgm:spPr/>
    </dgm:pt>
    <dgm:pt modelId="{0D4CCA39-7664-4E6A-9E89-29E091ACF4FE}" type="pres">
      <dgm:prSet presAssocID="{37B7017A-E820-42C1-89FE-C8B3DA8C5BEE}" presName="hierChild4" presStyleCnt="0"/>
      <dgm:spPr/>
    </dgm:pt>
    <dgm:pt modelId="{BF890AAC-62EA-4A55-BBBB-6C0C9D4C75D0}" type="pres">
      <dgm:prSet presAssocID="{37B7017A-E820-42C1-89FE-C8B3DA8C5BEE}" presName="hierChild5" presStyleCnt="0"/>
      <dgm:spPr/>
    </dgm:pt>
    <dgm:pt modelId="{AAB1D4CC-9E84-43E8-BCA6-0175E15AFC9E}" type="pres">
      <dgm:prSet presAssocID="{DDB49722-56E0-41F1-8278-C1C9599B1461}" presName="Name37" presStyleLbl="parChTrans1D2" presStyleIdx="2" presStyleCnt="5"/>
      <dgm:spPr/>
    </dgm:pt>
    <dgm:pt modelId="{68E51416-5353-468F-A7CF-6807CCD67BDB}" type="pres">
      <dgm:prSet presAssocID="{397ACED4-E71D-413B-B8C3-2B7440D5BB6D}" presName="hierRoot2" presStyleCnt="0">
        <dgm:presLayoutVars>
          <dgm:hierBranch val="init"/>
        </dgm:presLayoutVars>
      </dgm:prSet>
      <dgm:spPr/>
    </dgm:pt>
    <dgm:pt modelId="{F343E7BC-4F98-46CE-B82A-D6BC7BCF9B38}" type="pres">
      <dgm:prSet presAssocID="{397ACED4-E71D-413B-B8C3-2B7440D5BB6D}" presName="rootComposite" presStyleCnt="0"/>
      <dgm:spPr/>
    </dgm:pt>
    <dgm:pt modelId="{BF55AFB3-2A94-46E6-843E-A9B480FC8844}" type="pres">
      <dgm:prSet presAssocID="{397ACED4-E71D-413B-B8C3-2B7440D5BB6D}" presName="rootText" presStyleLbl="node2" presStyleIdx="2" presStyleCnt="5" custScaleX="124071" custScaleY="573437" custLinFactNeighborY="1604">
        <dgm:presLayoutVars>
          <dgm:chPref val="3"/>
        </dgm:presLayoutVars>
      </dgm:prSet>
      <dgm:spPr/>
    </dgm:pt>
    <dgm:pt modelId="{EAFA6C8E-43A0-4D94-BE55-1C1B819F7F7E}" type="pres">
      <dgm:prSet presAssocID="{397ACED4-E71D-413B-B8C3-2B7440D5BB6D}" presName="rootConnector" presStyleLbl="node2" presStyleIdx="2" presStyleCnt="5"/>
      <dgm:spPr/>
    </dgm:pt>
    <dgm:pt modelId="{B421FB60-B410-4993-94BF-7AB431C71F89}" type="pres">
      <dgm:prSet presAssocID="{397ACED4-E71D-413B-B8C3-2B7440D5BB6D}" presName="hierChild4" presStyleCnt="0"/>
      <dgm:spPr/>
    </dgm:pt>
    <dgm:pt modelId="{58DE0057-E06A-46C2-B67A-5A80E874810E}" type="pres">
      <dgm:prSet presAssocID="{397ACED4-E71D-413B-B8C3-2B7440D5BB6D}" presName="hierChild5" presStyleCnt="0"/>
      <dgm:spPr/>
    </dgm:pt>
    <dgm:pt modelId="{AEE9E035-C9F6-48A3-8E13-0A7D81492FFA}" type="pres">
      <dgm:prSet presAssocID="{26482BB1-2832-47CC-A761-DB15661E35A3}" presName="Name37" presStyleLbl="parChTrans1D2" presStyleIdx="3" presStyleCnt="5"/>
      <dgm:spPr/>
    </dgm:pt>
    <dgm:pt modelId="{F2FCCFC3-2F9E-42C4-B109-D2063F3BAAC4}" type="pres">
      <dgm:prSet presAssocID="{D6A64622-50FC-4AA0-B954-C59E7C923093}" presName="hierRoot2" presStyleCnt="0">
        <dgm:presLayoutVars>
          <dgm:hierBranch val="init"/>
        </dgm:presLayoutVars>
      </dgm:prSet>
      <dgm:spPr/>
    </dgm:pt>
    <dgm:pt modelId="{36E726E4-F67D-4846-902A-718735363331}" type="pres">
      <dgm:prSet presAssocID="{D6A64622-50FC-4AA0-B954-C59E7C923093}" presName="rootComposite" presStyleCnt="0"/>
      <dgm:spPr/>
    </dgm:pt>
    <dgm:pt modelId="{7A10D472-4999-4A0F-A79F-DBED813F8131}" type="pres">
      <dgm:prSet presAssocID="{D6A64622-50FC-4AA0-B954-C59E7C923093}" presName="rootText" presStyleLbl="node2" presStyleIdx="3" presStyleCnt="5" custScaleX="159159" custScaleY="573437">
        <dgm:presLayoutVars>
          <dgm:chPref val="3"/>
        </dgm:presLayoutVars>
      </dgm:prSet>
      <dgm:spPr/>
    </dgm:pt>
    <dgm:pt modelId="{EFCCDA66-5A14-4EFE-9281-91619A3E4EFC}" type="pres">
      <dgm:prSet presAssocID="{D6A64622-50FC-4AA0-B954-C59E7C923093}" presName="rootConnector" presStyleLbl="node2" presStyleIdx="3" presStyleCnt="5"/>
      <dgm:spPr/>
    </dgm:pt>
    <dgm:pt modelId="{C56C1116-0103-479C-A0F2-ABF438F54789}" type="pres">
      <dgm:prSet presAssocID="{D6A64622-50FC-4AA0-B954-C59E7C923093}" presName="hierChild4" presStyleCnt="0"/>
      <dgm:spPr/>
    </dgm:pt>
    <dgm:pt modelId="{0AEA6E9A-B341-4112-AAB5-9DFE2DE3C1D9}" type="pres">
      <dgm:prSet presAssocID="{D6A64622-50FC-4AA0-B954-C59E7C923093}" presName="hierChild5" presStyleCnt="0"/>
      <dgm:spPr/>
    </dgm:pt>
    <dgm:pt modelId="{D4131E9C-92C2-400B-8659-EF21FE46B349}" type="pres">
      <dgm:prSet presAssocID="{D4F2F68A-85B6-407A-9D07-4E1BE34E3FC9}" presName="Name37" presStyleLbl="parChTrans1D2" presStyleIdx="4" presStyleCnt="5"/>
      <dgm:spPr/>
    </dgm:pt>
    <dgm:pt modelId="{2B3F149F-8DA7-494E-90F2-5DDB7133F948}" type="pres">
      <dgm:prSet presAssocID="{AE199D6E-B3FC-4C36-9030-E1884C4002ED}" presName="hierRoot2" presStyleCnt="0">
        <dgm:presLayoutVars>
          <dgm:hierBranch val="init"/>
        </dgm:presLayoutVars>
      </dgm:prSet>
      <dgm:spPr/>
    </dgm:pt>
    <dgm:pt modelId="{9E8A9E03-B122-40D0-8F5A-0FD33160B819}" type="pres">
      <dgm:prSet presAssocID="{AE199D6E-B3FC-4C36-9030-E1884C4002ED}" presName="rootComposite" presStyleCnt="0"/>
      <dgm:spPr/>
    </dgm:pt>
    <dgm:pt modelId="{A3AC8543-A0B1-4E5F-85CA-0AF2057BEF03}" type="pres">
      <dgm:prSet presAssocID="{AE199D6E-B3FC-4C36-9030-E1884C4002ED}" presName="rootText" presStyleLbl="node2" presStyleIdx="4" presStyleCnt="5" custScaleX="132302" custScaleY="573437" custLinFactNeighborY="1604">
        <dgm:presLayoutVars>
          <dgm:chPref val="3"/>
        </dgm:presLayoutVars>
      </dgm:prSet>
      <dgm:spPr/>
    </dgm:pt>
    <dgm:pt modelId="{F1DF03F2-072D-4BFA-B56A-D0C5ADF6F25E}" type="pres">
      <dgm:prSet presAssocID="{AE199D6E-B3FC-4C36-9030-E1884C4002ED}" presName="rootConnector" presStyleLbl="node2" presStyleIdx="4" presStyleCnt="5"/>
      <dgm:spPr/>
    </dgm:pt>
    <dgm:pt modelId="{18E84F9F-1B10-4DFB-BE6B-4FC78968B516}" type="pres">
      <dgm:prSet presAssocID="{AE199D6E-B3FC-4C36-9030-E1884C4002ED}" presName="hierChild4" presStyleCnt="0"/>
      <dgm:spPr/>
    </dgm:pt>
    <dgm:pt modelId="{DCE525AF-111A-4257-8611-A1DFD48B15E9}" type="pres">
      <dgm:prSet presAssocID="{AE199D6E-B3FC-4C36-9030-E1884C4002ED}" presName="hierChild5" presStyleCnt="0"/>
      <dgm:spPr/>
    </dgm:pt>
    <dgm:pt modelId="{1CE9E1DC-1547-4D0A-BF13-822A9B6953A1}" type="pres">
      <dgm:prSet presAssocID="{4F2F0D0D-134D-4CD7-9718-3A97EAEEF37A}" presName="hierChild3" presStyleCnt="0"/>
      <dgm:spPr/>
    </dgm:pt>
  </dgm:ptLst>
  <dgm:cxnLst>
    <dgm:cxn modelId="{12FC400F-3730-49DD-8364-6A6A286FAF46}" type="presOf" srcId="{26482BB1-2832-47CC-A761-DB15661E35A3}" destId="{AEE9E035-C9F6-48A3-8E13-0A7D81492FFA}" srcOrd="0" destOrd="0" presId="urn:microsoft.com/office/officeart/2005/8/layout/orgChart1"/>
    <dgm:cxn modelId="{BFB22B12-86AF-443C-AB97-71125D05BA00}" type="presOf" srcId="{37B7017A-E820-42C1-89FE-C8B3DA8C5BEE}" destId="{D17B9C37-0C59-4BF8-90F5-5BD53CCC7F34}" srcOrd="1" destOrd="0" presId="urn:microsoft.com/office/officeart/2005/8/layout/orgChart1"/>
    <dgm:cxn modelId="{93F96E14-B8E9-4D22-A2F7-3970CBA656F7}" srcId="{4F2F0D0D-134D-4CD7-9718-3A97EAEEF37A}" destId="{37B7017A-E820-42C1-89FE-C8B3DA8C5BEE}" srcOrd="1" destOrd="0" parTransId="{C7577FEE-3CE1-4403-947A-A2EFC284C4AB}" sibTransId="{404ABB1F-F496-44B4-8311-6F6A6AEBC3C8}"/>
    <dgm:cxn modelId="{7117D315-CCD3-43C2-BA1A-2408E445DB94}" srcId="{4F2F0D0D-134D-4CD7-9718-3A97EAEEF37A}" destId="{397ACED4-E71D-413B-B8C3-2B7440D5BB6D}" srcOrd="2" destOrd="0" parTransId="{DDB49722-56E0-41F1-8278-C1C9599B1461}" sibTransId="{B24202A6-7C88-4566-A227-D1F281D2BEE7}"/>
    <dgm:cxn modelId="{01243420-B7D2-428F-8A1E-5C8C71517B18}" type="presOf" srcId="{DDB49722-56E0-41F1-8278-C1C9599B1461}" destId="{AAB1D4CC-9E84-43E8-BCA6-0175E15AFC9E}" srcOrd="0" destOrd="0" presId="urn:microsoft.com/office/officeart/2005/8/layout/orgChart1"/>
    <dgm:cxn modelId="{AFB3C222-CD77-4ECD-A6B6-810FF55250AC}" srcId="{4F2F0D0D-134D-4CD7-9718-3A97EAEEF37A}" destId="{AE199D6E-B3FC-4C36-9030-E1884C4002ED}" srcOrd="4" destOrd="0" parTransId="{D4F2F68A-85B6-407A-9D07-4E1BE34E3FC9}" sibTransId="{CCC8A7F0-04E6-497D-84FC-AA8CBDDD2F84}"/>
    <dgm:cxn modelId="{2AD03925-A880-423D-8D09-987557DD3B76}" type="presOf" srcId="{4F2F0D0D-134D-4CD7-9718-3A97EAEEF37A}" destId="{367A1249-5573-4D78-AB2E-CEC00473B25A}" srcOrd="0" destOrd="0" presId="urn:microsoft.com/office/officeart/2005/8/layout/orgChart1"/>
    <dgm:cxn modelId="{AD7F9B2D-6390-48EC-BE61-AD0B9F3DB3DE}" type="presOf" srcId="{4F2F0D0D-134D-4CD7-9718-3A97EAEEF37A}" destId="{95BCD11D-4A41-4FAC-AB36-1133D3E7C76F}" srcOrd="1" destOrd="0" presId="urn:microsoft.com/office/officeart/2005/8/layout/orgChart1"/>
    <dgm:cxn modelId="{07BE6266-E5F7-465F-95C0-FF1D03BA9D85}" type="presOf" srcId="{A53404BF-B87D-47A6-ABA5-70EFD8380356}" destId="{DA86DD4E-1ED6-45DD-AEBE-107A445E6440}" srcOrd="0" destOrd="0" presId="urn:microsoft.com/office/officeart/2005/8/layout/orgChart1"/>
    <dgm:cxn modelId="{6AD1B368-FFA9-4BBF-9476-25CAD160D4F1}" type="presOf" srcId="{397ACED4-E71D-413B-B8C3-2B7440D5BB6D}" destId="{EAFA6C8E-43A0-4D94-BE55-1C1B819F7F7E}" srcOrd="1" destOrd="0" presId="urn:microsoft.com/office/officeart/2005/8/layout/orgChart1"/>
    <dgm:cxn modelId="{2F2F666C-87DA-41DC-A2A7-77FB9E41A1BA}" srcId="{B275A69D-4AA5-464B-96D5-3CEB034462A6}" destId="{4F2F0D0D-134D-4CD7-9718-3A97EAEEF37A}" srcOrd="0" destOrd="0" parTransId="{7AC00346-E66B-4DC4-A578-D5C05BD48F0B}" sibTransId="{F8B0A5E3-4E29-479C-B82A-6C0BEEF3C64B}"/>
    <dgm:cxn modelId="{930B967E-C427-42F1-A95B-BEFE4F99BF20}" type="presOf" srcId="{AE199D6E-B3FC-4C36-9030-E1884C4002ED}" destId="{A3AC8543-A0B1-4E5F-85CA-0AF2057BEF03}" srcOrd="0" destOrd="0" presId="urn:microsoft.com/office/officeart/2005/8/layout/orgChart1"/>
    <dgm:cxn modelId="{534B9883-BEDB-4495-B948-852B16B780E8}" type="presOf" srcId="{004E9CCC-3D73-4A11-A68C-10F209673004}" destId="{9F553534-3F0B-4D8A-9297-50689D9B9942}" srcOrd="0" destOrd="0" presId="urn:microsoft.com/office/officeart/2005/8/layout/orgChart1"/>
    <dgm:cxn modelId="{386AD29B-1910-4345-8CF2-FF5186A6A46D}" type="presOf" srcId="{37B7017A-E820-42C1-89FE-C8B3DA8C5BEE}" destId="{A97F9A15-9206-4645-A088-21DAF5778723}" srcOrd="0" destOrd="0" presId="urn:microsoft.com/office/officeart/2005/8/layout/orgChart1"/>
    <dgm:cxn modelId="{B2E360B7-0CF5-48A8-87DA-128382C71FD1}" type="presOf" srcId="{B275A69D-4AA5-464B-96D5-3CEB034462A6}" destId="{CAD7DF20-4404-4E52-AFC1-AC73BA11A4F3}" srcOrd="0" destOrd="0" presId="urn:microsoft.com/office/officeart/2005/8/layout/orgChart1"/>
    <dgm:cxn modelId="{26EC99B7-D1F5-4EDC-A6CC-6C9E88B7338F}" type="presOf" srcId="{D6A64622-50FC-4AA0-B954-C59E7C923093}" destId="{EFCCDA66-5A14-4EFE-9281-91619A3E4EFC}" srcOrd="1" destOrd="0" presId="urn:microsoft.com/office/officeart/2005/8/layout/orgChart1"/>
    <dgm:cxn modelId="{5D7321C2-6AF9-402A-8637-5DB7C0F8C5E6}" type="presOf" srcId="{AE199D6E-B3FC-4C36-9030-E1884C4002ED}" destId="{F1DF03F2-072D-4BFA-B56A-D0C5ADF6F25E}" srcOrd="1" destOrd="0" presId="urn:microsoft.com/office/officeart/2005/8/layout/orgChart1"/>
    <dgm:cxn modelId="{5FA63EC2-4C01-409C-814F-6854A6B20A23}" srcId="{4F2F0D0D-134D-4CD7-9718-3A97EAEEF37A}" destId="{D6A64622-50FC-4AA0-B954-C59E7C923093}" srcOrd="3" destOrd="0" parTransId="{26482BB1-2832-47CC-A761-DB15661E35A3}" sibTransId="{41E4CB80-75E8-4E60-BA06-8A990EA9DBD6}"/>
    <dgm:cxn modelId="{8B1ABFC9-3F61-4EEB-A5C2-13709EB0DF63}" type="presOf" srcId="{A53404BF-B87D-47A6-ABA5-70EFD8380356}" destId="{3EE3D576-3E40-4304-B751-C86E9E53A7E7}" srcOrd="1" destOrd="0" presId="urn:microsoft.com/office/officeart/2005/8/layout/orgChart1"/>
    <dgm:cxn modelId="{4CE38CD5-616A-4C40-8B35-2D5A5E31CB2F}" type="presOf" srcId="{C7577FEE-3CE1-4403-947A-A2EFC284C4AB}" destId="{9A45262E-6B50-4FE7-A26C-158ADFB3DAF3}" srcOrd="0" destOrd="0" presId="urn:microsoft.com/office/officeart/2005/8/layout/orgChart1"/>
    <dgm:cxn modelId="{AC4FC1DC-7BEC-45EA-A116-A8721A827B05}" type="presOf" srcId="{397ACED4-E71D-413B-B8C3-2B7440D5BB6D}" destId="{BF55AFB3-2A94-46E6-843E-A9B480FC8844}" srcOrd="0" destOrd="0" presId="urn:microsoft.com/office/officeart/2005/8/layout/orgChart1"/>
    <dgm:cxn modelId="{3340EDE5-5D97-478D-8DDC-2C24942239C7}" srcId="{4F2F0D0D-134D-4CD7-9718-3A97EAEEF37A}" destId="{A53404BF-B87D-47A6-ABA5-70EFD8380356}" srcOrd="0" destOrd="0" parTransId="{004E9CCC-3D73-4A11-A68C-10F209673004}" sibTransId="{ED14A42C-E24F-426F-87D8-4889BE1A0AAB}"/>
    <dgm:cxn modelId="{B5E32EEE-8866-4956-B6B7-CED3DB9B9B83}" type="presOf" srcId="{D4F2F68A-85B6-407A-9D07-4E1BE34E3FC9}" destId="{D4131E9C-92C2-400B-8659-EF21FE46B349}" srcOrd="0" destOrd="0" presId="urn:microsoft.com/office/officeart/2005/8/layout/orgChart1"/>
    <dgm:cxn modelId="{A51015FA-683E-4CDC-BB4D-9293EF9442F2}" type="presOf" srcId="{D6A64622-50FC-4AA0-B954-C59E7C923093}" destId="{7A10D472-4999-4A0F-A79F-DBED813F8131}" srcOrd="0" destOrd="0" presId="urn:microsoft.com/office/officeart/2005/8/layout/orgChart1"/>
    <dgm:cxn modelId="{922D2797-FB4F-4ED6-9EC1-8C76B8AF27B7}" type="presParOf" srcId="{CAD7DF20-4404-4E52-AFC1-AC73BA11A4F3}" destId="{C2796CD8-827F-4B2E-A279-49A690E928F6}" srcOrd="0" destOrd="0" presId="urn:microsoft.com/office/officeart/2005/8/layout/orgChart1"/>
    <dgm:cxn modelId="{6DACE38D-A8F1-4AEA-886D-BC101C815BD8}" type="presParOf" srcId="{C2796CD8-827F-4B2E-A279-49A690E928F6}" destId="{EDEE1C26-E563-4111-93D9-47D66AB11B88}" srcOrd="0" destOrd="0" presId="urn:microsoft.com/office/officeart/2005/8/layout/orgChart1"/>
    <dgm:cxn modelId="{0CC89B9D-1098-4E78-8F59-79827B4517F2}" type="presParOf" srcId="{EDEE1C26-E563-4111-93D9-47D66AB11B88}" destId="{367A1249-5573-4D78-AB2E-CEC00473B25A}" srcOrd="0" destOrd="0" presId="urn:microsoft.com/office/officeart/2005/8/layout/orgChart1"/>
    <dgm:cxn modelId="{03FD3E64-E9B1-4FA2-B8BB-8CBBB5426F08}" type="presParOf" srcId="{EDEE1C26-E563-4111-93D9-47D66AB11B88}" destId="{95BCD11D-4A41-4FAC-AB36-1133D3E7C76F}" srcOrd="1" destOrd="0" presId="urn:microsoft.com/office/officeart/2005/8/layout/orgChart1"/>
    <dgm:cxn modelId="{6A6664B1-A75C-4A0C-9037-39227AD5664D}" type="presParOf" srcId="{C2796CD8-827F-4B2E-A279-49A690E928F6}" destId="{1D280822-264D-4472-845D-16431FD389E1}" srcOrd="1" destOrd="0" presId="urn:microsoft.com/office/officeart/2005/8/layout/orgChart1"/>
    <dgm:cxn modelId="{A0971A06-2E7B-4C4F-A97F-EC8296B33BEC}" type="presParOf" srcId="{1D280822-264D-4472-845D-16431FD389E1}" destId="{9F553534-3F0B-4D8A-9297-50689D9B9942}" srcOrd="0" destOrd="0" presId="urn:microsoft.com/office/officeart/2005/8/layout/orgChart1"/>
    <dgm:cxn modelId="{22EA8FF2-6140-4605-8A3A-C73F7D86A46C}" type="presParOf" srcId="{1D280822-264D-4472-845D-16431FD389E1}" destId="{D004A7F4-6A51-40C7-9257-89D5727A49EB}" srcOrd="1" destOrd="0" presId="urn:microsoft.com/office/officeart/2005/8/layout/orgChart1"/>
    <dgm:cxn modelId="{F44F1287-A9D5-4429-AB13-157F2402B063}" type="presParOf" srcId="{D004A7F4-6A51-40C7-9257-89D5727A49EB}" destId="{B9C138B5-72ED-4C75-B5A6-667184484EEE}" srcOrd="0" destOrd="0" presId="urn:microsoft.com/office/officeart/2005/8/layout/orgChart1"/>
    <dgm:cxn modelId="{A809AA3B-657D-4D00-9763-D267A03429EC}" type="presParOf" srcId="{B9C138B5-72ED-4C75-B5A6-667184484EEE}" destId="{DA86DD4E-1ED6-45DD-AEBE-107A445E6440}" srcOrd="0" destOrd="0" presId="urn:microsoft.com/office/officeart/2005/8/layout/orgChart1"/>
    <dgm:cxn modelId="{3F2E4E57-3C69-416F-B3CF-4EB1816503F8}" type="presParOf" srcId="{B9C138B5-72ED-4C75-B5A6-667184484EEE}" destId="{3EE3D576-3E40-4304-B751-C86E9E53A7E7}" srcOrd="1" destOrd="0" presId="urn:microsoft.com/office/officeart/2005/8/layout/orgChart1"/>
    <dgm:cxn modelId="{9F46E3ED-D73A-482E-8C48-C9C373B87BF5}" type="presParOf" srcId="{D004A7F4-6A51-40C7-9257-89D5727A49EB}" destId="{F85531CD-805C-42A3-B976-33DD095EC762}" srcOrd="1" destOrd="0" presId="urn:microsoft.com/office/officeart/2005/8/layout/orgChart1"/>
    <dgm:cxn modelId="{F9984D1E-6402-4183-A46D-02C56952F94E}" type="presParOf" srcId="{D004A7F4-6A51-40C7-9257-89D5727A49EB}" destId="{6D6881DA-FFCB-4850-BF1A-B87ED93715D6}" srcOrd="2" destOrd="0" presId="urn:microsoft.com/office/officeart/2005/8/layout/orgChart1"/>
    <dgm:cxn modelId="{095CF23C-24F5-4BF0-8237-D3483DA1BFC8}" type="presParOf" srcId="{1D280822-264D-4472-845D-16431FD389E1}" destId="{9A45262E-6B50-4FE7-A26C-158ADFB3DAF3}" srcOrd="2" destOrd="0" presId="urn:microsoft.com/office/officeart/2005/8/layout/orgChart1"/>
    <dgm:cxn modelId="{6F5B4BB8-2E8C-4412-B038-976A12081472}" type="presParOf" srcId="{1D280822-264D-4472-845D-16431FD389E1}" destId="{ED7F7F80-9F81-472C-8FEF-755EDD603185}" srcOrd="3" destOrd="0" presId="urn:microsoft.com/office/officeart/2005/8/layout/orgChart1"/>
    <dgm:cxn modelId="{C463D96D-7E79-4336-B02A-465B0E954CE2}" type="presParOf" srcId="{ED7F7F80-9F81-472C-8FEF-755EDD603185}" destId="{0F3903F1-980E-4F2B-BEAA-91408DCE6ADC}" srcOrd="0" destOrd="0" presId="urn:microsoft.com/office/officeart/2005/8/layout/orgChart1"/>
    <dgm:cxn modelId="{1FD0A5A9-3529-4561-B0C1-973B457794C5}" type="presParOf" srcId="{0F3903F1-980E-4F2B-BEAA-91408DCE6ADC}" destId="{A97F9A15-9206-4645-A088-21DAF5778723}" srcOrd="0" destOrd="0" presId="urn:microsoft.com/office/officeart/2005/8/layout/orgChart1"/>
    <dgm:cxn modelId="{DE5D983B-CB3B-4D38-8718-AE1BD86C2A5C}" type="presParOf" srcId="{0F3903F1-980E-4F2B-BEAA-91408DCE6ADC}" destId="{D17B9C37-0C59-4BF8-90F5-5BD53CCC7F34}" srcOrd="1" destOrd="0" presId="urn:microsoft.com/office/officeart/2005/8/layout/orgChart1"/>
    <dgm:cxn modelId="{B9CE6CFC-01D8-406F-91CC-990BB4E28B3C}" type="presParOf" srcId="{ED7F7F80-9F81-472C-8FEF-755EDD603185}" destId="{0D4CCA39-7664-4E6A-9E89-29E091ACF4FE}" srcOrd="1" destOrd="0" presId="urn:microsoft.com/office/officeart/2005/8/layout/orgChart1"/>
    <dgm:cxn modelId="{C23D5579-4046-4D69-AAD0-FD70050497B3}" type="presParOf" srcId="{ED7F7F80-9F81-472C-8FEF-755EDD603185}" destId="{BF890AAC-62EA-4A55-BBBB-6C0C9D4C75D0}" srcOrd="2" destOrd="0" presId="urn:microsoft.com/office/officeart/2005/8/layout/orgChart1"/>
    <dgm:cxn modelId="{F5C28A37-D7E8-49B6-ADB6-21EAC63430DF}" type="presParOf" srcId="{1D280822-264D-4472-845D-16431FD389E1}" destId="{AAB1D4CC-9E84-43E8-BCA6-0175E15AFC9E}" srcOrd="4" destOrd="0" presId="urn:microsoft.com/office/officeart/2005/8/layout/orgChart1"/>
    <dgm:cxn modelId="{32F85B1B-50CB-4C48-A56D-3B2BC2AD0E5E}" type="presParOf" srcId="{1D280822-264D-4472-845D-16431FD389E1}" destId="{68E51416-5353-468F-A7CF-6807CCD67BDB}" srcOrd="5" destOrd="0" presId="urn:microsoft.com/office/officeart/2005/8/layout/orgChart1"/>
    <dgm:cxn modelId="{03C73BA4-11A9-4CF2-AD23-D86ACABD1514}" type="presParOf" srcId="{68E51416-5353-468F-A7CF-6807CCD67BDB}" destId="{F343E7BC-4F98-46CE-B82A-D6BC7BCF9B38}" srcOrd="0" destOrd="0" presId="urn:microsoft.com/office/officeart/2005/8/layout/orgChart1"/>
    <dgm:cxn modelId="{82F6FE4A-16AF-4403-A6D1-DFFD66870A24}" type="presParOf" srcId="{F343E7BC-4F98-46CE-B82A-D6BC7BCF9B38}" destId="{BF55AFB3-2A94-46E6-843E-A9B480FC8844}" srcOrd="0" destOrd="0" presId="urn:microsoft.com/office/officeart/2005/8/layout/orgChart1"/>
    <dgm:cxn modelId="{88B1830C-53DF-4F62-B1D5-C7CA757B9429}" type="presParOf" srcId="{F343E7BC-4F98-46CE-B82A-D6BC7BCF9B38}" destId="{EAFA6C8E-43A0-4D94-BE55-1C1B819F7F7E}" srcOrd="1" destOrd="0" presId="urn:microsoft.com/office/officeart/2005/8/layout/orgChart1"/>
    <dgm:cxn modelId="{0EC67215-BD01-4463-B481-18D9E57EC2A3}" type="presParOf" srcId="{68E51416-5353-468F-A7CF-6807CCD67BDB}" destId="{B421FB60-B410-4993-94BF-7AB431C71F89}" srcOrd="1" destOrd="0" presId="urn:microsoft.com/office/officeart/2005/8/layout/orgChart1"/>
    <dgm:cxn modelId="{E559A6A4-7FE3-46C1-9EA8-32CAB1EB3900}" type="presParOf" srcId="{68E51416-5353-468F-A7CF-6807CCD67BDB}" destId="{58DE0057-E06A-46C2-B67A-5A80E874810E}" srcOrd="2" destOrd="0" presId="urn:microsoft.com/office/officeart/2005/8/layout/orgChart1"/>
    <dgm:cxn modelId="{B89E6570-16CF-4ED5-B74F-D5493B5559A3}" type="presParOf" srcId="{1D280822-264D-4472-845D-16431FD389E1}" destId="{AEE9E035-C9F6-48A3-8E13-0A7D81492FFA}" srcOrd="6" destOrd="0" presId="urn:microsoft.com/office/officeart/2005/8/layout/orgChart1"/>
    <dgm:cxn modelId="{68FCE28C-29E5-4E50-8132-62EE9E46AA3F}" type="presParOf" srcId="{1D280822-264D-4472-845D-16431FD389E1}" destId="{F2FCCFC3-2F9E-42C4-B109-D2063F3BAAC4}" srcOrd="7" destOrd="0" presId="urn:microsoft.com/office/officeart/2005/8/layout/orgChart1"/>
    <dgm:cxn modelId="{4B9859AB-0C36-42CB-AA1A-405EAAADDE32}" type="presParOf" srcId="{F2FCCFC3-2F9E-42C4-B109-D2063F3BAAC4}" destId="{36E726E4-F67D-4846-902A-718735363331}" srcOrd="0" destOrd="0" presId="urn:microsoft.com/office/officeart/2005/8/layout/orgChart1"/>
    <dgm:cxn modelId="{6840DE63-DEE3-4CE5-B478-12B4930944DE}" type="presParOf" srcId="{36E726E4-F67D-4846-902A-718735363331}" destId="{7A10D472-4999-4A0F-A79F-DBED813F8131}" srcOrd="0" destOrd="0" presId="urn:microsoft.com/office/officeart/2005/8/layout/orgChart1"/>
    <dgm:cxn modelId="{EDF921B8-BA81-4ACA-BC70-FFEAFFD05AEA}" type="presParOf" srcId="{36E726E4-F67D-4846-902A-718735363331}" destId="{EFCCDA66-5A14-4EFE-9281-91619A3E4EFC}" srcOrd="1" destOrd="0" presId="urn:microsoft.com/office/officeart/2005/8/layout/orgChart1"/>
    <dgm:cxn modelId="{E88CF348-42A7-4062-85B6-87253F089CCD}" type="presParOf" srcId="{F2FCCFC3-2F9E-42C4-B109-D2063F3BAAC4}" destId="{C56C1116-0103-479C-A0F2-ABF438F54789}" srcOrd="1" destOrd="0" presId="urn:microsoft.com/office/officeart/2005/8/layout/orgChart1"/>
    <dgm:cxn modelId="{01F3BD41-4AAC-4B58-A861-4EB664B71990}" type="presParOf" srcId="{F2FCCFC3-2F9E-42C4-B109-D2063F3BAAC4}" destId="{0AEA6E9A-B341-4112-AAB5-9DFE2DE3C1D9}" srcOrd="2" destOrd="0" presId="urn:microsoft.com/office/officeart/2005/8/layout/orgChart1"/>
    <dgm:cxn modelId="{B0C1E15D-E197-4B7D-8195-0CA1CABE1B88}" type="presParOf" srcId="{1D280822-264D-4472-845D-16431FD389E1}" destId="{D4131E9C-92C2-400B-8659-EF21FE46B349}" srcOrd="8" destOrd="0" presId="urn:microsoft.com/office/officeart/2005/8/layout/orgChart1"/>
    <dgm:cxn modelId="{32E40325-165F-4607-B192-1F24A4B13549}" type="presParOf" srcId="{1D280822-264D-4472-845D-16431FD389E1}" destId="{2B3F149F-8DA7-494E-90F2-5DDB7133F948}" srcOrd="9" destOrd="0" presId="urn:microsoft.com/office/officeart/2005/8/layout/orgChart1"/>
    <dgm:cxn modelId="{590BDEA9-57F5-43F7-AA91-340FFE74D825}" type="presParOf" srcId="{2B3F149F-8DA7-494E-90F2-5DDB7133F948}" destId="{9E8A9E03-B122-40D0-8F5A-0FD33160B819}" srcOrd="0" destOrd="0" presId="urn:microsoft.com/office/officeart/2005/8/layout/orgChart1"/>
    <dgm:cxn modelId="{0EAF2FCF-85F5-4AEF-AD23-9ED0BB96F1DB}" type="presParOf" srcId="{9E8A9E03-B122-40D0-8F5A-0FD33160B819}" destId="{A3AC8543-A0B1-4E5F-85CA-0AF2057BEF03}" srcOrd="0" destOrd="0" presId="urn:microsoft.com/office/officeart/2005/8/layout/orgChart1"/>
    <dgm:cxn modelId="{2947EDF2-218C-45A3-9AB4-0FFC74238311}" type="presParOf" srcId="{9E8A9E03-B122-40D0-8F5A-0FD33160B819}" destId="{F1DF03F2-072D-4BFA-B56A-D0C5ADF6F25E}" srcOrd="1" destOrd="0" presId="urn:microsoft.com/office/officeart/2005/8/layout/orgChart1"/>
    <dgm:cxn modelId="{E8855799-9209-4FCD-BE80-3CDE8F6B2AFA}" type="presParOf" srcId="{2B3F149F-8DA7-494E-90F2-5DDB7133F948}" destId="{18E84F9F-1B10-4DFB-BE6B-4FC78968B516}" srcOrd="1" destOrd="0" presId="urn:microsoft.com/office/officeart/2005/8/layout/orgChart1"/>
    <dgm:cxn modelId="{7E7A03CD-4BED-43EB-92EE-0D80F9F7DD7E}" type="presParOf" srcId="{2B3F149F-8DA7-494E-90F2-5DDB7133F948}" destId="{DCE525AF-111A-4257-8611-A1DFD48B15E9}" srcOrd="2" destOrd="0" presId="urn:microsoft.com/office/officeart/2005/8/layout/orgChart1"/>
    <dgm:cxn modelId="{72DCCB51-9FA1-41CE-9241-4E0B51444900}" type="presParOf" srcId="{C2796CD8-827F-4B2E-A279-49A690E928F6}" destId="{1CE9E1DC-1547-4D0A-BF13-822A9B6953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31E9C-92C2-400B-8659-EF21FE46B349}">
      <dsp:nvSpPr>
        <dsp:cNvPr id="0" name=""/>
        <dsp:cNvSpPr/>
      </dsp:nvSpPr>
      <dsp:spPr>
        <a:xfrm>
          <a:off x="5488285" y="1243159"/>
          <a:ext cx="3836319" cy="417449"/>
        </a:xfrm>
        <a:custGeom>
          <a:avLst/>
          <a:gdLst/>
          <a:ahLst/>
          <a:cxnLst/>
          <a:rect l="0" t="0" r="0" b="0"/>
          <a:pathLst>
            <a:path>
              <a:moveTo>
                <a:pt x="0" y="0"/>
              </a:moveTo>
              <a:lnTo>
                <a:pt x="0" y="226050"/>
              </a:lnTo>
              <a:lnTo>
                <a:pt x="3836319" y="226050"/>
              </a:lnTo>
              <a:lnTo>
                <a:pt x="3836319" y="4174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B1D4CC-9E84-43E8-BCA6-0175E15AFC9E}">
      <dsp:nvSpPr>
        <dsp:cNvPr id="0" name=""/>
        <dsp:cNvSpPr/>
      </dsp:nvSpPr>
      <dsp:spPr>
        <a:xfrm>
          <a:off x="5488285" y="1243159"/>
          <a:ext cx="635060" cy="417449"/>
        </a:xfrm>
        <a:custGeom>
          <a:avLst/>
          <a:gdLst/>
          <a:ahLst/>
          <a:cxnLst/>
          <a:rect l="0" t="0" r="0" b="0"/>
          <a:pathLst>
            <a:path>
              <a:moveTo>
                <a:pt x="0" y="0"/>
              </a:moveTo>
              <a:lnTo>
                <a:pt x="0" y="226050"/>
              </a:lnTo>
              <a:lnTo>
                <a:pt x="635060" y="226050"/>
              </a:lnTo>
              <a:lnTo>
                <a:pt x="635060" y="4174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5262E-6B50-4FE7-A26C-158ADFB3DAF3}">
      <dsp:nvSpPr>
        <dsp:cNvPr id="0" name=""/>
        <dsp:cNvSpPr/>
      </dsp:nvSpPr>
      <dsp:spPr>
        <a:xfrm>
          <a:off x="3473816" y="1243159"/>
          <a:ext cx="2014469" cy="417914"/>
        </a:xfrm>
        <a:custGeom>
          <a:avLst/>
          <a:gdLst/>
          <a:ahLst/>
          <a:cxnLst/>
          <a:rect l="0" t="0" r="0" b="0"/>
          <a:pathLst>
            <a:path>
              <a:moveTo>
                <a:pt x="2014469" y="0"/>
              </a:moveTo>
              <a:lnTo>
                <a:pt x="2014469" y="226515"/>
              </a:lnTo>
              <a:lnTo>
                <a:pt x="0" y="226515"/>
              </a:lnTo>
              <a:lnTo>
                <a:pt x="0" y="4179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53534-3F0B-4D8A-9297-50689D9B9942}">
      <dsp:nvSpPr>
        <dsp:cNvPr id="0" name=""/>
        <dsp:cNvSpPr/>
      </dsp:nvSpPr>
      <dsp:spPr>
        <a:xfrm>
          <a:off x="973443" y="1243159"/>
          <a:ext cx="4514842" cy="417914"/>
        </a:xfrm>
        <a:custGeom>
          <a:avLst/>
          <a:gdLst/>
          <a:ahLst/>
          <a:cxnLst/>
          <a:rect l="0" t="0" r="0" b="0"/>
          <a:pathLst>
            <a:path>
              <a:moveTo>
                <a:pt x="4514842" y="0"/>
              </a:moveTo>
              <a:lnTo>
                <a:pt x="4514842" y="226515"/>
              </a:lnTo>
              <a:lnTo>
                <a:pt x="0" y="226515"/>
              </a:lnTo>
              <a:lnTo>
                <a:pt x="0" y="4179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A1249-5573-4D78-AB2E-CEC00473B25A}">
      <dsp:nvSpPr>
        <dsp:cNvPr id="0" name=""/>
        <dsp:cNvSpPr/>
      </dsp:nvSpPr>
      <dsp:spPr>
        <a:xfrm>
          <a:off x="3247364" y="289885"/>
          <a:ext cx="4481842" cy="953274"/>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vi-VN" sz="3200" b="1" kern="1200" dirty="0">
              <a:solidFill>
                <a:srgbClr val="0000FF"/>
              </a:solidFill>
            </a:rPr>
            <a:t>Yêu cầu đối với GV tham gia tập huấn</a:t>
          </a:r>
        </a:p>
      </dsp:txBody>
      <dsp:txXfrm>
        <a:off x="3247364" y="289885"/>
        <a:ext cx="4481842" cy="953274"/>
      </dsp:txXfrm>
    </dsp:sp>
    <dsp:sp modelId="{DA86DD4E-1ED6-45DD-AEBE-107A445E6440}">
      <dsp:nvSpPr>
        <dsp:cNvPr id="0" name=""/>
        <dsp:cNvSpPr/>
      </dsp:nvSpPr>
      <dsp:spPr>
        <a:xfrm>
          <a:off x="0" y="1661074"/>
          <a:ext cx="1946887" cy="4171758"/>
        </a:xfrm>
        <a:prstGeom prst="rect">
          <a:avLst/>
        </a:prstGeom>
        <a:solidFill>
          <a:schemeClr val="accent6">
            <a:lumMod val="40000"/>
            <a:lumOff val="60000"/>
          </a:schemeClr>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kern="1200" dirty="0">
              <a:solidFill>
                <a:srgbClr val="0000FF"/>
              </a:solidFill>
              <a:latin typeface="Calibri" panose="020F0502020204030204" pitchFamily="34" charset="0"/>
              <a:cs typeface="Calibri" panose="020F0502020204030204" pitchFamily="34" charset="0"/>
            </a:rPr>
            <a:t>Nắm được toàn bộ nội dung tập huấn để triển khai thực hiện tại lớp đang giảng dạy</a:t>
          </a:r>
        </a:p>
      </dsp:txBody>
      <dsp:txXfrm>
        <a:off x="0" y="1661074"/>
        <a:ext cx="1946887" cy="4171758"/>
      </dsp:txXfrm>
    </dsp:sp>
    <dsp:sp modelId="{A97F9A15-9206-4645-A088-21DAF5778723}">
      <dsp:nvSpPr>
        <dsp:cNvPr id="0" name=""/>
        <dsp:cNvSpPr/>
      </dsp:nvSpPr>
      <dsp:spPr>
        <a:xfrm>
          <a:off x="2337893" y="1661074"/>
          <a:ext cx="2271845" cy="4171758"/>
        </a:xfrm>
        <a:prstGeom prst="rect">
          <a:avLst/>
        </a:prstGeom>
        <a:solidFill>
          <a:schemeClr val="accent6">
            <a:lumMod val="60000"/>
            <a:lumOff val="4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u="none" kern="120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a:t>
          </a:r>
          <a:endParaRPr lang="en-US" sz="2800" b="1" u="none" kern="1200" dirty="0">
            <a:solidFill>
              <a:srgbClr val="0000FF"/>
            </a:solidFill>
            <a:latin typeface="Calibri" panose="020F0502020204030204" pitchFamily="34" charset="0"/>
            <a:cs typeface="Calibri" panose="020F0502020204030204" pitchFamily="34" charset="0"/>
          </a:endParaRPr>
        </a:p>
      </dsp:txBody>
      <dsp:txXfrm>
        <a:off x="2337893" y="1661074"/>
        <a:ext cx="2271845" cy="4171758"/>
      </dsp:txXfrm>
    </dsp:sp>
    <dsp:sp modelId="{BF55AFB3-2A94-46E6-843E-A9B480FC8844}">
      <dsp:nvSpPr>
        <dsp:cNvPr id="0" name=""/>
        <dsp:cNvSpPr/>
      </dsp:nvSpPr>
      <dsp:spPr>
        <a:xfrm>
          <a:off x="4992536" y="1660609"/>
          <a:ext cx="2261619" cy="4171758"/>
        </a:xfrm>
        <a:prstGeom prst="rect">
          <a:avLst/>
        </a:prstGeom>
        <a:solidFill>
          <a:schemeClr val="accent5">
            <a:lumMod val="60000"/>
            <a:lumOff val="40000"/>
          </a:schemeClr>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u="none" kern="1200" dirty="0">
              <a:solidFill>
                <a:srgbClr val="0000FF"/>
              </a:solidFill>
              <a:latin typeface="Calibri" panose="020F0502020204030204" pitchFamily="34" charset="0"/>
              <a:cs typeface="Calibri" panose="020F0502020204030204" pitchFamily="34" charset="0"/>
            </a:rPr>
            <a:t>Quan tâm rèn luyện kĩ năng làm bài, những sai sót hay mắc phải khi làm bài của học sinh</a:t>
          </a:r>
          <a:endParaRPr lang="en-US" sz="2800" b="1" u="none" kern="1200" dirty="0">
            <a:solidFill>
              <a:srgbClr val="0000FF"/>
            </a:solidFill>
            <a:latin typeface="Calibri" panose="020F0502020204030204" pitchFamily="34" charset="0"/>
            <a:cs typeface="Calibri" panose="020F0502020204030204" pitchFamily="34" charset="0"/>
          </a:endParaRPr>
        </a:p>
      </dsp:txBody>
      <dsp:txXfrm>
        <a:off x="4992536" y="1660609"/>
        <a:ext cx="2261619" cy="4171758"/>
      </dsp:txXfrm>
    </dsp:sp>
    <dsp:sp modelId="{A3AC8543-A0B1-4E5F-85CA-0AF2057BEF03}">
      <dsp:nvSpPr>
        <dsp:cNvPr id="0" name=""/>
        <dsp:cNvSpPr/>
      </dsp:nvSpPr>
      <dsp:spPr>
        <a:xfrm>
          <a:off x="7636953" y="1660609"/>
          <a:ext cx="3375304" cy="4171758"/>
        </a:xfrm>
        <a:prstGeom prst="rect">
          <a:avLst/>
        </a:prstGeom>
        <a:solidFill>
          <a:srgbClr val="92D050"/>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kern="1200" dirty="0">
              <a:solidFill>
                <a:srgbClr val="0000FF"/>
              </a:solidFill>
              <a:latin typeface="Calibri" panose="020F0502020204030204" pitchFamily="34" charset="0"/>
              <a:cs typeface="Calibri" panose="020F0502020204030204" pitchFamily="34" charset="0"/>
            </a:rPr>
            <a:t>Tạo nhóm </a:t>
          </a:r>
          <a:r>
            <a:rPr lang="vi-VN" sz="2800" b="1" kern="1200" dirty="0" err="1">
              <a:solidFill>
                <a:srgbClr val="0000FF"/>
              </a:solidFill>
              <a:latin typeface="Calibri" panose="020F0502020204030204" pitchFamily="34" charset="0"/>
              <a:cs typeface="Calibri" panose="020F0502020204030204" pitchFamily="34" charset="0"/>
            </a:rPr>
            <a:t>zalo</a:t>
          </a:r>
          <a:r>
            <a:rPr lang="vi-VN" sz="2800" b="1" kern="1200" dirty="0">
              <a:solidFill>
                <a:srgbClr val="0000FF"/>
              </a:solidFill>
              <a:latin typeface="Calibri" panose="020F0502020204030204" pitchFamily="34" charset="0"/>
              <a:cs typeface="Calibri" panose="020F0502020204030204" pitchFamily="34" charset="0"/>
            </a:rPr>
            <a:t> GV dạy TOÁN lớp 12:</a:t>
          </a:r>
        </a:p>
        <a:p>
          <a:pPr marL="0" lvl="0" indent="0" algn="ctr" defTabSz="1244600">
            <a:lnSpc>
              <a:spcPct val="90000"/>
            </a:lnSpc>
            <a:spcBef>
              <a:spcPct val="0"/>
            </a:spcBef>
            <a:spcAft>
              <a:spcPct val="35000"/>
            </a:spcAft>
            <a:buNone/>
          </a:pPr>
          <a:r>
            <a:rPr lang="vi-VN" sz="2400" b="1" kern="1200" dirty="0">
              <a:solidFill>
                <a:srgbClr val="0000FF"/>
              </a:solidFill>
              <a:latin typeface="Calibri" panose="020F0502020204030204" pitchFamily="34" charset="0"/>
              <a:cs typeface="Calibri" panose="020F0502020204030204" pitchFamily="34" charset="0"/>
            </a:rPr>
            <a:t>- Chia sẻ kinh nghiệm rèn kĩ năng với HS TB-yếu</a:t>
          </a:r>
        </a:p>
        <a:p>
          <a:pPr marL="0" lvl="0" indent="0" algn="ctr" defTabSz="1244600">
            <a:lnSpc>
              <a:spcPct val="90000"/>
            </a:lnSpc>
            <a:spcBef>
              <a:spcPct val="0"/>
            </a:spcBef>
            <a:spcAft>
              <a:spcPct val="35000"/>
            </a:spcAft>
            <a:buNone/>
          </a:pPr>
          <a:r>
            <a:rPr lang="vi-VN" sz="2400" b="1" kern="1200" dirty="0">
              <a:solidFill>
                <a:srgbClr val="0000FF"/>
              </a:solidFill>
              <a:latin typeface="Calibri" panose="020F0502020204030204" pitchFamily="34" charset="0"/>
              <a:cs typeface="Calibri" panose="020F0502020204030204" pitchFamily="34" charset="0"/>
            </a:rPr>
            <a:t>- Thành lập nhóm HS mũi nhọn trong toàn tỉnh để tạo cơ hội cho các em được học tập, trao đổi PP học, kĩ năng làm bài</a:t>
          </a:r>
          <a:endParaRPr lang="en-US" sz="2400" b="1" kern="1200" dirty="0">
            <a:solidFill>
              <a:srgbClr val="0000FF"/>
            </a:solidFill>
            <a:latin typeface="Calibri" panose="020F0502020204030204" pitchFamily="34" charset="0"/>
            <a:cs typeface="Calibri" panose="020F0502020204030204" pitchFamily="34" charset="0"/>
          </a:endParaRPr>
        </a:p>
      </dsp:txBody>
      <dsp:txXfrm>
        <a:off x="7636953" y="1660609"/>
        <a:ext cx="3375304" cy="4171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31E9C-92C2-400B-8659-EF21FE46B349}">
      <dsp:nvSpPr>
        <dsp:cNvPr id="0" name=""/>
        <dsp:cNvSpPr/>
      </dsp:nvSpPr>
      <dsp:spPr>
        <a:xfrm>
          <a:off x="5492092" y="1290312"/>
          <a:ext cx="4528211" cy="345050"/>
        </a:xfrm>
        <a:custGeom>
          <a:avLst/>
          <a:gdLst/>
          <a:ahLst/>
          <a:cxnLst/>
          <a:rect l="0" t="0" r="0" b="0"/>
          <a:pathLst>
            <a:path>
              <a:moveTo>
                <a:pt x="0" y="0"/>
              </a:moveTo>
              <a:lnTo>
                <a:pt x="0" y="186846"/>
              </a:lnTo>
              <a:lnTo>
                <a:pt x="4528211" y="186846"/>
              </a:lnTo>
              <a:lnTo>
                <a:pt x="4528211" y="3450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E9E035-C9F6-48A3-8E13-0A7D81492FFA}">
      <dsp:nvSpPr>
        <dsp:cNvPr id="0" name=""/>
        <dsp:cNvSpPr/>
      </dsp:nvSpPr>
      <dsp:spPr>
        <a:xfrm>
          <a:off x="5492092" y="1290312"/>
          <a:ext cx="2016075" cy="332966"/>
        </a:xfrm>
        <a:custGeom>
          <a:avLst/>
          <a:gdLst/>
          <a:ahLst/>
          <a:cxnLst/>
          <a:rect l="0" t="0" r="0" b="0"/>
          <a:pathLst>
            <a:path>
              <a:moveTo>
                <a:pt x="0" y="0"/>
              </a:moveTo>
              <a:lnTo>
                <a:pt x="0" y="174762"/>
              </a:lnTo>
              <a:lnTo>
                <a:pt x="2016075" y="174762"/>
              </a:lnTo>
              <a:lnTo>
                <a:pt x="2016075" y="3329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B1D4CC-9E84-43E8-BCA6-0175E15AFC9E}">
      <dsp:nvSpPr>
        <dsp:cNvPr id="0" name=""/>
        <dsp:cNvSpPr/>
      </dsp:nvSpPr>
      <dsp:spPr>
        <a:xfrm>
          <a:off x="5058040" y="1290312"/>
          <a:ext cx="434051" cy="345050"/>
        </a:xfrm>
        <a:custGeom>
          <a:avLst/>
          <a:gdLst/>
          <a:ahLst/>
          <a:cxnLst/>
          <a:rect l="0" t="0" r="0" b="0"/>
          <a:pathLst>
            <a:path>
              <a:moveTo>
                <a:pt x="434051" y="0"/>
              </a:moveTo>
              <a:lnTo>
                <a:pt x="434051" y="186846"/>
              </a:lnTo>
              <a:lnTo>
                <a:pt x="0" y="186846"/>
              </a:lnTo>
              <a:lnTo>
                <a:pt x="0" y="3450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5262E-6B50-4FE7-A26C-158ADFB3DAF3}">
      <dsp:nvSpPr>
        <dsp:cNvPr id="0" name=""/>
        <dsp:cNvSpPr/>
      </dsp:nvSpPr>
      <dsp:spPr>
        <a:xfrm>
          <a:off x="2868023" y="1290312"/>
          <a:ext cx="2624068" cy="345434"/>
        </a:xfrm>
        <a:custGeom>
          <a:avLst/>
          <a:gdLst/>
          <a:ahLst/>
          <a:cxnLst/>
          <a:rect l="0" t="0" r="0" b="0"/>
          <a:pathLst>
            <a:path>
              <a:moveTo>
                <a:pt x="2624068" y="0"/>
              </a:moveTo>
              <a:lnTo>
                <a:pt x="2624068" y="187230"/>
              </a:lnTo>
              <a:lnTo>
                <a:pt x="0" y="187230"/>
              </a:lnTo>
              <a:lnTo>
                <a:pt x="0" y="3454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53534-3F0B-4D8A-9297-50689D9B9942}">
      <dsp:nvSpPr>
        <dsp:cNvPr id="0" name=""/>
        <dsp:cNvSpPr/>
      </dsp:nvSpPr>
      <dsp:spPr>
        <a:xfrm>
          <a:off x="804617" y="1290312"/>
          <a:ext cx="4687474" cy="345434"/>
        </a:xfrm>
        <a:custGeom>
          <a:avLst/>
          <a:gdLst/>
          <a:ahLst/>
          <a:cxnLst/>
          <a:rect l="0" t="0" r="0" b="0"/>
          <a:pathLst>
            <a:path>
              <a:moveTo>
                <a:pt x="4687474" y="0"/>
              </a:moveTo>
              <a:lnTo>
                <a:pt x="4687474" y="187230"/>
              </a:lnTo>
              <a:lnTo>
                <a:pt x="0" y="187230"/>
              </a:lnTo>
              <a:lnTo>
                <a:pt x="0" y="3454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A1249-5573-4D78-AB2E-CEC00473B25A}">
      <dsp:nvSpPr>
        <dsp:cNvPr id="0" name=""/>
        <dsp:cNvSpPr/>
      </dsp:nvSpPr>
      <dsp:spPr>
        <a:xfrm>
          <a:off x="2913149" y="502366"/>
          <a:ext cx="5157885" cy="787946"/>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vi-VN" sz="3200" b="1" kern="1200" dirty="0">
              <a:solidFill>
                <a:srgbClr val="0000FF"/>
              </a:solidFill>
            </a:rPr>
            <a:t>Yêu cầu đối với TTCM</a:t>
          </a:r>
        </a:p>
      </dsp:txBody>
      <dsp:txXfrm>
        <a:off x="2913149" y="502366"/>
        <a:ext cx="5157885" cy="787946"/>
      </dsp:txXfrm>
    </dsp:sp>
    <dsp:sp modelId="{DA86DD4E-1ED6-45DD-AEBE-107A445E6440}">
      <dsp:nvSpPr>
        <dsp:cNvPr id="0" name=""/>
        <dsp:cNvSpPr/>
      </dsp:nvSpPr>
      <dsp:spPr>
        <a:xfrm>
          <a:off x="0" y="1635747"/>
          <a:ext cx="1609235" cy="4320000"/>
        </a:xfrm>
        <a:prstGeom prst="rect">
          <a:avLst/>
        </a:prstGeom>
        <a:solidFill>
          <a:schemeClr val="accent6">
            <a:lumMod val="20000"/>
            <a:lumOff val="80000"/>
          </a:schemeClr>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kern="120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 và thống nhất chung trong toàn tổ</a:t>
          </a:r>
        </a:p>
        <a:p>
          <a:pPr marL="0" lvl="0" indent="0" algn="ctr" defTabSz="1066800">
            <a:lnSpc>
              <a:spcPct val="90000"/>
            </a:lnSpc>
            <a:spcBef>
              <a:spcPct val="0"/>
            </a:spcBef>
            <a:spcAft>
              <a:spcPct val="35000"/>
            </a:spcAft>
            <a:buNone/>
          </a:pPr>
          <a:endParaRPr lang="vi-VN" sz="2400" b="0" kern="1200" dirty="0">
            <a:solidFill>
              <a:srgbClr val="0000FF"/>
            </a:solidFill>
            <a:latin typeface="Calibri" panose="020F0502020204030204" pitchFamily="34" charset="0"/>
            <a:cs typeface="Calibri" panose="020F0502020204030204" pitchFamily="34" charset="0"/>
          </a:endParaRPr>
        </a:p>
      </dsp:txBody>
      <dsp:txXfrm>
        <a:off x="0" y="1635747"/>
        <a:ext cx="1609235" cy="4320000"/>
      </dsp:txXfrm>
    </dsp:sp>
    <dsp:sp modelId="{A97F9A15-9206-4645-A088-21DAF5778723}">
      <dsp:nvSpPr>
        <dsp:cNvPr id="0" name=""/>
        <dsp:cNvSpPr/>
      </dsp:nvSpPr>
      <dsp:spPr>
        <a:xfrm>
          <a:off x="1929105" y="1635747"/>
          <a:ext cx="1877835" cy="4320000"/>
        </a:xfrm>
        <a:prstGeom prst="rect">
          <a:avLst/>
        </a:prstGeom>
        <a:solidFill>
          <a:schemeClr val="accent6">
            <a:lumMod val="40000"/>
            <a:lumOff val="6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u="none" kern="1200" dirty="0">
              <a:solidFill>
                <a:srgbClr val="0000FF"/>
              </a:solidFill>
              <a:latin typeface="Calibri" panose="020F0502020204030204" pitchFamily="34" charset="0"/>
              <a:cs typeface="Calibri" panose="020F0502020204030204" pitchFamily="34" charset="0"/>
            </a:rPr>
            <a:t>Khai thác hệ thống đề, chuyên đề ôn tập do GVCC, GV các đơn vị biên soạn</a:t>
          </a:r>
          <a:endParaRPr lang="en-US" sz="2400" b="0" u="none" kern="1200" dirty="0">
            <a:solidFill>
              <a:srgbClr val="0000FF"/>
            </a:solidFill>
            <a:latin typeface="Calibri" panose="020F0502020204030204" pitchFamily="34" charset="0"/>
            <a:cs typeface="Calibri" panose="020F0502020204030204" pitchFamily="34" charset="0"/>
          </a:endParaRPr>
        </a:p>
      </dsp:txBody>
      <dsp:txXfrm>
        <a:off x="1929105" y="1635747"/>
        <a:ext cx="1877835" cy="4320000"/>
      </dsp:txXfrm>
    </dsp:sp>
    <dsp:sp modelId="{BF55AFB3-2A94-46E6-843E-A9B480FC8844}">
      <dsp:nvSpPr>
        <dsp:cNvPr id="0" name=""/>
        <dsp:cNvSpPr/>
      </dsp:nvSpPr>
      <dsp:spPr>
        <a:xfrm>
          <a:off x="4123349" y="1635363"/>
          <a:ext cx="1869383" cy="4320000"/>
        </a:xfrm>
        <a:prstGeom prst="rect">
          <a:avLst/>
        </a:prstGeom>
        <a:solidFill>
          <a:schemeClr val="accent6">
            <a:lumMod val="60000"/>
            <a:lumOff val="40000"/>
          </a:schemeClr>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u="none" kern="1200" dirty="0">
              <a:solidFill>
                <a:srgbClr val="0000FF"/>
              </a:solidFill>
              <a:latin typeface="Calibri" panose="020F0502020204030204" pitchFamily="34" charset="0"/>
              <a:cs typeface="Calibri" panose="020F0502020204030204" pitchFamily="34" charset="0"/>
            </a:rPr>
            <a:t>Căn cứ kết quả kỳ thi thử, các đợt khảo sát của đơn vị, tổ chức phân nhóm theo năng lực</a:t>
          </a:r>
          <a:endParaRPr lang="en-US" sz="2400" b="0" u="none" kern="1200" dirty="0">
            <a:solidFill>
              <a:srgbClr val="0000FF"/>
            </a:solidFill>
            <a:latin typeface="Calibri" panose="020F0502020204030204" pitchFamily="34" charset="0"/>
            <a:cs typeface="Calibri" panose="020F0502020204030204" pitchFamily="34" charset="0"/>
          </a:endParaRPr>
        </a:p>
      </dsp:txBody>
      <dsp:txXfrm>
        <a:off x="4123349" y="1635363"/>
        <a:ext cx="1869383" cy="4320000"/>
      </dsp:txXfrm>
    </dsp:sp>
    <dsp:sp modelId="{7A10D472-4999-4A0F-A79F-DBED813F8131}">
      <dsp:nvSpPr>
        <dsp:cNvPr id="0" name=""/>
        <dsp:cNvSpPr/>
      </dsp:nvSpPr>
      <dsp:spPr>
        <a:xfrm>
          <a:off x="6309140" y="1623279"/>
          <a:ext cx="2398055" cy="4320000"/>
        </a:xfrm>
        <a:prstGeom prst="rect">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vi-VN" sz="2400" kern="1200" dirty="0">
              <a:solidFill>
                <a:srgbClr val="0000FF"/>
              </a:solidFill>
              <a:latin typeface="+mn-lt"/>
            </a:rPr>
            <a:t>T</a:t>
          </a:r>
          <a:r>
            <a:rPr lang="pt-BR" sz="2400" kern="1200" dirty="0">
              <a:solidFill>
                <a:srgbClr val="0000FF"/>
              </a:solidFill>
              <a:latin typeface="+mn-lt"/>
            </a:rPr>
            <a:t>ăng cường dự giờ, tổ chức rút kinh nghiệm việc triển khai các đề, chuyên đề ôn tập, tránh tình trạng chỉ cung cấp tài liệu, đề ôn tập mà không chấm, chữa bài, hướng dẫn cách làm bài,...</a:t>
          </a:r>
          <a:endParaRPr lang="vi-VN" sz="2400" kern="1200" dirty="0">
            <a:solidFill>
              <a:srgbClr val="0000FF"/>
            </a:solidFill>
            <a:latin typeface="+mn-lt"/>
          </a:endParaRPr>
        </a:p>
      </dsp:txBody>
      <dsp:txXfrm>
        <a:off x="6309140" y="1623279"/>
        <a:ext cx="2398055" cy="4320000"/>
      </dsp:txXfrm>
    </dsp:sp>
    <dsp:sp modelId="{A3AC8543-A0B1-4E5F-85CA-0AF2057BEF03}">
      <dsp:nvSpPr>
        <dsp:cNvPr id="0" name=""/>
        <dsp:cNvSpPr/>
      </dsp:nvSpPr>
      <dsp:spPr>
        <a:xfrm>
          <a:off x="9023603" y="1635363"/>
          <a:ext cx="1993399" cy="4320000"/>
        </a:xfrm>
        <a:prstGeom prst="rect">
          <a:avLst/>
        </a:prstGeom>
        <a:solidFill>
          <a:srgbClr val="92D050"/>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kern="1200" dirty="0">
              <a:solidFill>
                <a:srgbClr val="0000FF"/>
              </a:solidFill>
              <a:latin typeface="Calibri" panose="020F0502020204030204" pitchFamily="34" charset="0"/>
              <a:cs typeface="Calibri" panose="020F0502020204030204" pitchFamily="34" charset="0"/>
            </a:rPr>
            <a:t>Tham mưu với lãnh đạo nhà trường bố trí thời lượng ôn tập cho từng môn thi đảm bảo cung cấp đầy đủ kiến thức cho từng nhóm đối tượng. </a:t>
          </a:r>
          <a:endParaRPr lang="en-US" sz="2400" b="0" kern="1200" dirty="0">
            <a:solidFill>
              <a:srgbClr val="0000FF"/>
            </a:solidFill>
            <a:latin typeface="Calibri" panose="020F0502020204030204" pitchFamily="34" charset="0"/>
            <a:cs typeface="Calibri" panose="020F0502020204030204" pitchFamily="34" charset="0"/>
          </a:endParaRPr>
        </a:p>
      </dsp:txBody>
      <dsp:txXfrm>
        <a:off x="9023603" y="1635363"/>
        <a:ext cx="1993399" cy="43200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37EAA-DA6C-4883-BB77-B3460DB18326}" type="datetimeFigureOut">
              <a:rPr lang="vi-VN" smtClean="0"/>
              <a:t>16/05/2023</a:t>
            </a:fld>
            <a:endParaRPr lang="vi-VN"/>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2A671-FE67-4E5F-9795-C8F8F922AA0E}" type="slidenum">
              <a:rPr lang="vi-VN" smtClean="0"/>
              <a:t>‹#›</a:t>
            </a:fld>
            <a:endParaRPr lang="vi-VN"/>
          </a:p>
        </p:txBody>
      </p:sp>
    </p:spTree>
    <p:extLst>
      <p:ext uri="{BB962C8B-B14F-4D97-AF65-F5344CB8AC3E}">
        <p14:creationId xmlns:p14="http://schemas.microsoft.com/office/powerpoint/2010/main" val="17085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D221-1843-DFBD-09DF-CEB54AEA9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96A4678D-E3B3-E2E6-42E9-8680C4F0FA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EA458FC9-D7B4-0EEB-622E-1004DD08A432}"/>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5" name="Footer Placeholder 4">
            <a:extLst>
              <a:ext uri="{FF2B5EF4-FFF2-40B4-BE49-F238E27FC236}">
                <a16:creationId xmlns:a16="http://schemas.microsoft.com/office/drawing/2014/main" id="{7121339D-4DA6-02F2-1343-3E7DDB3481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94FA0-C45A-88E7-8AC8-980BBAB3E841}"/>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81038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3482-6744-1500-0928-136C188763B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A6AEBEE7-2508-993A-3DAA-A185960E6A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0F7D8BC-200D-097E-B293-C3869B748C36}"/>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5" name="Footer Placeholder 4">
            <a:extLst>
              <a:ext uri="{FF2B5EF4-FFF2-40B4-BE49-F238E27FC236}">
                <a16:creationId xmlns:a16="http://schemas.microsoft.com/office/drawing/2014/main" id="{B39B0E85-DA2B-2E3E-BFE1-9DAD09295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01B1FE-4A02-2B01-88AB-7A5CD9A4DD25}"/>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26614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7B7C7D-CF92-73E0-EF23-A58F5B9B11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B40BE01-2D71-C26F-F6B6-29C423ABC6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727EB91-31ED-4720-D3E3-1535F7438E24}"/>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5" name="Footer Placeholder 4">
            <a:extLst>
              <a:ext uri="{FF2B5EF4-FFF2-40B4-BE49-F238E27FC236}">
                <a16:creationId xmlns:a16="http://schemas.microsoft.com/office/drawing/2014/main" id="{31AAD918-3647-752D-1167-4E678A047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72371-7694-79E2-80B0-3CA46D5FEB80}"/>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24899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3BF47A9-3326-E321-69FE-8F6EE763DFB6}"/>
              </a:ext>
            </a:extLst>
          </p:cNvPr>
          <p:cNvGrpSpPr>
            <a:grpSpLocks/>
          </p:cNvGrpSpPr>
          <p:nvPr/>
        </p:nvGrpSpPr>
        <p:grpSpPr bwMode="auto">
          <a:xfrm>
            <a:off x="0" y="-7938"/>
            <a:ext cx="12192000" cy="6865938"/>
            <a:chOff x="0" y="-8467"/>
            <a:chExt cx="12192000" cy="6866467"/>
          </a:xfrm>
        </p:grpSpPr>
        <p:cxnSp>
          <p:nvCxnSpPr>
            <p:cNvPr id="5" name="Straight Connector 31">
              <a:extLst>
                <a:ext uri="{FF2B5EF4-FFF2-40B4-BE49-F238E27FC236}">
                  <a16:creationId xmlns:a16="http://schemas.microsoft.com/office/drawing/2014/main" id="{8CA9CBBE-4097-818C-F14D-B9DBFE7A8C9B}"/>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9872776C-2392-028A-705B-9FC50ED9A68D}"/>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D5DFDDCA-47C1-AE9A-0892-3CAEDAE8DF39}"/>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3CEE76A9-853C-BA23-A554-661919ACAB76}"/>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0CAC9575-F69D-CC94-6905-B4814D478BEE}"/>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C3B004EA-F889-8CE3-BF25-343C3A716662}"/>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DFD9A655-DDB3-18C0-76E4-DBED008098FE}"/>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60CAAEA2-978C-DCBD-8CE2-5BFBB4E1312A}"/>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EFA00AC5-F6D7-1CF7-D86D-91FC90D71E1C}"/>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9808ED5A-CB2B-8306-9E41-C096916800CC}"/>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Bấm để chỉnh sửa kiểu tiêu đề phụ của Bản cái</a:t>
            </a:r>
            <a:endParaRPr lang="en-US" dirty="0"/>
          </a:p>
        </p:txBody>
      </p:sp>
      <p:sp>
        <p:nvSpPr>
          <p:cNvPr id="15" name="Date Placeholder 3">
            <a:extLst>
              <a:ext uri="{FF2B5EF4-FFF2-40B4-BE49-F238E27FC236}">
                <a16:creationId xmlns:a16="http://schemas.microsoft.com/office/drawing/2014/main" id="{EFF00BAD-6A35-309F-0373-997C4305B4F4}"/>
              </a:ext>
            </a:extLst>
          </p:cNvPr>
          <p:cNvSpPr>
            <a:spLocks noGrp="1"/>
          </p:cNvSpPr>
          <p:nvPr>
            <p:ph type="dt" sz="half" idx="10"/>
          </p:nvPr>
        </p:nvSpPr>
        <p:spPr/>
        <p:txBody>
          <a:bodyPr/>
          <a:lstStyle>
            <a:lvl1pPr>
              <a:defRPr/>
            </a:lvl1pPr>
          </a:lstStyle>
          <a:p>
            <a:pPr>
              <a:defRPr/>
            </a:pPr>
            <a:fld id="{67BEAF09-5C6A-4B29-8A09-F2A0862274B4}" type="datetimeFigureOut">
              <a:rPr lang="vi-VN"/>
              <a:pPr>
                <a:defRPr/>
              </a:pPr>
              <a:t>16/05/2023</a:t>
            </a:fld>
            <a:endParaRPr lang="vi-VN"/>
          </a:p>
        </p:txBody>
      </p:sp>
      <p:sp>
        <p:nvSpPr>
          <p:cNvPr id="16" name="Footer Placeholder 4">
            <a:extLst>
              <a:ext uri="{FF2B5EF4-FFF2-40B4-BE49-F238E27FC236}">
                <a16:creationId xmlns:a16="http://schemas.microsoft.com/office/drawing/2014/main" id="{8B397656-C1AB-D010-34A0-1CDB40B7E3C6}"/>
              </a:ext>
            </a:extLst>
          </p:cNvPr>
          <p:cNvSpPr>
            <a:spLocks noGrp="1"/>
          </p:cNvSpPr>
          <p:nvPr>
            <p:ph type="ftr" sz="quarter" idx="11"/>
          </p:nvPr>
        </p:nvSpPr>
        <p:spPr/>
        <p:txBody>
          <a:bodyPr/>
          <a:lstStyle>
            <a:lvl1pPr>
              <a:defRPr/>
            </a:lvl1pPr>
          </a:lstStyle>
          <a:p>
            <a:pPr>
              <a:defRPr/>
            </a:pPr>
            <a:endParaRPr lang="vi-VN"/>
          </a:p>
        </p:txBody>
      </p:sp>
      <p:sp>
        <p:nvSpPr>
          <p:cNvPr id="17" name="Slide Number Placeholder 5">
            <a:extLst>
              <a:ext uri="{FF2B5EF4-FFF2-40B4-BE49-F238E27FC236}">
                <a16:creationId xmlns:a16="http://schemas.microsoft.com/office/drawing/2014/main" id="{89B68F28-0823-1122-C0FD-2C24D8E34638}"/>
              </a:ext>
            </a:extLst>
          </p:cNvPr>
          <p:cNvSpPr>
            <a:spLocks noGrp="1"/>
          </p:cNvSpPr>
          <p:nvPr>
            <p:ph type="sldNum" sz="quarter" idx="12"/>
          </p:nvPr>
        </p:nvSpPr>
        <p:spPr/>
        <p:txBody>
          <a:bodyPr/>
          <a:lstStyle>
            <a:lvl1pPr>
              <a:defRPr/>
            </a:lvl1pPr>
          </a:lstStyle>
          <a:p>
            <a:pPr>
              <a:defRPr/>
            </a:pPr>
            <a:fld id="{D3F2233B-8F2A-4E0D-B8A4-8153607A8FDB}" type="slidenum">
              <a:rPr lang="vi-VN" altLang="en-US"/>
              <a:pPr>
                <a:defRPr/>
              </a:pPr>
              <a:t>‹#›</a:t>
            </a:fld>
            <a:endParaRPr lang="vi-VN" altLang="en-US"/>
          </a:p>
        </p:txBody>
      </p:sp>
    </p:spTree>
    <p:extLst>
      <p:ext uri="{BB962C8B-B14F-4D97-AF65-F5344CB8AC3E}">
        <p14:creationId xmlns:p14="http://schemas.microsoft.com/office/powerpoint/2010/main" val="3330106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3AE4E333-7867-6A8E-F52F-8BB251AEDB13}"/>
              </a:ext>
            </a:extLst>
          </p:cNvPr>
          <p:cNvSpPr>
            <a:spLocks noGrp="1"/>
          </p:cNvSpPr>
          <p:nvPr>
            <p:ph type="dt" sz="half" idx="10"/>
          </p:nvPr>
        </p:nvSpPr>
        <p:spPr/>
        <p:txBody>
          <a:bodyPr/>
          <a:lstStyle>
            <a:lvl1pPr>
              <a:defRPr/>
            </a:lvl1pPr>
          </a:lstStyle>
          <a:p>
            <a:pPr>
              <a:defRPr/>
            </a:pPr>
            <a:fld id="{F42F37B6-CF31-404D-B0B7-0213E5153F75}" type="datetimeFigureOut">
              <a:rPr lang="vi-VN"/>
              <a:pPr>
                <a:defRPr/>
              </a:pPr>
              <a:t>16/05/2023</a:t>
            </a:fld>
            <a:endParaRPr lang="vi-VN"/>
          </a:p>
        </p:txBody>
      </p:sp>
      <p:sp>
        <p:nvSpPr>
          <p:cNvPr id="5" name="Footer Placeholder 4">
            <a:extLst>
              <a:ext uri="{FF2B5EF4-FFF2-40B4-BE49-F238E27FC236}">
                <a16:creationId xmlns:a16="http://schemas.microsoft.com/office/drawing/2014/main" id="{D9443535-9F3E-6D91-8C93-BF4A5AD4A859}"/>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95505B8C-C311-C138-389E-F6B0F588DFF5}"/>
              </a:ext>
            </a:extLst>
          </p:cNvPr>
          <p:cNvSpPr>
            <a:spLocks noGrp="1"/>
          </p:cNvSpPr>
          <p:nvPr>
            <p:ph type="sldNum" sz="quarter" idx="12"/>
          </p:nvPr>
        </p:nvSpPr>
        <p:spPr/>
        <p:txBody>
          <a:bodyPr/>
          <a:lstStyle>
            <a:lvl1pPr>
              <a:defRPr/>
            </a:lvl1pPr>
          </a:lstStyle>
          <a:p>
            <a:pPr>
              <a:defRPr/>
            </a:pPr>
            <a:fld id="{506419E0-44E9-4C86-A595-CEB144DBCA67}" type="slidenum">
              <a:rPr lang="vi-VN" altLang="en-US"/>
              <a:pPr>
                <a:defRPr/>
              </a:pPr>
              <a:t>‹#›</a:t>
            </a:fld>
            <a:endParaRPr lang="vi-VN" altLang="en-US"/>
          </a:p>
        </p:txBody>
      </p:sp>
    </p:spTree>
    <p:extLst>
      <p:ext uri="{BB962C8B-B14F-4D97-AF65-F5344CB8AC3E}">
        <p14:creationId xmlns:p14="http://schemas.microsoft.com/office/powerpoint/2010/main" val="2641235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20E1978-2C4D-EE3F-E199-C07E6F81E2FA}"/>
              </a:ext>
            </a:extLst>
          </p:cNvPr>
          <p:cNvSpPr>
            <a:spLocks noGrp="1"/>
          </p:cNvSpPr>
          <p:nvPr>
            <p:ph type="dt" sz="half" idx="10"/>
          </p:nvPr>
        </p:nvSpPr>
        <p:spPr/>
        <p:txBody>
          <a:bodyPr/>
          <a:lstStyle>
            <a:lvl1pPr>
              <a:defRPr/>
            </a:lvl1pPr>
          </a:lstStyle>
          <a:p>
            <a:pPr>
              <a:defRPr/>
            </a:pPr>
            <a:fld id="{434F34F4-026B-4C98-BB39-781F31A518AE}" type="datetimeFigureOut">
              <a:rPr lang="vi-VN"/>
              <a:pPr>
                <a:defRPr/>
              </a:pPr>
              <a:t>16/05/2023</a:t>
            </a:fld>
            <a:endParaRPr lang="vi-VN"/>
          </a:p>
        </p:txBody>
      </p:sp>
      <p:sp>
        <p:nvSpPr>
          <p:cNvPr id="5" name="Footer Placeholder 4">
            <a:extLst>
              <a:ext uri="{FF2B5EF4-FFF2-40B4-BE49-F238E27FC236}">
                <a16:creationId xmlns:a16="http://schemas.microsoft.com/office/drawing/2014/main" id="{EDFCFF3B-8801-CC73-2FD5-6BC5FB8A7443}"/>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0D1970F4-FE7E-25A1-8CD6-F39CD5F6BA4C}"/>
              </a:ext>
            </a:extLst>
          </p:cNvPr>
          <p:cNvSpPr>
            <a:spLocks noGrp="1"/>
          </p:cNvSpPr>
          <p:nvPr>
            <p:ph type="sldNum" sz="quarter" idx="12"/>
          </p:nvPr>
        </p:nvSpPr>
        <p:spPr/>
        <p:txBody>
          <a:bodyPr/>
          <a:lstStyle>
            <a:lvl1pPr>
              <a:defRPr/>
            </a:lvl1pPr>
          </a:lstStyle>
          <a:p>
            <a:pPr>
              <a:defRPr/>
            </a:pPr>
            <a:fld id="{C265E8A0-1FFF-4A14-8843-71B8C42456E9}" type="slidenum">
              <a:rPr lang="vi-VN" altLang="en-US"/>
              <a:pPr>
                <a:defRPr/>
              </a:pPr>
              <a:t>‹#›</a:t>
            </a:fld>
            <a:endParaRPr lang="vi-VN" altLang="en-US"/>
          </a:p>
        </p:txBody>
      </p:sp>
    </p:spTree>
    <p:extLst>
      <p:ext uri="{BB962C8B-B14F-4D97-AF65-F5344CB8AC3E}">
        <p14:creationId xmlns:p14="http://schemas.microsoft.com/office/powerpoint/2010/main" val="3960664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3">
            <a:extLst>
              <a:ext uri="{FF2B5EF4-FFF2-40B4-BE49-F238E27FC236}">
                <a16:creationId xmlns:a16="http://schemas.microsoft.com/office/drawing/2014/main" id="{317180F9-A697-C405-1350-8E3EAECC4E89}"/>
              </a:ext>
            </a:extLst>
          </p:cNvPr>
          <p:cNvSpPr>
            <a:spLocks noGrp="1"/>
          </p:cNvSpPr>
          <p:nvPr>
            <p:ph type="dt" sz="half" idx="10"/>
          </p:nvPr>
        </p:nvSpPr>
        <p:spPr/>
        <p:txBody>
          <a:bodyPr/>
          <a:lstStyle>
            <a:lvl1pPr>
              <a:defRPr/>
            </a:lvl1pPr>
          </a:lstStyle>
          <a:p>
            <a:pPr>
              <a:defRPr/>
            </a:pPr>
            <a:fld id="{3B430F1A-901E-43AE-9B58-DD57777C4AF0}" type="datetimeFigureOut">
              <a:rPr lang="vi-VN"/>
              <a:pPr>
                <a:defRPr/>
              </a:pPr>
              <a:t>16/05/2023</a:t>
            </a:fld>
            <a:endParaRPr lang="vi-VN"/>
          </a:p>
        </p:txBody>
      </p:sp>
      <p:sp>
        <p:nvSpPr>
          <p:cNvPr id="6" name="Footer Placeholder 4">
            <a:extLst>
              <a:ext uri="{FF2B5EF4-FFF2-40B4-BE49-F238E27FC236}">
                <a16:creationId xmlns:a16="http://schemas.microsoft.com/office/drawing/2014/main" id="{444921E9-4711-A30B-86DF-4BEEF8C1E844}"/>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131A1134-5FB5-219E-25CE-896C96C035A5}"/>
              </a:ext>
            </a:extLst>
          </p:cNvPr>
          <p:cNvSpPr>
            <a:spLocks noGrp="1"/>
          </p:cNvSpPr>
          <p:nvPr>
            <p:ph type="sldNum" sz="quarter" idx="12"/>
          </p:nvPr>
        </p:nvSpPr>
        <p:spPr/>
        <p:txBody>
          <a:bodyPr/>
          <a:lstStyle>
            <a:lvl1pPr>
              <a:defRPr/>
            </a:lvl1pPr>
          </a:lstStyle>
          <a:p>
            <a:pPr>
              <a:defRPr/>
            </a:pPr>
            <a:fld id="{5DED6911-ACF4-4C4F-BB6C-314AC41E3C64}" type="slidenum">
              <a:rPr lang="vi-VN" altLang="en-US"/>
              <a:pPr>
                <a:defRPr/>
              </a:pPr>
              <a:t>‹#›</a:t>
            </a:fld>
            <a:endParaRPr lang="vi-VN" altLang="en-US"/>
          </a:p>
        </p:txBody>
      </p:sp>
    </p:spTree>
    <p:extLst>
      <p:ext uri="{BB962C8B-B14F-4D97-AF65-F5344CB8AC3E}">
        <p14:creationId xmlns:p14="http://schemas.microsoft.com/office/powerpoint/2010/main" val="3652856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để sửa kiểu tiêu đề Bản cái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3">
            <a:extLst>
              <a:ext uri="{FF2B5EF4-FFF2-40B4-BE49-F238E27FC236}">
                <a16:creationId xmlns:a16="http://schemas.microsoft.com/office/drawing/2014/main" id="{D088DF47-5510-94DC-9147-2785349D4E34}"/>
              </a:ext>
            </a:extLst>
          </p:cNvPr>
          <p:cNvSpPr>
            <a:spLocks noGrp="1"/>
          </p:cNvSpPr>
          <p:nvPr>
            <p:ph type="dt" sz="half" idx="10"/>
          </p:nvPr>
        </p:nvSpPr>
        <p:spPr/>
        <p:txBody>
          <a:bodyPr/>
          <a:lstStyle>
            <a:lvl1pPr>
              <a:defRPr/>
            </a:lvl1pPr>
          </a:lstStyle>
          <a:p>
            <a:pPr>
              <a:defRPr/>
            </a:pPr>
            <a:fld id="{79E795A1-5B8E-4B07-AE66-35C102DB56A2}" type="datetimeFigureOut">
              <a:rPr lang="vi-VN"/>
              <a:pPr>
                <a:defRPr/>
              </a:pPr>
              <a:t>16/05/2023</a:t>
            </a:fld>
            <a:endParaRPr lang="vi-VN"/>
          </a:p>
        </p:txBody>
      </p:sp>
      <p:sp>
        <p:nvSpPr>
          <p:cNvPr id="8" name="Footer Placeholder 4">
            <a:extLst>
              <a:ext uri="{FF2B5EF4-FFF2-40B4-BE49-F238E27FC236}">
                <a16:creationId xmlns:a16="http://schemas.microsoft.com/office/drawing/2014/main" id="{8477F620-839F-7104-DEE5-DC1861F5A911}"/>
              </a:ext>
            </a:extLst>
          </p:cNvPr>
          <p:cNvSpPr>
            <a:spLocks noGrp="1"/>
          </p:cNvSpPr>
          <p:nvPr>
            <p:ph type="ftr" sz="quarter" idx="11"/>
          </p:nvPr>
        </p:nvSpPr>
        <p:spPr/>
        <p:txBody>
          <a:bodyPr/>
          <a:lstStyle>
            <a:lvl1pPr>
              <a:defRPr/>
            </a:lvl1pPr>
          </a:lstStyle>
          <a:p>
            <a:pPr>
              <a:defRPr/>
            </a:pPr>
            <a:endParaRPr lang="vi-VN"/>
          </a:p>
        </p:txBody>
      </p:sp>
      <p:sp>
        <p:nvSpPr>
          <p:cNvPr id="9" name="Slide Number Placeholder 5">
            <a:extLst>
              <a:ext uri="{FF2B5EF4-FFF2-40B4-BE49-F238E27FC236}">
                <a16:creationId xmlns:a16="http://schemas.microsoft.com/office/drawing/2014/main" id="{B958889A-8260-8B37-0AC9-6C196F65FE1E}"/>
              </a:ext>
            </a:extLst>
          </p:cNvPr>
          <p:cNvSpPr>
            <a:spLocks noGrp="1"/>
          </p:cNvSpPr>
          <p:nvPr>
            <p:ph type="sldNum" sz="quarter" idx="12"/>
          </p:nvPr>
        </p:nvSpPr>
        <p:spPr/>
        <p:txBody>
          <a:bodyPr/>
          <a:lstStyle>
            <a:lvl1pPr>
              <a:defRPr/>
            </a:lvl1pPr>
          </a:lstStyle>
          <a:p>
            <a:pPr>
              <a:defRPr/>
            </a:pPr>
            <a:fld id="{0EE7C6A8-30C3-4296-8F0B-55CCF069A873}" type="slidenum">
              <a:rPr lang="vi-VN" altLang="en-US"/>
              <a:pPr>
                <a:defRPr/>
              </a:pPr>
              <a:t>‹#›</a:t>
            </a:fld>
            <a:endParaRPr lang="vi-VN" altLang="en-US"/>
          </a:p>
        </p:txBody>
      </p:sp>
    </p:spTree>
    <p:extLst>
      <p:ext uri="{BB962C8B-B14F-4D97-AF65-F5344CB8AC3E}">
        <p14:creationId xmlns:p14="http://schemas.microsoft.com/office/powerpoint/2010/main" val="3920359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vi-VN"/>
              <a:t>Bấm để sửa kiểu tiêu đề Bản cái</a:t>
            </a:r>
            <a:endParaRPr lang="en-US" dirty="0"/>
          </a:p>
        </p:txBody>
      </p:sp>
      <p:sp>
        <p:nvSpPr>
          <p:cNvPr id="3" name="Date Placeholder 3">
            <a:extLst>
              <a:ext uri="{FF2B5EF4-FFF2-40B4-BE49-F238E27FC236}">
                <a16:creationId xmlns:a16="http://schemas.microsoft.com/office/drawing/2014/main" id="{35AFB6AE-B538-0407-D93F-D2CE3626B9C9}"/>
              </a:ext>
            </a:extLst>
          </p:cNvPr>
          <p:cNvSpPr>
            <a:spLocks noGrp="1"/>
          </p:cNvSpPr>
          <p:nvPr>
            <p:ph type="dt" sz="half" idx="10"/>
          </p:nvPr>
        </p:nvSpPr>
        <p:spPr/>
        <p:txBody>
          <a:bodyPr/>
          <a:lstStyle>
            <a:lvl1pPr>
              <a:defRPr/>
            </a:lvl1pPr>
          </a:lstStyle>
          <a:p>
            <a:pPr>
              <a:defRPr/>
            </a:pPr>
            <a:fld id="{CF04483C-FC9F-4119-8C43-1985BA358C91}" type="datetimeFigureOut">
              <a:rPr lang="vi-VN"/>
              <a:pPr>
                <a:defRPr/>
              </a:pPr>
              <a:t>16/05/2023</a:t>
            </a:fld>
            <a:endParaRPr lang="vi-VN"/>
          </a:p>
        </p:txBody>
      </p:sp>
      <p:sp>
        <p:nvSpPr>
          <p:cNvPr id="4" name="Footer Placeholder 4">
            <a:extLst>
              <a:ext uri="{FF2B5EF4-FFF2-40B4-BE49-F238E27FC236}">
                <a16:creationId xmlns:a16="http://schemas.microsoft.com/office/drawing/2014/main" id="{3CBD7F78-89AE-26B8-F562-1C434A67ECA5}"/>
              </a:ext>
            </a:extLst>
          </p:cNvPr>
          <p:cNvSpPr>
            <a:spLocks noGrp="1"/>
          </p:cNvSpPr>
          <p:nvPr>
            <p:ph type="ftr" sz="quarter" idx="11"/>
          </p:nvPr>
        </p:nvSpPr>
        <p:spPr/>
        <p:txBody>
          <a:bodyPr/>
          <a:lstStyle>
            <a:lvl1pPr>
              <a:defRPr/>
            </a:lvl1pPr>
          </a:lstStyle>
          <a:p>
            <a:pPr>
              <a:defRPr/>
            </a:pPr>
            <a:endParaRPr lang="vi-VN"/>
          </a:p>
        </p:txBody>
      </p:sp>
      <p:sp>
        <p:nvSpPr>
          <p:cNvPr id="5" name="Slide Number Placeholder 5">
            <a:extLst>
              <a:ext uri="{FF2B5EF4-FFF2-40B4-BE49-F238E27FC236}">
                <a16:creationId xmlns:a16="http://schemas.microsoft.com/office/drawing/2014/main" id="{349BB312-9768-0AFF-606F-2B348DAB4FF5}"/>
              </a:ext>
            </a:extLst>
          </p:cNvPr>
          <p:cNvSpPr>
            <a:spLocks noGrp="1"/>
          </p:cNvSpPr>
          <p:nvPr>
            <p:ph type="sldNum" sz="quarter" idx="12"/>
          </p:nvPr>
        </p:nvSpPr>
        <p:spPr/>
        <p:txBody>
          <a:bodyPr/>
          <a:lstStyle>
            <a:lvl1pPr>
              <a:defRPr/>
            </a:lvl1pPr>
          </a:lstStyle>
          <a:p>
            <a:pPr>
              <a:defRPr/>
            </a:pPr>
            <a:fld id="{2CB64BC6-0FA1-4147-9327-A239F4CBAB31}" type="slidenum">
              <a:rPr lang="vi-VN" altLang="en-US"/>
              <a:pPr>
                <a:defRPr/>
              </a:pPr>
              <a:t>‹#›</a:t>
            </a:fld>
            <a:endParaRPr lang="vi-VN" altLang="en-US"/>
          </a:p>
        </p:txBody>
      </p:sp>
    </p:spTree>
    <p:extLst>
      <p:ext uri="{BB962C8B-B14F-4D97-AF65-F5344CB8AC3E}">
        <p14:creationId xmlns:p14="http://schemas.microsoft.com/office/powerpoint/2010/main" val="2406112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DE1F2B-F9EB-F942-14BB-CD8DEB8E1878}"/>
              </a:ext>
            </a:extLst>
          </p:cNvPr>
          <p:cNvSpPr>
            <a:spLocks noGrp="1"/>
          </p:cNvSpPr>
          <p:nvPr>
            <p:ph type="dt" sz="half" idx="10"/>
          </p:nvPr>
        </p:nvSpPr>
        <p:spPr/>
        <p:txBody>
          <a:bodyPr/>
          <a:lstStyle>
            <a:lvl1pPr>
              <a:defRPr/>
            </a:lvl1pPr>
          </a:lstStyle>
          <a:p>
            <a:pPr>
              <a:defRPr/>
            </a:pPr>
            <a:fld id="{D346B7AE-6A59-404B-A3B5-B188D11226F8}" type="datetimeFigureOut">
              <a:rPr lang="vi-VN"/>
              <a:pPr>
                <a:defRPr/>
              </a:pPr>
              <a:t>16/05/2023</a:t>
            </a:fld>
            <a:endParaRPr lang="vi-VN"/>
          </a:p>
        </p:txBody>
      </p:sp>
      <p:sp>
        <p:nvSpPr>
          <p:cNvPr id="3" name="Footer Placeholder 4">
            <a:extLst>
              <a:ext uri="{FF2B5EF4-FFF2-40B4-BE49-F238E27FC236}">
                <a16:creationId xmlns:a16="http://schemas.microsoft.com/office/drawing/2014/main" id="{C4C54694-609E-01FC-A66A-5DE3197810C6}"/>
              </a:ext>
            </a:extLst>
          </p:cNvPr>
          <p:cNvSpPr>
            <a:spLocks noGrp="1"/>
          </p:cNvSpPr>
          <p:nvPr>
            <p:ph type="ftr" sz="quarter" idx="11"/>
          </p:nvPr>
        </p:nvSpPr>
        <p:spPr/>
        <p:txBody>
          <a:bodyPr/>
          <a:lstStyle>
            <a:lvl1pPr>
              <a:defRPr/>
            </a:lvl1pPr>
          </a:lstStyle>
          <a:p>
            <a:pPr>
              <a:defRPr/>
            </a:pPr>
            <a:endParaRPr lang="vi-VN"/>
          </a:p>
        </p:txBody>
      </p:sp>
      <p:sp>
        <p:nvSpPr>
          <p:cNvPr id="4" name="Slide Number Placeholder 5">
            <a:extLst>
              <a:ext uri="{FF2B5EF4-FFF2-40B4-BE49-F238E27FC236}">
                <a16:creationId xmlns:a16="http://schemas.microsoft.com/office/drawing/2014/main" id="{51CFFEC6-1E51-9595-3D71-A0CE2CEEE64F}"/>
              </a:ext>
            </a:extLst>
          </p:cNvPr>
          <p:cNvSpPr>
            <a:spLocks noGrp="1"/>
          </p:cNvSpPr>
          <p:nvPr>
            <p:ph type="sldNum" sz="quarter" idx="12"/>
          </p:nvPr>
        </p:nvSpPr>
        <p:spPr/>
        <p:txBody>
          <a:bodyPr/>
          <a:lstStyle>
            <a:lvl1pPr>
              <a:defRPr/>
            </a:lvl1pPr>
          </a:lstStyle>
          <a:p>
            <a:pPr>
              <a:defRPr/>
            </a:pPr>
            <a:fld id="{539D4454-621A-4E28-9F3D-5286392B061C}" type="slidenum">
              <a:rPr lang="vi-VN" altLang="en-US"/>
              <a:pPr>
                <a:defRPr/>
              </a:pPr>
              <a:t>‹#›</a:t>
            </a:fld>
            <a:endParaRPr lang="vi-VN" altLang="en-US"/>
          </a:p>
        </p:txBody>
      </p:sp>
    </p:spTree>
    <p:extLst>
      <p:ext uri="{BB962C8B-B14F-4D97-AF65-F5344CB8AC3E}">
        <p14:creationId xmlns:p14="http://schemas.microsoft.com/office/powerpoint/2010/main" val="560988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vi-VN"/>
              <a:t>Bấm để sửa kiểu tiêu đề Bản cái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B8A561CB-16EB-36FA-88AD-C626B5D051F1}"/>
              </a:ext>
            </a:extLst>
          </p:cNvPr>
          <p:cNvSpPr>
            <a:spLocks noGrp="1"/>
          </p:cNvSpPr>
          <p:nvPr>
            <p:ph type="dt" sz="half" idx="10"/>
          </p:nvPr>
        </p:nvSpPr>
        <p:spPr/>
        <p:txBody>
          <a:bodyPr/>
          <a:lstStyle>
            <a:lvl1pPr>
              <a:defRPr/>
            </a:lvl1pPr>
          </a:lstStyle>
          <a:p>
            <a:pPr>
              <a:defRPr/>
            </a:pPr>
            <a:fld id="{4608AF77-3D48-40D4-BD58-1CA56BCF18CF}" type="datetimeFigureOut">
              <a:rPr lang="vi-VN"/>
              <a:pPr>
                <a:defRPr/>
              </a:pPr>
              <a:t>16/05/2023</a:t>
            </a:fld>
            <a:endParaRPr lang="vi-VN"/>
          </a:p>
        </p:txBody>
      </p:sp>
      <p:sp>
        <p:nvSpPr>
          <p:cNvPr id="6" name="Footer Placeholder 4">
            <a:extLst>
              <a:ext uri="{FF2B5EF4-FFF2-40B4-BE49-F238E27FC236}">
                <a16:creationId xmlns:a16="http://schemas.microsoft.com/office/drawing/2014/main" id="{8FC2C44B-D255-7AB9-5D0F-7A48E4B18792}"/>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5EB02199-F889-B340-BDC8-AC32DB2093EF}"/>
              </a:ext>
            </a:extLst>
          </p:cNvPr>
          <p:cNvSpPr>
            <a:spLocks noGrp="1"/>
          </p:cNvSpPr>
          <p:nvPr>
            <p:ph type="sldNum" sz="quarter" idx="12"/>
          </p:nvPr>
        </p:nvSpPr>
        <p:spPr/>
        <p:txBody>
          <a:bodyPr/>
          <a:lstStyle>
            <a:lvl1pPr>
              <a:defRPr/>
            </a:lvl1pPr>
          </a:lstStyle>
          <a:p>
            <a:pPr>
              <a:defRPr/>
            </a:pPr>
            <a:fld id="{0ED215CB-B6C8-4DF1-B31E-E40536DACED1}" type="slidenum">
              <a:rPr lang="vi-VN" altLang="en-US"/>
              <a:pPr>
                <a:defRPr/>
              </a:pPr>
              <a:t>‹#›</a:t>
            </a:fld>
            <a:endParaRPr lang="vi-VN" altLang="en-US"/>
          </a:p>
        </p:txBody>
      </p:sp>
    </p:spTree>
    <p:extLst>
      <p:ext uri="{BB962C8B-B14F-4D97-AF65-F5344CB8AC3E}">
        <p14:creationId xmlns:p14="http://schemas.microsoft.com/office/powerpoint/2010/main" val="2752109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C8FBD-4B25-B4AB-4AFC-C9F0C19A9F5F}"/>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E77FE505-E1E4-650C-6D36-D65313DBF9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7A422815-65E9-2E8F-6131-9939AF72E70B}"/>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5" name="Footer Placeholder 4">
            <a:extLst>
              <a:ext uri="{FF2B5EF4-FFF2-40B4-BE49-F238E27FC236}">
                <a16:creationId xmlns:a16="http://schemas.microsoft.com/office/drawing/2014/main" id="{1C118903-4ACC-9F10-608B-107E69743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B1DE6-AB33-B6A0-AE8D-07F3D3EB072F}"/>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976880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noProof="0"/>
              <a:t>Bấm biểu tượng để thêm hình ảnh</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5A37CB0A-8C83-06BB-25DC-09917F347CA6}"/>
              </a:ext>
            </a:extLst>
          </p:cNvPr>
          <p:cNvSpPr>
            <a:spLocks noGrp="1"/>
          </p:cNvSpPr>
          <p:nvPr>
            <p:ph type="dt" sz="half" idx="10"/>
          </p:nvPr>
        </p:nvSpPr>
        <p:spPr/>
        <p:txBody>
          <a:bodyPr/>
          <a:lstStyle>
            <a:lvl1pPr>
              <a:defRPr/>
            </a:lvl1pPr>
          </a:lstStyle>
          <a:p>
            <a:pPr>
              <a:defRPr/>
            </a:pPr>
            <a:fld id="{3BCA3387-BBD8-4282-A4D1-E74D9B47D20C}" type="datetimeFigureOut">
              <a:rPr lang="vi-VN"/>
              <a:pPr>
                <a:defRPr/>
              </a:pPr>
              <a:t>16/05/2023</a:t>
            </a:fld>
            <a:endParaRPr lang="vi-VN"/>
          </a:p>
        </p:txBody>
      </p:sp>
      <p:sp>
        <p:nvSpPr>
          <p:cNvPr id="6" name="Footer Placeholder 4">
            <a:extLst>
              <a:ext uri="{FF2B5EF4-FFF2-40B4-BE49-F238E27FC236}">
                <a16:creationId xmlns:a16="http://schemas.microsoft.com/office/drawing/2014/main" id="{65583AD3-405B-86AE-2D53-E1D6F8BB433E}"/>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013C53B1-6642-3EFE-BE13-1DD811B09A05}"/>
              </a:ext>
            </a:extLst>
          </p:cNvPr>
          <p:cNvSpPr>
            <a:spLocks noGrp="1"/>
          </p:cNvSpPr>
          <p:nvPr>
            <p:ph type="sldNum" sz="quarter" idx="12"/>
          </p:nvPr>
        </p:nvSpPr>
        <p:spPr/>
        <p:txBody>
          <a:bodyPr/>
          <a:lstStyle>
            <a:lvl1pPr>
              <a:defRPr/>
            </a:lvl1pPr>
          </a:lstStyle>
          <a:p>
            <a:pPr>
              <a:defRPr/>
            </a:pPr>
            <a:fld id="{5F246D9E-05E9-4B1D-95AD-E47D6C4CDFF7}" type="slidenum">
              <a:rPr lang="vi-VN" altLang="en-US"/>
              <a:pPr>
                <a:defRPr/>
              </a:pPr>
              <a:t>‹#›</a:t>
            </a:fld>
            <a:endParaRPr lang="vi-VN" altLang="en-US"/>
          </a:p>
        </p:txBody>
      </p:sp>
    </p:spTree>
    <p:extLst>
      <p:ext uri="{BB962C8B-B14F-4D97-AF65-F5344CB8AC3E}">
        <p14:creationId xmlns:p14="http://schemas.microsoft.com/office/powerpoint/2010/main" val="31809162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D3969FC5-9DF9-D4D2-5A59-5AB55188A8F1}"/>
              </a:ext>
            </a:extLst>
          </p:cNvPr>
          <p:cNvSpPr>
            <a:spLocks noGrp="1"/>
          </p:cNvSpPr>
          <p:nvPr>
            <p:ph type="dt" sz="half" idx="10"/>
          </p:nvPr>
        </p:nvSpPr>
        <p:spPr/>
        <p:txBody>
          <a:bodyPr/>
          <a:lstStyle>
            <a:lvl1pPr>
              <a:defRPr/>
            </a:lvl1pPr>
          </a:lstStyle>
          <a:p>
            <a:pPr>
              <a:defRPr/>
            </a:pPr>
            <a:fld id="{2357FF47-299D-4DE4-B5C5-6209CAFC1181}" type="datetimeFigureOut">
              <a:rPr lang="vi-VN"/>
              <a:pPr>
                <a:defRPr/>
              </a:pPr>
              <a:t>16/05/2023</a:t>
            </a:fld>
            <a:endParaRPr lang="vi-VN"/>
          </a:p>
        </p:txBody>
      </p:sp>
      <p:sp>
        <p:nvSpPr>
          <p:cNvPr id="5" name="Footer Placeholder 4">
            <a:extLst>
              <a:ext uri="{FF2B5EF4-FFF2-40B4-BE49-F238E27FC236}">
                <a16:creationId xmlns:a16="http://schemas.microsoft.com/office/drawing/2014/main" id="{11C39ECC-CC1E-71AF-C69D-F3F2479B370D}"/>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FA4ABAA0-55CE-10FE-B112-6AD4C2A1B623}"/>
              </a:ext>
            </a:extLst>
          </p:cNvPr>
          <p:cNvSpPr>
            <a:spLocks noGrp="1"/>
          </p:cNvSpPr>
          <p:nvPr>
            <p:ph type="sldNum" sz="quarter" idx="12"/>
          </p:nvPr>
        </p:nvSpPr>
        <p:spPr/>
        <p:txBody>
          <a:bodyPr/>
          <a:lstStyle>
            <a:lvl1pPr>
              <a:defRPr/>
            </a:lvl1pPr>
          </a:lstStyle>
          <a:p>
            <a:pPr>
              <a:defRPr/>
            </a:pPr>
            <a:fld id="{508CAC72-9AAE-4140-BF7C-4D10BC5C3B2E}" type="slidenum">
              <a:rPr lang="vi-VN" altLang="en-US"/>
              <a:pPr>
                <a:defRPr/>
              </a:pPr>
              <a:t>‹#›</a:t>
            </a:fld>
            <a:endParaRPr lang="vi-VN" altLang="en-US"/>
          </a:p>
        </p:txBody>
      </p:sp>
    </p:spTree>
    <p:extLst>
      <p:ext uri="{BB962C8B-B14F-4D97-AF65-F5344CB8AC3E}">
        <p14:creationId xmlns:p14="http://schemas.microsoft.com/office/powerpoint/2010/main" val="3814025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4" name="TextBox 19">
            <a:extLst>
              <a:ext uri="{FF2B5EF4-FFF2-40B4-BE49-F238E27FC236}">
                <a16:creationId xmlns:a16="http://schemas.microsoft.com/office/drawing/2014/main" id="{562C8D67-F1A0-67A9-ED7E-002C59461908}"/>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1">
            <a:extLst>
              <a:ext uri="{FF2B5EF4-FFF2-40B4-BE49-F238E27FC236}">
                <a16:creationId xmlns:a16="http://schemas.microsoft.com/office/drawing/2014/main" id="{319B3206-2496-660B-BC27-66857ACAA43E}"/>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endParaRPr lang="en-US" altLang="vi-VN">
              <a:solidFill>
                <a:srgbClr val="EE6E4A"/>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B7385CDD-91A2-CA22-5C4A-95D0FF76F1AC}"/>
              </a:ext>
            </a:extLst>
          </p:cNvPr>
          <p:cNvSpPr>
            <a:spLocks noGrp="1"/>
          </p:cNvSpPr>
          <p:nvPr>
            <p:ph type="dt" sz="half" idx="14"/>
          </p:nvPr>
        </p:nvSpPr>
        <p:spPr/>
        <p:txBody>
          <a:bodyPr/>
          <a:lstStyle>
            <a:lvl1pPr>
              <a:defRPr/>
            </a:lvl1pPr>
          </a:lstStyle>
          <a:p>
            <a:pPr>
              <a:defRPr/>
            </a:pPr>
            <a:fld id="{B1E878E2-9EE7-4675-A0E8-8BB2C9F2C4D7}" type="datetimeFigureOut">
              <a:rPr lang="vi-VN"/>
              <a:pPr>
                <a:defRPr/>
              </a:pPr>
              <a:t>16/05/2023</a:t>
            </a:fld>
            <a:endParaRPr lang="vi-VN"/>
          </a:p>
        </p:txBody>
      </p:sp>
      <p:sp>
        <p:nvSpPr>
          <p:cNvPr id="7" name="Footer Placeholder 4">
            <a:extLst>
              <a:ext uri="{FF2B5EF4-FFF2-40B4-BE49-F238E27FC236}">
                <a16:creationId xmlns:a16="http://schemas.microsoft.com/office/drawing/2014/main" id="{AFF0B022-68DF-A46A-C5FA-DCB89E03F198}"/>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E8676253-6E47-76C6-7B6C-C7072633794A}"/>
              </a:ext>
            </a:extLst>
          </p:cNvPr>
          <p:cNvSpPr>
            <a:spLocks noGrp="1"/>
          </p:cNvSpPr>
          <p:nvPr>
            <p:ph type="sldNum" sz="quarter" idx="16"/>
          </p:nvPr>
        </p:nvSpPr>
        <p:spPr/>
        <p:txBody>
          <a:bodyPr/>
          <a:lstStyle>
            <a:lvl1pPr>
              <a:defRPr/>
            </a:lvl1pPr>
          </a:lstStyle>
          <a:p>
            <a:pPr>
              <a:defRPr/>
            </a:pPr>
            <a:fld id="{BD986DC4-39A1-4F1F-AABE-303FF18A5E1F}" type="slidenum">
              <a:rPr lang="vi-VN" altLang="en-US"/>
              <a:pPr>
                <a:defRPr/>
              </a:pPr>
              <a:t>‹#›</a:t>
            </a:fld>
            <a:endParaRPr lang="vi-VN" altLang="en-US"/>
          </a:p>
        </p:txBody>
      </p:sp>
    </p:spTree>
    <p:extLst>
      <p:ext uri="{BB962C8B-B14F-4D97-AF65-F5344CB8AC3E}">
        <p14:creationId xmlns:p14="http://schemas.microsoft.com/office/powerpoint/2010/main" val="348290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0DADE169-6006-7978-2465-D537681E9D7A}"/>
              </a:ext>
            </a:extLst>
          </p:cNvPr>
          <p:cNvSpPr>
            <a:spLocks noGrp="1"/>
          </p:cNvSpPr>
          <p:nvPr>
            <p:ph type="dt" sz="half" idx="10"/>
          </p:nvPr>
        </p:nvSpPr>
        <p:spPr/>
        <p:txBody>
          <a:bodyPr/>
          <a:lstStyle>
            <a:lvl1pPr>
              <a:defRPr/>
            </a:lvl1pPr>
          </a:lstStyle>
          <a:p>
            <a:pPr>
              <a:defRPr/>
            </a:pPr>
            <a:fld id="{DC5BC936-6454-4D4C-BB16-6699F251BF11}" type="datetimeFigureOut">
              <a:rPr lang="vi-VN"/>
              <a:pPr>
                <a:defRPr/>
              </a:pPr>
              <a:t>16/05/2023</a:t>
            </a:fld>
            <a:endParaRPr lang="vi-VN"/>
          </a:p>
        </p:txBody>
      </p:sp>
      <p:sp>
        <p:nvSpPr>
          <p:cNvPr id="5" name="Footer Placeholder 4">
            <a:extLst>
              <a:ext uri="{FF2B5EF4-FFF2-40B4-BE49-F238E27FC236}">
                <a16:creationId xmlns:a16="http://schemas.microsoft.com/office/drawing/2014/main" id="{877FB0F6-ACDC-BABE-D4D0-ED35BFD40ED1}"/>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6998DA74-8EF4-7BBF-6BF1-BE535FF79670}"/>
              </a:ext>
            </a:extLst>
          </p:cNvPr>
          <p:cNvSpPr>
            <a:spLocks noGrp="1"/>
          </p:cNvSpPr>
          <p:nvPr>
            <p:ph type="sldNum" sz="quarter" idx="12"/>
          </p:nvPr>
        </p:nvSpPr>
        <p:spPr/>
        <p:txBody>
          <a:bodyPr/>
          <a:lstStyle>
            <a:lvl1pPr>
              <a:defRPr/>
            </a:lvl1pPr>
          </a:lstStyle>
          <a:p>
            <a:pPr>
              <a:defRPr/>
            </a:pPr>
            <a:fld id="{24C15648-5C6A-48F4-99C7-DCB6F869974E}" type="slidenum">
              <a:rPr lang="vi-VN" altLang="en-US"/>
              <a:pPr>
                <a:defRPr/>
              </a:pPr>
              <a:t>‹#›</a:t>
            </a:fld>
            <a:endParaRPr lang="vi-VN" altLang="en-US"/>
          </a:p>
        </p:txBody>
      </p:sp>
    </p:spTree>
    <p:extLst>
      <p:ext uri="{BB962C8B-B14F-4D97-AF65-F5344CB8AC3E}">
        <p14:creationId xmlns:p14="http://schemas.microsoft.com/office/powerpoint/2010/main" val="6819799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ích dẫn Danh Thiếp">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0E55726F-9D5B-701E-C4C2-AC5DAF70A1D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4">
            <a:extLst>
              <a:ext uri="{FF2B5EF4-FFF2-40B4-BE49-F238E27FC236}">
                <a16:creationId xmlns:a16="http://schemas.microsoft.com/office/drawing/2014/main" id="{17035A22-2292-0AB6-8932-3754B2F853CC}"/>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1806B0E7-52AA-AAB3-868B-CB9EDFD5472C}"/>
              </a:ext>
            </a:extLst>
          </p:cNvPr>
          <p:cNvSpPr>
            <a:spLocks noGrp="1"/>
          </p:cNvSpPr>
          <p:nvPr>
            <p:ph type="dt" sz="half" idx="14"/>
          </p:nvPr>
        </p:nvSpPr>
        <p:spPr/>
        <p:txBody>
          <a:bodyPr/>
          <a:lstStyle>
            <a:lvl1pPr>
              <a:defRPr/>
            </a:lvl1pPr>
          </a:lstStyle>
          <a:p>
            <a:pPr>
              <a:defRPr/>
            </a:pPr>
            <a:fld id="{E3E9F763-3476-41BD-9613-015F71EE51D6}" type="datetimeFigureOut">
              <a:rPr lang="vi-VN"/>
              <a:pPr>
                <a:defRPr/>
              </a:pPr>
              <a:t>16/05/2023</a:t>
            </a:fld>
            <a:endParaRPr lang="vi-VN"/>
          </a:p>
        </p:txBody>
      </p:sp>
      <p:sp>
        <p:nvSpPr>
          <p:cNvPr id="7" name="Footer Placeholder 4">
            <a:extLst>
              <a:ext uri="{FF2B5EF4-FFF2-40B4-BE49-F238E27FC236}">
                <a16:creationId xmlns:a16="http://schemas.microsoft.com/office/drawing/2014/main" id="{C1C8CC15-3652-4CFA-E885-26C7C53DDCB2}"/>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9E4F4327-92C6-5125-E423-6CE43E60FCF0}"/>
              </a:ext>
            </a:extLst>
          </p:cNvPr>
          <p:cNvSpPr>
            <a:spLocks noGrp="1"/>
          </p:cNvSpPr>
          <p:nvPr>
            <p:ph type="sldNum" sz="quarter" idx="16"/>
          </p:nvPr>
        </p:nvSpPr>
        <p:spPr/>
        <p:txBody>
          <a:bodyPr/>
          <a:lstStyle>
            <a:lvl1pPr>
              <a:defRPr/>
            </a:lvl1pPr>
          </a:lstStyle>
          <a:p>
            <a:pPr>
              <a:defRPr/>
            </a:pPr>
            <a:fld id="{1EBA8624-81BA-4C79-B996-1A5979DC9B7B}" type="slidenum">
              <a:rPr lang="vi-VN" altLang="en-US"/>
              <a:pPr>
                <a:defRPr/>
              </a:pPr>
              <a:t>‹#›</a:t>
            </a:fld>
            <a:endParaRPr lang="vi-VN" altLang="en-US"/>
          </a:p>
        </p:txBody>
      </p:sp>
    </p:spTree>
    <p:extLst>
      <p:ext uri="{BB962C8B-B14F-4D97-AF65-F5344CB8AC3E}">
        <p14:creationId xmlns:p14="http://schemas.microsoft.com/office/powerpoint/2010/main" val="3498194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81D6D89-26EF-B107-2B71-2408C3C7B7A6}"/>
              </a:ext>
            </a:extLst>
          </p:cNvPr>
          <p:cNvSpPr>
            <a:spLocks noGrp="1"/>
          </p:cNvSpPr>
          <p:nvPr>
            <p:ph type="dt" sz="half" idx="14"/>
          </p:nvPr>
        </p:nvSpPr>
        <p:spPr/>
        <p:txBody>
          <a:bodyPr/>
          <a:lstStyle>
            <a:lvl1pPr>
              <a:defRPr/>
            </a:lvl1pPr>
          </a:lstStyle>
          <a:p>
            <a:pPr>
              <a:defRPr/>
            </a:pPr>
            <a:fld id="{42843BFE-5773-48F5-9443-FD356C3E2CC0}" type="datetimeFigureOut">
              <a:rPr lang="vi-VN"/>
              <a:pPr>
                <a:defRPr/>
              </a:pPr>
              <a:t>16/05/2023</a:t>
            </a:fld>
            <a:endParaRPr lang="vi-VN"/>
          </a:p>
        </p:txBody>
      </p:sp>
      <p:sp>
        <p:nvSpPr>
          <p:cNvPr id="5" name="Footer Placeholder 4">
            <a:extLst>
              <a:ext uri="{FF2B5EF4-FFF2-40B4-BE49-F238E27FC236}">
                <a16:creationId xmlns:a16="http://schemas.microsoft.com/office/drawing/2014/main" id="{51945244-D859-7CBE-5FF7-D3C8FE18F72D}"/>
              </a:ext>
            </a:extLst>
          </p:cNvPr>
          <p:cNvSpPr>
            <a:spLocks noGrp="1"/>
          </p:cNvSpPr>
          <p:nvPr>
            <p:ph type="ftr" sz="quarter" idx="15"/>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38A7C9CE-F118-3F75-D6F8-AD227409F499}"/>
              </a:ext>
            </a:extLst>
          </p:cNvPr>
          <p:cNvSpPr>
            <a:spLocks noGrp="1"/>
          </p:cNvSpPr>
          <p:nvPr>
            <p:ph type="sldNum" sz="quarter" idx="16"/>
          </p:nvPr>
        </p:nvSpPr>
        <p:spPr/>
        <p:txBody>
          <a:bodyPr/>
          <a:lstStyle>
            <a:lvl1pPr>
              <a:defRPr/>
            </a:lvl1pPr>
          </a:lstStyle>
          <a:p>
            <a:pPr>
              <a:defRPr/>
            </a:pPr>
            <a:fld id="{F953979A-D956-4E2B-B823-BB6E2EA14B38}" type="slidenum">
              <a:rPr lang="vi-VN" altLang="en-US"/>
              <a:pPr>
                <a:defRPr/>
              </a:pPr>
              <a:t>‹#›</a:t>
            </a:fld>
            <a:endParaRPr lang="vi-VN" altLang="en-US"/>
          </a:p>
        </p:txBody>
      </p:sp>
    </p:spTree>
    <p:extLst>
      <p:ext uri="{BB962C8B-B14F-4D97-AF65-F5344CB8AC3E}">
        <p14:creationId xmlns:p14="http://schemas.microsoft.com/office/powerpoint/2010/main" val="3023479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DD76F7C2-8497-C252-0B85-AD669E5BD045}"/>
              </a:ext>
            </a:extLst>
          </p:cNvPr>
          <p:cNvSpPr>
            <a:spLocks noGrp="1"/>
          </p:cNvSpPr>
          <p:nvPr>
            <p:ph type="dt" sz="half" idx="10"/>
          </p:nvPr>
        </p:nvSpPr>
        <p:spPr/>
        <p:txBody>
          <a:bodyPr/>
          <a:lstStyle>
            <a:lvl1pPr>
              <a:defRPr/>
            </a:lvl1pPr>
          </a:lstStyle>
          <a:p>
            <a:pPr>
              <a:defRPr/>
            </a:pPr>
            <a:fld id="{842F6FE8-F70A-47A3-9F17-6827AB7C4D44}" type="datetimeFigureOut">
              <a:rPr lang="vi-VN"/>
              <a:pPr>
                <a:defRPr/>
              </a:pPr>
              <a:t>16/05/2023</a:t>
            </a:fld>
            <a:endParaRPr lang="vi-VN"/>
          </a:p>
        </p:txBody>
      </p:sp>
      <p:sp>
        <p:nvSpPr>
          <p:cNvPr id="5" name="Footer Placeholder 4">
            <a:extLst>
              <a:ext uri="{FF2B5EF4-FFF2-40B4-BE49-F238E27FC236}">
                <a16:creationId xmlns:a16="http://schemas.microsoft.com/office/drawing/2014/main" id="{D92B8FF2-83F5-6DB6-FF34-D44001C9ABE2}"/>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10C6F3E8-63A4-6830-4B71-2D4FA741D59D}"/>
              </a:ext>
            </a:extLst>
          </p:cNvPr>
          <p:cNvSpPr>
            <a:spLocks noGrp="1"/>
          </p:cNvSpPr>
          <p:nvPr>
            <p:ph type="sldNum" sz="quarter" idx="12"/>
          </p:nvPr>
        </p:nvSpPr>
        <p:spPr/>
        <p:txBody>
          <a:bodyPr/>
          <a:lstStyle>
            <a:lvl1pPr>
              <a:defRPr/>
            </a:lvl1pPr>
          </a:lstStyle>
          <a:p>
            <a:pPr>
              <a:defRPr/>
            </a:pPr>
            <a:fld id="{B3F03802-8ED1-4A63-A4B2-CE2A9BACD59F}" type="slidenum">
              <a:rPr lang="vi-VN" altLang="en-US"/>
              <a:pPr>
                <a:defRPr/>
              </a:pPr>
              <a:t>‹#›</a:t>
            </a:fld>
            <a:endParaRPr lang="vi-VN" altLang="en-US"/>
          </a:p>
        </p:txBody>
      </p:sp>
    </p:spTree>
    <p:extLst>
      <p:ext uri="{BB962C8B-B14F-4D97-AF65-F5344CB8AC3E}">
        <p14:creationId xmlns:p14="http://schemas.microsoft.com/office/powerpoint/2010/main" val="1134897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vi-VN"/>
              <a:t>Bấm để sửa kiểu tiêu đề Bản cái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A18E1765-65BD-81B9-6BB2-D441BD4AC449}"/>
              </a:ext>
            </a:extLst>
          </p:cNvPr>
          <p:cNvSpPr>
            <a:spLocks noGrp="1"/>
          </p:cNvSpPr>
          <p:nvPr>
            <p:ph type="dt" sz="half" idx="10"/>
          </p:nvPr>
        </p:nvSpPr>
        <p:spPr/>
        <p:txBody>
          <a:bodyPr/>
          <a:lstStyle>
            <a:lvl1pPr>
              <a:defRPr/>
            </a:lvl1pPr>
          </a:lstStyle>
          <a:p>
            <a:pPr>
              <a:defRPr/>
            </a:pPr>
            <a:fld id="{6143C4E1-4A7A-40DC-97C9-A34DB4343FF5}" type="datetimeFigureOut">
              <a:rPr lang="vi-VN"/>
              <a:pPr>
                <a:defRPr/>
              </a:pPr>
              <a:t>16/05/2023</a:t>
            </a:fld>
            <a:endParaRPr lang="vi-VN"/>
          </a:p>
        </p:txBody>
      </p:sp>
      <p:sp>
        <p:nvSpPr>
          <p:cNvPr id="5" name="Footer Placeholder 4">
            <a:extLst>
              <a:ext uri="{FF2B5EF4-FFF2-40B4-BE49-F238E27FC236}">
                <a16:creationId xmlns:a16="http://schemas.microsoft.com/office/drawing/2014/main" id="{6E2FB2D1-5F61-F236-AF04-01940840BD6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72F7B5FA-9F97-4152-286A-EE6132F70A8A}"/>
              </a:ext>
            </a:extLst>
          </p:cNvPr>
          <p:cNvSpPr>
            <a:spLocks noGrp="1"/>
          </p:cNvSpPr>
          <p:nvPr>
            <p:ph type="sldNum" sz="quarter" idx="12"/>
          </p:nvPr>
        </p:nvSpPr>
        <p:spPr/>
        <p:txBody>
          <a:bodyPr/>
          <a:lstStyle>
            <a:lvl1pPr>
              <a:defRPr/>
            </a:lvl1pPr>
          </a:lstStyle>
          <a:p>
            <a:pPr>
              <a:defRPr/>
            </a:pPr>
            <a:fld id="{10BBF5FE-21E4-4B4A-AE3B-8380B36ABEA4}" type="slidenum">
              <a:rPr lang="vi-VN" altLang="en-US"/>
              <a:pPr>
                <a:defRPr/>
              </a:pPr>
              <a:t>‹#›</a:t>
            </a:fld>
            <a:endParaRPr lang="vi-VN" altLang="en-US"/>
          </a:p>
        </p:txBody>
      </p:sp>
    </p:spTree>
    <p:extLst>
      <p:ext uri="{BB962C8B-B14F-4D97-AF65-F5344CB8AC3E}">
        <p14:creationId xmlns:p14="http://schemas.microsoft.com/office/powerpoint/2010/main" val="16252350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16408D1-F9AF-8779-E578-809B7CB405B8}"/>
              </a:ext>
            </a:extLst>
          </p:cNvPr>
          <p:cNvGrpSpPr>
            <a:grpSpLocks/>
          </p:cNvGrpSpPr>
          <p:nvPr/>
        </p:nvGrpSpPr>
        <p:grpSpPr bwMode="auto">
          <a:xfrm>
            <a:off x="0" y="-7938"/>
            <a:ext cx="12192000" cy="6865938"/>
            <a:chOff x="0" y="-8467"/>
            <a:chExt cx="12192000" cy="6866467"/>
          </a:xfrm>
        </p:grpSpPr>
        <p:cxnSp>
          <p:nvCxnSpPr>
            <p:cNvPr id="5" name="Straight Connector 31">
              <a:extLst>
                <a:ext uri="{FF2B5EF4-FFF2-40B4-BE49-F238E27FC236}">
                  <a16:creationId xmlns:a16="http://schemas.microsoft.com/office/drawing/2014/main" id="{24024F7A-E62F-5D8E-04B1-17979052D4D2}"/>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2539A6EB-18C0-4433-1335-4E192DBA39F5}"/>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750EECF2-C8E6-FC4A-4246-EA1B40708F69}"/>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DE989FAC-4DE4-95B8-3B5F-D58DEB8F23E6}"/>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C02FDFFC-05CA-EA64-5EFA-E2D2CDA77EDF}"/>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95AD1843-A934-8F48-D763-678BECBEF27A}"/>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82C3BB9F-8BDB-418D-E149-2AA190581644}"/>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53C60796-4BBE-B44F-BB1B-4464B335C5CC}"/>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C11CE0EE-0725-AC3C-8594-5458BBE8CEF9}"/>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27E68B8F-9607-52F1-E57D-286C1AC810F7}"/>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Bấm để chỉnh sửa kiểu tiêu đề phụ của Bản cái</a:t>
            </a:r>
            <a:endParaRPr lang="en-US" dirty="0"/>
          </a:p>
        </p:txBody>
      </p:sp>
      <p:sp>
        <p:nvSpPr>
          <p:cNvPr id="15" name="Date Placeholder 3">
            <a:extLst>
              <a:ext uri="{FF2B5EF4-FFF2-40B4-BE49-F238E27FC236}">
                <a16:creationId xmlns:a16="http://schemas.microsoft.com/office/drawing/2014/main" id="{07CCCAFF-6676-A759-CDCC-38682FB18AAD}"/>
              </a:ext>
            </a:extLst>
          </p:cNvPr>
          <p:cNvSpPr>
            <a:spLocks noGrp="1"/>
          </p:cNvSpPr>
          <p:nvPr>
            <p:ph type="dt" sz="half" idx="10"/>
          </p:nvPr>
        </p:nvSpPr>
        <p:spPr/>
        <p:txBody>
          <a:bodyPr/>
          <a:lstStyle>
            <a:lvl1pPr>
              <a:defRPr/>
            </a:lvl1pPr>
          </a:lstStyle>
          <a:p>
            <a:pPr>
              <a:defRPr/>
            </a:pPr>
            <a:fld id="{88FCBF2D-A81D-409A-933F-F513365BE20A}" type="datetimeFigureOut">
              <a:rPr lang="vi-VN"/>
              <a:pPr>
                <a:defRPr/>
              </a:pPr>
              <a:t>16/05/2023</a:t>
            </a:fld>
            <a:endParaRPr lang="vi-VN"/>
          </a:p>
        </p:txBody>
      </p:sp>
      <p:sp>
        <p:nvSpPr>
          <p:cNvPr id="16" name="Footer Placeholder 4">
            <a:extLst>
              <a:ext uri="{FF2B5EF4-FFF2-40B4-BE49-F238E27FC236}">
                <a16:creationId xmlns:a16="http://schemas.microsoft.com/office/drawing/2014/main" id="{B7EE3842-9A01-5D2E-2F3C-DA206923F782}"/>
              </a:ext>
            </a:extLst>
          </p:cNvPr>
          <p:cNvSpPr>
            <a:spLocks noGrp="1"/>
          </p:cNvSpPr>
          <p:nvPr>
            <p:ph type="ftr" sz="quarter" idx="11"/>
          </p:nvPr>
        </p:nvSpPr>
        <p:spPr/>
        <p:txBody>
          <a:bodyPr/>
          <a:lstStyle>
            <a:lvl1pPr>
              <a:defRPr/>
            </a:lvl1pPr>
          </a:lstStyle>
          <a:p>
            <a:pPr>
              <a:defRPr/>
            </a:pPr>
            <a:endParaRPr lang="vi-VN"/>
          </a:p>
        </p:txBody>
      </p:sp>
      <p:sp>
        <p:nvSpPr>
          <p:cNvPr id="17" name="Slide Number Placeholder 5">
            <a:extLst>
              <a:ext uri="{FF2B5EF4-FFF2-40B4-BE49-F238E27FC236}">
                <a16:creationId xmlns:a16="http://schemas.microsoft.com/office/drawing/2014/main" id="{5A9765D9-2949-5DF7-0539-6CBEE567A925}"/>
              </a:ext>
            </a:extLst>
          </p:cNvPr>
          <p:cNvSpPr>
            <a:spLocks noGrp="1"/>
          </p:cNvSpPr>
          <p:nvPr>
            <p:ph type="sldNum" sz="quarter" idx="12"/>
          </p:nvPr>
        </p:nvSpPr>
        <p:spPr/>
        <p:txBody>
          <a:bodyPr/>
          <a:lstStyle>
            <a:lvl1pPr>
              <a:defRPr/>
            </a:lvl1pPr>
          </a:lstStyle>
          <a:p>
            <a:pPr>
              <a:defRPr/>
            </a:pPr>
            <a:fld id="{BDDB6988-21E6-489C-AF7F-8F427D3ACEDD}" type="slidenum">
              <a:rPr lang="vi-VN" altLang="en-US"/>
              <a:pPr>
                <a:defRPr/>
              </a:pPr>
              <a:t>‹#›</a:t>
            </a:fld>
            <a:endParaRPr lang="vi-VN" altLang="en-US"/>
          </a:p>
        </p:txBody>
      </p:sp>
    </p:spTree>
    <p:extLst>
      <p:ext uri="{BB962C8B-B14F-4D97-AF65-F5344CB8AC3E}">
        <p14:creationId xmlns:p14="http://schemas.microsoft.com/office/powerpoint/2010/main" val="2999141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A703ED2A-ED95-5488-5301-E7601DE1E046}"/>
              </a:ext>
            </a:extLst>
          </p:cNvPr>
          <p:cNvSpPr>
            <a:spLocks noGrp="1"/>
          </p:cNvSpPr>
          <p:nvPr>
            <p:ph type="dt" sz="half" idx="10"/>
          </p:nvPr>
        </p:nvSpPr>
        <p:spPr/>
        <p:txBody>
          <a:bodyPr/>
          <a:lstStyle>
            <a:lvl1pPr>
              <a:defRPr/>
            </a:lvl1pPr>
          </a:lstStyle>
          <a:p>
            <a:pPr>
              <a:defRPr/>
            </a:pPr>
            <a:fld id="{C4FDBE38-4D4C-401C-A2A3-B5B5110A4461}" type="datetimeFigureOut">
              <a:rPr lang="vi-VN"/>
              <a:pPr>
                <a:defRPr/>
              </a:pPr>
              <a:t>16/05/2023</a:t>
            </a:fld>
            <a:endParaRPr lang="vi-VN"/>
          </a:p>
        </p:txBody>
      </p:sp>
      <p:sp>
        <p:nvSpPr>
          <p:cNvPr id="5" name="Footer Placeholder 4">
            <a:extLst>
              <a:ext uri="{FF2B5EF4-FFF2-40B4-BE49-F238E27FC236}">
                <a16:creationId xmlns:a16="http://schemas.microsoft.com/office/drawing/2014/main" id="{99F69DE2-9D35-EDF7-CBC2-03607C247C31}"/>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AC3117D8-17A7-7181-2BF1-A95E640F9687}"/>
              </a:ext>
            </a:extLst>
          </p:cNvPr>
          <p:cNvSpPr>
            <a:spLocks noGrp="1"/>
          </p:cNvSpPr>
          <p:nvPr>
            <p:ph type="sldNum" sz="quarter" idx="12"/>
          </p:nvPr>
        </p:nvSpPr>
        <p:spPr/>
        <p:txBody>
          <a:bodyPr/>
          <a:lstStyle>
            <a:lvl1pPr>
              <a:defRPr/>
            </a:lvl1pPr>
          </a:lstStyle>
          <a:p>
            <a:pPr>
              <a:defRPr/>
            </a:pPr>
            <a:fld id="{FF6942D6-09F1-43C0-955F-20DC0C1A7940}" type="slidenum">
              <a:rPr lang="vi-VN" altLang="en-US"/>
              <a:pPr>
                <a:defRPr/>
              </a:pPr>
              <a:t>‹#›</a:t>
            </a:fld>
            <a:endParaRPr lang="vi-VN" altLang="en-US"/>
          </a:p>
        </p:txBody>
      </p:sp>
    </p:spTree>
    <p:extLst>
      <p:ext uri="{BB962C8B-B14F-4D97-AF65-F5344CB8AC3E}">
        <p14:creationId xmlns:p14="http://schemas.microsoft.com/office/powerpoint/2010/main" val="10987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EDBC-AE99-0AFD-9A61-F57B0024F0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68D40A92-E341-33CD-FC47-5FD7B3BBD1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713105-86ED-72EA-002A-37D8DA3E5D97}"/>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5" name="Footer Placeholder 4">
            <a:extLst>
              <a:ext uri="{FF2B5EF4-FFF2-40B4-BE49-F238E27FC236}">
                <a16:creationId xmlns:a16="http://schemas.microsoft.com/office/drawing/2014/main" id="{B1E43BF6-4ED8-53E5-3415-BD2942825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2BB64-B13E-1D1B-0300-414ABFF14D8F}"/>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4225565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6F4C2AA-CF9B-AC59-8197-9B2086304736}"/>
              </a:ext>
            </a:extLst>
          </p:cNvPr>
          <p:cNvSpPr>
            <a:spLocks noGrp="1"/>
          </p:cNvSpPr>
          <p:nvPr>
            <p:ph type="dt" sz="half" idx="10"/>
          </p:nvPr>
        </p:nvSpPr>
        <p:spPr/>
        <p:txBody>
          <a:bodyPr/>
          <a:lstStyle>
            <a:lvl1pPr>
              <a:defRPr/>
            </a:lvl1pPr>
          </a:lstStyle>
          <a:p>
            <a:pPr>
              <a:defRPr/>
            </a:pPr>
            <a:fld id="{07B47C8B-8DC9-4D3A-9B41-9439F4F72CAF}" type="datetimeFigureOut">
              <a:rPr lang="vi-VN"/>
              <a:pPr>
                <a:defRPr/>
              </a:pPr>
              <a:t>16/05/2023</a:t>
            </a:fld>
            <a:endParaRPr lang="vi-VN"/>
          </a:p>
        </p:txBody>
      </p:sp>
      <p:sp>
        <p:nvSpPr>
          <p:cNvPr id="5" name="Footer Placeholder 4">
            <a:extLst>
              <a:ext uri="{FF2B5EF4-FFF2-40B4-BE49-F238E27FC236}">
                <a16:creationId xmlns:a16="http://schemas.microsoft.com/office/drawing/2014/main" id="{F4FAB3B7-3991-586C-AB9E-319ACAE144BF}"/>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34D81881-7CDA-26FF-A0DC-E17FA1A6EAE7}"/>
              </a:ext>
            </a:extLst>
          </p:cNvPr>
          <p:cNvSpPr>
            <a:spLocks noGrp="1"/>
          </p:cNvSpPr>
          <p:nvPr>
            <p:ph type="sldNum" sz="quarter" idx="12"/>
          </p:nvPr>
        </p:nvSpPr>
        <p:spPr/>
        <p:txBody>
          <a:bodyPr/>
          <a:lstStyle>
            <a:lvl1pPr>
              <a:defRPr/>
            </a:lvl1pPr>
          </a:lstStyle>
          <a:p>
            <a:pPr>
              <a:defRPr/>
            </a:pPr>
            <a:fld id="{18D2B0E6-6240-4F1F-AEB5-296DCB45A030}" type="slidenum">
              <a:rPr lang="vi-VN" altLang="en-US"/>
              <a:pPr>
                <a:defRPr/>
              </a:pPr>
              <a:t>‹#›</a:t>
            </a:fld>
            <a:endParaRPr lang="vi-VN" altLang="en-US"/>
          </a:p>
        </p:txBody>
      </p:sp>
    </p:spTree>
    <p:extLst>
      <p:ext uri="{BB962C8B-B14F-4D97-AF65-F5344CB8AC3E}">
        <p14:creationId xmlns:p14="http://schemas.microsoft.com/office/powerpoint/2010/main" val="13159609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3">
            <a:extLst>
              <a:ext uri="{FF2B5EF4-FFF2-40B4-BE49-F238E27FC236}">
                <a16:creationId xmlns:a16="http://schemas.microsoft.com/office/drawing/2014/main" id="{C541999D-48DA-07BB-B24C-3B8AC32824BC}"/>
              </a:ext>
            </a:extLst>
          </p:cNvPr>
          <p:cNvSpPr>
            <a:spLocks noGrp="1"/>
          </p:cNvSpPr>
          <p:nvPr>
            <p:ph type="dt" sz="half" idx="10"/>
          </p:nvPr>
        </p:nvSpPr>
        <p:spPr/>
        <p:txBody>
          <a:bodyPr/>
          <a:lstStyle>
            <a:lvl1pPr>
              <a:defRPr/>
            </a:lvl1pPr>
          </a:lstStyle>
          <a:p>
            <a:pPr>
              <a:defRPr/>
            </a:pPr>
            <a:fld id="{9995F2B4-4FFF-4B42-BDB2-E5B8AB29A6CF}" type="datetimeFigureOut">
              <a:rPr lang="vi-VN"/>
              <a:pPr>
                <a:defRPr/>
              </a:pPr>
              <a:t>16/05/2023</a:t>
            </a:fld>
            <a:endParaRPr lang="vi-VN"/>
          </a:p>
        </p:txBody>
      </p:sp>
      <p:sp>
        <p:nvSpPr>
          <p:cNvPr id="6" name="Footer Placeholder 4">
            <a:extLst>
              <a:ext uri="{FF2B5EF4-FFF2-40B4-BE49-F238E27FC236}">
                <a16:creationId xmlns:a16="http://schemas.microsoft.com/office/drawing/2014/main" id="{EABD02B1-CDFB-9884-7152-9CA30B675D9D}"/>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3CA9111A-E837-7970-AC90-2425CE7BCE1A}"/>
              </a:ext>
            </a:extLst>
          </p:cNvPr>
          <p:cNvSpPr>
            <a:spLocks noGrp="1"/>
          </p:cNvSpPr>
          <p:nvPr>
            <p:ph type="sldNum" sz="quarter" idx="12"/>
          </p:nvPr>
        </p:nvSpPr>
        <p:spPr/>
        <p:txBody>
          <a:bodyPr/>
          <a:lstStyle>
            <a:lvl1pPr>
              <a:defRPr/>
            </a:lvl1pPr>
          </a:lstStyle>
          <a:p>
            <a:pPr>
              <a:defRPr/>
            </a:pPr>
            <a:fld id="{B3B7337C-00B6-4D45-9D0B-528EAF145A8D}" type="slidenum">
              <a:rPr lang="vi-VN" altLang="en-US"/>
              <a:pPr>
                <a:defRPr/>
              </a:pPr>
              <a:t>‹#›</a:t>
            </a:fld>
            <a:endParaRPr lang="vi-VN" altLang="en-US"/>
          </a:p>
        </p:txBody>
      </p:sp>
    </p:spTree>
    <p:extLst>
      <p:ext uri="{BB962C8B-B14F-4D97-AF65-F5344CB8AC3E}">
        <p14:creationId xmlns:p14="http://schemas.microsoft.com/office/powerpoint/2010/main" val="598511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để sửa kiểu tiêu đề Bản cái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3">
            <a:extLst>
              <a:ext uri="{FF2B5EF4-FFF2-40B4-BE49-F238E27FC236}">
                <a16:creationId xmlns:a16="http://schemas.microsoft.com/office/drawing/2014/main" id="{8DED99F4-8BD4-232D-2222-D7D2042E778C}"/>
              </a:ext>
            </a:extLst>
          </p:cNvPr>
          <p:cNvSpPr>
            <a:spLocks noGrp="1"/>
          </p:cNvSpPr>
          <p:nvPr>
            <p:ph type="dt" sz="half" idx="10"/>
          </p:nvPr>
        </p:nvSpPr>
        <p:spPr/>
        <p:txBody>
          <a:bodyPr/>
          <a:lstStyle>
            <a:lvl1pPr>
              <a:defRPr/>
            </a:lvl1pPr>
          </a:lstStyle>
          <a:p>
            <a:pPr>
              <a:defRPr/>
            </a:pPr>
            <a:fld id="{2B8C95FA-5CD3-4C44-A3EF-43CF3A9244F8}" type="datetimeFigureOut">
              <a:rPr lang="vi-VN"/>
              <a:pPr>
                <a:defRPr/>
              </a:pPr>
              <a:t>16/05/2023</a:t>
            </a:fld>
            <a:endParaRPr lang="vi-VN"/>
          </a:p>
        </p:txBody>
      </p:sp>
      <p:sp>
        <p:nvSpPr>
          <p:cNvPr id="8" name="Footer Placeholder 4">
            <a:extLst>
              <a:ext uri="{FF2B5EF4-FFF2-40B4-BE49-F238E27FC236}">
                <a16:creationId xmlns:a16="http://schemas.microsoft.com/office/drawing/2014/main" id="{53322743-D6FC-0CF0-0283-75B1DFD6DE23}"/>
              </a:ext>
            </a:extLst>
          </p:cNvPr>
          <p:cNvSpPr>
            <a:spLocks noGrp="1"/>
          </p:cNvSpPr>
          <p:nvPr>
            <p:ph type="ftr" sz="quarter" idx="11"/>
          </p:nvPr>
        </p:nvSpPr>
        <p:spPr/>
        <p:txBody>
          <a:bodyPr/>
          <a:lstStyle>
            <a:lvl1pPr>
              <a:defRPr/>
            </a:lvl1pPr>
          </a:lstStyle>
          <a:p>
            <a:pPr>
              <a:defRPr/>
            </a:pPr>
            <a:endParaRPr lang="vi-VN"/>
          </a:p>
        </p:txBody>
      </p:sp>
      <p:sp>
        <p:nvSpPr>
          <p:cNvPr id="9" name="Slide Number Placeholder 5">
            <a:extLst>
              <a:ext uri="{FF2B5EF4-FFF2-40B4-BE49-F238E27FC236}">
                <a16:creationId xmlns:a16="http://schemas.microsoft.com/office/drawing/2014/main" id="{2C927A8B-F7E4-7B79-15CA-0DEF97F0CD36}"/>
              </a:ext>
            </a:extLst>
          </p:cNvPr>
          <p:cNvSpPr>
            <a:spLocks noGrp="1"/>
          </p:cNvSpPr>
          <p:nvPr>
            <p:ph type="sldNum" sz="quarter" idx="12"/>
          </p:nvPr>
        </p:nvSpPr>
        <p:spPr/>
        <p:txBody>
          <a:bodyPr/>
          <a:lstStyle>
            <a:lvl1pPr>
              <a:defRPr/>
            </a:lvl1pPr>
          </a:lstStyle>
          <a:p>
            <a:pPr>
              <a:defRPr/>
            </a:pPr>
            <a:fld id="{1165D793-8BB7-4D48-93BA-1ECCA7759B8F}" type="slidenum">
              <a:rPr lang="vi-VN" altLang="en-US"/>
              <a:pPr>
                <a:defRPr/>
              </a:pPr>
              <a:t>‹#›</a:t>
            </a:fld>
            <a:endParaRPr lang="vi-VN" altLang="en-US"/>
          </a:p>
        </p:txBody>
      </p:sp>
    </p:spTree>
    <p:extLst>
      <p:ext uri="{BB962C8B-B14F-4D97-AF65-F5344CB8AC3E}">
        <p14:creationId xmlns:p14="http://schemas.microsoft.com/office/powerpoint/2010/main" val="144178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vi-VN"/>
              <a:t>Bấm để sửa kiểu tiêu đề Bản cái</a:t>
            </a:r>
            <a:endParaRPr lang="en-US" dirty="0"/>
          </a:p>
        </p:txBody>
      </p:sp>
      <p:sp>
        <p:nvSpPr>
          <p:cNvPr id="3" name="Date Placeholder 3">
            <a:extLst>
              <a:ext uri="{FF2B5EF4-FFF2-40B4-BE49-F238E27FC236}">
                <a16:creationId xmlns:a16="http://schemas.microsoft.com/office/drawing/2014/main" id="{5D166E9D-B30C-2AF4-8813-DABDAAB5FDA5}"/>
              </a:ext>
            </a:extLst>
          </p:cNvPr>
          <p:cNvSpPr>
            <a:spLocks noGrp="1"/>
          </p:cNvSpPr>
          <p:nvPr>
            <p:ph type="dt" sz="half" idx="10"/>
          </p:nvPr>
        </p:nvSpPr>
        <p:spPr/>
        <p:txBody>
          <a:bodyPr/>
          <a:lstStyle>
            <a:lvl1pPr>
              <a:defRPr/>
            </a:lvl1pPr>
          </a:lstStyle>
          <a:p>
            <a:pPr>
              <a:defRPr/>
            </a:pPr>
            <a:fld id="{5BA81227-BE39-4192-880B-9927F577CC1B}" type="datetimeFigureOut">
              <a:rPr lang="vi-VN"/>
              <a:pPr>
                <a:defRPr/>
              </a:pPr>
              <a:t>16/05/2023</a:t>
            </a:fld>
            <a:endParaRPr lang="vi-VN"/>
          </a:p>
        </p:txBody>
      </p:sp>
      <p:sp>
        <p:nvSpPr>
          <p:cNvPr id="4" name="Footer Placeholder 4">
            <a:extLst>
              <a:ext uri="{FF2B5EF4-FFF2-40B4-BE49-F238E27FC236}">
                <a16:creationId xmlns:a16="http://schemas.microsoft.com/office/drawing/2014/main" id="{DB2D468C-39DF-425E-271D-CF1026836920}"/>
              </a:ext>
            </a:extLst>
          </p:cNvPr>
          <p:cNvSpPr>
            <a:spLocks noGrp="1"/>
          </p:cNvSpPr>
          <p:nvPr>
            <p:ph type="ftr" sz="quarter" idx="11"/>
          </p:nvPr>
        </p:nvSpPr>
        <p:spPr/>
        <p:txBody>
          <a:bodyPr/>
          <a:lstStyle>
            <a:lvl1pPr>
              <a:defRPr/>
            </a:lvl1pPr>
          </a:lstStyle>
          <a:p>
            <a:pPr>
              <a:defRPr/>
            </a:pPr>
            <a:endParaRPr lang="vi-VN"/>
          </a:p>
        </p:txBody>
      </p:sp>
      <p:sp>
        <p:nvSpPr>
          <p:cNvPr id="5" name="Slide Number Placeholder 5">
            <a:extLst>
              <a:ext uri="{FF2B5EF4-FFF2-40B4-BE49-F238E27FC236}">
                <a16:creationId xmlns:a16="http://schemas.microsoft.com/office/drawing/2014/main" id="{DE7D9E07-D3C2-81E4-506A-190BC42DA0A8}"/>
              </a:ext>
            </a:extLst>
          </p:cNvPr>
          <p:cNvSpPr>
            <a:spLocks noGrp="1"/>
          </p:cNvSpPr>
          <p:nvPr>
            <p:ph type="sldNum" sz="quarter" idx="12"/>
          </p:nvPr>
        </p:nvSpPr>
        <p:spPr/>
        <p:txBody>
          <a:bodyPr/>
          <a:lstStyle>
            <a:lvl1pPr>
              <a:defRPr/>
            </a:lvl1pPr>
          </a:lstStyle>
          <a:p>
            <a:pPr>
              <a:defRPr/>
            </a:pPr>
            <a:fld id="{4F66D8B1-A279-4FB3-B217-A0BB607DAD60}" type="slidenum">
              <a:rPr lang="vi-VN" altLang="en-US"/>
              <a:pPr>
                <a:defRPr/>
              </a:pPr>
              <a:t>‹#›</a:t>
            </a:fld>
            <a:endParaRPr lang="vi-VN" altLang="en-US"/>
          </a:p>
        </p:txBody>
      </p:sp>
    </p:spTree>
    <p:extLst>
      <p:ext uri="{BB962C8B-B14F-4D97-AF65-F5344CB8AC3E}">
        <p14:creationId xmlns:p14="http://schemas.microsoft.com/office/powerpoint/2010/main" val="13284551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0B98F33-2FDA-0907-601E-E2FF61712DE7}"/>
              </a:ext>
            </a:extLst>
          </p:cNvPr>
          <p:cNvSpPr>
            <a:spLocks noGrp="1"/>
          </p:cNvSpPr>
          <p:nvPr>
            <p:ph type="dt" sz="half" idx="10"/>
          </p:nvPr>
        </p:nvSpPr>
        <p:spPr/>
        <p:txBody>
          <a:bodyPr/>
          <a:lstStyle>
            <a:lvl1pPr>
              <a:defRPr/>
            </a:lvl1pPr>
          </a:lstStyle>
          <a:p>
            <a:pPr>
              <a:defRPr/>
            </a:pPr>
            <a:fld id="{CAEA208B-C522-4232-AD90-D9CAD02CD844}" type="datetimeFigureOut">
              <a:rPr lang="vi-VN"/>
              <a:pPr>
                <a:defRPr/>
              </a:pPr>
              <a:t>16/05/2023</a:t>
            </a:fld>
            <a:endParaRPr lang="vi-VN"/>
          </a:p>
        </p:txBody>
      </p:sp>
      <p:sp>
        <p:nvSpPr>
          <p:cNvPr id="3" name="Footer Placeholder 4">
            <a:extLst>
              <a:ext uri="{FF2B5EF4-FFF2-40B4-BE49-F238E27FC236}">
                <a16:creationId xmlns:a16="http://schemas.microsoft.com/office/drawing/2014/main" id="{FAD32513-2F02-F742-AFAC-9668CE6836E2}"/>
              </a:ext>
            </a:extLst>
          </p:cNvPr>
          <p:cNvSpPr>
            <a:spLocks noGrp="1"/>
          </p:cNvSpPr>
          <p:nvPr>
            <p:ph type="ftr" sz="quarter" idx="11"/>
          </p:nvPr>
        </p:nvSpPr>
        <p:spPr/>
        <p:txBody>
          <a:bodyPr/>
          <a:lstStyle>
            <a:lvl1pPr>
              <a:defRPr/>
            </a:lvl1pPr>
          </a:lstStyle>
          <a:p>
            <a:pPr>
              <a:defRPr/>
            </a:pPr>
            <a:endParaRPr lang="vi-VN"/>
          </a:p>
        </p:txBody>
      </p:sp>
      <p:sp>
        <p:nvSpPr>
          <p:cNvPr id="4" name="Slide Number Placeholder 5">
            <a:extLst>
              <a:ext uri="{FF2B5EF4-FFF2-40B4-BE49-F238E27FC236}">
                <a16:creationId xmlns:a16="http://schemas.microsoft.com/office/drawing/2014/main" id="{F3BB5A90-6534-EA1B-DF6B-4A982CAA7CAE}"/>
              </a:ext>
            </a:extLst>
          </p:cNvPr>
          <p:cNvSpPr>
            <a:spLocks noGrp="1"/>
          </p:cNvSpPr>
          <p:nvPr>
            <p:ph type="sldNum" sz="quarter" idx="12"/>
          </p:nvPr>
        </p:nvSpPr>
        <p:spPr/>
        <p:txBody>
          <a:bodyPr/>
          <a:lstStyle>
            <a:lvl1pPr>
              <a:defRPr/>
            </a:lvl1pPr>
          </a:lstStyle>
          <a:p>
            <a:pPr>
              <a:defRPr/>
            </a:pPr>
            <a:fld id="{23791A80-FAB3-4CA5-85F4-D00155BBBC57}" type="slidenum">
              <a:rPr lang="vi-VN" altLang="en-US"/>
              <a:pPr>
                <a:defRPr/>
              </a:pPr>
              <a:t>‹#›</a:t>
            </a:fld>
            <a:endParaRPr lang="vi-VN" altLang="en-US"/>
          </a:p>
        </p:txBody>
      </p:sp>
    </p:spTree>
    <p:extLst>
      <p:ext uri="{BB962C8B-B14F-4D97-AF65-F5344CB8AC3E}">
        <p14:creationId xmlns:p14="http://schemas.microsoft.com/office/powerpoint/2010/main" val="1963572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vi-VN"/>
              <a:t>Bấm để sửa kiểu tiêu đề Bản cái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B703214F-63E1-2FEA-312E-EF63840F7F94}"/>
              </a:ext>
            </a:extLst>
          </p:cNvPr>
          <p:cNvSpPr>
            <a:spLocks noGrp="1"/>
          </p:cNvSpPr>
          <p:nvPr>
            <p:ph type="dt" sz="half" idx="10"/>
          </p:nvPr>
        </p:nvSpPr>
        <p:spPr/>
        <p:txBody>
          <a:bodyPr/>
          <a:lstStyle>
            <a:lvl1pPr>
              <a:defRPr/>
            </a:lvl1pPr>
          </a:lstStyle>
          <a:p>
            <a:pPr>
              <a:defRPr/>
            </a:pPr>
            <a:fld id="{6C2177A3-BB8A-47B4-AE5B-CFD60276AC09}" type="datetimeFigureOut">
              <a:rPr lang="vi-VN"/>
              <a:pPr>
                <a:defRPr/>
              </a:pPr>
              <a:t>16/05/2023</a:t>
            </a:fld>
            <a:endParaRPr lang="vi-VN"/>
          </a:p>
        </p:txBody>
      </p:sp>
      <p:sp>
        <p:nvSpPr>
          <p:cNvPr id="6" name="Footer Placeholder 4">
            <a:extLst>
              <a:ext uri="{FF2B5EF4-FFF2-40B4-BE49-F238E27FC236}">
                <a16:creationId xmlns:a16="http://schemas.microsoft.com/office/drawing/2014/main" id="{AD33EC19-DE8B-98D1-5806-0888BD942BF0}"/>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A87BB930-97CE-3ADE-9429-B3B8F9553716}"/>
              </a:ext>
            </a:extLst>
          </p:cNvPr>
          <p:cNvSpPr>
            <a:spLocks noGrp="1"/>
          </p:cNvSpPr>
          <p:nvPr>
            <p:ph type="sldNum" sz="quarter" idx="12"/>
          </p:nvPr>
        </p:nvSpPr>
        <p:spPr/>
        <p:txBody>
          <a:bodyPr/>
          <a:lstStyle>
            <a:lvl1pPr>
              <a:defRPr/>
            </a:lvl1pPr>
          </a:lstStyle>
          <a:p>
            <a:pPr>
              <a:defRPr/>
            </a:pPr>
            <a:fld id="{732D0606-91D9-4C56-9ED5-1E6231DEA358}" type="slidenum">
              <a:rPr lang="vi-VN" altLang="en-US"/>
              <a:pPr>
                <a:defRPr/>
              </a:pPr>
              <a:t>‹#›</a:t>
            </a:fld>
            <a:endParaRPr lang="vi-VN" altLang="en-US"/>
          </a:p>
        </p:txBody>
      </p:sp>
    </p:spTree>
    <p:extLst>
      <p:ext uri="{BB962C8B-B14F-4D97-AF65-F5344CB8AC3E}">
        <p14:creationId xmlns:p14="http://schemas.microsoft.com/office/powerpoint/2010/main" val="16872176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noProof="0"/>
              <a:t>Bấm biểu tượng để thêm hình ảnh</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3AF04955-917A-A2C7-4BA9-353042BF1D24}"/>
              </a:ext>
            </a:extLst>
          </p:cNvPr>
          <p:cNvSpPr>
            <a:spLocks noGrp="1"/>
          </p:cNvSpPr>
          <p:nvPr>
            <p:ph type="dt" sz="half" idx="10"/>
          </p:nvPr>
        </p:nvSpPr>
        <p:spPr/>
        <p:txBody>
          <a:bodyPr/>
          <a:lstStyle>
            <a:lvl1pPr>
              <a:defRPr/>
            </a:lvl1pPr>
          </a:lstStyle>
          <a:p>
            <a:pPr>
              <a:defRPr/>
            </a:pPr>
            <a:fld id="{C5344244-4822-4206-8A24-C03042169DDE}" type="datetimeFigureOut">
              <a:rPr lang="vi-VN"/>
              <a:pPr>
                <a:defRPr/>
              </a:pPr>
              <a:t>16/05/2023</a:t>
            </a:fld>
            <a:endParaRPr lang="vi-VN"/>
          </a:p>
        </p:txBody>
      </p:sp>
      <p:sp>
        <p:nvSpPr>
          <p:cNvPr id="6" name="Footer Placeholder 4">
            <a:extLst>
              <a:ext uri="{FF2B5EF4-FFF2-40B4-BE49-F238E27FC236}">
                <a16:creationId xmlns:a16="http://schemas.microsoft.com/office/drawing/2014/main" id="{EAE2AF17-3291-2942-D470-5E1F4FF3EFBA}"/>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5376E5D1-25AB-6EB2-800A-CA9320B41A0E}"/>
              </a:ext>
            </a:extLst>
          </p:cNvPr>
          <p:cNvSpPr>
            <a:spLocks noGrp="1"/>
          </p:cNvSpPr>
          <p:nvPr>
            <p:ph type="sldNum" sz="quarter" idx="12"/>
          </p:nvPr>
        </p:nvSpPr>
        <p:spPr/>
        <p:txBody>
          <a:bodyPr/>
          <a:lstStyle>
            <a:lvl1pPr>
              <a:defRPr/>
            </a:lvl1pPr>
          </a:lstStyle>
          <a:p>
            <a:pPr>
              <a:defRPr/>
            </a:pPr>
            <a:fld id="{832582A1-32CF-44A5-B195-26F99BDC04A6}" type="slidenum">
              <a:rPr lang="vi-VN" altLang="en-US"/>
              <a:pPr>
                <a:defRPr/>
              </a:pPr>
              <a:t>‹#›</a:t>
            </a:fld>
            <a:endParaRPr lang="vi-VN" altLang="en-US"/>
          </a:p>
        </p:txBody>
      </p:sp>
    </p:spTree>
    <p:extLst>
      <p:ext uri="{BB962C8B-B14F-4D97-AF65-F5344CB8AC3E}">
        <p14:creationId xmlns:p14="http://schemas.microsoft.com/office/powerpoint/2010/main" val="15196321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0DC0E01E-204F-821F-1B74-10398250568F}"/>
              </a:ext>
            </a:extLst>
          </p:cNvPr>
          <p:cNvSpPr>
            <a:spLocks noGrp="1"/>
          </p:cNvSpPr>
          <p:nvPr>
            <p:ph type="dt" sz="half" idx="10"/>
          </p:nvPr>
        </p:nvSpPr>
        <p:spPr/>
        <p:txBody>
          <a:bodyPr/>
          <a:lstStyle>
            <a:lvl1pPr>
              <a:defRPr/>
            </a:lvl1pPr>
          </a:lstStyle>
          <a:p>
            <a:pPr>
              <a:defRPr/>
            </a:pPr>
            <a:fld id="{23C31561-092E-4D91-BD3D-012F4E4D1D0A}" type="datetimeFigureOut">
              <a:rPr lang="vi-VN"/>
              <a:pPr>
                <a:defRPr/>
              </a:pPr>
              <a:t>16/05/2023</a:t>
            </a:fld>
            <a:endParaRPr lang="vi-VN"/>
          </a:p>
        </p:txBody>
      </p:sp>
      <p:sp>
        <p:nvSpPr>
          <p:cNvPr id="5" name="Footer Placeholder 4">
            <a:extLst>
              <a:ext uri="{FF2B5EF4-FFF2-40B4-BE49-F238E27FC236}">
                <a16:creationId xmlns:a16="http://schemas.microsoft.com/office/drawing/2014/main" id="{E0FFB8FB-86A0-48C9-92EE-882EB213E06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ED2F12F5-1142-AEC9-B0A1-C84A82E4D419}"/>
              </a:ext>
            </a:extLst>
          </p:cNvPr>
          <p:cNvSpPr>
            <a:spLocks noGrp="1"/>
          </p:cNvSpPr>
          <p:nvPr>
            <p:ph type="sldNum" sz="quarter" idx="12"/>
          </p:nvPr>
        </p:nvSpPr>
        <p:spPr/>
        <p:txBody>
          <a:bodyPr/>
          <a:lstStyle>
            <a:lvl1pPr>
              <a:defRPr/>
            </a:lvl1pPr>
          </a:lstStyle>
          <a:p>
            <a:pPr>
              <a:defRPr/>
            </a:pPr>
            <a:fld id="{50CC70BF-51B9-4431-98BF-594A1745E11E}" type="slidenum">
              <a:rPr lang="vi-VN" altLang="en-US"/>
              <a:pPr>
                <a:defRPr/>
              </a:pPr>
              <a:t>‹#›</a:t>
            </a:fld>
            <a:endParaRPr lang="vi-VN" altLang="en-US"/>
          </a:p>
        </p:txBody>
      </p:sp>
    </p:spTree>
    <p:extLst>
      <p:ext uri="{BB962C8B-B14F-4D97-AF65-F5344CB8AC3E}">
        <p14:creationId xmlns:p14="http://schemas.microsoft.com/office/powerpoint/2010/main" val="36118327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4" name="TextBox 19">
            <a:extLst>
              <a:ext uri="{FF2B5EF4-FFF2-40B4-BE49-F238E27FC236}">
                <a16:creationId xmlns:a16="http://schemas.microsoft.com/office/drawing/2014/main" id="{81DB37BD-C04B-F2FB-BAFB-D5E94EB74E7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1">
            <a:extLst>
              <a:ext uri="{FF2B5EF4-FFF2-40B4-BE49-F238E27FC236}">
                <a16:creationId xmlns:a16="http://schemas.microsoft.com/office/drawing/2014/main" id="{D1168BF4-F93B-449C-59C8-08B7768C97D5}"/>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endParaRPr lang="en-US" altLang="vi-VN">
              <a:solidFill>
                <a:srgbClr val="EE6E4A"/>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7C8A44BE-E1FB-D3CD-ED06-DE0FBBE158A9}"/>
              </a:ext>
            </a:extLst>
          </p:cNvPr>
          <p:cNvSpPr>
            <a:spLocks noGrp="1"/>
          </p:cNvSpPr>
          <p:nvPr>
            <p:ph type="dt" sz="half" idx="14"/>
          </p:nvPr>
        </p:nvSpPr>
        <p:spPr/>
        <p:txBody>
          <a:bodyPr/>
          <a:lstStyle>
            <a:lvl1pPr>
              <a:defRPr/>
            </a:lvl1pPr>
          </a:lstStyle>
          <a:p>
            <a:pPr>
              <a:defRPr/>
            </a:pPr>
            <a:fld id="{9420331D-BF80-4EBA-96AC-18B1F9CD92AD}" type="datetimeFigureOut">
              <a:rPr lang="vi-VN"/>
              <a:pPr>
                <a:defRPr/>
              </a:pPr>
              <a:t>16/05/2023</a:t>
            </a:fld>
            <a:endParaRPr lang="vi-VN"/>
          </a:p>
        </p:txBody>
      </p:sp>
      <p:sp>
        <p:nvSpPr>
          <p:cNvPr id="7" name="Footer Placeholder 4">
            <a:extLst>
              <a:ext uri="{FF2B5EF4-FFF2-40B4-BE49-F238E27FC236}">
                <a16:creationId xmlns:a16="http://schemas.microsoft.com/office/drawing/2014/main" id="{7D5127A8-BDBE-3F04-EFB2-0BF39243B308}"/>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E2D72945-A394-6061-21E0-C9BE6278922A}"/>
              </a:ext>
            </a:extLst>
          </p:cNvPr>
          <p:cNvSpPr>
            <a:spLocks noGrp="1"/>
          </p:cNvSpPr>
          <p:nvPr>
            <p:ph type="sldNum" sz="quarter" idx="16"/>
          </p:nvPr>
        </p:nvSpPr>
        <p:spPr/>
        <p:txBody>
          <a:bodyPr/>
          <a:lstStyle>
            <a:lvl1pPr>
              <a:defRPr/>
            </a:lvl1pPr>
          </a:lstStyle>
          <a:p>
            <a:pPr>
              <a:defRPr/>
            </a:pPr>
            <a:fld id="{2E3A982B-FCD4-4821-86CE-27C50F56C08D}" type="slidenum">
              <a:rPr lang="vi-VN" altLang="en-US"/>
              <a:pPr>
                <a:defRPr/>
              </a:pPr>
              <a:t>‹#›</a:t>
            </a:fld>
            <a:endParaRPr lang="vi-VN" altLang="en-US"/>
          </a:p>
        </p:txBody>
      </p:sp>
    </p:spTree>
    <p:extLst>
      <p:ext uri="{BB962C8B-B14F-4D97-AF65-F5344CB8AC3E}">
        <p14:creationId xmlns:p14="http://schemas.microsoft.com/office/powerpoint/2010/main" val="16818934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28BB11C4-9214-CDE1-FC28-12A5AE16F980}"/>
              </a:ext>
            </a:extLst>
          </p:cNvPr>
          <p:cNvSpPr>
            <a:spLocks noGrp="1"/>
          </p:cNvSpPr>
          <p:nvPr>
            <p:ph type="dt" sz="half" idx="10"/>
          </p:nvPr>
        </p:nvSpPr>
        <p:spPr/>
        <p:txBody>
          <a:bodyPr/>
          <a:lstStyle>
            <a:lvl1pPr>
              <a:defRPr/>
            </a:lvl1pPr>
          </a:lstStyle>
          <a:p>
            <a:pPr>
              <a:defRPr/>
            </a:pPr>
            <a:fld id="{0B77D399-F3D5-4D4D-A9F3-B00E4969800A}" type="datetimeFigureOut">
              <a:rPr lang="vi-VN"/>
              <a:pPr>
                <a:defRPr/>
              </a:pPr>
              <a:t>16/05/2023</a:t>
            </a:fld>
            <a:endParaRPr lang="vi-VN"/>
          </a:p>
        </p:txBody>
      </p:sp>
      <p:sp>
        <p:nvSpPr>
          <p:cNvPr id="5" name="Footer Placeholder 4">
            <a:extLst>
              <a:ext uri="{FF2B5EF4-FFF2-40B4-BE49-F238E27FC236}">
                <a16:creationId xmlns:a16="http://schemas.microsoft.com/office/drawing/2014/main" id="{24465A62-6A46-C840-2ABD-B4CF067B4359}"/>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5E86E3A7-5752-2E9D-5760-68193D1F9F29}"/>
              </a:ext>
            </a:extLst>
          </p:cNvPr>
          <p:cNvSpPr>
            <a:spLocks noGrp="1"/>
          </p:cNvSpPr>
          <p:nvPr>
            <p:ph type="sldNum" sz="quarter" idx="12"/>
          </p:nvPr>
        </p:nvSpPr>
        <p:spPr/>
        <p:txBody>
          <a:bodyPr/>
          <a:lstStyle>
            <a:lvl1pPr>
              <a:defRPr/>
            </a:lvl1pPr>
          </a:lstStyle>
          <a:p>
            <a:pPr>
              <a:defRPr/>
            </a:pPr>
            <a:fld id="{E7EA18A0-E30A-45AC-B228-EF1A1D552B97}" type="slidenum">
              <a:rPr lang="vi-VN" altLang="en-US"/>
              <a:pPr>
                <a:defRPr/>
              </a:pPr>
              <a:t>‹#›</a:t>
            </a:fld>
            <a:endParaRPr lang="vi-VN" altLang="en-US"/>
          </a:p>
        </p:txBody>
      </p:sp>
    </p:spTree>
    <p:extLst>
      <p:ext uri="{BB962C8B-B14F-4D97-AF65-F5344CB8AC3E}">
        <p14:creationId xmlns:p14="http://schemas.microsoft.com/office/powerpoint/2010/main" val="130283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37B4B-F3EB-233C-DB8A-CE71C6F178B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D906F5F5-ED91-09C1-72E1-F8F57A67A0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208CE1D2-C4B0-41B6-F03E-D781004FC0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BEF0D275-49E9-CFDA-8C9C-B9615536A47A}"/>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6" name="Footer Placeholder 5">
            <a:extLst>
              <a:ext uri="{FF2B5EF4-FFF2-40B4-BE49-F238E27FC236}">
                <a16:creationId xmlns:a16="http://schemas.microsoft.com/office/drawing/2014/main" id="{E7D83C7B-FF15-518D-FA23-9E12D3182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3C77CE-6C1C-FF0A-3EBD-C3B94CD206B8}"/>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9420569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rích dẫn Danh Thiếp">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34DDFE02-0412-1DF3-FE53-94C3520F16F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4">
            <a:extLst>
              <a:ext uri="{FF2B5EF4-FFF2-40B4-BE49-F238E27FC236}">
                <a16:creationId xmlns:a16="http://schemas.microsoft.com/office/drawing/2014/main" id="{D7107AB1-96E1-1666-7338-0F780E36D17A}"/>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C47AE776-9956-01FB-96C5-B1BF62082FBD}"/>
              </a:ext>
            </a:extLst>
          </p:cNvPr>
          <p:cNvSpPr>
            <a:spLocks noGrp="1"/>
          </p:cNvSpPr>
          <p:nvPr>
            <p:ph type="dt" sz="half" idx="14"/>
          </p:nvPr>
        </p:nvSpPr>
        <p:spPr/>
        <p:txBody>
          <a:bodyPr/>
          <a:lstStyle>
            <a:lvl1pPr>
              <a:defRPr/>
            </a:lvl1pPr>
          </a:lstStyle>
          <a:p>
            <a:pPr>
              <a:defRPr/>
            </a:pPr>
            <a:fld id="{D08DAD01-091D-4AA0-B1D1-8FF32A5C50E8}" type="datetimeFigureOut">
              <a:rPr lang="vi-VN"/>
              <a:pPr>
                <a:defRPr/>
              </a:pPr>
              <a:t>16/05/2023</a:t>
            </a:fld>
            <a:endParaRPr lang="vi-VN"/>
          </a:p>
        </p:txBody>
      </p:sp>
      <p:sp>
        <p:nvSpPr>
          <p:cNvPr id="7" name="Footer Placeholder 4">
            <a:extLst>
              <a:ext uri="{FF2B5EF4-FFF2-40B4-BE49-F238E27FC236}">
                <a16:creationId xmlns:a16="http://schemas.microsoft.com/office/drawing/2014/main" id="{B656F494-7A9A-66BE-3ECC-B186B5ED5066}"/>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595768DC-6841-4223-E6B7-8DC001AC3D56}"/>
              </a:ext>
            </a:extLst>
          </p:cNvPr>
          <p:cNvSpPr>
            <a:spLocks noGrp="1"/>
          </p:cNvSpPr>
          <p:nvPr>
            <p:ph type="sldNum" sz="quarter" idx="16"/>
          </p:nvPr>
        </p:nvSpPr>
        <p:spPr/>
        <p:txBody>
          <a:bodyPr/>
          <a:lstStyle>
            <a:lvl1pPr>
              <a:defRPr/>
            </a:lvl1pPr>
          </a:lstStyle>
          <a:p>
            <a:pPr>
              <a:defRPr/>
            </a:pPr>
            <a:fld id="{1A82A0D4-AE59-43A5-82F0-73241C440BA2}" type="slidenum">
              <a:rPr lang="vi-VN" altLang="en-US"/>
              <a:pPr>
                <a:defRPr/>
              </a:pPr>
              <a:t>‹#›</a:t>
            </a:fld>
            <a:endParaRPr lang="vi-VN" altLang="en-US"/>
          </a:p>
        </p:txBody>
      </p:sp>
    </p:spTree>
    <p:extLst>
      <p:ext uri="{BB962C8B-B14F-4D97-AF65-F5344CB8AC3E}">
        <p14:creationId xmlns:p14="http://schemas.microsoft.com/office/powerpoint/2010/main" val="31075753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ED89426D-E88D-3104-19B7-77701DFA24B1}"/>
              </a:ext>
            </a:extLst>
          </p:cNvPr>
          <p:cNvSpPr>
            <a:spLocks noGrp="1"/>
          </p:cNvSpPr>
          <p:nvPr>
            <p:ph type="dt" sz="half" idx="14"/>
          </p:nvPr>
        </p:nvSpPr>
        <p:spPr/>
        <p:txBody>
          <a:bodyPr/>
          <a:lstStyle>
            <a:lvl1pPr>
              <a:defRPr/>
            </a:lvl1pPr>
          </a:lstStyle>
          <a:p>
            <a:pPr>
              <a:defRPr/>
            </a:pPr>
            <a:fld id="{CC7B4F23-5E02-4608-9BEC-D2E8B04EFBB9}" type="datetimeFigureOut">
              <a:rPr lang="vi-VN"/>
              <a:pPr>
                <a:defRPr/>
              </a:pPr>
              <a:t>16/05/2023</a:t>
            </a:fld>
            <a:endParaRPr lang="vi-VN"/>
          </a:p>
        </p:txBody>
      </p:sp>
      <p:sp>
        <p:nvSpPr>
          <p:cNvPr id="5" name="Footer Placeholder 4">
            <a:extLst>
              <a:ext uri="{FF2B5EF4-FFF2-40B4-BE49-F238E27FC236}">
                <a16:creationId xmlns:a16="http://schemas.microsoft.com/office/drawing/2014/main" id="{8F7AF50C-3C08-8F4B-68FC-58C55E3D6CB2}"/>
              </a:ext>
            </a:extLst>
          </p:cNvPr>
          <p:cNvSpPr>
            <a:spLocks noGrp="1"/>
          </p:cNvSpPr>
          <p:nvPr>
            <p:ph type="ftr" sz="quarter" idx="15"/>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5430520D-553A-0107-DD75-7EC6C8B9C9A6}"/>
              </a:ext>
            </a:extLst>
          </p:cNvPr>
          <p:cNvSpPr>
            <a:spLocks noGrp="1"/>
          </p:cNvSpPr>
          <p:nvPr>
            <p:ph type="sldNum" sz="quarter" idx="16"/>
          </p:nvPr>
        </p:nvSpPr>
        <p:spPr/>
        <p:txBody>
          <a:bodyPr/>
          <a:lstStyle>
            <a:lvl1pPr>
              <a:defRPr/>
            </a:lvl1pPr>
          </a:lstStyle>
          <a:p>
            <a:pPr>
              <a:defRPr/>
            </a:pPr>
            <a:fld id="{71C629D1-1209-4034-963C-1623B1EB4BE1}" type="slidenum">
              <a:rPr lang="vi-VN" altLang="en-US"/>
              <a:pPr>
                <a:defRPr/>
              </a:pPr>
              <a:t>‹#›</a:t>
            </a:fld>
            <a:endParaRPr lang="vi-VN" altLang="en-US"/>
          </a:p>
        </p:txBody>
      </p:sp>
    </p:spTree>
    <p:extLst>
      <p:ext uri="{BB962C8B-B14F-4D97-AF65-F5344CB8AC3E}">
        <p14:creationId xmlns:p14="http://schemas.microsoft.com/office/powerpoint/2010/main" val="38381468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91BEE513-CEF5-C37B-914A-A6EB748B2576}"/>
              </a:ext>
            </a:extLst>
          </p:cNvPr>
          <p:cNvSpPr>
            <a:spLocks noGrp="1"/>
          </p:cNvSpPr>
          <p:nvPr>
            <p:ph type="dt" sz="half" idx="10"/>
          </p:nvPr>
        </p:nvSpPr>
        <p:spPr/>
        <p:txBody>
          <a:bodyPr/>
          <a:lstStyle>
            <a:lvl1pPr>
              <a:defRPr/>
            </a:lvl1pPr>
          </a:lstStyle>
          <a:p>
            <a:pPr>
              <a:defRPr/>
            </a:pPr>
            <a:fld id="{90C806FA-C600-45A1-9891-24AA255C59D8}" type="datetimeFigureOut">
              <a:rPr lang="vi-VN"/>
              <a:pPr>
                <a:defRPr/>
              </a:pPr>
              <a:t>16/05/2023</a:t>
            </a:fld>
            <a:endParaRPr lang="vi-VN"/>
          </a:p>
        </p:txBody>
      </p:sp>
      <p:sp>
        <p:nvSpPr>
          <p:cNvPr id="5" name="Footer Placeholder 4">
            <a:extLst>
              <a:ext uri="{FF2B5EF4-FFF2-40B4-BE49-F238E27FC236}">
                <a16:creationId xmlns:a16="http://schemas.microsoft.com/office/drawing/2014/main" id="{2C5EC73D-614C-F3BC-786C-FEBB93023F78}"/>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D9532AD7-DE6C-7D8F-2A28-EEE167BB00CA}"/>
              </a:ext>
            </a:extLst>
          </p:cNvPr>
          <p:cNvSpPr>
            <a:spLocks noGrp="1"/>
          </p:cNvSpPr>
          <p:nvPr>
            <p:ph type="sldNum" sz="quarter" idx="12"/>
          </p:nvPr>
        </p:nvSpPr>
        <p:spPr/>
        <p:txBody>
          <a:bodyPr/>
          <a:lstStyle>
            <a:lvl1pPr>
              <a:defRPr/>
            </a:lvl1pPr>
          </a:lstStyle>
          <a:p>
            <a:pPr>
              <a:defRPr/>
            </a:pPr>
            <a:fld id="{ED3BA4D5-BC67-4F84-8869-86C6E8593F6C}" type="slidenum">
              <a:rPr lang="vi-VN" altLang="en-US"/>
              <a:pPr>
                <a:defRPr/>
              </a:pPr>
              <a:t>‹#›</a:t>
            </a:fld>
            <a:endParaRPr lang="vi-VN" altLang="en-US"/>
          </a:p>
        </p:txBody>
      </p:sp>
    </p:spTree>
    <p:extLst>
      <p:ext uri="{BB962C8B-B14F-4D97-AF65-F5344CB8AC3E}">
        <p14:creationId xmlns:p14="http://schemas.microsoft.com/office/powerpoint/2010/main" val="42335373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vi-VN"/>
              <a:t>Bấm để sửa kiểu tiêu đề Bản cái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2974EDE8-37E1-538E-793C-1662C078E44F}"/>
              </a:ext>
            </a:extLst>
          </p:cNvPr>
          <p:cNvSpPr>
            <a:spLocks noGrp="1"/>
          </p:cNvSpPr>
          <p:nvPr>
            <p:ph type="dt" sz="half" idx="10"/>
          </p:nvPr>
        </p:nvSpPr>
        <p:spPr/>
        <p:txBody>
          <a:bodyPr/>
          <a:lstStyle>
            <a:lvl1pPr>
              <a:defRPr/>
            </a:lvl1pPr>
          </a:lstStyle>
          <a:p>
            <a:pPr>
              <a:defRPr/>
            </a:pPr>
            <a:fld id="{715A8D84-C602-4BD1-B18B-8E15B00D2135}" type="datetimeFigureOut">
              <a:rPr lang="vi-VN"/>
              <a:pPr>
                <a:defRPr/>
              </a:pPr>
              <a:t>16/05/2023</a:t>
            </a:fld>
            <a:endParaRPr lang="vi-VN"/>
          </a:p>
        </p:txBody>
      </p:sp>
      <p:sp>
        <p:nvSpPr>
          <p:cNvPr id="5" name="Footer Placeholder 4">
            <a:extLst>
              <a:ext uri="{FF2B5EF4-FFF2-40B4-BE49-F238E27FC236}">
                <a16:creationId xmlns:a16="http://schemas.microsoft.com/office/drawing/2014/main" id="{26F98C16-6B94-EE54-22CD-89B6E93C136A}"/>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0EBA2AFA-CF8C-128E-FF97-336DC31A1140}"/>
              </a:ext>
            </a:extLst>
          </p:cNvPr>
          <p:cNvSpPr>
            <a:spLocks noGrp="1"/>
          </p:cNvSpPr>
          <p:nvPr>
            <p:ph type="sldNum" sz="quarter" idx="12"/>
          </p:nvPr>
        </p:nvSpPr>
        <p:spPr/>
        <p:txBody>
          <a:bodyPr/>
          <a:lstStyle>
            <a:lvl1pPr>
              <a:defRPr/>
            </a:lvl1pPr>
          </a:lstStyle>
          <a:p>
            <a:pPr>
              <a:defRPr/>
            </a:pPr>
            <a:fld id="{4FFC20AD-8E1A-4FB3-9667-CDB0DE971256}" type="slidenum">
              <a:rPr lang="vi-VN" altLang="en-US"/>
              <a:pPr>
                <a:defRPr/>
              </a:pPr>
              <a:t>‹#›</a:t>
            </a:fld>
            <a:endParaRPr lang="vi-VN" altLang="en-US"/>
          </a:p>
        </p:txBody>
      </p:sp>
    </p:spTree>
    <p:extLst>
      <p:ext uri="{BB962C8B-B14F-4D97-AF65-F5344CB8AC3E}">
        <p14:creationId xmlns:p14="http://schemas.microsoft.com/office/powerpoint/2010/main" val="123407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08EE6-D3BC-81BE-FEA0-C16A2B1AD19C}"/>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E04C62B-CE95-C12B-EE73-5EB601F68B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411EE0-4513-2CEF-DEB4-3642350205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D5D687CB-712A-ACD8-8635-57F4645F73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58D23F-9759-6034-0162-974F35F760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2B838AD9-177D-FC23-08A1-6259FF642F30}"/>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8" name="Footer Placeholder 7">
            <a:extLst>
              <a:ext uri="{FF2B5EF4-FFF2-40B4-BE49-F238E27FC236}">
                <a16:creationId xmlns:a16="http://schemas.microsoft.com/office/drawing/2014/main" id="{EB9451FB-80D7-4B71-E929-89F0EFDF0D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181A79-97B3-5D78-078E-8BB3CCCAFAEC}"/>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48070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579FC-8733-BF70-2ABC-35351A233F3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D78B8A8E-9BF5-108C-467E-57679686328E}"/>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4" name="Footer Placeholder 3">
            <a:extLst>
              <a:ext uri="{FF2B5EF4-FFF2-40B4-BE49-F238E27FC236}">
                <a16:creationId xmlns:a16="http://schemas.microsoft.com/office/drawing/2014/main" id="{B91FE022-EE1E-6F4C-DC1F-6D9FD9F989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63A75A-3306-E109-07AE-AA242700B738}"/>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853049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4F3791-7C02-544D-AC3E-D27BC7BDE11D}"/>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3" name="Footer Placeholder 2">
            <a:extLst>
              <a:ext uri="{FF2B5EF4-FFF2-40B4-BE49-F238E27FC236}">
                <a16:creationId xmlns:a16="http://schemas.microsoft.com/office/drawing/2014/main" id="{F74A4945-D4C6-96D8-F899-EB9A4A2387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F8FE1F-8092-EF71-CF95-343E09819FC4}"/>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1041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20E1D-7F90-BD56-8B90-4F1E9A0788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90E55BF-A7BA-62B7-7FA0-4FFC0FAC51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5234C070-6BC7-50A4-42C7-175ABD41C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CBDE58-1F18-ABBF-7C81-A8FD87AEE01C}"/>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6" name="Footer Placeholder 5">
            <a:extLst>
              <a:ext uri="{FF2B5EF4-FFF2-40B4-BE49-F238E27FC236}">
                <a16:creationId xmlns:a16="http://schemas.microsoft.com/office/drawing/2014/main" id="{A68D29F7-9226-4CF4-BCD2-07E600A50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21CB2-7D98-3510-FCB0-3F51E2165004}"/>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91170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3BDAA-EF52-6A9A-6909-B787CEBE0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C8CA5D38-0707-F59E-5AE8-4A7EE9F61E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D0E0702F-779A-E668-7744-E403FDF9B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3549A6-5FC8-4B02-38A7-70F3E22EBBED}"/>
              </a:ext>
            </a:extLst>
          </p:cNvPr>
          <p:cNvSpPr>
            <a:spLocks noGrp="1"/>
          </p:cNvSpPr>
          <p:nvPr>
            <p:ph type="dt" sz="half" idx="10"/>
          </p:nvPr>
        </p:nvSpPr>
        <p:spPr/>
        <p:txBody>
          <a:bodyPr/>
          <a:lstStyle/>
          <a:p>
            <a:fld id="{7FED516C-C323-434B-ACC3-6CD54A791170}" type="datetimeFigureOut">
              <a:rPr lang="en-US" smtClean="0"/>
              <a:t>5/16/2023</a:t>
            </a:fld>
            <a:endParaRPr lang="en-US"/>
          </a:p>
        </p:txBody>
      </p:sp>
      <p:sp>
        <p:nvSpPr>
          <p:cNvPr id="6" name="Footer Placeholder 5">
            <a:extLst>
              <a:ext uri="{FF2B5EF4-FFF2-40B4-BE49-F238E27FC236}">
                <a16:creationId xmlns:a16="http://schemas.microsoft.com/office/drawing/2014/main" id="{50B4BD70-27C6-8284-1CC7-0AE2B4DA58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DBB479-AD2C-B053-20CF-FDCA2E061421}"/>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73549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8872B2-132E-3A15-8333-05A8C17D0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957B5A30-4A44-2B15-6091-FE13F7A8F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780E523-B646-7F27-7096-52BFC1A22C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D516C-C323-434B-ACC3-6CD54A791170}" type="datetimeFigureOut">
              <a:rPr lang="en-US" smtClean="0"/>
              <a:t>5/16/2023</a:t>
            </a:fld>
            <a:endParaRPr lang="en-US"/>
          </a:p>
        </p:txBody>
      </p:sp>
      <p:sp>
        <p:nvSpPr>
          <p:cNvPr id="5" name="Footer Placeholder 4">
            <a:extLst>
              <a:ext uri="{FF2B5EF4-FFF2-40B4-BE49-F238E27FC236}">
                <a16:creationId xmlns:a16="http://schemas.microsoft.com/office/drawing/2014/main" id="{5C4450BC-1F6E-C25F-514D-4327A713D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1693A1-C08E-2692-F299-454456118F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E1001-0512-4CED-95F7-60488D73BF7B}" type="slidenum">
              <a:rPr lang="en-US" smtClean="0"/>
              <a:t>‹#›</a:t>
            </a:fld>
            <a:endParaRPr lang="en-US"/>
          </a:p>
        </p:txBody>
      </p:sp>
    </p:spTree>
    <p:extLst>
      <p:ext uri="{BB962C8B-B14F-4D97-AF65-F5344CB8AC3E}">
        <p14:creationId xmlns:p14="http://schemas.microsoft.com/office/powerpoint/2010/main" val="637031505"/>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175BAB2F-CA84-9A9A-752F-0D3B5EB5C05A}"/>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66E7509C-836E-C791-C281-2F325F241EBD}"/>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DC9D725-168D-8EF9-338D-F360B143D043}"/>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4293370E-2773-4536-5D11-740C048251B8}"/>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8FAD31C0-4843-5FB6-3A00-B4F04BEBFA9F}"/>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4B9BD435-623A-C944-6151-7C3F8C503F42}"/>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D9D486E0-8E0E-9819-0958-1EB52AE70523}"/>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EDFE273E-97C2-CF27-D61C-85D5F35994A1}"/>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FF145E3B-FA05-725D-4AA7-8AA9E0ED6F8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7C6EF2CB-8442-FF86-B7D4-E7186DCBD77C}"/>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79D0A288-F89F-7D2A-F31E-4387E2012BBD}"/>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5813DBB8-7396-641C-4AD4-235EC6B3D8FA}"/>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Bấm để sửa kiểu tiêu đề Bản cái</a:t>
            </a:r>
            <a:endParaRPr lang="en-US" altLang="vi-VN"/>
          </a:p>
        </p:txBody>
      </p:sp>
      <p:sp>
        <p:nvSpPr>
          <p:cNvPr id="2052" name="Text Placeholder 2">
            <a:extLst>
              <a:ext uri="{FF2B5EF4-FFF2-40B4-BE49-F238E27FC236}">
                <a16:creationId xmlns:a16="http://schemas.microsoft.com/office/drawing/2014/main" id="{8FE68D97-8411-A1FA-CFAA-9736B0EE8242}"/>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Bấm để chỉnh sửa kiểu văn bản của Bản cái</a:t>
            </a:r>
          </a:p>
          <a:p>
            <a:pPr lvl="1"/>
            <a:r>
              <a:rPr lang="vi-VN" altLang="vi-VN"/>
              <a:t>Mức hai</a:t>
            </a:r>
          </a:p>
          <a:p>
            <a:pPr lvl="2"/>
            <a:r>
              <a:rPr lang="vi-VN" altLang="vi-VN"/>
              <a:t>Mức ba</a:t>
            </a:r>
          </a:p>
          <a:p>
            <a:pPr lvl="3"/>
            <a:r>
              <a:rPr lang="vi-VN" altLang="vi-VN"/>
              <a:t>Mức bốn</a:t>
            </a:r>
          </a:p>
          <a:p>
            <a:pPr lvl="4"/>
            <a:r>
              <a:rPr lang="vi-VN" altLang="vi-VN"/>
              <a:t>Mức năm</a:t>
            </a:r>
            <a:endParaRPr lang="en-US" altLang="vi-VN"/>
          </a:p>
        </p:txBody>
      </p:sp>
      <p:sp>
        <p:nvSpPr>
          <p:cNvPr id="4" name="Date Placeholder 3">
            <a:extLst>
              <a:ext uri="{FF2B5EF4-FFF2-40B4-BE49-F238E27FC236}">
                <a16:creationId xmlns:a16="http://schemas.microsoft.com/office/drawing/2014/main" id="{5B90D119-B5AF-6186-0778-C5A6E8D0EF78}"/>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CB5DD64B-5D94-4049-A015-FAE615491F55}" type="datetimeFigureOut">
              <a:rPr lang="vi-VN"/>
              <a:pPr>
                <a:defRPr/>
              </a:pPr>
              <a:t>16/05/2023</a:t>
            </a:fld>
            <a:endParaRPr lang="vi-VN"/>
          </a:p>
        </p:txBody>
      </p:sp>
      <p:sp>
        <p:nvSpPr>
          <p:cNvPr id="5" name="Footer Placeholder 4">
            <a:extLst>
              <a:ext uri="{FF2B5EF4-FFF2-40B4-BE49-F238E27FC236}">
                <a16:creationId xmlns:a16="http://schemas.microsoft.com/office/drawing/2014/main" id="{94F3858C-D5C3-5F61-B759-31D70B435198}"/>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vi-VN"/>
          </a:p>
        </p:txBody>
      </p:sp>
      <p:sp>
        <p:nvSpPr>
          <p:cNvPr id="6" name="Slide Number Placeholder 5">
            <a:extLst>
              <a:ext uri="{FF2B5EF4-FFF2-40B4-BE49-F238E27FC236}">
                <a16:creationId xmlns:a16="http://schemas.microsoft.com/office/drawing/2014/main" id="{6300A5E3-3F33-B8C8-4038-5C467EAAA899}"/>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hangingPunct="1">
              <a:defRPr sz="900">
                <a:solidFill>
                  <a:schemeClr val="accent1"/>
                </a:solidFill>
              </a:defRPr>
            </a:lvl1pPr>
          </a:lstStyle>
          <a:p>
            <a:pPr>
              <a:defRPr/>
            </a:pPr>
            <a:fld id="{AB2BB278-10DC-4783-8CCE-4C4A3BD809FA}" type="slidenum">
              <a:rPr lang="vi-VN" altLang="en-US"/>
              <a:pPr>
                <a:defRPr/>
              </a:pPr>
              <a:t>‹#›</a:t>
            </a:fld>
            <a:endParaRPr lang="vi-VN" altLang="en-US"/>
          </a:p>
        </p:txBody>
      </p:sp>
    </p:spTree>
    <p:extLst>
      <p:ext uri="{BB962C8B-B14F-4D97-AF65-F5344CB8AC3E}">
        <p14:creationId xmlns:p14="http://schemas.microsoft.com/office/powerpoint/2010/main" val="640144036"/>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ahoma" panose="020B0604030504040204" pitchFamily="34" charset="0"/>
        </a:defRPr>
      </a:lvl2pPr>
      <a:lvl3pPr algn="l" defTabSz="457200" rtl="0" eaLnBrk="0" fontAlgn="base" hangingPunct="0">
        <a:spcBef>
          <a:spcPct val="0"/>
        </a:spcBef>
        <a:spcAft>
          <a:spcPct val="0"/>
        </a:spcAft>
        <a:defRPr sz="3600">
          <a:solidFill>
            <a:schemeClr val="accent1"/>
          </a:solidFill>
          <a:latin typeface="Tahoma" panose="020B0604030504040204" pitchFamily="34" charset="0"/>
        </a:defRPr>
      </a:lvl3pPr>
      <a:lvl4pPr algn="l" defTabSz="457200" rtl="0" eaLnBrk="0" fontAlgn="base" hangingPunct="0">
        <a:spcBef>
          <a:spcPct val="0"/>
        </a:spcBef>
        <a:spcAft>
          <a:spcPct val="0"/>
        </a:spcAft>
        <a:defRPr sz="3600">
          <a:solidFill>
            <a:schemeClr val="accent1"/>
          </a:solidFill>
          <a:latin typeface="Tahoma" panose="020B0604030504040204" pitchFamily="34" charset="0"/>
        </a:defRPr>
      </a:lvl4pPr>
      <a:lvl5pPr algn="l" defTabSz="457200" rtl="0" eaLnBrk="0" fontAlgn="base" hangingPunct="0">
        <a:spcBef>
          <a:spcPct val="0"/>
        </a:spcBef>
        <a:spcAft>
          <a:spcPct val="0"/>
        </a:spcAft>
        <a:defRPr sz="3600">
          <a:solidFill>
            <a:schemeClr val="accent1"/>
          </a:solidFill>
          <a:latin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1CE0690B-2D7F-C05F-A8C8-BCE47C4E61D8}"/>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1D053600-471A-B48A-5714-1ACB5D3C2062}"/>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FCF14EB0-60BE-4F1E-9587-D454C335E295}"/>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E41A8F9A-3508-36DC-A89D-DD6731B87E7C}"/>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C30BDC50-0584-DBF5-0123-B8F9BB96A38A}"/>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7165406C-EA0E-DBDD-041E-37055AFA181C}"/>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ADD220EE-03E4-880C-13B2-FC492429ABDE}"/>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47FB97C8-C915-2D78-1C01-15367EB08086}"/>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566B5111-2D02-46D8-92DA-1C670AA0898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91DC23C0-FCEE-6595-7EC4-E9777CD8AD3B}"/>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EB38749D-DF1E-7F16-F9C5-D53B986B7EFF}"/>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623EEA88-49CE-52AD-6BC7-58B2E0624D9B}"/>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Bấm để sửa kiểu tiêu đề Bản cái</a:t>
            </a:r>
            <a:endParaRPr lang="en-US" altLang="vi-VN"/>
          </a:p>
        </p:txBody>
      </p:sp>
      <p:sp>
        <p:nvSpPr>
          <p:cNvPr id="2052" name="Text Placeholder 2">
            <a:extLst>
              <a:ext uri="{FF2B5EF4-FFF2-40B4-BE49-F238E27FC236}">
                <a16:creationId xmlns:a16="http://schemas.microsoft.com/office/drawing/2014/main" id="{C58EF79C-D12C-2CA3-4024-454136B3221D}"/>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Bấm để chỉnh sửa kiểu văn bản của Bản cái</a:t>
            </a:r>
          </a:p>
          <a:p>
            <a:pPr lvl="1"/>
            <a:r>
              <a:rPr lang="vi-VN" altLang="vi-VN"/>
              <a:t>Mức hai</a:t>
            </a:r>
          </a:p>
          <a:p>
            <a:pPr lvl="2"/>
            <a:r>
              <a:rPr lang="vi-VN" altLang="vi-VN"/>
              <a:t>Mức ba</a:t>
            </a:r>
          </a:p>
          <a:p>
            <a:pPr lvl="3"/>
            <a:r>
              <a:rPr lang="vi-VN" altLang="vi-VN"/>
              <a:t>Mức bốn</a:t>
            </a:r>
          </a:p>
          <a:p>
            <a:pPr lvl="4"/>
            <a:r>
              <a:rPr lang="vi-VN" altLang="vi-VN"/>
              <a:t>Mức năm</a:t>
            </a:r>
            <a:endParaRPr lang="en-US" altLang="vi-VN"/>
          </a:p>
        </p:txBody>
      </p:sp>
      <p:sp>
        <p:nvSpPr>
          <p:cNvPr id="4" name="Date Placeholder 3">
            <a:extLst>
              <a:ext uri="{FF2B5EF4-FFF2-40B4-BE49-F238E27FC236}">
                <a16:creationId xmlns:a16="http://schemas.microsoft.com/office/drawing/2014/main" id="{40FCE5A8-F27F-B694-795A-ED63049FB692}"/>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BF6B3B7A-2198-41C2-84D7-427EBF4EC05C}" type="datetimeFigureOut">
              <a:rPr lang="vi-VN"/>
              <a:pPr>
                <a:defRPr/>
              </a:pPr>
              <a:t>16/05/2023</a:t>
            </a:fld>
            <a:endParaRPr lang="vi-VN"/>
          </a:p>
        </p:txBody>
      </p:sp>
      <p:sp>
        <p:nvSpPr>
          <p:cNvPr id="5" name="Footer Placeholder 4">
            <a:extLst>
              <a:ext uri="{FF2B5EF4-FFF2-40B4-BE49-F238E27FC236}">
                <a16:creationId xmlns:a16="http://schemas.microsoft.com/office/drawing/2014/main" id="{2E2213F8-55FA-EC45-BFEB-D0190B174EFA}"/>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vi-VN"/>
          </a:p>
        </p:txBody>
      </p:sp>
      <p:sp>
        <p:nvSpPr>
          <p:cNvPr id="6" name="Slide Number Placeholder 5">
            <a:extLst>
              <a:ext uri="{FF2B5EF4-FFF2-40B4-BE49-F238E27FC236}">
                <a16:creationId xmlns:a16="http://schemas.microsoft.com/office/drawing/2014/main" id="{B5C3032C-63FB-54F3-708F-B2E9658E0B70}"/>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hangingPunct="1">
              <a:defRPr sz="900">
                <a:solidFill>
                  <a:schemeClr val="accent1"/>
                </a:solidFill>
              </a:defRPr>
            </a:lvl1pPr>
          </a:lstStyle>
          <a:p>
            <a:pPr>
              <a:defRPr/>
            </a:pPr>
            <a:fld id="{FFA924AD-09CD-46C5-BA02-E93A2EF21FD5}" type="slidenum">
              <a:rPr lang="vi-VN" altLang="en-US"/>
              <a:pPr>
                <a:defRPr/>
              </a:pPr>
              <a:t>‹#›</a:t>
            </a:fld>
            <a:endParaRPr lang="vi-VN" altLang="en-US"/>
          </a:p>
        </p:txBody>
      </p:sp>
    </p:spTree>
    <p:extLst>
      <p:ext uri="{BB962C8B-B14F-4D97-AF65-F5344CB8AC3E}">
        <p14:creationId xmlns:p14="http://schemas.microsoft.com/office/powerpoint/2010/main" val="1668462188"/>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 id="2147483903" r:id="rId14"/>
    <p:sldLayoutId id="2147483904" r:id="rId15"/>
    <p:sldLayoutId id="2147483905"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ahoma" panose="020B0604030504040204" pitchFamily="34" charset="0"/>
        </a:defRPr>
      </a:lvl2pPr>
      <a:lvl3pPr algn="l" defTabSz="457200" rtl="0" eaLnBrk="0" fontAlgn="base" hangingPunct="0">
        <a:spcBef>
          <a:spcPct val="0"/>
        </a:spcBef>
        <a:spcAft>
          <a:spcPct val="0"/>
        </a:spcAft>
        <a:defRPr sz="3600">
          <a:solidFill>
            <a:schemeClr val="accent1"/>
          </a:solidFill>
          <a:latin typeface="Tahoma" panose="020B0604030504040204" pitchFamily="34" charset="0"/>
        </a:defRPr>
      </a:lvl3pPr>
      <a:lvl4pPr algn="l" defTabSz="457200" rtl="0" eaLnBrk="0" fontAlgn="base" hangingPunct="0">
        <a:spcBef>
          <a:spcPct val="0"/>
        </a:spcBef>
        <a:spcAft>
          <a:spcPct val="0"/>
        </a:spcAft>
        <a:defRPr sz="3600">
          <a:solidFill>
            <a:schemeClr val="accent1"/>
          </a:solidFill>
          <a:latin typeface="Tahoma" panose="020B0604030504040204" pitchFamily="34" charset="0"/>
        </a:defRPr>
      </a:lvl4pPr>
      <a:lvl5pPr algn="l" defTabSz="457200" rtl="0" eaLnBrk="0" fontAlgn="base" hangingPunct="0">
        <a:spcBef>
          <a:spcPct val="0"/>
        </a:spcBef>
        <a:spcAft>
          <a:spcPct val="0"/>
        </a:spcAft>
        <a:defRPr sz="3600">
          <a:solidFill>
            <a:schemeClr val="accent1"/>
          </a:solidFill>
          <a:latin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trong dong vang b "/>
          <p:cNvPicPr preferRelativeResize="0"/>
          <p:nvPr/>
        </p:nvPicPr>
        <p:blipFill rotWithShape="1">
          <a:blip r:embed="rId3">
            <a:alphaModFix/>
          </a:blip>
          <a:srcRect/>
          <a:stretch/>
        </p:blipFill>
        <p:spPr>
          <a:xfrm>
            <a:off x="-488950" y="0"/>
            <a:ext cx="12680950" cy="6858000"/>
          </a:xfrm>
          <a:prstGeom prst="rect">
            <a:avLst/>
          </a:prstGeom>
          <a:noFill/>
          <a:ln>
            <a:noFill/>
          </a:ln>
        </p:spPr>
      </p:pic>
      <p:sp>
        <p:nvSpPr>
          <p:cNvPr id="89" name="Google Shape;89;p1"/>
          <p:cNvSpPr txBox="1">
            <a:spLocks noGrp="1"/>
          </p:cNvSpPr>
          <p:nvPr>
            <p:ph type="ctrTitle"/>
          </p:nvPr>
        </p:nvSpPr>
        <p:spPr>
          <a:xfrm>
            <a:off x="914400" y="203200"/>
            <a:ext cx="102108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3399"/>
              </a:buClr>
              <a:buSzPts val="2000"/>
              <a:buFont typeface="Times New Roman"/>
              <a:buNone/>
            </a:pPr>
            <a:r>
              <a:rPr lang="en-US" sz="2000" b="1" i="0" u="none">
                <a:solidFill>
                  <a:srgbClr val="003399"/>
                </a:solidFill>
                <a:latin typeface="Times New Roman"/>
                <a:ea typeface="Times New Roman"/>
                <a:cs typeface="Times New Roman"/>
                <a:sym typeface="Times New Roman"/>
              </a:rPr>
              <a:t>ỦY BAN NHÂN DÂN TỈNH BẮC NINH</a:t>
            </a:r>
            <a:br>
              <a:rPr lang="en-US" sz="2000" b="1" i="0" u="none">
                <a:solidFill>
                  <a:srgbClr val="003399"/>
                </a:solidFill>
                <a:latin typeface="Times New Roman"/>
                <a:ea typeface="Times New Roman"/>
                <a:cs typeface="Times New Roman"/>
                <a:sym typeface="Times New Roman"/>
              </a:rPr>
            </a:br>
            <a:r>
              <a:rPr lang="en-US" sz="2000" b="1" i="0" u="none">
                <a:solidFill>
                  <a:srgbClr val="003399"/>
                </a:solidFill>
                <a:latin typeface="Times New Roman"/>
                <a:ea typeface="Times New Roman"/>
                <a:cs typeface="Times New Roman"/>
                <a:sym typeface="Times New Roman"/>
              </a:rPr>
              <a:t>SỞ GIÁO DỤC VÀ ĐÀO TẠO</a:t>
            </a:r>
            <a:endParaRPr/>
          </a:p>
        </p:txBody>
      </p:sp>
      <p:sp>
        <p:nvSpPr>
          <p:cNvPr id="90" name="Google Shape;90;p1"/>
          <p:cNvSpPr txBox="1"/>
          <p:nvPr/>
        </p:nvSpPr>
        <p:spPr>
          <a:xfrm>
            <a:off x="3084511" y="4703763"/>
            <a:ext cx="5534025" cy="67627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200"/>
              <a:buFont typeface="Times New Roman"/>
              <a:buNone/>
            </a:pPr>
            <a:r>
              <a:rPr lang="en-US" sz="2200" b="1" i="1" u="none" strike="noStrike" cap="none" dirty="0">
                <a:solidFill>
                  <a:srgbClr val="0000FF"/>
                </a:solidFill>
                <a:latin typeface="Times New Roman"/>
                <a:ea typeface="Times New Roman"/>
                <a:cs typeface="Times New Roman"/>
                <a:sym typeface="Times New Roman"/>
              </a:rPr>
              <a:t>Bắc Ninh, ngày 13 tháng 5 năm 2023</a:t>
            </a:r>
            <a:endParaRPr dirty="0"/>
          </a:p>
        </p:txBody>
      </p:sp>
      <p:cxnSp>
        <p:nvCxnSpPr>
          <p:cNvPr id="91" name="Google Shape;91;p1"/>
          <p:cNvCxnSpPr/>
          <p:nvPr/>
        </p:nvCxnSpPr>
        <p:spPr>
          <a:xfrm>
            <a:off x="5175250" y="1066800"/>
            <a:ext cx="1828800" cy="0"/>
          </a:xfrm>
          <a:prstGeom prst="straightConnector1">
            <a:avLst/>
          </a:prstGeom>
          <a:noFill/>
          <a:ln w="12700" cap="flat" cmpd="sng">
            <a:solidFill>
              <a:schemeClr val="dk1"/>
            </a:solidFill>
            <a:prstDash val="solid"/>
            <a:miter lim="800000"/>
            <a:headEnd type="none" w="med" len="med"/>
            <a:tailEnd type="none" w="med" len="med"/>
          </a:ln>
        </p:spPr>
      </p:cxnSp>
      <p:sp>
        <p:nvSpPr>
          <p:cNvPr id="92" name="Google Shape;92;p1"/>
          <p:cNvSpPr txBox="1">
            <a:spLocks noGrp="1"/>
          </p:cNvSpPr>
          <p:nvPr>
            <p:ph type="subTitle" idx="1"/>
          </p:nvPr>
        </p:nvSpPr>
        <p:spPr>
          <a:xfrm>
            <a:off x="-488951" y="1703372"/>
            <a:ext cx="12680950" cy="2874979"/>
          </a:xfrm>
          <a:prstGeom prst="rect">
            <a:avLst/>
          </a:prstGeom>
          <a:noFill/>
          <a:ln>
            <a:noFill/>
          </a:ln>
        </p:spPr>
        <p:txBody>
          <a:bodyPr spcFirstLastPara="1" wrap="square" lIns="91425" tIns="45700" rIns="91425" bIns="45700" anchor="t" anchorCtr="0">
            <a:noAutofit/>
          </a:bodyPr>
          <a:lstStyle/>
          <a:p>
            <a:pPr marL="0" lvl="0" indent="0" algn="ctr" rtl="0">
              <a:lnSpc>
                <a:spcPct val="116666"/>
              </a:lnSpc>
              <a:spcBef>
                <a:spcPts val="0"/>
              </a:spcBef>
              <a:spcAft>
                <a:spcPts val="0"/>
              </a:spcAft>
              <a:buClr>
                <a:srgbClr val="FF0000"/>
              </a:buClr>
              <a:buSzPts val="6000"/>
              <a:buFont typeface="Times New Roman"/>
              <a:buNone/>
            </a:pPr>
            <a:r>
              <a:rPr lang="en-US" sz="6000" b="1" i="0" u="none" dirty="0">
                <a:solidFill>
                  <a:srgbClr val="FF0000"/>
                </a:solidFill>
                <a:latin typeface="Times New Roman" panose="02020603050405020304" pitchFamily="18" charset="0"/>
                <a:ea typeface="Times New Roman"/>
                <a:cs typeface="Times New Roman" panose="02020603050405020304" pitchFamily="18" charset="0"/>
                <a:sym typeface="Times New Roman"/>
              </a:rPr>
              <a:t>HỘI NGHỊ</a:t>
            </a:r>
            <a:endParaRPr dirty="0">
              <a:latin typeface="Times New Roman" panose="02020603050405020304" pitchFamily="18" charset="0"/>
              <a:cs typeface="Times New Roman" panose="02020603050405020304" pitchFamily="18" charset="0"/>
            </a:endParaRPr>
          </a:p>
          <a:p>
            <a:pPr marL="0" lvl="0" indent="0" algn="ctr" rtl="0">
              <a:lnSpc>
                <a:spcPct val="100000"/>
              </a:lnSpc>
              <a:spcBef>
                <a:spcPts val="640"/>
              </a:spcBef>
              <a:spcAft>
                <a:spcPts val="0"/>
              </a:spcAft>
              <a:buClr>
                <a:srgbClr val="3333FF"/>
              </a:buClr>
              <a:buSzPts val="3200"/>
              <a:buFont typeface="Arial"/>
              <a:buNone/>
            </a:pPr>
            <a:r>
              <a:rPr lang="en-US" sz="3000" b="1" i="0" u="none" dirty="0">
                <a:solidFill>
                  <a:srgbClr val="3333FF"/>
                </a:solidFill>
                <a:latin typeface="Times New Roman" panose="02020603050405020304" pitchFamily="18" charset="0"/>
                <a:ea typeface="Arial"/>
                <a:cs typeface="Times New Roman" panose="02020603050405020304" pitchFamily="18" charset="0"/>
                <a:sym typeface="Arial"/>
              </a:rPr>
              <a:t>TẬP HUẤN GIÁO VIÊN GIẢNG DẠY MÔN TOÁN LỚP 12</a:t>
            </a:r>
          </a:p>
          <a:p>
            <a:pPr marL="0" lvl="0" indent="0" algn="ctr" rtl="0">
              <a:lnSpc>
                <a:spcPct val="100000"/>
              </a:lnSpc>
              <a:spcBef>
                <a:spcPts val="640"/>
              </a:spcBef>
              <a:spcAft>
                <a:spcPts val="0"/>
              </a:spcAft>
              <a:buClr>
                <a:srgbClr val="3333FF"/>
              </a:buClr>
              <a:buSzPts val="3200"/>
              <a:buFont typeface="Arial"/>
              <a:buNone/>
            </a:pPr>
            <a:r>
              <a:rPr lang="en-US" sz="3000" b="1" dirty="0">
                <a:solidFill>
                  <a:srgbClr val="3333FF"/>
                </a:solidFill>
                <a:latin typeface="Times New Roman" panose="02020603050405020304" pitchFamily="18" charset="0"/>
                <a:cs typeface="Times New Roman" panose="02020603050405020304" pitchFamily="18" charset="0"/>
              </a:rPr>
              <a:t>NĂM HỌC 2022-2023</a:t>
            </a:r>
            <a:endParaRPr lang="en-US" sz="3000" b="1" i="0" u="none" dirty="0">
              <a:solidFill>
                <a:srgbClr val="3333FF"/>
              </a:solidFill>
              <a:latin typeface="Times New Roman" panose="02020603050405020304" pitchFamily="18" charset="0"/>
              <a:ea typeface="Arial"/>
              <a:cs typeface="Times New Roman" panose="02020603050405020304" pitchFamily="18" charset="0"/>
              <a:sym typeface="Arial"/>
            </a:endParaRPr>
          </a:p>
        </p:txBody>
      </p:sp>
      <p:pic>
        <p:nvPicPr>
          <p:cNvPr id="3" name="Hình ảnh 2" descr="Ảnh có chứa biểu tượng&#10;&#10;Mô tả được tạo tự động">
            <a:extLst>
              <a:ext uri="{FF2B5EF4-FFF2-40B4-BE49-F238E27FC236}">
                <a16:creationId xmlns:a16="http://schemas.microsoft.com/office/drawing/2014/main" id="{EAED1DA6-7DDB-857B-CD69-C9CD3FEB364D}"/>
              </a:ext>
            </a:extLst>
          </p:cNvPr>
          <p:cNvPicPr>
            <a:picLocks noChangeAspect="1"/>
          </p:cNvPicPr>
          <p:nvPr/>
        </p:nvPicPr>
        <p:blipFill>
          <a:blip r:embed="rId4"/>
          <a:stretch>
            <a:fillRect/>
          </a:stretch>
        </p:blipFill>
        <p:spPr>
          <a:xfrm>
            <a:off x="343107" y="330615"/>
            <a:ext cx="1142585" cy="114258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 NĂM 2022 </a:t>
            </a:r>
            <a:r>
              <a:rPr lang="en-US" sz="2000" b="1">
                <a:solidFill>
                  <a:srgbClr val="0000FF"/>
                </a:solidFill>
                <a:latin typeface="Times New Roman" panose="02020603050405020304" pitchFamily="18" charset="0"/>
                <a:cs typeface="Times New Roman" panose="02020603050405020304" pitchFamily="18" charset="0"/>
              </a:rPr>
              <a:t>MÔN HÓA HỌC</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2" name="Bảng 1">
            <a:extLst>
              <a:ext uri="{FF2B5EF4-FFF2-40B4-BE49-F238E27FC236}">
                <a16:creationId xmlns:a16="http://schemas.microsoft.com/office/drawing/2014/main" id="{B55A10B7-2ECE-8C9D-57C9-4E319688AE89}"/>
              </a:ext>
            </a:extLst>
          </p:cNvPr>
          <p:cNvGraphicFramePr>
            <a:graphicFrameLocks noGrp="1"/>
          </p:cNvGraphicFramePr>
          <p:nvPr>
            <p:extLst>
              <p:ext uri="{D42A27DB-BD31-4B8C-83A1-F6EECF244321}">
                <p14:modId xmlns:p14="http://schemas.microsoft.com/office/powerpoint/2010/main" val="2167157089"/>
              </p:ext>
            </p:extLst>
          </p:nvPr>
        </p:nvGraphicFramePr>
        <p:xfrm>
          <a:off x="326572" y="522514"/>
          <a:ext cx="11295016" cy="6107430"/>
        </p:xfrm>
        <a:graphic>
          <a:graphicData uri="http://schemas.openxmlformats.org/drawingml/2006/table">
            <a:tbl>
              <a:tblPr>
                <a:tableStyleId>{5DA37D80-6434-44D0-A028-1B22A696006F}</a:tableStyleId>
              </a:tblPr>
              <a:tblGrid>
                <a:gridCol w="3729635">
                  <a:extLst>
                    <a:ext uri="{9D8B030D-6E8A-4147-A177-3AD203B41FA5}">
                      <a16:colId xmlns:a16="http://schemas.microsoft.com/office/drawing/2014/main" val="499357286"/>
                    </a:ext>
                  </a:extLst>
                </a:gridCol>
                <a:gridCol w="1460419">
                  <a:extLst>
                    <a:ext uri="{9D8B030D-6E8A-4147-A177-3AD203B41FA5}">
                      <a16:colId xmlns:a16="http://schemas.microsoft.com/office/drawing/2014/main" val="1676710294"/>
                    </a:ext>
                  </a:extLst>
                </a:gridCol>
                <a:gridCol w="895140">
                  <a:extLst>
                    <a:ext uri="{9D8B030D-6E8A-4147-A177-3AD203B41FA5}">
                      <a16:colId xmlns:a16="http://schemas.microsoft.com/office/drawing/2014/main" val="2511086516"/>
                    </a:ext>
                  </a:extLst>
                </a:gridCol>
                <a:gridCol w="1400458">
                  <a:extLst>
                    <a:ext uri="{9D8B030D-6E8A-4147-A177-3AD203B41FA5}">
                      <a16:colId xmlns:a16="http://schemas.microsoft.com/office/drawing/2014/main" val="1900676251"/>
                    </a:ext>
                  </a:extLst>
                </a:gridCol>
                <a:gridCol w="955099">
                  <a:extLst>
                    <a:ext uri="{9D8B030D-6E8A-4147-A177-3AD203B41FA5}">
                      <a16:colId xmlns:a16="http://schemas.microsoft.com/office/drawing/2014/main" val="4241216858"/>
                    </a:ext>
                  </a:extLst>
                </a:gridCol>
                <a:gridCol w="1706466">
                  <a:extLst>
                    <a:ext uri="{9D8B030D-6E8A-4147-A177-3AD203B41FA5}">
                      <a16:colId xmlns:a16="http://schemas.microsoft.com/office/drawing/2014/main" val="4271675354"/>
                    </a:ext>
                  </a:extLst>
                </a:gridCol>
                <a:gridCol w="1147799">
                  <a:extLst>
                    <a:ext uri="{9D8B030D-6E8A-4147-A177-3AD203B41FA5}">
                      <a16:colId xmlns:a16="http://schemas.microsoft.com/office/drawing/2014/main" val="119926471"/>
                    </a:ext>
                  </a:extLst>
                </a:gridCol>
              </a:tblGrid>
              <a:tr h="370442">
                <a:tc>
                  <a:txBody>
                    <a:bodyPr/>
                    <a:lstStyle/>
                    <a:p>
                      <a:pPr algn="l" fontAlgn="ctr"/>
                      <a:r>
                        <a:rPr lang="vi-VN" sz="2800" u="none" strike="noStrike">
                          <a:solidFill>
                            <a:srgbClr val="0000FF"/>
                          </a:solidFill>
                          <a:effectLst/>
                          <a:latin typeface="+mj-lt"/>
                        </a:rPr>
                        <a:t> </a:t>
                      </a:r>
                      <a:endParaRPr lang="vi-VN" sz="2800" b="0" i="0" u="none" strike="noStrike">
                        <a:solidFill>
                          <a:srgbClr val="0000FF"/>
                        </a:solidFill>
                        <a:effectLst/>
                        <a:latin typeface="+mj-lt"/>
                      </a:endParaRPr>
                    </a:p>
                  </a:txBody>
                  <a:tcPr marL="9525" marR="9525" marT="9525" marB="0" anchor="ctr"/>
                </a:tc>
                <a:tc gridSpan="2">
                  <a:txBody>
                    <a:bodyPr/>
                    <a:lstStyle/>
                    <a:p>
                      <a:pPr algn="ctr" fontAlgn="ctr"/>
                      <a:r>
                        <a:rPr lang="vi-VN" sz="2800" u="none" strike="noStrike">
                          <a:solidFill>
                            <a:srgbClr val="0000FF"/>
                          </a:solidFill>
                          <a:effectLst/>
                          <a:latin typeface="+mj-lt"/>
                        </a:rPr>
                        <a:t>Điểm học bạ</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tc gridSpan="2">
                  <a:txBody>
                    <a:bodyPr/>
                    <a:lstStyle/>
                    <a:p>
                      <a:pPr algn="ctr" fontAlgn="ctr"/>
                      <a:r>
                        <a:rPr lang="vi-VN" sz="2800" u="none" strike="noStrike">
                          <a:solidFill>
                            <a:srgbClr val="0000FF"/>
                          </a:solidFill>
                          <a:effectLst/>
                          <a:latin typeface="+mj-lt"/>
                        </a:rPr>
                        <a:t>Điểm thi TN</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tc gridSpan="2">
                  <a:txBody>
                    <a:bodyPr/>
                    <a:lstStyle/>
                    <a:p>
                      <a:pPr algn="ctr" fontAlgn="ctr"/>
                      <a:r>
                        <a:rPr lang="vi-VN" sz="2800" u="none" strike="noStrike">
                          <a:solidFill>
                            <a:srgbClr val="0000FF"/>
                          </a:solidFill>
                          <a:effectLst/>
                          <a:latin typeface="+mj-lt"/>
                        </a:rPr>
                        <a:t>Chênh lệch</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extLst>
                  <a:ext uri="{0D108BD9-81ED-4DB2-BD59-A6C34878D82A}">
                    <a16:rowId xmlns:a16="http://schemas.microsoft.com/office/drawing/2014/main" val="216080744"/>
                  </a:ext>
                </a:extLst>
              </a:tr>
              <a:tr h="370442">
                <a:tc>
                  <a:txBody>
                    <a:bodyPr/>
                    <a:lstStyle/>
                    <a:p>
                      <a:pPr algn="ctr" fontAlgn="ctr"/>
                      <a:r>
                        <a:rPr lang="vi-VN" sz="2800" u="none" strike="noStrike">
                          <a:solidFill>
                            <a:srgbClr val="0000FF"/>
                          </a:solidFill>
                          <a:effectLst/>
                          <a:latin typeface="+mj-lt"/>
                        </a:rPr>
                        <a:t>Tỉnh</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TB</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TB</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Điểm</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585338123"/>
                  </a:ext>
                </a:extLst>
              </a:tr>
              <a:tr h="356331">
                <a:tc>
                  <a:txBody>
                    <a:bodyPr/>
                    <a:lstStyle/>
                    <a:p>
                      <a:pPr algn="l" fontAlgn="ctr"/>
                      <a:r>
                        <a:rPr lang="vi-VN" sz="2800" b="0" i="0" u="none" strike="noStrike">
                          <a:solidFill>
                            <a:srgbClr val="0000FF"/>
                          </a:solidFill>
                          <a:effectLst/>
                          <a:latin typeface="+mj-lt"/>
                        </a:rPr>
                        <a:t>Tuyên Quang</a:t>
                      </a:r>
                    </a:p>
                  </a:txBody>
                  <a:tcPr marL="9525" marR="9525" marT="9525" marB="0" anchor="ctr"/>
                </a:tc>
                <a:tc>
                  <a:txBody>
                    <a:bodyPr/>
                    <a:lstStyle/>
                    <a:p>
                      <a:pPr algn="ctr" fontAlgn="ctr"/>
                      <a:r>
                        <a:rPr lang="vi-VN" sz="2800" b="0" i="0" u="none" strike="noStrike">
                          <a:solidFill>
                            <a:srgbClr val="0000FF"/>
                          </a:solidFill>
                          <a:effectLst/>
                          <a:latin typeface="+mj-lt"/>
                        </a:rPr>
                        <a:t>6,749</a:t>
                      </a:r>
                    </a:p>
                  </a:txBody>
                  <a:tcPr marL="9525" marR="9525" marT="9525" marB="0" anchor="ctr"/>
                </a:tc>
                <a:tc>
                  <a:txBody>
                    <a:bodyPr/>
                    <a:lstStyle/>
                    <a:p>
                      <a:pPr algn="ctr" fontAlgn="ctr"/>
                      <a:r>
                        <a:rPr lang="vi-VN" sz="2800" b="0" i="0" u="none" strike="noStrike">
                          <a:solidFill>
                            <a:srgbClr val="0000FF"/>
                          </a:solidFill>
                          <a:effectLst/>
                          <a:latin typeface="+mj-lt"/>
                        </a:rPr>
                        <a:t>62</a:t>
                      </a:r>
                    </a:p>
                  </a:txBody>
                  <a:tcPr marL="9525" marR="9525" marT="9525" marB="0" anchor="ctr"/>
                </a:tc>
                <a:tc>
                  <a:txBody>
                    <a:bodyPr/>
                    <a:lstStyle/>
                    <a:p>
                      <a:pPr algn="ctr" fontAlgn="ctr"/>
                      <a:r>
                        <a:rPr lang="vi-VN" sz="2800" b="0" i="0" u="none" strike="noStrike">
                          <a:solidFill>
                            <a:srgbClr val="0000FF"/>
                          </a:solidFill>
                          <a:effectLst/>
                          <a:latin typeface="+mj-lt"/>
                        </a:rPr>
                        <a:t>7,397</a:t>
                      </a:r>
                    </a:p>
                  </a:txBody>
                  <a:tcPr marL="9525" marR="9525" marT="9525" marB="0" anchor="ctr"/>
                </a:tc>
                <a:tc>
                  <a:txBody>
                    <a:bodyPr/>
                    <a:lstStyle/>
                    <a:p>
                      <a:pPr algn="ctr" fontAlgn="ctr"/>
                      <a:r>
                        <a:rPr lang="vi-VN" sz="2800" b="0" i="0" u="none" strike="noStrike">
                          <a:solidFill>
                            <a:srgbClr val="0000FF"/>
                          </a:solidFill>
                          <a:effectLst/>
                          <a:latin typeface="+mj-lt"/>
                        </a:rPr>
                        <a:t>1</a:t>
                      </a:r>
                    </a:p>
                  </a:txBody>
                  <a:tcPr marL="9525" marR="9525" marT="9525" marB="0" anchor="ctr"/>
                </a:tc>
                <a:tc>
                  <a:txBody>
                    <a:bodyPr/>
                    <a:lstStyle/>
                    <a:p>
                      <a:pPr algn="r" fontAlgn="ctr"/>
                      <a:r>
                        <a:rPr lang="vi-VN" sz="2800" b="0" i="0" u="none" strike="noStrike">
                          <a:solidFill>
                            <a:srgbClr val="0000FF"/>
                          </a:solidFill>
                          <a:effectLst/>
                          <a:latin typeface="+mj-lt"/>
                        </a:rPr>
                        <a:t>-0,648</a:t>
                      </a:r>
                    </a:p>
                  </a:txBody>
                  <a:tcPr marL="9525" marR="9525" marT="9525" marB="0" anchor="ctr"/>
                </a:tc>
                <a:tc>
                  <a:txBody>
                    <a:bodyPr/>
                    <a:lstStyle/>
                    <a:p>
                      <a:pPr algn="ctr" fontAlgn="ctr"/>
                      <a:r>
                        <a:rPr lang="vi-VN" sz="2800" b="0" i="0" u="none" strike="noStrike">
                          <a:solidFill>
                            <a:srgbClr val="0000FF"/>
                          </a:solidFill>
                          <a:effectLst/>
                          <a:latin typeface="+mj-lt"/>
                        </a:rPr>
                        <a:t>63</a:t>
                      </a:r>
                    </a:p>
                  </a:txBody>
                  <a:tcPr marL="9525" marR="9525" marT="9525" marB="0" anchor="ctr"/>
                </a:tc>
                <a:extLst>
                  <a:ext uri="{0D108BD9-81ED-4DB2-BD59-A6C34878D82A}">
                    <a16:rowId xmlns:a16="http://schemas.microsoft.com/office/drawing/2014/main" val="1702212778"/>
                  </a:ext>
                </a:extLst>
              </a:tr>
              <a:tr h="356331">
                <a:tc>
                  <a:txBody>
                    <a:bodyPr/>
                    <a:lstStyle/>
                    <a:p>
                      <a:pPr algn="l" fontAlgn="ctr"/>
                      <a:r>
                        <a:rPr lang="vi-VN" sz="2800" b="0" i="0" u="none" strike="noStrike">
                          <a:solidFill>
                            <a:srgbClr val="0000FF"/>
                          </a:solidFill>
                          <a:effectLst/>
                          <a:latin typeface="+mj-lt"/>
                        </a:rPr>
                        <a:t>Thừa Thiên Huế</a:t>
                      </a:r>
                    </a:p>
                  </a:txBody>
                  <a:tcPr marL="9525" marR="9525" marT="9525" marB="0" anchor="ctr"/>
                </a:tc>
                <a:tc>
                  <a:txBody>
                    <a:bodyPr/>
                    <a:lstStyle/>
                    <a:p>
                      <a:pPr algn="ctr" fontAlgn="ctr"/>
                      <a:r>
                        <a:rPr lang="vi-VN" sz="2800" b="0" i="0" u="none" strike="noStrike">
                          <a:solidFill>
                            <a:srgbClr val="0000FF"/>
                          </a:solidFill>
                          <a:effectLst/>
                          <a:latin typeface="+mj-lt"/>
                        </a:rPr>
                        <a:t>6,940</a:t>
                      </a:r>
                    </a:p>
                  </a:txBody>
                  <a:tcPr marL="9525" marR="9525" marT="9525" marB="0" anchor="ctr"/>
                </a:tc>
                <a:tc>
                  <a:txBody>
                    <a:bodyPr/>
                    <a:lstStyle/>
                    <a:p>
                      <a:pPr algn="ctr" fontAlgn="ctr"/>
                      <a:r>
                        <a:rPr lang="vi-VN" sz="2800" b="0" i="0" u="none" strike="noStrike">
                          <a:solidFill>
                            <a:srgbClr val="0000FF"/>
                          </a:solidFill>
                          <a:effectLst/>
                          <a:latin typeface="+mj-lt"/>
                        </a:rPr>
                        <a:t>58</a:t>
                      </a:r>
                    </a:p>
                  </a:txBody>
                  <a:tcPr marL="9525" marR="9525" marT="9525" marB="0" anchor="ctr"/>
                </a:tc>
                <a:tc>
                  <a:txBody>
                    <a:bodyPr/>
                    <a:lstStyle/>
                    <a:p>
                      <a:pPr algn="ctr" fontAlgn="ctr"/>
                      <a:r>
                        <a:rPr lang="vi-VN" sz="2800" b="0" i="0" u="none" strike="noStrike">
                          <a:solidFill>
                            <a:srgbClr val="0000FF"/>
                          </a:solidFill>
                          <a:effectLst/>
                          <a:latin typeface="+mj-lt"/>
                        </a:rPr>
                        <a:t>7,046</a:t>
                      </a:r>
                    </a:p>
                  </a:txBody>
                  <a:tcPr marL="9525" marR="9525" marT="9525" marB="0" anchor="ctr"/>
                </a:tc>
                <a:tc>
                  <a:txBody>
                    <a:bodyPr/>
                    <a:lstStyle/>
                    <a:p>
                      <a:pPr algn="ctr" fontAlgn="ctr"/>
                      <a:r>
                        <a:rPr lang="vi-VN" sz="2800" b="0" i="0" u="none" strike="noStrike">
                          <a:solidFill>
                            <a:srgbClr val="0000FF"/>
                          </a:solidFill>
                          <a:effectLst/>
                          <a:latin typeface="+mj-lt"/>
                        </a:rPr>
                        <a:t>13</a:t>
                      </a:r>
                    </a:p>
                  </a:txBody>
                  <a:tcPr marL="9525" marR="9525" marT="9525" marB="0" anchor="ctr"/>
                </a:tc>
                <a:tc>
                  <a:txBody>
                    <a:bodyPr/>
                    <a:lstStyle/>
                    <a:p>
                      <a:pPr algn="r" fontAlgn="ctr"/>
                      <a:r>
                        <a:rPr lang="vi-VN" sz="2800" b="0" i="0" u="none" strike="noStrike">
                          <a:solidFill>
                            <a:srgbClr val="0000FF"/>
                          </a:solidFill>
                          <a:effectLst/>
                          <a:latin typeface="+mj-lt"/>
                        </a:rPr>
                        <a:t>-0,106</a:t>
                      </a:r>
                    </a:p>
                  </a:txBody>
                  <a:tcPr marL="9525" marR="9525" marT="9525" marB="0" anchor="ctr"/>
                </a:tc>
                <a:tc>
                  <a:txBody>
                    <a:bodyPr/>
                    <a:lstStyle/>
                    <a:p>
                      <a:pPr algn="ctr" fontAlgn="ctr"/>
                      <a:r>
                        <a:rPr lang="vi-VN" sz="2800" b="0" i="0" u="none" strike="noStrike">
                          <a:solidFill>
                            <a:srgbClr val="0000FF"/>
                          </a:solidFill>
                          <a:effectLst/>
                          <a:latin typeface="+mj-lt"/>
                        </a:rPr>
                        <a:t>62</a:t>
                      </a:r>
                    </a:p>
                  </a:txBody>
                  <a:tcPr marL="9525" marR="9525" marT="9525" marB="0" anchor="ctr"/>
                </a:tc>
                <a:extLst>
                  <a:ext uri="{0D108BD9-81ED-4DB2-BD59-A6C34878D82A}">
                    <a16:rowId xmlns:a16="http://schemas.microsoft.com/office/drawing/2014/main" val="3117285763"/>
                  </a:ext>
                </a:extLst>
              </a:tr>
              <a:tr h="356331">
                <a:tc>
                  <a:txBody>
                    <a:bodyPr/>
                    <a:lstStyle/>
                    <a:p>
                      <a:pPr algn="l" fontAlgn="ctr"/>
                      <a:r>
                        <a:rPr lang="vi-VN" sz="2800" b="0" i="0" u="none" strike="noStrike">
                          <a:solidFill>
                            <a:srgbClr val="0000FF"/>
                          </a:solidFill>
                          <a:effectLst/>
                          <a:latin typeface="+mj-lt"/>
                        </a:rPr>
                        <a:t>Quảng Nam</a:t>
                      </a:r>
                    </a:p>
                  </a:txBody>
                  <a:tcPr marL="9525" marR="9525" marT="9525" marB="0" anchor="ctr"/>
                </a:tc>
                <a:tc>
                  <a:txBody>
                    <a:bodyPr/>
                    <a:lstStyle/>
                    <a:p>
                      <a:pPr algn="ctr" fontAlgn="ctr"/>
                      <a:r>
                        <a:rPr lang="vi-VN" sz="2800" b="0" i="0" u="none" strike="noStrike">
                          <a:solidFill>
                            <a:srgbClr val="0000FF"/>
                          </a:solidFill>
                          <a:effectLst/>
                          <a:latin typeface="+mj-lt"/>
                        </a:rPr>
                        <a:t>6,906</a:t>
                      </a:r>
                    </a:p>
                  </a:txBody>
                  <a:tcPr marL="9525" marR="9525" marT="9525" marB="0" anchor="ctr"/>
                </a:tc>
                <a:tc>
                  <a:txBody>
                    <a:bodyPr/>
                    <a:lstStyle/>
                    <a:p>
                      <a:pPr algn="ctr" fontAlgn="ctr"/>
                      <a:r>
                        <a:rPr lang="vi-VN" sz="2800" b="0" i="0" u="none" strike="noStrike">
                          <a:solidFill>
                            <a:srgbClr val="0000FF"/>
                          </a:solidFill>
                          <a:effectLst/>
                          <a:latin typeface="+mj-lt"/>
                        </a:rPr>
                        <a:t>60</a:t>
                      </a:r>
                    </a:p>
                  </a:txBody>
                  <a:tcPr marL="9525" marR="9525" marT="9525" marB="0" anchor="ctr"/>
                </a:tc>
                <a:tc>
                  <a:txBody>
                    <a:bodyPr/>
                    <a:lstStyle/>
                    <a:p>
                      <a:pPr algn="ctr" fontAlgn="ctr"/>
                      <a:r>
                        <a:rPr lang="vi-VN" sz="2800" b="0" i="0" u="none" strike="noStrike">
                          <a:solidFill>
                            <a:srgbClr val="0000FF"/>
                          </a:solidFill>
                          <a:effectLst/>
                          <a:latin typeface="+mj-lt"/>
                        </a:rPr>
                        <a:t>6,969</a:t>
                      </a:r>
                    </a:p>
                  </a:txBody>
                  <a:tcPr marL="9525" marR="9525" marT="9525" marB="0" anchor="ctr"/>
                </a:tc>
                <a:tc>
                  <a:txBody>
                    <a:bodyPr/>
                    <a:lstStyle/>
                    <a:p>
                      <a:pPr algn="ctr" fontAlgn="ctr"/>
                      <a:r>
                        <a:rPr lang="vi-VN" sz="2800" b="0" i="0" u="none" strike="noStrike">
                          <a:solidFill>
                            <a:srgbClr val="0000FF"/>
                          </a:solidFill>
                          <a:effectLst/>
                          <a:latin typeface="+mj-lt"/>
                        </a:rPr>
                        <a:t>17</a:t>
                      </a:r>
                    </a:p>
                  </a:txBody>
                  <a:tcPr marL="9525" marR="9525" marT="9525" marB="0" anchor="ctr"/>
                </a:tc>
                <a:tc>
                  <a:txBody>
                    <a:bodyPr/>
                    <a:lstStyle/>
                    <a:p>
                      <a:pPr algn="r" fontAlgn="ctr"/>
                      <a:r>
                        <a:rPr lang="vi-VN" sz="2800" b="0" i="0" u="none" strike="noStrike">
                          <a:solidFill>
                            <a:srgbClr val="0000FF"/>
                          </a:solidFill>
                          <a:effectLst/>
                          <a:latin typeface="+mj-lt"/>
                        </a:rPr>
                        <a:t>-0,063</a:t>
                      </a:r>
                    </a:p>
                  </a:txBody>
                  <a:tcPr marL="9525" marR="9525" marT="9525" marB="0" anchor="ctr"/>
                </a:tc>
                <a:tc>
                  <a:txBody>
                    <a:bodyPr/>
                    <a:lstStyle/>
                    <a:p>
                      <a:pPr algn="ctr" fontAlgn="ctr"/>
                      <a:r>
                        <a:rPr lang="vi-VN" sz="2800" b="0" i="0" u="none" strike="noStrike">
                          <a:solidFill>
                            <a:srgbClr val="0000FF"/>
                          </a:solidFill>
                          <a:effectLst/>
                          <a:latin typeface="+mj-lt"/>
                        </a:rPr>
                        <a:t>61</a:t>
                      </a:r>
                    </a:p>
                  </a:txBody>
                  <a:tcPr marL="9525" marR="9525" marT="9525" marB="0" anchor="ctr"/>
                </a:tc>
                <a:extLst>
                  <a:ext uri="{0D108BD9-81ED-4DB2-BD59-A6C34878D82A}">
                    <a16:rowId xmlns:a16="http://schemas.microsoft.com/office/drawing/2014/main" val="3687074822"/>
                  </a:ext>
                </a:extLst>
              </a:tr>
              <a:tr h="356331">
                <a:tc>
                  <a:txBody>
                    <a:bodyPr/>
                    <a:lstStyle/>
                    <a:p>
                      <a:pPr algn="l" fontAlgn="ctr"/>
                      <a:r>
                        <a:rPr lang="vi-VN" sz="2800" b="0" i="0" u="none" strike="noStrike">
                          <a:solidFill>
                            <a:srgbClr val="0000FF"/>
                          </a:solidFill>
                          <a:effectLst/>
                          <a:latin typeface="+mj-lt"/>
                        </a:rPr>
                        <a:t>Bình Dương</a:t>
                      </a:r>
                    </a:p>
                  </a:txBody>
                  <a:tcPr marL="9525" marR="9525" marT="9525" marB="0" anchor="ctr"/>
                </a:tc>
                <a:tc>
                  <a:txBody>
                    <a:bodyPr/>
                    <a:lstStyle/>
                    <a:p>
                      <a:pPr algn="ctr" fontAlgn="ctr"/>
                      <a:r>
                        <a:rPr lang="vi-VN" sz="2800" b="0" i="0" u="none" strike="noStrike">
                          <a:solidFill>
                            <a:srgbClr val="0000FF"/>
                          </a:solidFill>
                          <a:effectLst/>
                          <a:latin typeface="+mj-lt"/>
                        </a:rPr>
                        <a:t>7,040</a:t>
                      </a:r>
                    </a:p>
                  </a:txBody>
                  <a:tcPr marL="9525" marR="9525" marT="9525" marB="0" anchor="ctr"/>
                </a:tc>
                <a:tc>
                  <a:txBody>
                    <a:bodyPr/>
                    <a:lstStyle/>
                    <a:p>
                      <a:pPr algn="ctr" fontAlgn="ctr"/>
                      <a:r>
                        <a:rPr lang="vi-VN" sz="2800" b="0" i="0" u="none" strike="noStrike">
                          <a:solidFill>
                            <a:srgbClr val="0000FF"/>
                          </a:solidFill>
                          <a:effectLst/>
                          <a:latin typeface="+mj-lt"/>
                        </a:rPr>
                        <a:t>56</a:t>
                      </a:r>
                    </a:p>
                  </a:txBody>
                  <a:tcPr marL="9525" marR="9525" marT="9525" marB="0" anchor="ctr"/>
                </a:tc>
                <a:tc>
                  <a:txBody>
                    <a:bodyPr/>
                    <a:lstStyle/>
                    <a:p>
                      <a:pPr algn="ctr" fontAlgn="ctr"/>
                      <a:r>
                        <a:rPr lang="vi-VN" sz="2800" b="0" i="0" u="none" strike="noStrike">
                          <a:solidFill>
                            <a:srgbClr val="0000FF"/>
                          </a:solidFill>
                          <a:effectLst/>
                          <a:latin typeface="+mj-lt"/>
                        </a:rPr>
                        <a:t>7,064</a:t>
                      </a:r>
                    </a:p>
                  </a:txBody>
                  <a:tcPr marL="9525" marR="9525" marT="9525" marB="0" anchor="ctr"/>
                </a:tc>
                <a:tc>
                  <a:txBody>
                    <a:bodyPr/>
                    <a:lstStyle/>
                    <a:p>
                      <a:pPr algn="ctr" fontAlgn="ctr"/>
                      <a:r>
                        <a:rPr lang="vi-VN" sz="2800" b="0" i="0" u="none" strike="noStrike">
                          <a:solidFill>
                            <a:srgbClr val="0000FF"/>
                          </a:solidFill>
                          <a:effectLst/>
                          <a:latin typeface="+mj-lt"/>
                        </a:rPr>
                        <a:t>11</a:t>
                      </a:r>
                    </a:p>
                  </a:txBody>
                  <a:tcPr marL="9525" marR="9525" marT="9525" marB="0" anchor="ctr"/>
                </a:tc>
                <a:tc>
                  <a:txBody>
                    <a:bodyPr/>
                    <a:lstStyle/>
                    <a:p>
                      <a:pPr algn="r" fontAlgn="ctr"/>
                      <a:r>
                        <a:rPr lang="vi-VN" sz="2800" b="0" i="0" u="none" strike="noStrike">
                          <a:solidFill>
                            <a:srgbClr val="0000FF"/>
                          </a:solidFill>
                          <a:effectLst/>
                          <a:latin typeface="+mj-lt"/>
                        </a:rPr>
                        <a:t>-0,024</a:t>
                      </a:r>
                    </a:p>
                  </a:txBody>
                  <a:tcPr marL="9525" marR="9525" marT="9525" marB="0" anchor="ctr"/>
                </a:tc>
                <a:tc>
                  <a:txBody>
                    <a:bodyPr/>
                    <a:lstStyle/>
                    <a:p>
                      <a:pPr algn="ctr" fontAlgn="ctr"/>
                      <a:r>
                        <a:rPr lang="vi-VN" sz="2800" b="0" i="0" u="none" strike="noStrike">
                          <a:solidFill>
                            <a:srgbClr val="0000FF"/>
                          </a:solidFill>
                          <a:effectLst/>
                          <a:latin typeface="+mj-lt"/>
                        </a:rPr>
                        <a:t>60</a:t>
                      </a:r>
                    </a:p>
                  </a:txBody>
                  <a:tcPr marL="9525" marR="9525" marT="9525" marB="0" anchor="ctr"/>
                </a:tc>
                <a:extLst>
                  <a:ext uri="{0D108BD9-81ED-4DB2-BD59-A6C34878D82A}">
                    <a16:rowId xmlns:a16="http://schemas.microsoft.com/office/drawing/2014/main" val="3600611006"/>
                  </a:ext>
                </a:extLst>
              </a:tr>
              <a:tr h="356331">
                <a:tc>
                  <a:txBody>
                    <a:bodyPr/>
                    <a:lstStyle/>
                    <a:p>
                      <a:pPr algn="l" fontAlgn="ctr"/>
                      <a:r>
                        <a:rPr lang="vi-VN" sz="2800" b="0" i="0" u="none" strike="noStrike">
                          <a:solidFill>
                            <a:srgbClr val="0000FF"/>
                          </a:solidFill>
                          <a:effectLst/>
                          <a:latin typeface="+mj-lt"/>
                        </a:rPr>
                        <a:t>Ninh Bình</a:t>
                      </a:r>
                    </a:p>
                  </a:txBody>
                  <a:tcPr marL="9525" marR="9525" marT="9525" marB="0" anchor="ctr"/>
                </a:tc>
                <a:tc>
                  <a:txBody>
                    <a:bodyPr/>
                    <a:lstStyle/>
                    <a:p>
                      <a:pPr algn="ctr" fontAlgn="ctr"/>
                      <a:r>
                        <a:rPr lang="vi-VN" sz="2800" b="0" i="0" u="none" strike="noStrike">
                          <a:solidFill>
                            <a:srgbClr val="0000FF"/>
                          </a:solidFill>
                          <a:effectLst/>
                          <a:latin typeface="+mj-lt"/>
                        </a:rPr>
                        <a:t>7,585</a:t>
                      </a:r>
                    </a:p>
                  </a:txBody>
                  <a:tcPr marL="9525" marR="9525" marT="9525" marB="0" anchor="ctr"/>
                </a:tc>
                <a:tc>
                  <a:txBody>
                    <a:bodyPr/>
                    <a:lstStyle/>
                    <a:p>
                      <a:pPr algn="ctr" fontAlgn="ctr"/>
                      <a:r>
                        <a:rPr lang="vi-VN" sz="2800" b="0" i="0" u="none" strike="noStrike">
                          <a:solidFill>
                            <a:srgbClr val="0000FF"/>
                          </a:solidFill>
                          <a:effectLst/>
                          <a:latin typeface="+mj-lt"/>
                        </a:rPr>
                        <a:t>26</a:t>
                      </a:r>
                    </a:p>
                  </a:txBody>
                  <a:tcPr marL="9525" marR="9525" marT="9525" marB="0" anchor="ctr"/>
                </a:tc>
                <a:tc>
                  <a:txBody>
                    <a:bodyPr/>
                    <a:lstStyle/>
                    <a:p>
                      <a:pPr algn="ctr" fontAlgn="ctr"/>
                      <a:r>
                        <a:rPr lang="vi-VN" sz="2800" b="0" i="0" u="none" strike="noStrike">
                          <a:solidFill>
                            <a:srgbClr val="0000FF"/>
                          </a:solidFill>
                          <a:effectLst/>
                          <a:latin typeface="+mj-lt"/>
                        </a:rPr>
                        <a:t>7,340</a:t>
                      </a:r>
                    </a:p>
                  </a:txBody>
                  <a:tcPr marL="9525" marR="9525" marT="9525" marB="0" anchor="ctr"/>
                </a:tc>
                <a:tc>
                  <a:txBody>
                    <a:bodyPr/>
                    <a:lstStyle/>
                    <a:p>
                      <a:pPr algn="ctr" fontAlgn="ctr"/>
                      <a:r>
                        <a:rPr lang="vi-VN" sz="2800" b="0" i="0" u="none" strike="noStrike">
                          <a:solidFill>
                            <a:srgbClr val="0000FF"/>
                          </a:solidFill>
                          <a:effectLst/>
                          <a:latin typeface="+mj-lt"/>
                        </a:rPr>
                        <a:t>2</a:t>
                      </a:r>
                    </a:p>
                  </a:txBody>
                  <a:tcPr marL="9525" marR="9525" marT="9525" marB="0" anchor="ctr"/>
                </a:tc>
                <a:tc>
                  <a:txBody>
                    <a:bodyPr/>
                    <a:lstStyle/>
                    <a:p>
                      <a:pPr algn="r" fontAlgn="ctr"/>
                      <a:r>
                        <a:rPr lang="vi-VN" sz="2800" b="0" i="0" u="none" strike="noStrike">
                          <a:solidFill>
                            <a:srgbClr val="0000FF"/>
                          </a:solidFill>
                          <a:effectLst/>
                          <a:latin typeface="+mj-lt"/>
                        </a:rPr>
                        <a:t>0,245</a:t>
                      </a:r>
                    </a:p>
                  </a:txBody>
                  <a:tcPr marL="9525" marR="9525" marT="9525" marB="0" anchor="ctr"/>
                </a:tc>
                <a:tc>
                  <a:txBody>
                    <a:bodyPr/>
                    <a:lstStyle/>
                    <a:p>
                      <a:pPr algn="ctr" fontAlgn="ctr"/>
                      <a:r>
                        <a:rPr lang="vi-VN" sz="2800" b="0" i="0" u="none" strike="noStrike">
                          <a:solidFill>
                            <a:srgbClr val="0000FF"/>
                          </a:solidFill>
                          <a:effectLst/>
                          <a:latin typeface="+mj-lt"/>
                        </a:rPr>
                        <a:t>54</a:t>
                      </a:r>
                    </a:p>
                  </a:txBody>
                  <a:tcPr marL="9525" marR="9525" marT="9525" marB="0" anchor="ctr"/>
                </a:tc>
                <a:extLst>
                  <a:ext uri="{0D108BD9-81ED-4DB2-BD59-A6C34878D82A}">
                    <a16:rowId xmlns:a16="http://schemas.microsoft.com/office/drawing/2014/main" val="1911927378"/>
                  </a:ext>
                </a:extLst>
              </a:tr>
              <a:tr h="356331">
                <a:tc>
                  <a:txBody>
                    <a:bodyPr/>
                    <a:lstStyle/>
                    <a:p>
                      <a:pPr algn="l" fontAlgn="ctr"/>
                      <a:r>
                        <a:rPr lang="vi-VN" sz="2800" b="0" i="0" u="none" strike="noStrike">
                          <a:solidFill>
                            <a:srgbClr val="0000FF"/>
                          </a:solidFill>
                          <a:effectLst/>
                          <a:latin typeface="+mj-lt"/>
                        </a:rPr>
                        <a:t>Vĩnh Phúc</a:t>
                      </a:r>
                    </a:p>
                  </a:txBody>
                  <a:tcPr marL="9525" marR="9525" marT="9525" marB="0" anchor="ctr"/>
                </a:tc>
                <a:tc>
                  <a:txBody>
                    <a:bodyPr/>
                    <a:lstStyle/>
                    <a:p>
                      <a:pPr algn="ctr" fontAlgn="ctr"/>
                      <a:r>
                        <a:rPr lang="vi-VN" sz="2800" b="0" i="0" u="none" strike="noStrike">
                          <a:solidFill>
                            <a:srgbClr val="0000FF"/>
                          </a:solidFill>
                          <a:effectLst/>
                          <a:latin typeface="+mj-lt"/>
                        </a:rPr>
                        <a:t>7,506</a:t>
                      </a:r>
                    </a:p>
                  </a:txBody>
                  <a:tcPr marL="9525" marR="9525" marT="9525" marB="0" anchor="ctr"/>
                </a:tc>
                <a:tc>
                  <a:txBody>
                    <a:bodyPr/>
                    <a:lstStyle/>
                    <a:p>
                      <a:pPr algn="ctr" fontAlgn="ctr"/>
                      <a:r>
                        <a:rPr lang="vi-VN" sz="2800" b="0" i="0" u="none" strike="noStrike">
                          <a:solidFill>
                            <a:srgbClr val="0000FF"/>
                          </a:solidFill>
                          <a:effectLst/>
                          <a:latin typeface="+mj-lt"/>
                        </a:rPr>
                        <a:t>31</a:t>
                      </a:r>
                    </a:p>
                  </a:txBody>
                  <a:tcPr marL="9525" marR="9525" marT="9525" marB="0" anchor="ctr"/>
                </a:tc>
                <a:tc>
                  <a:txBody>
                    <a:bodyPr/>
                    <a:lstStyle/>
                    <a:p>
                      <a:pPr algn="ctr" fontAlgn="ctr"/>
                      <a:r>
                        <a:rPr lang="vi-VN" sz="2800" b="0" i="0" u="none" strike="noStrike">
                          <a:solidFill>
                            <a:srgbClr val="0000FF"/>
                          </a:solidFill>
                          <a:effectLst/>
                          <a:latin typeface="+mj-lt"/>
                        </a:rPr>
                        <a:t>7,095</a:t>
                      </a:r>
                    </a:p>
                  </a:txBody>
                  <a:tcPr marL="9525" marR="9525" marT="9525" marB="0" anchor="ctr"/>
                </a:tc>
                <a:tc>
                  <a:txBody>
                    <a:bodyPr/>
                    <a:lstStyle/>
                    <a:p>
                      <a:pPr algn="ctr" fontAlgn="ctr"/>
                      <a:r>
                        <a:rPr lang="vi-VN" sz="2800" b="0" i="0" u="none" strike="noStrike">
                          <a:solidFill>
                            <a:srgbClr val="0000FF"/>
                          </a:solidFill>
                          <a:effectLst/>
                          <a:latin typeface="+mj-lt"/>
                        </a:rPr>
                        <a:t>8</a:t>
                      </a:r>
                    </a:p>
                  </a:txBody>
                  <a:tcPr marL="9525" marR="9525" marT="9525" marB="0" anchor="ctr"/>
                </a:tc>
                <a:tc>
                  <a:txBody>
                    <a:bodyPr/>
                    <a:lstStyle/>
                    <a:p>
                      <a:pPr algn="r" fontAlgn="ctr"/>
                      <a:r>
                        <a:rPr lang="vi-VN" sz="2800" b="0" i="0" u="none" strike="noStrike">
                          <a:solidFill>
                            <a:srgbClr val="0000FF"/>
                          </a:solidFill>
                          <a:effectLst/>
                          <a:latin typeface="+mj-lt"/>
                        </a:rPr>
                        <a:t>0,411</a:t>
                      </a:r>
                    </a:p>
                  </a:txBody>
                  <a:tcPr marL="9525" marR="9525" marT="9525" marB="0" anchor="ctr"/>
                </a:tc>
                <a:tc>
                  <a:txBody>
                    <a:bodyPr/>
                    <a:lstStyle/>
                    <a:p>
                      <a:pPr algn="ctr" fontAlgn="ctr"/>
                      <a:r>
                        <a:rPr lang="vi-VN" sz="2800" b="0" i="0" u="none" strike="noStrike">
                          <a:solidFill>
                            <a:srgbClr val="0000FF"/>
                          </a:solidFill>
                          <a:effectLst/>
                          <a:latin typeface="+mj-lt"/>
                        </a:rPr>
                        <a:t>45</a:t>
                      </a:r>
                    </a:p>
                  </a:txBody>
                  <a:tcPr marL="9525" marR="9525" marT="9525" marB="0" anchor="ctr"/>
                </a:tc>
                <a:extLst>
                  <a:ext uri="{0D108BD9-81ED-4DB2-BD59-A6C34878D82A}">
                    <a16:rowId xmlns:a16="http://schemas.microsoft.com/office/drawing/2014/main" val="4111540110"/>
                  </a:ext>
                </a:extLst>
              </a:tr>
              <a:tr h="356331">
                <a:tc>
                  <a:txBody>
                    <a:bodyPr/>
                    <a:lstStyle/>
                    <a:p>
                      <a:pPr algn="l" fontAlgn="ctr"/>
                      <a:r>
                        <a:rPr lang="vi-VN" sz="2800" b="0" i="0" u="none" strike="noStrike">
                          <a:solidFill>
                            <a:srgbClr val="0000FF"/>
                          </a:solidFill>
                          <a:effectLst/>
                          <a:latin typeface="+mj-lt"/>
                        </a:rPr>
                        <a:t>Phú Thọ</a:t>
                      </a:r>
                    </a:p>
                  </a:txBody>
                  <a:tcPr marL="9525" marR="9525" marT="9525" marB="0" anchor="ctr"/>
                </a:tc>
                <a:tc>
                  <a:txBody>
                    <a:bodyPr/>
                    <a:lstStyle/>
                    <a:p>
                      <a:pPr algn="ctr" fontAlgn="ctr"/>
                      <a:r>
                        <a:rPr lang="vi-VN" sz="2800" b="0" i="0" u="none" strike="noStrike">
                          <a:solidFill>
                            <a:srgbClr val="0000FF"/>
                          </a:solidFill>
                          <a:effectLst/>
                          <a:latin typeface="+mj-lt"/>
                        </a:rPr>
                        <a:t>7,537</a:t>
                      </a:r>
                    </a:p>
                  </a:txBody>
                  <a:tcPr marL="9525" marR="9525" marT="9525" marB="0" anchor="ctr"/>
                </a:tc>
                <a:tc>
                  <a:txBody>
                    <a:bodyPr/>
                    <a:lstStyle/>
                    <a:p>
                      <a:pPr algn="ctr" fontAlgn="ctr"/>
                      <a:r>
                        <a:rPr lang="vi-VN" sz="2800" b="0" i="0" u="none" strike="noStrike">
                          <a:solidFill>
                            <a:srgbClr val="0000FF"/>
                          </a:solidFill>
                          <a:effectLst/>
                          <a:latin typeface="+mj-lt"/>
                        </a:rPr>
                        <a:t>29</a:t>
                      </a:r>
                    </a:p>
                  </a:txBody>
                  <a:tcPr marL="9525" marR="9525" marT="9525" marB="0" anchor="ctr"/>
                </a:tc>
                <a:tc>
                  <a:txBody>
                    <a:bodyPr/>
                    <a:lstStyle/>
                    <a:p>
                      <a:pPr algn="ctr" fontAlgn="ctr"/>
                      <a:r>
                        <a:rPr lang="vi-VN" sz="2800" b="0" i="0" u="none" strike="noStrike">
                          <a:solidFill>
                            <a:srgbClr val="0000FF"/>
                          </a:solidFill>
                          <a:effectLst/>
                          <a:latin typeface="+mj-lt"/>
                        </a:rPr>
                        <a:t>7,102</a:t>
                      </a:r>
                    </a:p>
                  </a:txBody>
                  <a:tcPr marL="9525" marR="9525" marT="9525" marB="0" anchor="ctr"/>
                </a:tc>
                <a:tc>
                  <a:txBody>
                    <a:bodyPr/>
                    <a:lstStyle/>
                    <a:p>
                      <a:pPr algn="ctr" fontAlgn="ctr"/>
                      <a:r>
                        <a:rPr lang="vi-VN" sz="2800" b="0" i="0" u="none" strike="noStrike">
                          <a:solidFill>
                            <a:srgbClr val="0000FF"/>
                          </a:solidFill>
                          <a:effectLst/>
                          <a:latin typeface="+mj-lt"/>
                        </a:rPr>
                        <a:t>7</a:t>
                      </a:r>
                    </a:p>
                  </a:txBody>
                  <a:tcPr marL="9525" marR="9525" marT="9525" marB="0" anchor="ctr"/>
                </a:tc>
                <a:tc>
                  <a:txBody>
                    <a:bodyPr/>
                    <a:lstStyle/>
                    <a:p>
                      <a:pPr algn="r" fontAlgn="ctr"/>
                      <a:r>
                        <a:rPr lang="vi-VN" sz="2800" b="0" i="0" u="none" strike="noStrike">
                          <a:solidFill>
                            <a:srgbClr val="0000FF"/>
                          </a:solidFill>
                          <a:effectLst/>
                          <a:latin typeface="+mj-lt"/>
                        </a:rPr>
                        <a:t>0,435</a:t>
                      </a:r>
                    </a:p>
                  </a:txBody>
                  <a:tcPr marL="9525" marR="9525" marT="9525" marB="0" anchor="ctr"/>
                </a:tc>
                <a:tc>
                  <a:txBody>
                    <a:bodyPr/>
                    <a:lstStyle/>
                    <a:p>
                      <a:pPr algn="ctr" fontAlgn="ctr"/>
                      <a:r>
                        <a:rPr lang="vi-VN" sz="2800" b="0" i="0" u="none" strike="noStrike">
                          <a:solidFill>
                            <a:srgbClr val="0000FF"/>
                          </a:solidFill>
                          <a:effectLst/>
                          <a:latin typeface="+mj-lt"/>
                        </a:rPr>
                        <a:t>44</a:t>
                      </a:r>
                    </a:p>
                  </a:txBody>
                  <a:tcPr marL="9525" marR="9525" marT="9525" marB="0" anchor="ctr"/>
                </a:tc>
                <a:extLst>
                  <a:ext uri="{0D108BD9-81ED-4DB2-BD59-A6C34878D82A}">
                    <a16:rowId xmlns:a16="http://schemas.microsoft.com/office/drawing/2014/main" val="4232304092"/>
                  </a:ext>
                </a:extLst>
              </a:tr>
              <a:tr h="356331">
                <a:tc>
                  <a:txBody>
                    <a:bodyPr/>
                    <a:lstStyle/>
                    <a:p>
                      <a:pPr algn="l" fontAlgn="ctr"/>
                      <a:r>
                        <a:rPr lang="vi-VN" sz="2800" b="0" i="0" u="none" strike="noStrike">
                          <a:solidFill>
                            <a:srgbClr val="0000FF"/>
                          </a:solidFill>
                          <a:effectLst/>
                          <a:latin typeface="+mj-lt"/>
                        </a:rPr>
                        <a:t>Bắc Giang</a:t>
                      </a:r>
                    </a:p>
                  </a:txBody>
                  <a:tcPr marL="9525" marR="9525" marT="9525" marB="0" anchor="ctr"/>
                </a:tc>
                <a:tc>
                  <a:txBody>
                    <a:bodyPr/>
                    <a:lstStyle/>
                    <a:p>
                      <a:pPr algn="ctr" fontAlgn="ctr"/>
                      <a:r>
                        <a:rPr lang="vi-VN" sz="2800" b="0" i="0" u="none" strike="noStrike">
                          <a:solidFill>
                            <a:srgbClr val="0000FF"/>
                          </a:solidFill>
                          <a:effectLst/>
                          <a:latin typeface="+mj-lt"/>
                        </a:rPr>
                        <a:t>7,474</a:t>
                      </a:r>
                    </a:p>
                  </a:txBody>
                  <a:tcPr marL="9525" marR="9525" marT="9525" marB="0" anchor="ctr"/>
                </a:tc>
                <a:tc>
                  <a:txBody>
                    <a:bodyPr/>
                    <a:lstStyle/>
                    <a:p>
                      <a:pPr algn="ctr" fontAlgn="ctr"/>
                      <a:r>
                        <a:rPr lang="vi-VN" sz="2800" b="0" i="0" u="none" strike="noStrike">
                          <a:solidFill>
                            <a:srgbClr val="0000FF"/>
                          </a:solidFill>
                          <a:effectLst/>
                          <a:latin typeface="+mj-lt"/>
                        </a:rPr>
                        <a:t>32</a:t>
                      </a:r>
                    </a:p>
                  </a:txBody>
                  <a:tcPr marL="9525" marR="9525" marT="9525" marB="0" anchor="ctr"/>
                </a:tc>
                <a:tc>
                  <a:txBody>
                    <a:bodyPr/>
                    <a:lstStyle/>
                    <a:p>
                      <a:pPr algn="ctr" fontAlgn="ctr"/>
                      <a:r>
                        <a:rPr lang="vi-VN" sz="2800" b="0" i="0" u="none" strike="noStrike">
                          <a:solidFill>
                            <a:srgbClr val="0000FF"/>
                          </a:solidFill>
                          <a:effectLst/>
                          <a:latin typeface="+mj-lt"/>
                        </a:rPr>
                        <a:t>6,916</a:t>
                      </a:r>
                    </a:p>
                  </a:txBody>
                  <a:tcPr marL="9525" marR="9525" marT="9525" marB="0" anchor="ctr"/>
                </a:tc>
                <a:tc>
                  <a:txBody>
                    <a:bodyPr/>
                    <a:lstStyle/>
                    <a:p>
                      <a:pPr algn="ctr" fontAlgn="ctr"/>
                      <a:r>
                        <a:rPr lang="vi-VN" sz="2800" b="0" i="0" u="none" strike="noStrike">
                          <a:solidFill>
                            <a:srgbClr val="0000FF"/>
                          </a:solidFill>
                          <a:effectLst/>
                          <a:latin typeface="+mj-lt"/>
                        </a:rPr>
                        <a:t>22</a:t>
                      </a:r>
                    </a:p>
                  </a:txBody>
                  <a:tcPr marL="9525" marR="9525" marT="9525" marB="0" anchor="ctr"/>
                </a:tc>
                <a:tc>
                  <a:txBody>
                    <a:bodyPr/>
                    <a:lstStyle/>
                    <a:p>
                      <a:pPr algn="r" fontAlgn="ctr"/>
                      <a:r>
                        <a:rPr lang="vi-VN" sz="2800" b="0" i="0" u="none" strike="noStrike">
                          <a:solidFill>
                            <a:srgbClr val="0000FF"/>
                          </a:solidFill>
                          <a:effectLst/>
                          <a:latin typeface="+mj-lt"/>
                        </a:rPr>
                        <a:t>0,558</a:t>
                      </a:r>
                    </a:p>
                  </a:txBody>
                  <a:tcPr marL="9525" marR="9525" marT="9525" marB="0" anchor="ctr"/>
                </a:tc>
                <a:tc>
                  <a:txBody>
                    <a:bodyPr/>
                    <a:lstStyle/>
                    <a:p>
                      <a:pPr algn="ctr" fontAlgn="ctr"/>
                      <a:r>
                        <a:rPr lang="vi-VN" sz="2800" b="0" i="0" u="none" strike="noStrike">
                          <a:solidFill>
                            <a:srgbClr val="0000FF"/>
                          </a:solidFill>
                          <a:effectLst/>
                          <a:latin typeface="+mj-lt"/>
                        </a:rPr>
                        <a:t>37</a:t>
                      </a:r>
                    </a:p>
                  </a:txBody>
                  <a:tcPr marL="9525" marR="9525" marT="9525" marB="0" anchor="ctr"/>
                </a:tc>
                <a:extLst>
                  <a:ext uri="{0D108BD9-81ED-4DB2-BD59-A6C34878D82A}">
                    <a16:rowId xmlns:a16="http://schemas.microsoft.com/office/drawing/2014/main" val="917547782"/>
                  </a:ext>
                </a:extLst>
              </a:tr>
              <a:tr h="356331">
                <a:tc>
                  <a:txBody>
                    <a:bodyPr/>
                    <a:lstStyle/>
                    <a:p>
                      <a:pPr algn="l" fontAlgn="ctr"/>
                      <a:r>
                        <a:rPr lang="vi-VN" sz="2800" b="0" i="0" u="none" strike="noStrike">
                          <a:solidFill>
                            <a:srgbClr val="0000FF"/>
                          </a:solidFill>
                          <a:effectLst/>
                          <a:latin typeface="+mj-lt"/>
                        </a:rPr>
                        <a:t>Nam Định</a:t>
                      </a:r>
                    </a:p>
                  </a:txBody>
                  <a:tcPr marL="9525" marR="9525" marT="9525" marB="0" anchor="ctr"/>
                </a:tc>
                <a:tc>
                  <a:txBody>
                    <a:bodyPr/>
                    <a:lstStyle/>
                    <a:p>
                      <a:pPr algn="ctr" fontAlgn="ctr"/>
                      <a:r>
                        <a:rPr lang="vi-VN" sz="2800" b="0" i="0" u="none" strike="noStrike">
                          <a:solidFill>
                            <a:srgbClr val="0000FF"/>
                          </a:solidFill>
                          <a:effectLst/>
                          <a:latin typeface="+mj-lt"/>
                        </a:rPr>
                        <a:t>8,043</a:t>
                      </a:r>
                    </a:p>
                  </a:txBody>
                  <a:tcPr marL="9525" marR="9525" marT="9525" marB="0" anchor="ctr"/>
                </a:tc>
                <a:tc>
                  <a:txBody>
                    <a:bodyPr/>
                    <a:lstStyle/>
                    <a:p>
                      <a:pPr algn="ctr" fontAlgn="ctr"/>
                      <a:r>
                        <a:rPr lang="vi-VN" sz="2800" b="0" i="0" u="none" strike="noStrike">
                          <a:solidFill>
                            <a:srgbClr val="0000FF"/>
                          </a:solidFill>
                          <a:effectLst/>
                          <a:latin typeface="+mj-lt"/>
                        </a:rPr>
                        <a:t>8</a:t>
                      </a:r>
                    </a:p>
                  </a:txBody>
                  <a:tcPr marL="9525" marR="9525" marT="9525" marB="0" anchor="ctr"/>
                </a:tc>
                <a:tc>
                  <a:txBody>
                    <a:bodyPr/>
                    <a:lstStyle/>
                    <a:p>
                      <a:pPr algn="ctr" fontAlgn="ctr"/>
                      <a:r>
                        <a:rPr lang="vi-VN" sz="2800" b="0" i="0" u="none" strike="noStrike">
                          <a:solidFill>
                            <a:srgbClr val="0000FF"/>
                          </a:solidFill>
                          <a:effectLst/>
                          <a:latin typeface="+mj-lt"/>
                        </a:rPr>
                        <a:t>7,335</a:t>
                      </a:r>
                    </a:p>
                  </a:txBody>
                  <a:tcPr marL="9525" marR="9525" marT="9525" marB="0" anchor="ctr"/>
                </a:tc>
                <a:tc>
                  <a:txBody>
                    <a:bodyPr/>
                    <a:lstStyle/>
                    <a:p>
                      <a:pPr algn="ctr" fontAlgn="ctr"/>
                      <a:r>
                        <a:rPr lang="vi-VN" sz="2800" b="0" i="0" u="none" strike="noStrike">
                          <a:solidFill>
                            <a:srgbClr val="0000FF"/>
                          </a:solidFill>
                          <a:effectLst/>
                          <a:latin typeface="+mj-lt"/>
                        </a:rPr>
                        <a:t>3</a:t>
                      </a:r>
                    </a:p>
                  </a:txBody>
                  <a:tcPr marL="9525" marR="9525" marT="9525" marB="0" anchor="ctr"/>
                </a:tc>
                <a:tc>
                  <a:txBody>
                    <a:bodyPr/>
                    <a:lstStyle/>
                    <a:p>
                      <a:pPr algn="r" fontAlgn="ctr"/>
                      <a:r>
                        <a:rPr lang="vi-VN" sz="2800" b="0" i="0" u="none" strike="noStrike">
                          <a:solidFill>
                            <a:srgbClr val="0000FF"/>
                          </a:solidFill>
                          <a:effectLst/>
                          <a:latin typeface="+mj-lt"/>
                        </a:rPr>
                        <a:t>0,708</a:t>
                      </a:r>
                    </a:p>
                  </a:txBody>
                  <a:tcPr marL="9525" marR="9525" marT="9525" marB="0" anchor="ctr"/>
                </a:tc>
                <a:tc>
                  <a:txBody>
                    <a:bodyPr/>
                    <a:lstStyle/>
                    <a:p>
                      <a:pPr algn="ctr" fontAlgn="ctr"/>
                      <a:r>
                        <a:rPr lang="vi-VN" sz="2800" b="0" i="0" u="none" strike="noStrike">
                          <a:solidFill>
                            <a:srgbClr val="0000FF"/>
                          </a:solidFill>
                          <a:effectLst/>
                          <a:latin typeface="+mj-lt"/>
                        </a:rPr>
                        <a:t>32</a:t>
                      </a:r>
                    </a:p>
                  </a:txBody>
                  <a:tcPr marL="9525" marR="9525" marT="9525" marB="0" anchor="ctr"/>
                </a:tc>
                <a:extLst>
                  <a:ext uri="{0D108BD9-81ED-4DB2-BD59-A6C34878D82A}">
                    <a16:rowId xmlns:a16="http://schemas.microsoft.com/office/drawing/2014/main" val="2643996573"/>
                  </a:ext>
                </a:extLst>
              </a:tr>
              <a:tr h="356331">
                <a:tc>
                  <a:txBody>
                    <a:bodyPr/>
                    <a:lstStyle/>
                    <a:p>
                      <a:pPr algn="l" fontAlgn="ctr"/>
                      <a:r>
                        <a:rPr lang="vi-VN" sz="2800" b="0" i="0" u="none" strike="noStrike">
                          <a:solidFill>
                            <a:srgbClr val="0000FF"/>
                          </a:solidFill>
                          <a:effectLst/>
                          <a:latin typeface="+mj-lt"/>
                        </a:rPr>
                        <a:t>Hà Nam</a:t>
                      </a:r>
                    </a:p>
                  </a:txBody>
                  <a:tcPr marL="9525" marR="9525" marT="9525" marB="0" anchor="ctr"/>
                </a:tc>
                <a:tc>
                  <a:txBody>
                    <a:bodyPr/>
                    <a:lstStyle/>
                    <a:p>
                      <a:pPr algn="ctr" fontAlgn="ctr"/>
                      <a:r>
                        <a:rPr lang="vi-VN" sz="2800" b="0" i="0" u="none" strike="noStrike">
                          <a:solidFill>
                            <a:srgbClr val="0000FF"/>
                          </a:solidFill>
                          <a:effectLst/>
                          <a:latin typeface="+mj-lt"/>
                        </a:rPr>
                        <a:t>7,826</a:t>
                      </a:r>
                    </a:p>
                  </a:txBody>
                  <a:tcPr marL="9525" marR="9525" marT="9525" marB="0" anchor="ctr"/>
                </a:tc>
                <a:tc>
                  <a:txBody>
                    <a:bodyPr/>
                    <a:lstStyle/>
                    <a:p>
                      <a:pPr algn="ctr" fontAlgn="ctr"/>
                      <a:r>
                        <a:rPr lang="vi-VN" sz="2800" b="0" i="0" u="none" strike="noStrike">
                          <a:solidFill>
                            <a:srgbClr val="0000FF"/>
                          </a:solidFill>
                          <a:effectLst/>
                          <a:latin typeface="+mj-lt"/>
                        </a:rPr>
                        <a:t>13</a:t>
                      </a:r>
                    </a:p>
                  </a:txBody>
                  <a:tcPr marL="9525" marR="9525" marT="9525" marB="0" anchor="ctr"/>
                </a:tc>
                <a:tc>
                  <a:txBody>
                    <a:bodyPr/>
                    <a:lstStyle/>
                    <a:p>
                      <a:pPr algn="ctr" fontAlgn="ctr"/>
                      <a:r>
                        <a:rPr lang="vi-VN" sz="2800" b="0" i="0" u="none" strike="noStrike">
                          <a:solidFill>
                            <a:srgbClr val="0000FF"/>
                          </a:solidFill>
                          <a:effectLst/>
                          <a:latin typeface="+mj-lt"/>
                        </a:rPr>
                        <a:t>7,089</a:t>
                      </a:r>
                    </a:p>
                  </a:txBody>
                  <a:tcPr marL="9525" marR="9525" marT="9525" marB="0" anchor="ctr"/>
                </a:tc>
                <a:tc>
                  <a:txBody>
                    <a:bodyPr/>
                    <a:lstStyle/>
                    <a:p>
                      <a:pPr algn="ctr" fontAlgn="ctr"/>
                      <a:r>
                        <a:rPr lang="vi-VN" sz="2800" b="0" i="0" u="none" strike="noStrike">
                          <a:solidFill>
                            <a:srgbClr val="0000FF"/>
                          </a:solidFill>
                          <a:effectLst/>
                          <a:latin typeface="+mj-lt"/>
                        </a:rPr>
                        <a:t>9</a:t>
                      </a:r>
                    </a:p>
                  </a:txBody>
                  <a:tcPr marL="9525" marR="9525" marT="9525" marB="0" anchor="ctr"/>
                </a:tc>
                <a:tc>
                  <a:txBody>
                    <a:bodyPr/>
                    <a:lstStyle/>
                    <a:p>
                      <a:pPr algn="r" fontAlgn="ctr"/>
                      <a:r>
                        <a:rPr lang="vi-VN" sz="2800" b="0" i="0" u="none" strike="noStrike">
                          <a:solidFill>
                            <a:srgbClr val="0000FF"/>
                          </a:solidFill>
                          <a:effectLst/>
                          <a:latin typeface="+mj-lt"/>
                        </a:rPr>
                        <a:t>0,737</a:t>
                      </a:r>
                    </a:p>
                  </a:txBody>
                  <a:tcPr marL="9525" marR="9525" marT="9525" marB="0" anchor="ctr"/>
                </a:tc>
                <a:tc>
                  <a:txBody>
                    <a:bodyPr/>
                    <a:lstStyle/>
                    <a:p>
                      <a:pPr algn="ctr" fontAlgn="ctr"/>
                      <a:r>
                        <a:rPr lang="vi-VN" sz="2800" b="0" i="0" u="none" strike="noStrike">
                          <a:solidFill>
                            <a:srgbClr val="0000FF"/>
                          </a:solidFill>
                          <a:effectLst/>
                          <a:latin typeface="+mj-lt"/>
                        </a:rPr>
                        <a:t>31</a:t>
                      </a:r>
                    </a:p>
                  </a:txBody>
                  <a:tcPr marL="9525" marR="9525" marT="9525" marB="0" anchor="ctr"/>
                </a:tc>
                <a:extLst>
                  <a:ext uri="{0D108BD9-81ED-4DB2-BD59-A6C34878D82A}">
                    <a16:rowId xmlns:a16="http://schemas.microsoft.com/office/drawing/2014/main" val="1875210726"/>
                  </a:ext>
                </a:extLst>
              </a:tr>
              <a:tr h="356331">
                <a:tc>
                  <a:txBody>
                    <a:bodyPr/>
                    <a:lstStyle/>
                    <a:p>
                      <a:pPr algn="l" fontAlgn="ctr"/>
                      <a:r>
                        <a:rPr lang="vi-VN" sz="2800" b="1" i="0" u="none" strike="noStrike">
                          <a:solidFill>
                            <a:srgbClr val="0000FF"/>
                          </a:solidFill>
                          <a:effectLst/>
                          <a:latin typeface="+mj-lt"/>
                        </a:rPr>
                        <a:t>Bắc Ninh</a:t>
                      </a:r>
                    </a:p>
                  </a:txBody>
                  <a:tcPr marL="9525" marR="9525" marT="9525" marB="0" anchor="ctr">
                    <a:solidFill>
                      <a:srgbClr val="FFFF00"/>
                    </a:solidFill>
                  </a:tcPr>
                </a:tc>
                <a:tc>
                  <a:txBody>
                    <a:bodyPr/>
                    <a:lstStyle/>
                    <a:p>
                      <a:pPr algn="ctr" fontAlgn="ctr"/>
                      <a:r>
                        <a:rPr lang="vi-VN" sz="2800" b="1" i="0" u="none" strike="noStrike">
                          <a:solidFill>
                            <a:srgbClr val="0000FF"/>
                          </a:solidFill>
                          <a:effectLst/>
                          <a:latin typeface="+mj-lt"/>
                        </a:rPr>
                        <a:t>8,191</a:t>
                      </a:r>
                    </a:p>
                  </a:txBody>
                  <a:tcPr marL="9525" marR="9525" marT="9525" marB="0" anchor="ctr">
                    <a:solidFill>
                      <a:srgbClr val="FFFF00"/>
                    </a:solidFill>
                  </a:tcPr>
                </a:tc>
                <a:tc>
                  <a:txBody>
                    <a:bodyPr/>
                    <a:lstStyle/>
                    <a:p>
                      <a:pPr algn="ctr" fontAlgn="ctr"/>
                      <a:r>
                        <a:rPr lang="vi-VN" sz="2800" b="1" i="0" u="none" strike="noStrike">
                          <a:solidFill>
                            <a:srgbClr val="0000FF"/>
                          </a:solidFill>
                          <a:effectLst/>
                          <a:latin typeface="+mj-lt"/>
                        </a:rPr>
                        <a:t>2</a:t>
                      </a:r>
                    </a:p>
                  </a:txBody>
                  <a:tcPr marL="9525" marR="9525" marT="9525" marB="0" anchor="ctr">
                    <a:solidFill>
                      <a:srgbClr val="FFFF00"/>
                    </a:solidFill>
                  </a:tcPr>
                </a:tc>
                <a:tc>
                  <a:txBody>
                    <a:bodyPr/>
                    <a:lstStyle/>
                    <a:p>
                      <a:pPr algn="ctr" fontAlgn="ctr"/>
                      <a:r>
                        <a:rPr lang="vi-VN" sz="2800" b="1" i="0" u="none" strike="noStrike">
                          <a:solidFill>
                            <a:srgbClr val="0000FF"/>
                          </a:solidFill>
                          <a:effectLst/>
                          <a:latin typeface="+mj-lt"/>
                        </a:rPr>
                        <a:t>7,236</a:t>
                      </a:r>
                    </a:p>
                  </a:txBody>
                  <a:tcPr marL="9525" marR="9525" marT="9525" marB="0" anchor="ctr">
                    <a:solidFill>
                      <a:srgbClr val="FFFF00"/>
                    </a:solidFill>
                  </a:tcPr>
                </a:tc>
                <a:tc>
                  <a:txBody>
                    <a:bodyPr/>
                    <a:lstStyle/>
                    <a:p>
                      <a:pPr algn="ctr" fontAlgn="ctr"/>
                      <a:r>
                        <a:rPr lang="vi-VN" sz="2800" b="1" i="0" u="none" strike="noStrike">
                          <a:solidFill>
                            <a:srgbClr val="0000FF"/>
                          </a:solidFill>
                          <a:effectLst/>
                          <a:latin typeface="+mj-lt"/>
                        </a:rPr>
                        <a:t>4</a:t>
                      </a:r>
                    </a:p>
                  </a:txBody>
                  <a:tcPr marL="9525" marR="9525" marT="9525" marB="0" anchor="ctr">
                    <a:solidFill>
                      <a:srgbClr val="FFFF00"/>
                    </a:solidFill>
                  </a:tcPr>
                </a:tc>
                <a:tc>
                  <a:txBody>
                    <a:bodyPr/>
                    <a:lstStyle/>
                    <a:p>
                      <a:pPr algn="r" fontAlgn="ctr"/>
                      <a:r>
                        <a:rPr lang="vi-VN" sz="2800" b="1" i="0" u="none" strike="noStrike">
                          <a:solidFill>
                            <a:srgbClr val="0000FF"/>
                          </a:solidFill>
                          <a:effectLst/>
                          <a:latin typeface="+mj-lt"/>
                        </a:rPr>
                        <a:t>0,955</a:t>
                      </a:r>
                    </a:p>
                  </a:txBody>
                  <a:tcPr marL="9525" marR="9525" marT="9525" marB="0" anchor="ctr">
                    <a:solidFill>
                      <a:srgbClr val="FFFF00"/>
                    </a:solidFill>
                  </a:tcPr>
                </a:tc>
                <a:tc>
                  <a:txBody>
                    <a:bodyPr/>
                    <a:lstStyle/>
                    <a:p>
                      <a:pPr algn="ctr" fontAlgn="ctr"/>
                      <a:r>
                        <a:rPr lang="vi-VN" sz="2800" b="1" i="0" u="none" strike="noStrike">
                          <a:solidFill>
                            <a:srgbClr val="0000FF"/>
                          </a:solidFill>
                          <a:effectLst/>
                          <a:latin typeface="+mj-lt"/>
                        </a:rPr>
                        <a:t>22</a:t>
                      </a:r>
                    </a:p>
                  </a:txBody>
                  <a:tcPr marL="9525" marR="9525" marT="9525" marB="0" anchor="ctr">
                    <a:solidFill>
                      <a:srgbClr val="FFFF00"/>
                    </a:solidFill>
                  </a:tcPr>
                </a:tc>
                <a:extLst>
                  <a:ext uri="{0D108BD9-81ED-4DB2-BD59-A6C34878D82A}">
                    <a16:rowId xmlns:a16="http://schemas.microsoft.com/office/drawing/2014/main" val="3163292310"/>
                  </a:ext>
                </a:extLst>
              </a:tr>
              <a:tr h="356331">
                <a:tc>
                  <a:txBody>
                    <a:bodyPr/>
                    <a:lstStyle/>
                    <a:p>
                      <a:pPr algn="l" fontAlgn="ctr"/>
                      <a:r>
                        <a:rPr lang="vi-VN" sz="2800" b="1" i="0" u="none" strike="noStrike">
                          <a:solidFill>
                            <a:srgbClr val="0000FF"/>
                          </a:solidFill>
                          <a:effectLst/>
                          <a:latin typeface="+mj-lt"/>
                        </a:rPr>
                        <a:t>Cả nước</a:t>
                      </a:r>
                    </a:p>
                  </a:txBody>
                  <a:tcPr marL="9525" marR="9525" marT="9525" marB="0" anchor="ctr"/>
                </a:tc>
                <a:tc>
                  <a:txBody>
                    <a:bodyPr/>
                    <a:lstStyle/>
                    <a:p>
                      <a:pPr algn="ctr" fontAlgn="ctr"/>
                      <a:r>
                        <a:rPr lang="vi-VN" sz="2800" b="1" i="0" u="none" strike="noStrike">
                          <a:solidFill>
                            <a:srgbClr val="0000FF"/>
                          </a:solidFill>
                          <a:effectLst/>
                          <a:latin typeface="+mj-lt"/>
                        </a:rPr>
                        <a:t>7,626</a:t>
                      </a:r>
                    </a:p>
                  </a:txBody>
                  <a:tcPr marL="9525" marR="9525" marT="9525" marB="0" anchor="ctr"/>
                </a:tc>
                <a:tc>
                  <a:txBody>
                    <a:bodyPr/>
                    <a:lstStyle/>
                    <a:p>
                      <a:pPr algn="ctr" fontAlgn="ctr"/>
                      <a:r>
                        <a:rPr lang="vi-VN" sz="2800" b="1" i="0" u="none" strike="noStrike">
                          <a:solidFill>
                            <a:srgbClr val="0000FF"/>
                          </a:solidFill>
                          <a:effectLst/>
                          <a:latin typeface="+mj-lt"/>
                        </a:rPr>
                        <a:t> </a:t>
                      </a:r>
                    </a:p>
                  </a:txBody>
                  <a:tcPr marL="9525" marR="9525" marT="9525" marB="0" anchor="ctr"/>
                </a:tc>
                <a:tc>
                  <a:txBody>
                    <a:bodyPr/>
                    <a:lstStyle/>
                    <a:p>
                      <a:pPr algn="ctr" fontAlgn="ctr"/>
                      <a:r>
                        <a:rPr lang="vi-VN" sz="2800" b="1" i="0" u="none" strike="noStrike">
                          <a:solidFill>
                            <a:srgbClr val="0000FF"/>
                          </a:solidFill>
                          <a:effectLst/>
                          <a:latin typeface="+mj-lt"/>
                        </a:rPr>
                        <a:t>6,704</a:t>
                      </a:r>
                    </a:p>
                  </a:txBody>
                  <a:tcPr marL="9525" marR="9525" marT="9525" marB="0" anchor="ctr"/>
                </a:tc>
                <a:tc>
                  <a:txBody>
                    <a:bodyPr/>
                    <a:lstStyle/>
                    <a:p>
                      <a:pPr algn="l" fontAlgn="ctr"/>
                      <a:r>
                        <a:rPr lang="vi-VN" sz="2800" b="1" i="0" u="none" strike="noStrike">
                          <a:solidFill>
                            <a:srgbClr val="0000FF"/>
                          </a:solidFill>
                          <a:effectLst/>
                          <a:latin typeface="+mj-lt"/>
                        </a:rPr>
                        <a:t> </a:t>
                      </a:r>
                    </a:p>
                  </a:txBody>
                  <a:tcPr marL="9525" marR="9525" marT="9525" marB="0" anchor="ctr"/>
                </a:tc>
                <a:tc>
                  <a:txBody>
                    <a:bodyPr/>
                    <a:lstStyle/>
                    <a:p>
                      <a:pPr algn="r" fontAlgn="ctr"/>
                      <a:r>
                        <a:rPr lang="vi-VN" sz="2800" b="1" i="0" u="none" strike="noStrike">
                          <a:solidFill>
                            <a:srgbClr val="0000FF"/>
                          </a:solidFill>
                          <a:effectLst/>
                          <a:latin typeface="+mj-lt"/>
                        </a:rPr>
                        <a:t>0,922</a:t>
                      </a:r>
                    </a:p>
                  </a:txBody>
                  <a:tcPr marL="9525" marR="9525" marT="9525" marB="0" anchor="ctr"/>
                </a:tc>
                <a:tc>
                  <a:txBody>
                    <a:bodyPr/>
                    <a:lstStyle/>
                    <a:p>
                      <a:pPr algn="ctr" fontAlgn="ctr"/>
                      <a:r>
                        <a:rPr lang="vi-VN" sz="2800" b="1" i="0" u="none" strike="noStrike">
                          <a:solidFill>
                            <a:srgbClr val="0000FF"/>
                          </a:solidFill>
                          <a:effectLst/>
                          <a:latin typeface="+mj-lt"/>
                        </a:rPr>
                        <a:t> </a:t>
                      </a:r>
                    </a:p>
                  </a:txBody>
                  <a:tcPr marL="9525" marR="9525" marT="9525" marB="0" anchor="ctr"/>
                </a:tc>
                <a:extLst>
                  <a:ext uri="{0D108BD9-81ED-4DB2-BD59-A6C34878D82A}">
                    <a16:rowId xmlns:a16="http://schemas.microsoft.com/office/drawing/2014/main" val="2479784473"/>
                  </a:ext>
                </a:extLst>
              </a:tr>
            </a:tbl>
          </a:graphicData>
        </a:graphic>
      </p:graphicFrame>
    </p:spTree>
    <p:extLst>
      <p:ext uri="{BB962C8B-B14F-4D97-AF65-F5344CB8AC3E}">
        <p14:creationId xmlns:p14="http://schemas.microsoft.com/office/powerpoint/2010/main" val="1059949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 NĂM 2022 </a:t>
            </a:r>
            <a:r>
              <a:rPr lang="en-US" sz="2000" b="1">
                <a:solidFill>
                  <a:srgbClr val="0000FF"/>
                </a:solidFill>
                <a:latin typeface="Times New Roman" panose="02020603050405020304" pitchFamily="18" charset="0"/>
                <a:cs typeface="Times New Roman" panose="02020603050405020304" pitchFamily="18" charset="0"/>
              </a:rPr>
              <a:t>MÔN SINH HỌC</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2" name="Bảng 1">
            <a:extLst>
              <a:ext uri="{FF2B5EF4-FFF2-40B4-BE49-F238E27FC236}">
                <a16:creationId xmlns:a16="http://schemas.microsoft.com/office/drawing/2014/main" id="{B55A10B7-2ECE-8C9D-57C9-4E319688AE89}"/>
              </a:ext>
            </a:extLst>
          </p:cNvPr>
          <p:cNvGraphicFramePr>
            <a:graphicFrameLocks noGrp="1"/>
          </p:cNvGraphicFramePr>
          <p:nvPr>
            <p:extLst>
              <p:ext uri="{D42A27DB-BD31-4B8C-83A1-F6EECF244321}">
                <p14:modId xmlns:p14="http://schemas.microsoft.com/office/powerpoint/2010/main" val="3949144835"/>
              </p:ext>
            </p:extLst>
          </p:nvPr>
        </p:nvGraphicFramePr>
        <p:xfrm>
          <a:off x="326572" y="522514"/>
          <a:ext cx="11295016" cy="5671185"/>
        </p:xfrm>
        <a:graphic>
          <a:graphicData uri="http://schemas.openxmlformats.org/drawingml/2006/table">
            <a:tbl>
              <a:tblPr>
                <a:tableStyleId>{5DA37D80-6434-44D0-A028-1B22A696006F}</a:tableStyleId>
              </a:tblPr>
              <a:tblGrid>
                <a:gridCol w="3729635">
                  <a:extLst>
                    <a:ext uri="{9D8B030D-6E8A-4147-A177-3AD203B41FA5}">
                      <a16:colId xmlns:a16="http://schemas.microsoft.com/office/drawing/2014/main" val="499357286"/>
                    </a:ext>
                  </a:extLst>
                </a:gridCol>
                <a:gridCol w="1460419">
                  <a:extLst>
                    <a:ext uri="{9D8B030D-6E8A-4147-A177-3AD203B41FA5}">
                      <a16:colId xmlns:a16="http://schemas.microsoft.com/office/drawing/2014/main" val="1676710294"/>
                    </a:ext>
                  </a:extLst>
                </a:gridCol>
                <a:gridCol w="895140">
                  <a:extLst>
                    <a:ext uri="{9D8B030D-6E8A-4147-A177-3AD203B41FA5}">
                      <a16:colId xmlns:a16="http://schemas.microsoft.com/office/drawing/2014/main" val="2511086516"/>
                    </a:ext>
                  </a:extLst>
                </a:gridCol>
                <a:gridCol w="1400458">
                  <a:extLst>
                    <a:ext uri="{9D8B030D-6E8A-4147-A177-3AD203B41FA5}">
                      <a16:colId xmlns:a16="http://schemas.microsoft.com/office/drawing/2014/main" val="1900676251"/>
                    </a:ext>
                  </a:extLst>
                </a:gridCol>
                <a:gridCol w="955099">
                  <a:extLst>
                    <a:ext uri="{9D8B030D-6E8A-4147-A177-3AD203B41FA5}">
                      <a16:colId xmlns:a16="http://schemas.microsoft.com/office/drawing/2014/main" val="4241216858"/>
                    </a:ext>
                  </a:extLst>
                </a:gridCol>
                <a:gridCol w="1706466">
                  <a:extLst>
                    <a:ext uri="{9D8B030D-6E8A-4147-A177-3AD203B41FA5}">
                      <a16:colId xmlns:a16="http://schemas.microsoft.com/office/drawing/2014/main" val="4271675354"/>
                    </a:ext>
                  </a:extLst>
                </a:gridCol>
                <a:gridCol w="1147799">
                  <a:extLst>
                    <a:ext uri="{9D8B030D-6E8A-4147-A177-3AD203B41FA5}">
                      <a16:colId xmlns:a16="http://schemas.microsoft.com/office/drawing/2014/main" val="119926471"/>
                    </a:ext>
                  </a:extLst>
                </a:gridCol>
              </a:tblGrid>
              <a:tr h="370442">
                <a:tc>
                  <a:txBody>
                    <a:bodyPr/>
                    <a:lstStyle/>
                    <a:p>
                      <a:pPr algn="l" fontAlgn="ctr"/>
                      <a:r>
                        <a:rPr lang="vi-VN" sz="2800" u="none" strike="noStrike">
                          <a:solidFill>
                            <a:srgbClr val="0000FF"/>
                          </a:solidFill>
                          <a:effectLst/>
                          <a:latin typeface="+mj-lt"/>
                        </a:rPr>
                        <a:t> </a:t>
                      </a:r>
                      <a:endParaRPr lang="vi-VN" sz="2800" b="0" i="0" u="none" strike="noStrike">
                        <a:solidFill>
                          <a:srgbClr val="0000FF"/>
                        </a:solidFill>
                        <a:effectLst/>
                        <a:latin typeface="+mj-lt"/>
                      </a:endParaRPr>
                    </a:p>
                  </a:txBody>
                  <a:tcPr marL="9525" marR="9525" marT="9525" marB="0" anchor="ctr"/>
                </a:tc>
                <a:tc gridSpan="2">
                  <a:txBody>
                    <a:bodyPr/>
                    <a:lstStyle/>
                    <a:p>
                      <a:pPr algn="ctr" fontAlgn="ctr"/>
                      <a:r>
                        <a:rPr lang="vi-VN" sz="2800" u="none" strike="noStrike">
                          <a:solidFill>
                            <a:srgbClr val="0000FF"/>
                          </a:solidFill>
                          <a:effectLst/>
                          <a:latin typeface="+mj-lt"/>
                        </a:rPr>
                        <a:t>Điểm học bạ</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tc gridSpan="2">
                  <a:txBody>
                    <a:bodyPr/>
                    <a:lstStyle/>
                    <a:p>
                      <a:pPr algn="ctr" fontAlgn="ctr"/>
                      <a:r>
                        <a:rPr lang="vi-VN" sz="2800" u="none" strike="noStrike">
                          <a:solidFill>
                            <a:srgbClr val="0000FF"/>
                          </a:solidFill>
                          <a:effectLst/>
                          <a:latin typeface="+mj-lt"/>
                        </a:rPr>
                        <a:t>Điểm thi TN</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tc gridSpan="2">
                  <a:txBody>
                    <a:bodyPr/>
                    <a:lstStyle/>
                    <a:p>
                      <a:pPr algn="ctr" fontAlgn="ctr"/>
                      <a:r>
                        <a:rPr lang="vi-VN" sz="2800" u="none" strike="noStrike">
                          <a:solidFill>
                            <a:srgbClr val="0000FF"/>
                          </a:solidFill>
                          <a:effectLst/>
                          <a:latin typeface="+mj-lt"/>
                        </a:rPr>
                        <a:t>Chênh lệch</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extLst>
                  <a:ext uri="{0D108BD9-81ED-4DB2-BD59-A6C34878D82A}">
                    <a16:rowId xmlns:a16="http://schemas.microsoft.com/office/drawing/2014/main" val="216080744"/>
                  </a:ext>
                </a:extLst>
              </a:tr>
              <a:tr h="370442">
                <a:tc>
                  <a:txBody>
                    <a:bodyPr/>
                    <a:lstStyle/>
                    <a:p>
                      <a:pPr algn="ctr" fontAlgn="ctr"/>
                      <a:r>
                        <a:rPr lang="vi-VN" sz="2800" u="none" strike="noStrike">
                          <a:solidFill>
                            <a:srgbClr val="0000FF"/>
                          </a:solidFill>
                          <a:effectLst/>
                          <a:latin typeface="+mj-lt"/>
                        </a:rPr>
                        <a:t>Tỉnh</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TB</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TB</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Điểm</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585338123"/>
                  </a:ext>
                </a:extLst>
              </a:tr>
              <a:tr h="356331">
                <a:tc>
                  <a:txBody>
                    <a:bodyPr/>
                    <a:lstStyle/>
                    <a:p>
                      <a:pPr algn="l" fontAlgn="ctr"/>
                      <a:r>
                        <a:rPr lang="vi-VN" sz="2800" b="0" i="0" u="none" strike="noStrike">
                          <a:solidFill>
                            <a:srgbClr val="0000FF"/>
                          </a:solidFill>
                          <a:effectLst/>
                          <a:latin typeface="+mj-lt"/>
                        </a:rPr>
                        <a:t>Tuyên Quang</a:t>
                      </a:r>
                    </a:p>
                  </a:txBody>
                  <a:tcPr marL="9525" marR="9525" marT="9525" marB="0" anchor="ctr"/>
                </a:tc>
                <a:tc>
                  <a:txBody>
                    <a:bodyPr/>
                    <a:lstStyle/>
                    <a:p>
                      <a:pPr algn="ctr" fontAlgn="ctr"/>
                      <a:r>
                        <a:rPr lang="vi-VN" sz="2800" b="0" i="0" u="none" strike="noStrike">
                          <a:solidFill>
                            <a:srgbClr val="0000FF"/>
                          </a:solidFill>
                          <a:effectLst/>
                          <a:latin typeface="+mj-lt"/>
                        </a:rPr>
                        <a:t>7,052</a:t>
                      </a:r>
                    </a:p>
                  </a:txBody>
                  <a:tcPr marL="9525" marR="9525" marT="9525" marB="0" anchor="ctr"/>
                </a:tc>
                <a:tc>
                  <a:txBody>
                    <a:bodyPr/>
                    <a:lstStyle/>
                    <a:p>
                      <a:pPr algn="ctr" fontAlgn="ctr"/>
                      <a:r>
                        <a:rPr lang="vi-VN" sz="2800" b="0" i="0" u="none" strike="noStrike">
                          <a:solidFill>
                            <a:srgbClr val="0000FF"/>
                          </a:solidFill>
                          <a:effectLst/>
                          <a:latin typeface="+mj-lt"/>
                        </a:rPr>
                        <a:t>61</a:t>
                      </a:r>
                    </a:p>
                  </a:txBody>
                  <a:tcPr marL="9525" marR="9525" marT="9525" marB="0" anchor="ctr"/>
                </a:tc>
                <a:tc>
                  <a:txBody>
                    <a:bodyPr/>
                    <a:lstStyle/>
                    <a:p>
                      <a:pPr algn="ctr" fontAlgn="ctr"/>
                      <a:r>
                        <a:rPr lang="vi-VN" sz="2800" b="0" i="0" u="none" strike="noStrike">
                          <a:solidFill>
                            <a:srgbClr val="0000FF"/>
                          </a:solidFill>
                          <a:effectLst/>
                          <a:latin typeface="+mj-lt"/>
                        </a:rPr>
                        <a:t>5,980</a:t>
                      </a:r>
                    </a:p>
                  </a:txBody>
                  <a:tcPr marL="9525" marR="9525" marT="9525" marB="0" anchor="ctr"/>
                </a:tc>
                <a:tc>
                  <a:txBody>
                    <a:bodyPr/>
                    <a:lstStyle/>
                    <a:p>
                      <a:pPr algn="ctr" fontAlgn="ctr"/>
                      <a:r>
                        <a:rPr lang="vi-VN" sz="2800" b="0" i="0" u="none" strike="noStrike">
                          <a:solidFill>
                            <a:srgbClr val="0000FF"/>
                          </a:solidFill>
                          <a:effectLst/>
                          <a:latin typeface="+mj-lt"/>
                        </a:rPr>
                        <a:t>1</a:t>
                      </a:r>
                    </a:p>
                  </a:txBody>
                  <a:tcPr marL="9525" marR="9525" marT="9525" marB="0" anchor="ctr"/>
                </a:tc>
                <a:tc>
                  <a:txBody>
                    <a:bodyPr/>
                    <a:lstStyle/>
                    <a:p>
                      <a:pPr algn="r" fontAlgn="ctr"/>
                      <a:r>
                        <a:rPr lang="vi-VN" sz="2800" b="0" i="0" u="none" strike="noStrike">
                          <a:solidFill>
                            <a:srgbClr val="0000FF"/>
                          </a:solidFill>
                          <a:effectLst/>
                          <a:latin typeface="+mj-lt"/>
                        </a:rPr>
                        <a:t>1,072</a:t>
                      </a:r>
                    </a:p>
                  </a:txBody>
                  <a:tcPr marL="9525" marR="9525" marT="9525" marB="0" anchor="ctr"/>
                </a:tc>
                <a:tc>
                  <a:txBody>
                    <a:bodyPr/>
                    <a:lstStyle/>
                    <a:p>
                      <a:pPr algn="ctr" fontAlgn="ctr"/>
                      <a:r>
                        <a:rPr lang="vi-VN" sz="2800" b="0" i="0" u="none" strike="noStrike">
                          <a:solidFill>
                            <a:srgbClr val="0000FF"/>
                          </a:solidFill>
                          <a:effectLst/>
                          <a:latin typeface="+mj-lt"/>
                        </a:rPr>
                        <a:t>63</a:t>
                      </a:r>
                    </a:p>
                  </a:txBody>
                  <a:tcPr marL="9525" marR="9525" marT="9525" marB="0" anchor="ctr"/>
                </a:tc>
                <a:extLst>
                  <a:ext uri="{0D108BD9-81ED-4DB2-BD59-A6C34878D82A}">
                    <a16:rowId xmlns:a16="http://schemas.microsoft.com/office/drawing/2014/main" val="1702212778"/>
                  </a:ext>
                </a:extLst>
              </a:tr>
              <a:tr h="356331">
                <a:tc>
                  <a:txBody>
                    <a:bodyPr/>
                    <a:lstStyle/>
                    <a:p>
                      <a:pPr algn="l" fontAlgn="ctr"/>
                      <a:r>
                        <a:rPr lang="vi-VN" sz="2800" b="0" i="0" u="none" strike="noStrike">
                          <a:solidFill>
                            <a:srgbClr val="0000FF"/>
                          </a:solidFill>
                          <a:effectLst/>
                          <a:latin typeface="+mj-lt"/>
                        </a:rPr>
                        <a:t>Bình Dương</a:t>
                      </a:r>
                    </a:p>
                  </a:txBody>
                  <a:tcPr marL="9525" marR="9525" marT="9525" marB="0" anchor="ctr"/>
                </a:tc>
                <a:tc>
                  <a:txBody>
                    <a:bodyPr/>
                    <a:lstStyle/>
                    <a:p>
                      <a:pPr algn="ctr" fontAlgn="ctr"/>
                      <a:r>
                        <a:rPr lang="vi-VN" sz="2800" b="0" i="0" u="none" strike="noStrike">
                          <a:solidFill>
                            <a:srgbClr val="0000FF"/>
                          </a:solidFill>
                          <a:effectLst/>
                          <a:latin typeface="+mj-lt"/>
                        </a:rPr>
                        <a:t>6,894</a:t>
                      </a:r>
                    </a:p>
                  </a:txBody>
                  <a:tcPr marL="9525" marR="9525" marT="9525" marB="0" anchor="ctr"/>
                </a:tc>
                <a:tc>
                  <a:txBody>
                    <a:bodyPr/>
                    <a:lstStyle/>
                    <a:p>
                      <a:pPr algn="ctr" fontAlgn="ctr"/>
                      <a:r>
                        <a:rPr lang="vi-VN" sz="2800" b="0" i="0" u="none" strike="noStrike">
                          <a:solidFill>
                            <a:srgbClr val="0000FF"/>
                          </a:solidFill>
                          <a:effectLst/>
                          <a:latin typeface="+mj-lt"/>
                        </a:rPr>
                        <a:t>62</a:t>
                      </a:r>
                    </a:p>
                  </a:txBody>
                  <a:tcPr marL="9525" marR="9525" marT="9525" marB="0" anchor="ctr"/>
                </a:tc>
                <a:tc>
                  <a:txBody>
                    <a:bodyPr/>
                    <a:lstStyle/>
                    <a:p>
                      <a:pPr algn="ctr" fontAlgn="ctr"/>
                      <a:r>
                        <a:rPr lang="vi-VN" sz="2800" b="0" i="0" u="none" strike="noStrike">
                          <a:solidFill>
                            <a:srgbClr val="0000FF"/>
                          </a:solidFill>
                          <a:effectLst/>
                          <a:latin typeface="+mj-lt"/>
                        </a:rPr>
                        <a:t>5,745</a:t>
                      </a:r>
                    </a:p>
                  </a:txBody>
                  <a:tcPr marL="9525" marR="9525" marT="9525" marB="0" anchor="ctr"/>
                </a:tc>
                <a:tc>
                  <a:txBody>
                    <a:bodyPr/>
                    <a:lstStyle/>
                    <a:p>
                      <a:pPr algn="ctr" fontAlgn="ctr"/>
                      <a:r>
                        <a:rPr lang="vi-VN" sz="2800" b="0" i="0" u="none" strike="noStrike">
                          <a:solidFill>
                            <a:srgbClr val="0000FF"/>
                          </a:solidFill>
                          <a:effectLst/>
                          <a:latin typeface="+mj-lt"/>
                        </a:rPr>
                        <a:t>3</a:t>
                      </a:r>
                    </a:p>
                  </a:txBody>
                  <a:tcPr marL="9525" marR="9525" marT="9525" marB="0" anchor="ctr"/>
                </a:tc>
                <a:tc>
                  <a:txBody>
                    <a:bodyPr/>
                    <a:lstStyle/>
                    <a:p>
                      <a:pPr algn="r" fontAlgn="ctr"/>
                      <a:r>
                        <a:rPr lang="vi-VN" sz="2800" b="0" i="0" u="none" strike="noStrike">
                          <a:solidFill>
                            <a:srgbClr val="0000FF"/>
                          </a:solidFill>
                          <a:effectLst/>
                          <a:latin typeface="+mj-lt"/>
                        </a:rPr>
                        <a:t>1,149</a:t>
                      </a:r>
                    </a:p>
                  </a:txBody>
                  <a:tcPr marL="9525" marR="9525" marT="9525" marB="0" anchor="ctr"/>
                </a:tc>
                <a:tc>
                  <a:txBody>
                    <a:bodyPr/>
                    <a:lstStyle/>
                    <a:p>
                      <a:pPr algn="ctr" fontAlgn="ctr"/>
                      <a:r>
                        <a:rPr lang="vi-VN" sz="2800" b="0" i="0" u="none" strike="noStrike">
                          <a:solidFill>
                            <a:srgbClr val="0000FF"/>
                          </a:solidFill>
                          <a:effectLst/>
                          <a:latin typeface="+mj-lt"/>
                        </a:rPr>
                        <a:t>62</a:t>
                      </a:r>
                    </a:p>
                  </a:txBody>
                  <a:tcPr marL="9525" marR="9525" marT="9525" marB="0" anchor="ctr"/>
                </a:tc>
                <a:extLst>
                  <a:ext uri="{0D108BD9-81ED-4DB2-BD59-A6C34878D82A}">
                    <a16:rowId xmlns:a16="http://schemas.microsoft.com/office/drawing/2014/main" val="3117285763"/>
                  </a:ext>
                </a:extLst>
              </a:tr>
              <a:tr h="356331">
                <a:tc>
                  <a:txBody>
                    <a:bodyPr/>
                    <a:lstStyle/>
                    <a:p>
                      <a:pPr algn="l" fontAlgn="ctr"/>
                      <a:r>
                        <a:rPr lang="vi-VN" sz="2800" b="0" i="0" u="none" strike="noStrike">
                          <a:solidFill>
                            <a:srgbClr val="0000FF"/>
                          </a:solidFill>
                          <a:effectLst/>
                          <a:latin typeface="+mj-lt"/>
                        </a:rPr>
                        <a:t>Vĩnh Phúc</a:t>
                      </a:r>
                    </a:p>
                  </a:txBody>
                  <a:tcPr marL="9525" marR="9525" marT="9525" marB="0" anchor="ctr"/>
                </a:tc>
                <a:tc>
                  <a:txBody>
                    <a:bodyPr/>
                    <a:lstStyle/>
                    <a:p>
                      <a:pPr algn="ctr" fontAlgn="ctr"/>
                      <a:r>
                        <a:rPr lang="vi-VN" sz="2800" b="0" i="0" u="none" strike="noStrike">
                          <a:solidFill>
                            <a:srgbClr val="0000FF"/>
                          </a:solidFill>
                          <a:effectLst/>
                          <a:latin typeface="+mj-lt"/>
                        </a:rPr>
                        <a:t>7,488</a:t>
                      </a:r>
                    </a:p>
                  </a:txBody>
                  <a:tcPr marL="9525" marR="9525" marT="9525" marB="0" anchor="ctr"/>
                </a:tc>
                <a:tc>
                  <a:txBody>
                    <a:bodyPr/>
                    <a:lstStyle/>
                    <a:p>
                      <a:pPr algn="ctr" fontAlgn="ctr"/>
                      <a:r>
                        <a:rPr lang="vi-VN" sz="2800" b="0" i="0" u="none" strike="noStrike">
                          <a:solidFill>
                            <a:srgbClr val="0000FF"/>
                          </a:solidFill>
                          <a:effectLst/>
                          <a:latin typeface="+mj-lt"/>
                        </a:rPr>
                        <a:t>36</a:t>
                      </a:r>
                    </a:p>
                  </a:txBody>
                  <a:tcPr marL="9525" marR="9525" marT="9525" marB="0" anchor="ctr"/>
                </a:tc>
                <a:tc>
                  <a:txBody>
                    <a:bodyPr/>
                    <a:lstStyle/>
                    <a:p>
                      <a:pPr algn="ctr" fontAlgn="ctr"/>
                      <a:r>
                        <a:rPr lang="vi-VN" sz="2800" b="0" i="0" u="none" strike="noStrike">
                          <a:solidFill>
                            <a:srgbClr val="0000FF"/>
                          </a:solidFill>
                          <a:effectLst/>
                          <a:latin typeface="+mj-lt"/>
                        </a:rPr>
                        <a:t>5,542</a:t>
                      </a:r>
                    </a:p>
                  </a:txBody>
                  <a:tcPr marL="9525" marR="9525" marT="9525" marB="0" anchor="ctr"/>
                </a:tc>
                <a:tc>
                  <a:txBody>
                    <a:bodyPr/>
                    <a:lstStyle/>
                    <a:p>
                      <a:pPr algn="ctr" fontAlgn="ctr"/>
                      <a:r>
                        <a:rPr lang="vi-VN" sz="2800" b="0" i="0" u="none" strike="noStrike">
                          <a:solidFill>
                            <a:srgbClr val="0000FF"/>
                          </a:solidFill>
                          <a:effectLst/>
                          <a:latin typeface="+mj-lt"/>
                        </a:rPr>
                        <a:t>5</a:t>
                      </a:r>
                    </a:p>
                  </a:txBody>
                  <a:tcPr marL="9525" marR="9525" marT="9525" marB="0" anchor="ctr"/>
                </a:tc>
                <a:tc>
                  <a:txBody>
                    <a:bodyPr/>
                    <a:lstStyle/>
                    <a:p>
                      <a:pPr algn="r" fontAlgn="ctr"/>
                      <a:r>
                        <a:rPr lang="vi-VN" sz="2800" b="0" i="0" u="none" strike="noStrike">
                          <a:solidFill>
                            <a:srgbClr val="0000FF"/>
                          </a:solidFill>
                          <a:effectLst/>
                          <a:latin typeface="+mj-lt"/>
                        </a:rPr>
                        <a:t>1,946</a:t>
                      </a:r>
                    </a:p>
                  </a:txBody>
                  <a:tcPr marL="9525" marR="9525" marT="9525" marB="0" anchor="ctr"/>
                </a:tc>
                <a:tc>
                  <a:txBody>
                    <a:bodyPr/>
                    <a:lstStyle/>
                    <a:p>
                      <a:pPr algn="ctr" fontAlgn="ctr"/>
                      <a:r>
                        <a:rPr lang="vi-VN" sz="2800" b="0" i="0" u="none" strike="noStrike">
                          <a:solidFill>
                            <a:srgbClr val="0000FF"/>
                          </a:solidFill>
                          <a:effectLst/>
                          <a:latin typeface="+mj-lt"/>
                        </a:rPr>
                        <a:t>55</a:t>
                      </a:r>
                    </a:p>
                  </a:txBody>
                  <a:tcPr marL="9525" marR="9525" marT="9525" marB="0" anchor="ctr"/>
                </a:tc>
                <a:extLst>
                  <a:ext uri="{0D108BD9-81ED-4DB2-BD59-A6C34878D82A}">
                    <a16:rowId xmlns:a16="http://schemas.microsoft.com/office/drawing/2014/main" val="3687074822"/>
                  </a:ext>
                </a:extLst>
              </a:tr>
              <a:tr h="356331">
                <a:tc>
                  <a:txBody>
                    <a:bodyPr/>
                    <a:lstStyle/>
                    <a:p>
                      <a:pPr algn="l" fontAlgn="ctr"/>
                      <a:r>
                        <a:rPr lang="vi-VN" sz="2800" b="0" i="0" u="none" strike="noStrike">
                          <a:solidFill>
                            <a:srgbClr val="0000FF"/>
                          </a:solidFill>
                          <a:effectLst/>
                          <a:latin typeface="+mj-lt"/>
                        </a:rPr>
                        <a:t>Cần Thơ</a:t>
                      </a:r>
                    </a:p>
                  </a:txBody>
                  <a:tcPr marL="9525" marR="9525" marT="9525" marB="0" anchor="ctr"/>
                </a:tc>
                <a:tc>
                  <a:txBody>
                    <a:bodyPr/>
                    <a:lstStyle/>
                    <a:p>
                      <a:pPr algn="ctr" fontAlgn="ctr"/>
                      <a:r>
                        <a:rPr lang="vi-VN" sz="2800" b="0" i="0" u="none" strike="noStrike">
                          <a:solidFill>
                            <a:srgbClr val="0000FF"/>
                          </a:solidFill>
                          <a:effectLst/>
                          <a:latin typeface="+mj-lt"/>
                        </a:rPr>
                        <a:t>7,538</a:t>
                      </a:r>
                    </a:p>
                  </a:txBody>
                  <a:tcPr marL="9525" marR="9525" marT="9525" marB="0" anchor="ctr"/>
                </a:tc>
                <a:tc>
                  <a:txBody>
                    <a:bodyPr/>
                    <a:lstStyle/>
                    <a:p>
                      <a:pPr algn="ctr" fontAlgn="ctr"/>
                      <a:r>
                        <a:rPr lang="vi-VN" sz="2800" b="0" i="0" u="none" strike="noStrike">
                          <a:solidFill>
                            <a:srgbClr val="0000FF"/>
                          </a:solidFill>
                          <a:effectLst/>
                          <a:latin typeface="+mj-lt"/>
                        </a:rPr>
                        <a:t>32</a:t>
                      </a:r>
                    </a:p>
                  </a:txBody>
                  <a:tcPr marL="9525" marR="9525" marT="9525" marB="0" anchor="ctr"/>
                </a:tc>
                <a:tc>
                  <a:txBody>
                    <a:bodyPr/>
                    <a:lstStyle/>
                    <a:p>
                      <a:pPr algn="ctr" fontAlgn="ctr"/>
                      <a:r>
                        <a:rPr lang="vi-VN" sz="2800" b="0" i="0" u="none" strike="noStrike">
                          <a:solidFill>
                            <a:srgbClr val="0000FF"/>
                          </a:solidFill>
                          <a:effectLst/>
                          <a:latin typeface="+mj-lt"/>
                        </a:rPr>
                        <a:t>5,527</a:t>
                      </a:r>
                    </a:p>
                  </a:txBody>
                  <a:tcPr marL="9525" marR="9525" marT="9525" marB="0" anchor="ctr"/>
                </a:tc>
                <a:tc>
                  <a:txBody>
                    <a:bodyPr/>
                    <a:lstStyle/>
                    <a:p>
                      <a:pPr algn="ctr" fontAlgn="ctr"/>
                      <a:r>
                        <a:rPr lang="vi-VN" sz="2800" b="0" i="0" u="none" strike="noStrike">
                          <a:solidFill>
                            <a:srgbClr val="0000FF"/>
                          </a:solidFill>
                          <a:effectLst/>
                          <a:latin typeface="+mj-lt"/>
                        </a:rPr>
                        <a:t>7</a:t>
                      </a:r>
                    </a:p>
                  </a:txBody>
                  <a:tcPr marL="9525" marR="9525" marT="9525" marB="0" anchor="ctr"/>
                </a:tc>
                <a:tc>
                  <a:txBody>
                    <a:bodyPr/>
                    <a:lstStyle/>
                    <a:p>
                      <a:pPr algn="r" fontAlgn="ctr"/>
                      <a:r>
                        <a:rPr lang="vi-VN" sz="2800" b="0" i="0" u="none" strike="noStrike">
                          <a:solidFill>
                            <a:srgbClr val="0000FF"/>
                          </a:solidFill>
                          <a:effectLst/>
                          <a:latin typeface="+mj-lt"/>
                        </a:rPr>
                        <a:t>2,011</a:t>
                      </a:r>
                    </a:p>
                  </a:txBody>
                  <a:tcPr marL="9525" marR="9525" marT="9525" marB="0" anchor="ctr"/>
                </a:tc>
                <a:tc>
                  <a:txBody>
                    <a:bodyPr/>
                    <a:lstStyle/>
                    <a:p>
                      <a:pPr algn="ctr" fontAlgn="ctr"/>
                      <a:r>
                        <a:rPr lang="vi-VN" sz="2800" b="0" i="0" u="none" strike="noStrike">
                          <a:solidFill>
                            <a:srgbClr val="0000FF"/>
                          </a:solidFill>
                          <a:effectLst/>
                          <a:latin typeface="+mj-lt"/>
                        </a:rPr>
                        <a:t>53</a:t>
                      </a:r>
                    </a:p>
                  </a:txBody>
                  <a:tcPr marL="9525" marR="9525" marT="9525" marB="0" anchor="ctr"/>
                </a:tc>
                <a:extLst>
                  <a:ext uri="{0D108BD9-81ED-4DB2-BD59-A6C34878D82A}">
                    <a16:rowId xmlns:a16="http://schemas.microsoft.com/office/drawing/2014/main" val="3600611006"/>
                  </a:ext>
                </a:extLst>
              </a:tr>
              <a:tr h="356331">
                <a:tc>
                  <a:txBody>
                    <a:bodyPr/>
                    <a:lstStyle/>
                    <a:p>
                      <a:pPr algn="l" fontAlgn="ctr"/>
                      <a:r>
                        <a:rPr lang="vi-VN" sz="2800" b="0" i="0" u="none" strike="noStrike">
                          <a:solidFill>
                            <a:srgbClr val="0000FF"/>
                          </a:solidFill>
                          <a:effectLst/>
                          <a:latin typeface="+mj-lt"/>
                        </a:rPr>
                        <a:t>Ninh Bình</a:t>
                      </a:r>
                    </a:p>
                  </a:txBody>
                  <a:tcPr marL="9525" marR="9525" marT="9525" marB="0" anchor="ctr"/>
                </a:tc>
                <a:tc>
                  <a:txBody>
                    <a:bodyPr/>
                    <a:lstStyle/>
                    <a:p>
                      <a:pPr algn="ctr" fontAlgn="ctr"/>
                      <a:r>
                        <a:rPr lang="vi-VN" sz="2800" b="0" i="0" u="none" strike="noStrike">
                          <a:solidFill>
                            <a:srgbClr val="0000FF"/>
                          </a:solidFill>
                          <a:effectLst/>
                          <a:latin typeface="+mj-lt"/>
                        </a:rPr>
                        <a:t>7,545</a:t>
                      </a:r>
                    </a:p>
                  </a:txBody>
                  <a:tcPr marL="9525" marR="9525" marT="9525" marB="0" anchor="ctr"/>
                </a:tc>
                <a:tc>
                  <a:txBody>
                    <a:bodyPr/>
                    <a:lstStyle/>
                    <a:p>
                      <a:pPr algn="ctr" fontAlgn="ctr"/>
                      <a:r>
                        <a:rPr lang="vi-VN" sz="2800" b="0" i="0" u="none" strike="noStrike">
                          <a:solidFill>
                            <a:srgbClr val="0000FF"/>
                          </a:solidFill>
                          <a:effectLst/>
                          <a:latin typeface="+mj-lt"/>
                        </a:rPr>
                        <a:t>31</a:t>
                      </a:r>
                    </a:p>
                  </a:txBody>
                  <a:tcPr marL="9525" marR="9525" marT="9525" marB="0" anchor="ctr"/>
                </a:tc>
                <a:tc>
                  <a:txBody>
                    <a:bodyPr/>
                    <a:lstStyle/>
                    <a:p>
                      <a:pPr algn="ctr" fontAlgn="ctr"/>
                      <a:r>
                        <a:rPr lang="vi-VN" sz="2800" b="0" i="0" u="none" strike="noStrike">
                          <a:solidFill>
                            <a:srgbClr val="0000FF"/>
                          </a:solidFill>
                          <a:effectLst/>
                          <a:latin typeface="+mj-lt"/>
                        </a:rPr>
                        <a:t>5,450</a:t>
                      </a:r>
                    </a:p>
                  </a:txBody>
                  <a:tcPr marL="9525" marR="9525" marT="9525" marB="0" anchor="ctr"/>
                </a:tc>
                <a:tc>
                  <a:txBody>
                    <a:bodyPr/>
                    <a:lstStyle/>
                    <a:p>
                      <a:pPr algn="ctr" fontAlgn="ctr"/>
                      <a:r>
                        <a:rPr lang="vi-VN" sz="2800" b="0" i="0" u="none" strike="noStrike">
                          <a:solidFill>
                            <a:srgbClr val="0000FF"/>
                          </a:solidFill>
                          <a:effectLst/>
                          <a:latin typeface="+mj-lt"/>
                        </a:rPr>
                        <a:t>12</a:t>
                      </a:r>
                    </a:p>
                  </a:txBody>
                  <a:tcPr marL="9525" marR="9525" marT="9525" marB="0" anchor="ctr"/>
                </a:tc>
                <a:tc>
                  <a:txBody>
                    <a:bodyPr/>
                    <a:lstStyle/>
                    <a:p>
                      <a:pPr algn="r" fontAlgn="ctr"/>
                      <a:r>
                        <a:rPr lang="vi-VN" sz="2800" b="0" i="0" u="none" strike="noStrike">
                          <a:solidFill>
                            <a:srgbClr val="0000FF"/>
                          </a:solidFill>
                          <a:effectLst/>
                          <a:latin typeface="+mj-lt"/>
                        </a:rPr>
                        <a:t>2,095</a:t>
                      </a:r>
                    </a:p>
                  </a:txBody>
                  <a:tcPr marL="9525" marR="9525" marT="9525" marB="0" anchor="ctr"/>
                </a:tc>
                <a:tc>
                  <a:txBody>
                    <a:bodyPr/>
                    <a:lstStyle/>
                    <a:p>
                      <a:pPr algn="ctr" fontAlgn="ctr"/>
                      <a:r>
                        <a:rPr lang="vi-VN" sz="2800" b="0" i="0" u="none" strike="noStrike">
                          <a:solidFill>
                            <a:srgbClr val="0000FF"/>
                          </a:solidFill>
                          <a:effectLst/>
                          <a:latin typeface="+mj-lt"/>
                        </a:rPr>
                        <a:t>51</a:t>
                      </a:r>
                    </a:p>
                  </a:txBody>
                  <a:tcPr marL="9525" marR="9525" marT="9525" marB="0" anchor="ctr"/>
                </a:tc>
                <a:extLst>
                  <a:ext uri="{0D108BD9-81ED-4DB2-BD59-A6C34878D82A}">
                    <a16:rowId xmlns:a16="http://schemas.microsoft.com/office/drawing/2014/main" val="1911927378"/>
                  </a:ext>
                </a:extLst>
              </a:tr>
              <a:tr h="356331">
                <a:tc>
                  <a:txBody>
                    <a:bodyPr/>
                    <a:lstStyle/>
                    <a:p>
                      <a:pPr algn="l" fontAlgn="ctr"/>
                      <a:r>
                        <a:rPr lang="vi-VN" sz="2800" b="0" i="0" u="none" strike="noStrike">
                          <a:solidFill>
                            <a:srgbClr val="0000FF"/>
                          </a:solidFill>
                          <a:effectLst/>
                          <a:latin typeface="+mj-lt"/>
                        </a:rPr>
                        <a:t>Bắc Giang</a:t>
                      </a:r>
                    </a:p>
                  </a:txBody>
                  <a:tcPr marL="9525" marR="9525" marT="9525" marB="0" anchor="ctr"/>
                </a:tc>
                <a:tc>
                  <a:txBody>
                    <a:bodyPr/>
                    <a:lstStyle/>
                    <a:p>
                      <a:pPr algn="ctr" fontAlgn="ctr"/>
                      <a:r>
                        <a:rPr lang="vi-VN" sz="2800" b="0" i="0" u="none" strike="noStrike">
                          <a:solidFill>
                            <a:srgbClr val="0000FF"/>
                          </a:solidFill>
                          <a:effectLst/>
                          <a:latin typeface="+mj-lt"/>
                        </a:rPr>
                        <a:t>7,379</a:t>
                      </a:r>
                    </a:p>
                  </a:txBody>
                  <a:tcPr marL="9525" marR="9525" marT="9525" marB="0" anchor="ctr"/>
                </a:tc>
                <a:tc>
                  <a:txBody>
                    <a:bodyPr/>
                    <a:lstStyle/>
                    <a:p>
                      <a:pPr algn="ctr" fontAlgn="ctr"/>
                      <a:r>
                        <a:rPr lang="vi-VN" sz="2800" b="0" i="0" u="none" strike="noStrike">
                          <a:solidFill>
                            <a:srgbClr val="0000FF"/>
                          </a:solidFill>
                          <a:effectLst/>
                          <a:latin typeface="+mj-lt"/>
                        </a:rPr>
                        <a:t>41</a:t>
                      </a:r>
                    </a:p>
                  </a:txBody>
                  <a:tcPr marL="9525" marR="9525" marT="9525" marB="0" anchor="ctr"/>
                </a:tc>
                <a:tc>
                  <a:txBody>
                    <a:bodyPr/>
                    <a:lstStyle/>
                    <a:p>
                      <a:pPr algn="ctr" fontAlgn="ctr"/>
                      <a:r>
                        <a:rPr lang="vi-VN" sz="2800" b="0" i="0" u="none" strike="noStrike">
                          <a:solidFill>
                            <a:srgbClr val="0000FF"/>
                          </a:solidFill>
                          <a:effectLst/>
                          <a:latin typeface="+mj-lt"/>
                        </a:rPr>
                        <a:t>5,183</a:t>
                      </a:r>
                    </a:p>
                  </a:txBody>
                  <a:tcPr marL="9525" marR="9525" marT="9525" marB="0" anchor="ctr"/>
                </a:tc>
                <a:tc>
                  <a:txBody>
                    <a:bodyPr/>
                    <a:lstStyle/>
                    <a:p>
                      <a:pPr algn="ctr" fontAlgn="ctr"/>
                      <a:r>
                        <a:rPr lang="vi-VN" sz="2800" b="0" i="0" u="none" strike="noStrike">
                          <a:solidFill>
                            <a:srgbClr val="0000FF"/>
                          </a:solidFill>
                          <a:effectLst/>
                          <a:latin typeface="+mj-lt"/>
                        </a:rPr>
                        <a:t>23</a:t>
                      </a:r>
                    </a:p>
                  </a:txBody>
                  <a:tcPr marL="9525" marR="9525" marT="9525" marB="0" anchor="ctr"/>
                </a:tc>
                <a:tc>
                  <a:txBody>
                    <a:bodyPr/>
                    <a:lstStyle/>
                    <a:p>
                      <a:pPr algn="r" fontAlgn="ctr"/>
                      <a:r>
                        <a:rPr lang="vi-VN" sz="2800" b="0" i="0" u="none" strike="noStrike">
                          <a:solidFill>
                            <a:srgbClr val="0000FF"/>
                          </a:solidFill>
                          <a:effectLst/>
                          <a:latin typeface="+mj-lt"/>
                        </a:rPr>
                        <a:t>2,196</a:t>
                      </a:r>
                    </a:p>
                  </a:txBody>
                  <a:tcPr marL="9525" marR="9525" marT="9525" marB="0" anchor="ctr"/>
                </a:tc>
                <a:tc>
                  <a:txBody>
                    <a:bodyPr/>
                    <a:lstStyle/>
                    <a:p>
                      <a:pPr algn="ctr" fontAlgn="ctr"/>
                      <a:r>
                        <a:rPr lang="vi-VN" sz="2800" b="0" i="0" u="none" strike="noStrike">
                          <a:solidFill>
                            <a:srgbClr val="0000FF"/>
                          </a:solidFill>
                          <a:effectLst/>
                          <a:latin typeface="+mj-lt"/>
                        </a:rPr>
                        <a:t>46</a:t>
                      </a:r>
                    </a:p>
                  </a:txBody>
                  <a:tcPr marL="9525" marR="9525" marT="9525" marB="0" anchor="ctr"/>
                </a:tc>
                <a:extLst>
                  <a:ext uri="{0D108BD9-81ED-4DB2-BD59-A6C34878D82A}">
                    <a16:rowId xmlns:a16="http://schemas.microsoft.com/office/drawing/2014/main" val="4111540110"/>
                  </a:ext>
                </a:extLst>
              </a:tr>
              <a:tr h="356331">
                <a:tc>
                  <a:txBody>
                    <a:bodyPr/>
                    <a:lstStyle/>
                    <a:p>
                      <a:pPr algn="l" fontAlgn="ctr"/>
                      <a:r>
                        <a:rPr lang="vi-VN" sz="2800" b="0" i="0" u="none" strike="noStrike">
                          <a:solidFill>
                            <a:srgbClr val="0000FF"/>
                          </a:solidFill>
                          <a:effectLst/>
                          <a:latin typeface="+mj-lt"/>
                        </a:rPr>
                        <a:t>Phú Thọ</a:t>
                      </a:r>
                    </a:p>
                  </a:txBody>
                  <a:tcPr marL="9525" marR="9525" marT="9525" marB="0" anchor="ctr"/>
                </a:tc>
                <a:tc>
                  <a:txBody>
                    <a:bodyPr/>
                    <a:lstStyle/>
                    <a:p>
                      <a:pPr algn="ctr" fontAlgn="ctr"/>
                      <a:r>
                        <a:rPr lang="vi-VN" sz="2800" b="0" i="0" u="none" strike="noStrike">
                          <a:solidFill>
                            <a:srgbClr val="0000FF"/>
                          </a:solidFill>
                          <a:effectLst/>
                          <a:latin typeface="+mj-lt"/>
                        </a:rPr>
                        <a:t>7,639</a:t>
                      </a:r>
                    </a:p>
                  </a:txBody>
                  <a:tcPr marL="9525" marR="9525" marT="9525" marB="0" anchor="ctr"/>
                </a:tc>
                <a:tc>
                  <a:txBody>
                    <a:bodyPr/>
                    <a:lstStyle/>
                    <a:p>
                      <a:pPr algn="ctr" fontAlgn="ctr"/>
                      <a:r>
                        <a:rPr lang="vi-VN" sz="2800" b="0" i="0" u="none" strike="noStrike">
                          <a:solidFill>
                            <a:srgbClr val="0000FF"/>
                          </a:solidFill>
                          <a:effectLst/>
                          <a:latin typeface="+mj-lt"/>
                        </a:rPr>
                        <a:t>29</a:t>
                      </a:r>
                    </a:p>
                  </a:txBody>
                  <a:tcPr marL="9525" marR="9525" marT="9525" marB="0" anchor="ctr"/>
                </a:tc>
                <a:tc>
                  <a:txBody>
                    <a:bodyPr/>
                    <a:lstStyle/>
                    <a:p>
                      <a:pPr algn="ctr" fontAlgn="ctr"/>
                      <a:r>
                        <a:rPr lang="vi-VN" sz="2800" b="0" i="0" u="none" strike="noStrike">
                          <a:solidFill>
                            <a:srgbClr val="0000FF"/>
                          </a:solidFill>
                          <a:effectLst/>
                          <a:latin typeface="+mj-lt"/>
                        </a:rPr>
                        <a:t>5,314</a:t>
                      </a:r>
                    </a:p>
                  </a:txBody>
                  <a:tcPr marL="9525" marR="9525" marT="9525" marB="0" anchor="ctr"/>
                </a:tc>
                <a:tc>
                  <a:txBody>
                    <a:bodyPr/>
                    <a:lstStyle/>
                    <a:p>
                      <a:pPr algn="ctr" fontAlgn="ctr"/>
                      <a:r>
                        <a:rPr lang="vi-VN" sz="2800" b="0" i="0" u="none" strike="noStrike">
                          <a:solidFill>
                            <a:srgbClr val="0000FF"/>
                          </a:solidFill>
                          <a:effectLst/>
                          <a:latin typeface="+mj-lt"/>
                        </a:rPr>
                        <a:t>15</a:t>
                      </a:r>
                    </a:p>
                  </a:txBody>
                  <a:tcPr marL="9525" marR="9525" marT="9525" marB="0" anchor="ctr"/>
                </a:tc>
                <a:tc>
                  <a:txBody>
                    <a:bodyPr/>
                    <a:lstStyle/>
                    <a:p>
                      <a:pPr algn="r" fontAlgn="ctr"/>
                      <a:r>
                        <a:rPr lang="vi-VN" sz="2800" b="0" i="0" u="none" strike="noStrike">
                          <a:solidFill>
                            <a:srgbClr val="0000FF"/>
                          </a:solidFill>
                          <a:effectLst/>
                          <a:latin typeface="+mj-lt"/>
                        </a:rPr>
                        <a:t>2,325</a:t>
                      </a:r>
                    </a:p>
                  </a:txBody>
                  <a:tcPr marL="9525" marR="9525" marT="9525" marB="0" anchor="ctr"/>
                </a:tc>
                <a:tc>
                  <a:txBody>
                    <a:bodyPr/>
                    <a:lstStyle/>
                    <a:p>
                      <a:pPr algn="ctr" fontAlgn="ctr"/>
                      <a:r>
                        <a:rPr lang="vi-VN" sz="2800" b="0" i="0" u="none" strike="noStrike">
                          <a:solidFill>
                            <a:srgbClr val="0000FF"/>
                          </a:solidFill>
                          <a:effectLst/>
                          <a:latin typeface="+mj-lt"/>
                        </a:rPr>
                        <a:t>40</a:t>
                      </a:r>
                    </a:p>
                  </a:txBody>
                  <a:tcPr marL="9525" marR="9525" marT="9525" marB="0" anchor="ctr"/>
                </a:tc>
                <a:extLst>
                  <a:ext uri="{0D108BD9-81ED-4DB2-BD59-A6C34878D82A}">
                    <a16:rowId xmlns:a16="http://schemas.microsoft.com/office/drawing/2014/main" val="4232304092"/>
                  </a:ext>
                </a:extLst>
              </a:tr>
              <a:tr h="356331">
                <a:tc>
                  <a:txBody>
                    <a:bodyPr/>
                    <a:lstStyle/>
                    <a:p>
                      <a:pPr algn="l" fontAlgn="ctr"/>
                      <a:r>
                        <a:rPr lang="vi-VN" sz="2800" b="0" i="0" u="none" strike="noStrike">
                          <a:solidFill>
                            <a:srgbClr val="0000FF"/>
                          </a:solidFill>
                          <a:effectLst/>
                          <a:latin typeface="+mj-lt"/>
                        </a:rPr>
                        <a:t>Nam Định</a:t>
                      </a:r>
                    </a:p>
                  </a:txBody>
                  <a:tcPr marL="9525" marR="9525" marT="9525" marB="0" anchor="ctr"/>
                </a:tc>
                <a:tc>
                  <a:txBody>
                    <a:bodyPr/>
                    <a:lstStyle/>
                    <a:p>
                      <a:pPr algn="ctr" fontAlgn="ctr"/>
                      <a:r>
                        <a:rPr lang="vi-VN" sz="2800" b="0" i="0" u="none" strike="noStrike">
                          <a:solidFill>
                            <a:srgbClr val="0000FF"/>
                          </a:solidFill>
                          <a:effectLst/>
                          <a:latin typeface="+mj-lt"/>
                        </a:rPr>
                        <a:t>7,947</a:t>
                      </a:r>
                    </a:p>
                  </a:txBody>
                  <a:tcPr marL="9525" marR="9525" marT="9525" marB="0" anchor="ctr"/>
                </a:tc>
                <a:tc>
                  <a:txBody>
                    <a:bodyPr/>
                    <a:lstStyle/>
                    <a:p>
                      <a:pPr algn="ctr" fontAlgn="ctr"/>
                      <a:r>
                        <a:rPr lang="vi-VN" sz="2800" b="0" i="0" u="none" strike="noStrike">
                          <a:solidFill>
                            <a:srgbClr val="0000FF"/>
                          </a:solidFill>
                          <a:effectLst/>
                          <a:latin typeface="+mj-lt"/>
                        </a:rPr>
                        <a:t>14</a:t>
                      </a:r>
                    </a:p>
                  </a:txBody>
                  <a:tcPr marL="9525" marR="9525" marT="9525" marB="0" anchor="ctr"/>
                </a:tc>
                <a:tc>
                  <a:txBody>
                    <a:bodyPr/>
                    <a:lstStyle/>
                    <a:p>
                      <a:pPr algn="ctr" fontAlgn="ctr"/>
                      <a:r>
                        <a:rPr lang="vi-VN" sz="2800" b="0" i="0" u="none" strike="noStrike">
                          <a:solidFill>
                            <a:srgbClr val="0000FF"/>
                          </a:solidFill>
                          <a:effectLst/>
                          <a:latin typeface="+mj-lt"/>
                        </a:rPr>
                        <a:t>5,507</a:t>
                      </a:r>
                    </a:p>
                  </a:txBody>
                  <a:tcPr marL="9525" marR="9525" marT="9525" marB="0" anchor="ctr"/>
                </a:tc>
                <a:tc>
                  <a:txBody>
                    <a:bodyPr/>
                    <a:lstStyle/>
                    <a:p>
                      <a:pPr algn="ctr" fontAlgn="ctr"/>
                      <a:r>
                        <a:rPr lang="vi-VN" sz="2800" b="0" i="0" u="none" strike="noStrike">
                          <a:solidFill>
                            <a:srgbClr val="0000FF"/>
                          </a:solidFill>
                          <a:effectLst/>
                          <a:latin typeface="+mj-lt"/>
                        </a:rPr>
                        <a:t>10</a:t>
                      </a:r>
                    </a:p>
                  </a:txBody>
                  <a:tcPr marL="9525" marR="9525" marT="9525" marB="0" anchor="ctr"/>
                </a:tc>
                <a:tc>
                  <a:txBody>
                    <a:bodyPr/>
                    <a:lstStyle/>
                    <a:p>
                      <a:pPr algn="r" fontAlgn="ctr"/>
                      <a:r>
                        <a:rPr lang="vi-VN" sz="2800" b="0" i="0" u="none" strike="noStrike">
                          <a:solidFill>
                            <a:srgbClr val="0000FF"/>
                          </a:solidFill>
                          <a:effectLst/>
                          <a:latin typeface="+mj-lt"/>
                        </a:rPr>
                        <a:t>2,440</a:t>
                      </a:r>
                    </a:p>
                  </a:txBody>
                  <a:tcPr marL="9525" marR="9525" marT="9525" marB="0" anchor="ctr"/>
                </a:tc>
                <a:tc>
                  <a:txBody>
                    <a:bodyPr/>
                    <a:lstStyle/>
                    <a:p>
                      <a:pPr algn="ctr" fontAlgn="ctr"/>
                      <a:r>
                        <a:rPr lang="vi-VN" sz="2800" b="0" i="0" u="none" strike="noStrike">
                          <a:solidFill>
                            <a:srgbClr val="0000FF"/>
                          </a:solidFill>
                          <a:effectLst/>
                          <a:latin typeface="+mj-lt"/>
                        </a:rPr>
                        <a:t>35</a:t>
                      </a:r>
                    </a:p>
                  </a:txBody>
                  <a:tcPr marL="9525" marR="9525" marT="9525" marB="0" anchor="ctr"/>
                </a:tc>
                <a:extLst>
                  <a:ext uri="{0D108BD9-81ED-4DB2-BD59-A6C34878D82A}">
                    <a16:rowId xmlns:a16="http://schemas.microsoft.com/office/drawing/2014/main" val="917547782"/>
                  </a:ext>
                </a:extLst>
              </a:tr>
              <a:tr h="356331">
                <a:tc>
                  <a:txBody>
                    <a:bodyPr/>
                    <a:lstStyle/>
                    <a:p>
                      <a:pPr algn="l" fontAlgn="ctr"/>
                      <a:r>
                        <a:rPr lang="vi-VN" sz="2800" b="0" i="0" u="none" strike="noStrike">
                          <a:solidFill>
                            <a:srgbClr val="0000FF"/>
                          </a:solidFill>
                          <a:effectLst/>
                          <a:latin typeface="+mj-lt"/>
                        </a:rPr>
                        <a:t>Bắc Ninh</a:t>
                      </a:r>
                    </a:p>
                  </a:txBody>
                  <a:tcPr marL="9525" marR="9525" marT="9525" marB="0" anchor="ctr">
                    <a:solidFill>
                      <a:srgbClr val="FFFF00"/>
                    </a:solidFill>
                  </a:tcPr>
                </a:tc>
                <a:tc>
                  <a:txBody>
                    <a:bodyPr/>
                    <a:lstStyle/>
                    <a:p>
                      <a:pPr algn="ctr" fontAlgn="ctr"/>
                      <a:r>
                        <a:rPr lang="vi-VN" sz="2800" b="0" i="0" u="none" strike="noStrike">
                          <a:solidFill>
                            <a:srgbClr val="0000FF"/>
                          </a:solidFill>
                          <a:effectLst/>
                          <a:latin typeface="+mj-lt"/>
                        </a:rPr>
                        <a:t>8,009</a:t>
                      </a:r>
                    </a:p>
                  </a:txBody>
                  <a:tcPr marL="9525" marR="9525" marT="9525" marB="0" anchor="ctr">
                    <a:solidFill>
                      <a:srgbClr val="FFFF00"/>
                    </a:solidFill>
                  </a:tcPr>
                </a:tc>
                <a:tc>
                  <a:txBody>
                    <a:bodyPr/>
                    <a:lstStyle/>
                    <a:p>
                      <a:pPr algn="ctr" fontAlgn="ctr"/>
                      <a:r>
                        <a:rPr lang="vi-VN" sz="2800" b="0" i="0" u="none" strike="noStrike">
                          <a:solidFill>
                            <a:srgbClr val="0000FF"/>
                          </a:solidFill>
                          <a:effectLst/>
                          <a:latin typeface="+mj-lt"/>
                        </a:rPr>
                        <a:t>11</a:t>
                      </a:r>
                    </a:p>
                  </a:txBody>
                  <a:tcPr marL="9525" marR="9525" marT="9525" marB="0" anchor="ctr">
                    <a:solidFill>
                      <a:srgbClr val="FFFF00"/>
                    </a:solidFill>
                  </a:tcPr>
                </a:tc>
                <a:tc>
                  <a:txBody>
                    <a:bodyPr/>
                    <a:lstStyle/>
                    <a:p>
                      <a:pPr algn="ctr" fontAlgn="ctr"/>
                      <a:r>
                        <a:rPr lang="vi-VN" sz="2800" b="0" i="0" u="none" strike="noStrike">
                          <a:solidFill>
                            <a:srgbClr val="0000FF"/>
                          </a:solidFill>
                          <a:effectLst/>
                          <a:latin typeface="+mj-lt"/>
                        </a:rPr>
                        <a:t>4,894</a:t>
                      </a:r>
                    </a:p>
                  </a:txBody>
                  <a:tcPr marL="9525" marR="9525" marT="9525" marB="0" anchor="ctr">
                    <a:solidFill>
                      <a:srgbClr val="FFFF00"/>
                    </a:solidFill>
                  </a:tcPr>
                </a:tc>
                <a:tc>
                  <a:txBody>
                    <a:bodyPr/>
                    <a:lstStyle/>
                    <a:p>
                      <a:pPr algn="ctr" fontAlgn="ctr"/>
                      <a:r>
                        <a:rPr lang="vi-VN" sz="2800" b="0" i="0" u="none" strike="noStrike">
                          <a:solidFill>
                            <a:srgbClr val="0000FF"/>
                          </a:solidFill>
                          <a:effectLst/>
                          <a:latin typeface="+mj-lt"/>
                        </a:rPr>
                        <a:t>46</a:t>
                      </a:r>
                    </a:p>
                  </a:txBody>
                  <a:tcPr marL="9525" marR="9525" marT="9525" marB="0" anchor="ctr">
                    <a:solidFill>
                      <a:srgbClr val="FFFF00"/>
                    </a:solidFill>
                  </a:tcPr>
                </a:tc>
                <a:tc>
                  <a:txBody>
                    <a:bodyPr/>
                    <a:lstStyle/>
                    <a:p>
                      <a:pPr algn="r" fontAlgn="ctr"/>
                      <a:r>
                        <a:rPr lang="vi-VN" sz="2800" b="0" i="0" u="none" strike="noStrike">
                          <a:solidFill>
                            <a:srgbClr val="0000FF"/>
                          </a:solidFill>
                          <a:effectLst/>
                          <a:latin typeface="+mj-lt"/>
                        </a:rPr>
                        <a:t>3,115</a:t>
                      </a:r>
                    </a:p>
                  </a:txBody>
                  <a:tcPr marL="9525" marR="9525" marT="9525" marB="0" anchor="ctr">
                    <a:solidFill>
                      <a:srgbClr val="FFFF00"/>
                    </a:solidFill>
                  </a:tcPr>
                </a:tc>
                <a:tc>
                  <a:txBody>
                    <a:bodyPr/>
                    <a:lstStyle/>
                    <a:p>
                      <a:pPr algn="ctr" fontAlgn="ctr"/>
                      <a:r>
                        <a:rPr lang="vi-VN" sz="2800" b="0" i="0" u="none" strike="noStrike">
                          <a:solidFill>
                            <a:srgbClr val="0000FF"/>
                          </a:solidFill>
                          <a:effectLst/>
                          <a:latin typeface="+mj-lt"/>
                        </a:rPr>
                        <a:t>7</a:t>
                      </a:r>
                    </a:p>
                  </a:txBody>
                  <a:tcPr marL="9525" marR="9525" marT="9525" marB="0" anchor="ctr">
                    <a:solidFill>
                      <a:srgbClr val="FFFF00"/>
                    </a:solidFill>
                  </a:tcPr>
                </a:tc>
                <a:extLst>
                  <a:ext uri="{0D108BD9-81ED-4DB2-BD59-A6C34878D82A}">
                    <a16:rowId xmlns:a16="http://schemas.microsoft.com/office/drawing/2014/main" val="2643996573"/>
                  </a:ext>
                </a:extLst>
              </a:tr>
              <a:tr h="356331">
                <a:tc>
                  <a:txBody>
                    <a:bodyPr/>
                    <a:lstStyle/>
                    <a:p>
                      <a:pPr algn="l" fontAlgn="ctr"/>
                      <a:r>
                        <a:rPr lang="vi-VN" sz="2800" b="0" i="0" u="none" strike="noStrike">
                          <a:solidFill>
                            <a:srgbClr val="0000FF"/>
                          </a:solidFill>
                          <a:effectLst/>
                          <a:latin typeface="+mj-lt"/>
                        </a:rPr>
                        <a:t>Hà Nội</a:t>
                      </a:r>
                    </a:p>
                  </a:txBody>
                  <a:tcPr marL="9525" marR="9525" marT="9525" marB="0" anchor="ctr"/>
                </a:tc>
                <a:tc>
                  <a:txBody>
                    <a:bodyPr/>
                    <a:lstStyle/>
                    <a:p>
                      <a:pPr algn="ctr" fontAlgn="ctr"/>
                      <a:r>
                        <a:rPr lang="vi-VN" sz="2800" b="0" i="0" u="none" strike="noStrike">
                          <a:solidFill>
                            <a:srgbClr val="0000FF"/>
                          </a:solidFill>
                          <a:effectLst/>
                          <a:latin typeface="+mj-lt"/>
                        </a:rPr>
                        <a:t>8,388</a:t>
                      </a:r>
                    </a:p>
                  </a:txBody>
                  <a:tcPr marL="9525" marR="9525" marT="9525" marB="0" anchor="ctr"/>
                </a:tc>
                <a:tc>
                  <a:txBody>
                    <a:bodyPr/>
                    <a:lstStyle/>
                    <a:p>
                      <a:pPr algn="ctr" fontAlgn="ctr"/>
                      <a:r>
                        <a:rPr lang="vi-VN" sz="2800" b="0" i="0" u="none" strike="noStrike">
                          <a:solidFill>
                            <a:srgbClr val="0000FF"/>
                          </a:solidFill>
                          <a:effectLst/>
                          <a:latin typeface="+mj-lt"/>
                        </a:rPr>
                        <a:t>1</a:t>
                      </a:r>
                    </a:p>
                  </a:txBody>
                  <a:tcPr marL="9525" marR="9525" marT="9525" marB="0" anchor="ctr"/>
                </a:tc>
                <a:tc>
                  <a:txBody>
                    <a:bodyPr/>
                    <a:lstStyle/>
                    <a:p>
                      <a:pPr algn="ctr" fontAlgn="ctr"/>
                      <a:r>
                        <a:rPr lang="vi-VN" sz="2800" b="0" i="0" u="none" strike="noStrike">
                          <a:solidFill>
                            <a:srgbClr val="0000FF"/>
                          </a:solidFill>
                          <a:effectLst/>
                          <a:latin typeface="+mj-lt"/>
                        </a:rPr>
                        <a:t>4,641</a:t>
                      </a:r>
                    </a:p>
                  </a:txBody>
                  <a:tcPr marL="9525" marR="9525" marT="9525" marB="0" anchor="ctr"/>
                </a:tc>
                <a:tc>
                  <a:txBody>
                    <a:bodyPr/>
                    <a:lstStyle/>
                    <a:p>
                      <a:pPr algn="ctr" fontAlgn="ctr"/>
                      <a:r>
                        <a:rPr lang="vi-VN" sz="2800" b="0" i="0" u="none" strike="noStrike">
                          <a:solidFill>
                            <a:srgbClr val="0000FF"/>
                          </a:solidFill>
                          <a:effectLst/>
                          <a:latin typeface="+mj-lt"/>
                        </a:rPr>
                        <a:t>58</a:t>
                      </a:r>
                    </a:p>
                  </a:txBody>
                  <a:tcPr marL="9525" marR="9525" marT="9525" marB="0" anchor="ctr"/>
                </a:tc>
                <a:tc>
                  <a:txBody>
                    <a:bodyPr/>
                    <a:lstStyle/>
                    <a:p>
                      <a:pPr algn="r" fontAlgn="ctr"/>
                      <a:r>
                        <a:rPr lang="vi-VN" sz="2800" b="0" i="0" u="none" strike="noStrike">
                          <a:solidFill>
                            <a:srgbClr val="0000FF"/>
                          </a:solidFill>
                          <a:effectLst/>
                          <a:latin typeface="+mj-lt"/>
                        </a:rPr>
                        <a:t>3,747</a:t>
                      </a:r>
                    </a:p>
                  </a:txBody>
                  <a:tcPr marL="9525" marR="9525" marT="9525" marB="0" anchor="ctr"/>
                </a:tc>
                <a:tc>
                  <a:txBody>
                    <a:bodyPr/>
                    <a:lstStyle/>
                    <a:p>
                      <a:pPr algn="ctr" fontAlgn="ctr"/>
                      <a:r>
                        <a:rPr lang="vi-VN" sz="2800" b="0" i="0" u="none" strike="noStrike">
                          <a:solidFill>
                            <a:srgbClr val="0000FF"/>
                          </a:solidFill>
                          <a:effectLst/>
                          <a:latin typeface="+mj-lt"/>
                        </a:rPr>
                        <a:t>1</a:t>
                      </a:r>
                    </a:p>
                  </a:txBody>
                  <a:tcPr marL="9525" marR="9525" marT="9525" marB="0" anchor="ctr"/>
                </a:tc>
                <a:extLst>
                  <a:ext uri="{0D108BD9-81ED-4DB2-BD59-A6C34878D82A}">
                    <a16:rowId xmlns:a16="http://schemas.microsoft.com/office/drawing/2014/main" val="1875210726"/>
                  </a:ext>
                </a:extLst>
              </a:tr>
              <a:tr h="356331">
                <a:tc>
                  <a:txBody>
                    <a:bodyPr/>
                    <a:lstStyle/>
                    <a:p>
                      <a:pPr algn="l" fontAlgn="ctr"/>
                      <a:r>
                        <a:rPr lang="vi-VN" sz="2800" b="1" i="0" u="none" strike="noStrike">
                          <a:solidFill>
                            <a:srgbClr val="0000FF"/>
                          </a:solidFill>
                          <a:effectLst/>
                          <a:latin typeface="+mj-lt"/>
                        </a:rPr>
                        <a:t>Cả nước</a:t>
                      </a:r>
                    </a:p>
                  </a:txBody>
                  <a:tcPr marL="9525" marR="9525" marT="9525" marB="0" anchor="ctr"/>
                </a:tc>
                <a:tc>
                  <a:txBody>
                    <a:bodyPr/>
                    <a:lstStyle/>
                    <a:p>
                      <a:pPr algn="ctr" fontAlgn="ctr"/>
                      <a:r>
                        <a:rPr lang="vi-VN" sz="2800" b="1" i="0" u="none" strike="noStrike">
                          <a:solidFill>
                            <a:srgbClr val="0000FF"/>
                          </a:solidFill>
                          <a:effectLst/>
                          <a:latin typeface="+mj-lt"/>
                        </a:rPr>
                        <a:t>7,626</a:t>
                      </a:r>
                    </a:p>
                  </a:txBody>
                  <a:tcPr marL="9525" marR="9525" marT="9525" marB="0" anchor="ctr"/>
                </a:tc>
                <a:tc>
                  <a:txBody>
                    <a:bodyPr/>
                    <a:lstStyle/>
                    <a:p>
                      <a:pPr algn="ctr" fontAlgn="ctr"/>
                      <a:r>
                        <a:rPr lang="vi-VN" sz="2800" b="1" i="0" u="none" strike="noStrike">
                          <a:solidFill>
                            <a:srgbClr val="0000FF"/>
                          </a:solidFill>
                          <a:effectLst/>
                          <a:latin typeface="+mj-lt"/>
                        </a:rPr>
                        <a:t> </a:t>
                      </a:r>
                    </a:p>
                  </a:txBody>
                  <a:tcPr marL="9525" marR="9525" marT="9525" marB="0" anchor="ctr"/>
                </a:tc>
                <a:tc>
                  <a:txBody>
                    <a:bodyPr/>
                    <a:lstStyle/>
                    <a:p>
                      <a:pPr algn="ctr" fontAlgn="ctr"/>
                      <a:r>
                        <a:rPr lang="vi-VN" sz="2800" b="1" i="0" u="none" strike="noStrike">
                          <a:solidFill>
                            <a:srgbClr val="0000FF"/>
                          </a:solidFill>
                          <a:effectLst/>
                          <a:latin typeface="+mj-lt"/>
                        </a:rPr>
                        <a:t>6,704</a:t>
                      </a:r>
                    </a:p>
                  </a:txBody>
                  <a:tcPr marL="9525" marR="9525" marT="9525" marB="0" anchor="ctr"/>
                </a:tc>
                <a:tc>
                  <a:txBody>
                    <a:bodyPr/>
                    <a:lstStyle/>
                    <a:p>
                      <a:pPr algn="l" fontAlgn="ctr"/>
                      <a:r>
                        <a:rPr lang="vi-VN" sz="2800" b="1" i="0" u="none" strike="noStrike">
                          <a:solidFill>
                            <a:srgbClr val="0000FF"/>
                          </a:solidFill>
                          <a:effectLst/>
                          <a:latin typeface="+mj-lt"/>
                        </a:rPr>
                        <a:t> </a:t>
                      </a:r>
                    </a:p>
                  </a:txBody>
                  <a:tcPr marL="9525" marR="9525" marT="9525" marB="0" anchor="ctr"/>
                </a:tc>
                <a:tc>
                  <a:txBody>
                    <a:bodyPr/>
                    <a:lstStyle/>
                    <a:p>
                      <a:pPr algn="r" fontAlgn="ctr"/>
                      <a:r>
                        <a:rPr lang="vi-VN" sz="2800" b="1" i="0" u="none" strike="noStrike">
                          <a:solidFill>
                            <a:srgbClr val="0000FF"/>
                          </a:solidFill>
                          <a:effectLst/>
                          <a:latin typeface="+mj-lt"/>
                        </a:rPr>
                        <a:t>0,922</a:t>
                      </a:r>
                    </a:p>
                  </a:txBody>
                  <a:tcPr marL="9525" marR="9525" marT="9525" marB="0" anchor="ctr"/>
                </a:tc>
                <a:tc>
                  <a:txBody>
                    <a:bodyPr/>
                    <a:lstStyle/>
                    <a:p>
                      <a:pPr algn="ctr" fontAlgn="ctr"/>
                      <a:r>
                        <a:rPr lang="vi-VN" sz="2800" b="1" i="0" u="none" strike="noStrike">
                          <a:solidFill>
                            <a:srgbClr val="0000FF"/>
                          </a:solidFill>
                          <a:effectLst/>
                          <a:latin typeface="+mj-lt"/>
                        </a:rPr>
                        <a:t> </a:t>
                      </a:r>
                    </a:p>
                  </a:txBody>
                  <a:tcPr marL="9525" marR="9525" marT="9525" marB="0" anchor="ctr"/>
                </a:tc>
                <a:extLst>
                  <a:ext uri="{0D108BD9-81ED-4DB2-BD59-A6C34878D82A}">
                    <a16:rowId xmlns:a16="http://schemas.microsoft.com/office/drawing/2014/main" val="2479784473"/>
                  </a:ext>
                </a:extLst>
              </a:tr>
            </a:tbl>
          </a:graphicData>
        </a:graphic>
      </p:graphicFrame>
    </p:spTree>
    <p:extLst>
      <p:ext uri="{BB962C8B-B14F-4D97-AF65-F5344CB8AC3E}">
        <p14:creationId xmlns:p14="http://schemas.microsoft.com/office/powerpoint/2010/main" val="976961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482378"/>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a:t>
            </a:r>
            <a:br>
              <a:rPr lang="en-US" sz="2400" b="1" dirty="0">
                <a:solidFill>
                  <a:srgbClr val="0000FF"/>
                </a:solidFill>
                <a:latin typeface="Times New Roman" panose="02020603050405020304" pitchFamily="18" charset="0"/>
                <a:cs typeface="Times New Roman" panose="02020603050405020304" pitchFamily="18" charset="0"/>
              </a:rPr>
            </a:br>
            <a:r>
              <a:rPr lang="en-US" sz="2400" b="1">
                <a:solidFill>
                  <a:srgbClr val="0000FF"/>
                </a:solidFill>
                <a:latin typeface="Times New Roman" panose="02020603050405020304" pitchFamily="18" charset="0"/>
                <a:cs typeface="Times New Roman" panose="02020603050405020304" pitchFamily="18" charset="0"/>
              </a:rPr>
              <a:t>MÔN VẬT LÍ</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Chart 3">
            <a:extLst>
              <a:ext uri="{FF2B5EF4-FFF2-40B4-BE49-F238E27FC236}">
                <a16:creationId xmlns:a16="http://schemas.microsoft.com/office/drawing/2014/main" id="{4A073653-DF6A-EFDF-0568-072ECE7AC5E2}"/>
              </a:ext>
            </a:extLst>
          </p:cNvPr>
          <p:cNvGraphicFramePr/>
          <p:nvPr>
            <p:extLst>
              <p:ext uri="{D42A27DB-BD31-4B8C-83A1-F6EECF244321}">
                <p14:modId xmlns:p14="http://schemas.microsoft.com/office/powerpoint/2010/main" val="3234496789"/>
              </p:ext>
            </p:extLst>
          </p:nvPr>
        </p:nvGraphicFramePr>
        <p:xfrm>
          <a:off x="1318161" y="1289682"/>
          <a:ext cx="9951522"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4663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482378"/>
            <a:ext cx="12100957" cy="807304"/>
          </a:xfrm>
        </p:spPr>
        <p:txBody>
          <a:bodyPr>
            <a:normAutofit/>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a:t>
            </a:r>
            <a:br>
              <a:rPr lang="en-US" sz="2400" b="1" dirty="0">
                <a:solidFill>
                  <a:srgbClr val="0000FF"/>
                </a:solidFill>
                <a:latin typeface="Times New Roman" panose="02020603050405020304" pitchFamily="18" charset="0"/>
                <a:cs typeface="Times New Roman" panose="02020603050405020304" pitchFamily="18" charset="0"/>
              </a:rPr>
            </a:br>
            <a:r>
              <a:rPr lang="en-US" sz="2400" b="1">
                <a:solidFill>
                  <a:srgbClr val="0000FF"/>
                </a:solidFill>
                <a:latin typeface="Times New Roman" panose="02020603050405020304" pitchFamily="18" charset="0"/>
                <a:cs typeface="Times New Roman" panose="02020603050405020304" pitchFamily="18" charset="0"/>
              </a:rPr>
              <a:t>MÔN HÓA HỌC</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Chart 3">
            <a:extLst>
              <a:ext uri="{FF2B5EF4-FFF2-40B4-BE49-F238E27FC236}">
                <a16:creationId xmlns:a16="http://schemas.microsoft.com/office/drawing/2014/main" id="{4A073653-DF6A-EFDF-0568-072ECE7AC5E2}"/>
              </a:ext>
            </a:extLst>
          </p:cNvPr>
          <p:cNvGraphicFramePr/>
          <p:nvPr>
            <p:extLst>
              <p:ext uri="{D42A27DB-BD31-4B8C-83A1-F6EECF244321}">
                <p14:modId xmlns:p14="http://schemas.microsoft.com/office/powerpoint/2010/main" val="3588182808"/>
              </p:ext>
            </p:extLst>
          </p:nvPr>
        </p:nvGraphicFramePr>
        <p:xfrm>
          <a:off x="1318161" y="1289682"/>
          <a:ext cx="9951522"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0508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482378"/>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a:t>
            </a:r>
            <a:br>
              <a:rPr lang="en-US" sz="2400" b="1" dirty="0">
                <a:solidFill>
                  <a:srgbClr val="0000FF"/>
                </a:solidFill>
                <a:latin typeface="Times New Roman" panose="02020603050405020304" pitchFamily="18" charset="0"/>
                <a:cs typeface="Times New Roman" panose="02020603050405020304" pitchFamily="18" charset="0"/>
              </a:rPr>
            </a:br>
            <a:r>
              <a:rPr lang="en-US" sz="2400" b="1">
                <a:solidFill>
                  <a:srgbClr val="0000FF"/>
                </a:solidFill>
                <a:latin typeface="Times New Roman" panose="02020603050405020304" pitchFamily="18" charset="0"/>
                <a:cs typeface="Times New Roman" panose="02020603050405020304" pitchFamily="18" charset="0"/>
              </a:rPr>
              <a:t>MÔN SINH HỌC</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Chart 3">
            <a:extLst>
              <a:ext uri="{FF2B5EF4-FFF2-40B4-BE49-F238E27FC236}">
                <a16:creationId xmlns:a16="http://schemas.microsoft.com/office/drawing/2014/main" id="{4A073653-DF6A-EFDF-0568-072ECE7AC5E2}"/>
              </a:ext>
            </a:extLst>
          </p:cNvPr>
          <p:cNvGraphicFramePr/>
          <p:nvPr>
            <p:extLst>
              <p:ext uri="{D42A27DB-BD31-4B8C-83A1-F6EECF244321}">
                <p14:modId xmlns:p14="http://schemas.microsoft.com/office/powerpoint/2010/main" val="2661019775"/>
              </p:ext>
            </p:extLst>
          </p:nvPr>
        </p:nvGraphicFramePr>
        <p:xfrm>
          <a:off x="1318161" y="1289682"/>
          <a:ext cx="9951522"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106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000" b="1">
                <a:solidFill>
                  <a:srgbClr val="0000FF"/>
                </a:solidFill>
                <a:latin typeface="Times New Roman" panose="02020603050405020304" pitchFamily="18" charset="0"/>
                <a:cs typeface="Times New Roman" panose="02020603050405020304" pitchFamily="18" charset="0"/>
              </a:rPr>
              <a:t>THỐNG KÊ ĐIỂM TB MÔN TOÁN THI TỐT NGHIỆP NĂM 2022 CỦA 5 TỈNH</a:t>
            </a:r>
            <a:br>
              <a:rPr lang="en-US" sz="2000" b="1">
                <a:solidFill>
                  <a:srgbClr val="0000FF"/>
                </a:solidFill>
                <a:latin typeface="Times New Roman" panose="02020603050405020304" pitchFamily="18" charset="0"/>
                <a:cs typeface="Times New Roman" panose="02020603050405020304" pitchFamily="18" charset="0"/>
              </a:rPr>
            </a:br>
            <a:r>
              <a:rPr lang="en-US" sz="2000" b="1">
                <a:solidFill>
                  <a:srgbClr val="0000FF"/>
                </a:solidFill>
                <a:latin typeface="Times New Roman" panose="02020603050405020304" pitchFamily="18" charset="0"/>
                <a:cs typeface="Times New Roman" panose="02020603050405020304" pitchFamily="18" charset="0"/>
              </a:rPr>
              <a:t>BẮC NINH (47); NAM ĐỊNH (57); VĨNH PHÚC (41); HẢI PHÒNG (77); HÀ NAM (26)</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Bảng 2">
            <a:extLst>
              <a:ext uri="{FF2B5EF4-FFF2-40B4-BE49-F238E27FC236}">
                <a16:creationId xmlns:a16="http://schemas.microsoft.com/office/drawing/2014/main" id="{87120DF0-59DB-BAE0-C00E-F7D46F11C014}"/>
              </a:ext>
            </a:extLst>
          </p:cNvPr>
          <p:cNvGraphicFramePr>
            <a:graphicFrameLocks noGrp="1"/>
          </p:cNvGraphicFramePr>
          <p:nvPr>
            <p:extLst>
              <p:ext uri="{D42A27DB-BD31-4B8C-83A1-F6EECF244321}">
                <p14:modId xmlns:p14="http://schemas.microsoft.com/office/powerpoint/2010/main" val="2387648852"/>
              </p:ext>
            </p:extLst>
          </p:nvPr>
        </p:nvGraphicFramePr>
        <p:xfrm>
          <a:off x="418011" y="705394"/>
          <a:ext cx="11477898" cy="6038354"/>
        </p:xfrm>
        <a:graphic>
          <a:graphicData uri="http://schemas.openxmlformats.org/drawingml/2006/table">
            <a:tbl>
              <a:tblPr>
                <a:tableStyleId>{8A107856-5554-42FB-B03E-39F5DBC370BA}</a:tableStyleId>
              </a:tblPr>
              <a:tblGrid>
                <a:gridCol w="485324">
                  <a:extLst>
                    <a:ext uri="{9D8B030D-6E8A-4147-A177-3AD203B41FA5}">
                      <a16:colId xmlns:a16="http://schemas.microsoft.com/office/drawing/2014/main" val="2167161486"/>
                    </a:ext>
                  </a:extLst>
                </a:gridCol>
                <a:gridCol w="2944295">
                  <a:extLst>
                    <a:ext uri="{9D8B030D-6E8A-4147-A177-3AD203B41FA5}">
                      <a16:colId xmlns:a16="http://schemas.microsoft.com/office/drawing/2014/main" val="2289131196"/>
                    </a:ext>
                  </a:extLst>
                </a:gridCol>
                <a:gridCol w="1540902">
                  <a:extLst>
                    <a:ext uri="{9D8B030D-6E8A-4147-A177-3AD203B41FA5}">
                      <a16:colId xmlns:a16="http://schemas.microsoft.com/office/drawing/2014/main" val="2963360848"/>
                    </a:ext>
                  </a:extLst>
                </a:gridCol>
                <a:gridCol w="711807">
                  <a:extLst>
                    <a:ext uri="{9D8B030D-6E8A-4147-A177-3AD203B41FA5}">
                      <a16:colId xmlns:a16="http://schemas.microsoft.com/office/drawing/2014/main" val="1109718488"/>
                    </a:ext>
                  </a:extLst>
                </a:gridCol>
                <a:gridCol w="550034">
                  <a:extLst>
                    <a:ext uri="{9D8B030D-6E8A-4147-A177-3AD203B41FA5}">
                      <a16:colId xmlns:a16="http://schemas.microsoft.com/office/drawing/2014/main" val="1108857900"/>
                    </a:ext>
                  </a:extLst>
                </a:gridCol>
                <a:gridCol w="2899806">
                  <a:extLst>
                    <a:ext uri="{9D8B030D-6E8A-4147-A177-3AD203B41FA5}">
                      <a16:colId xmlns:a16="http://schemas.microsoft.com/office/drawing/2014/main" val="2873747840"/>
                    </a:ext>
                  </a:extLst>
                </a:gridCol>
                <a:gridCol w="1569212">
                  <a:extLst>
                    <a:ext uri="{9D8B030D-6E8A-4147-A177-3AD203B41FA5}">
                      <a16:colId xmlns:a16="http://schemas.microsoft.com/office/drawing/2014/main" val="3375663551"/>
                    </a:ext>
                  </a:extLst>
                </a:gridCol>
                <a:gridCol w="776518">
                  <a:extLst>
                    <a:ext uri="{9D8B030D-6E8A-4147-A177-3AD203B41FA5}">
                      <a16:colId xmlns:a16="http://schemas.microsoft.com/office/drawing/2014/main" val="2761213767"/>
                    </a:ext>
                  </a:extLst>
                </a:gridCol>
              </a:tblGrid>
              <a:tr h="412279">
                <a:tc>
                  <a:txBody>
                    <a:bodyPr/>
                    <a:lstStyle/>
                    <a:p>
                      <a:pPr algn="ctr" fontAlgn="ctr"/>
                      <a:r>
                        <a:rPr lang="vi-VN" sz="1400" u="none" strike="noStrike">
                          <a:solidFill>
                            <a:srgbClr val="0000FF"/>
                          </a:solidFill>
                          <a:effectLst/>
                          <a:latin typeface="Arial (Thân)"/>
                        </a:rPr>
                        <a:t>TT</a:t>
                      </a:r>
                      <a:endParaRPr lang="vi-VN" sz="1400" b="1"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Trường</a:t>
                      </a:r>
                      <a:endParaRPr lang="vi-VN" sz="1400" b="1"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Tỉnh/Thành phố</a:t>
                      </a:r>
                      <a:endParaRPr lang="vi-VN" sz="1400" b="1"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ĐTB</a:t>
                      </a:r>
                      <a:endParaRPr lang="vi-VN" sz="1400" b="1"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TT</a:t>
                      </a:r>
                      <a:endParaRPr lang="vi-VN" sz="1400" b="1"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Trường</a:t>
                      </a:r>
                      <a:endParaRPr lang="vi-VN" sz="1400" b="1"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Tỉnh/Thành phố</a:t>
                      </a:r>
                      <a:endParaRPr lang="vi-VN" sz="1400" b="1"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ĐTB</a:t>
                      </a:r>
                      <a:endParaRPr lang="vi-VN" sz="1400" b="1"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213023365"/>
                  </a:ext>
                </a:extLst>
              </a:tr>
              <a:tr h="225043">
                <a:tc>
                  <a:txBody>
                    <a:bodyPr/>
                    <a:lstStyle/>
                    <a:p>
                      <a:pPr algn="ctr" fontAlgn="ctr"/>
                      <a:r>
                        <a:rPr lang="vi-VN" sz="1400" u="none" strike="noStrike">
                          <a:solidFill>
                            <a:srgbClr val="0000FF"/>
                          </a:solidFill>
                          <a:effectLst/>
                          <a:latin typeface="Arial (Thân)"/>
                        </a:rPr>
                        <a:t>1</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Chuyên Lê Hồng Phong</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8,31</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26</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Lê Xoay</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Vĩnh Phúc</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7,95</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170861721"/>
                  </a:ext>
                </a:extLst>
              </a:tr>
              <a:tr h="225043">
                <a:tc>
                  <a:txBody>
                    <a:bodyPr/>
                    <a:lstStyle/>
                    <a:p>
                      <a:pPr algn="ctr" fontAlgn="ctr"/>
                      <a:r>
                        <a:rPr lang="vi-VN" sz="1400" u="none" strike="noStrike">
                          <a:solidFill>
                            <a:srgbClr val="0000FF"/>
                          </a:solidFill>
                          <a:effectLst/>
                          <a:latin typeface="Arial (Thân)"/>
                        </a:rPr>
                        <a:t>2</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Chuyên Vĩnh Phúc</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Vĩnh Phúc</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8,30</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27</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Tống Văn Trân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7,93</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740591223"/>
                  </a:ext>
                </a:extLst>
              </a:tr>
              <a:tr h="225043">
                <a:tc>
                  <a:txBody>
                    <a:bodyPr/>
                    <a:lstStyle/>
                    <a:p>
                      <a:pPr algn="ctr" fontAlgn="ctr"/>
                      <a:r>
                        <a:rPr lang="vi-VN" sz="1400" u="none" strike="noStrike">
                          <a:solidFill>
                            <a:srgbClr val="0000FF"/>
                          </a:solidFill>
                          <a:effectLst/>
                          <a:latin typeface="Arial (Thân)"/>
                        </a:rPr>
                        <a:t>3</a:t>
                      </a:r>
                      <a:endParaRPr lang="vi-VN" sz="1400" b="0"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Chuyên Bắc Ninh</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Bắc Ninh</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ctr" fontAlgn="ctr"/>
                      <a:r>
                        <a:rPr lang="vi-VN" sz="1400" u="none" strike="noStrike">
                          <a:solidFill>
                            <a:srgbClr val="0000FF"/>
                          </a:solidFill>
                          <a:effectLst/>
                          <a:latin typeface="Arial (Thân)"/>
                        </a:rPr>
                        <a:t>8,23</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ctr" fontAlgn="ctr"/>
                      <a:r>
                        <a:rPr lang="vi-VN" sz="1400" u="none" strike="noStrike">
                          <a:solidFill>
                            <a:srgbClr val="0000FF"/>
                          </a:solidFill>
                          <a:effectLst/>
                          <a:latin typeface="Arial (Thân)"/>
                        </a:rPr>
                        <a:t>28</a:t>
                      </a:r>
                      <a:endParaRPr lang="vi-VN" sz="1400" b="0" i="0" u="none" strike="noStrike">
                        <a:solidFill>
                          <a:srgbClr val="0000FF"/>
                        </a:solidFill>
                        <a:effectLst/>
                        <a:latin typeface="Arial (Thân)"/>
                      </a:endParaRPr>
                    </a:p>
                  </a:txBody>
                  <a:tcPr marL="6487" marR="6487" marT="6487" marB="0" anchor="ctr">
                    <a:solidFill>
                      <a:srgbClr val="FFFF00"/>
                    </a:solidFill>
                  </a:tcPr>
                </a:tc>
                <a:tc>
                  <a:txBody>
                    <a:bodyPr/>
                    <a:lstStyle/>
                    <a:p>
                      <a:pPr algn="just" fontAlgn="ctr"/>
                      <a:r>
                        <a:rPr lang="vi-VN" sz="1400" u="none" strike="noStrike">
                          <a:solidFill>
                            <a:srgbClr val="0000FF"/>
                          </a:solidFill>
                          <a:effectLst/>
                          <a:latin typeface="Arial (Thân)"/>
                        </a:rPr>
                        <a:t>A Nghĩa Hưng</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7,91</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883540140"/>
                  </a:ext>
                </a:extLst>
              </a:tr>
              <a:tr h="225043">
                <a:tc>
                  <a:txBody>
                    <a:bodyPr/>
                    <a:lstStyle/>
                    <a:p>
                      <a:pPr algn="ctr" fontAlgn="ctr"/>
                      <a:r>
                        <a:rPr lang="vi-VN" sz="1400" u="none" strike="noStrike">
                          <a:solidFill>
                            <a:srgbClr val="0000FF"/>
                          </a:solidFill>
                          <a:effectLst/>
                          <a:latin typeface="Arial (Thân)"/>
                        </a:rPr>
                        <a:t>4</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Giao Thủy</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8,21</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29</a:t>
                      </a:r>
                      <a:endParaRPr lang="vi-VN" sz="1400" b="0"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Lê Văn Thịnh</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Bắc Ninh</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ctr" fontAlgn="ctr"/>
                      <a:r>
                        <a:rPr lang="vi-VN" sz="1400" u="none" strike="noStrike">
                          <a:solidFill>
                            <a:srgbClr val="0000FF"/>
                          </a:solidFill>
                          <a:effectLst/>
                          <a:latin typeface="Arial (Thân)"/>
                        </a:rPr>
                        <a:t>7,91</a:t>
                      </a:r>
                      <a:endParaRPr lang="vi-VN" sz="1400" b="1" i="0" u="none" strike="noStrike">
                        <a:solidFill>
                          <a:srgbClr val="0000FF"/>
                        </a:solidFill>
                        <a:effectLst/>
                        <a:latin typeface="Arial (Thân)"/>
                      </a:endParaRPr>
                    </a:p>
                  </a:txBody>
                  <a:tcPr marL="6487" marR="6487" marT="6487" marB="0" anchor="ctr">
                    <a:solidFill>
                      <a:srgbClr val="FFFF00"/>
                    </a:solidFill>
                  </a:tcPr>
                </a:tc>
                <a:extLst>
                  <a:ext uri="{0D108BD9-81ED-4DB2-BD59-A6C34878D82A}">
                    <a16:rowId xmlns:a16="http://schemas.microsoft.com/office/drawing/2014/main" val="785434633"/>
                  </a:ext>
                </a:extLst>
              </a:tr>
              <a:tr h="225043">
                <a:tc>
                  <a:txBody>
                    <a:bodyPr/>
                    <a:lstStyle/>
                    <a:p>
                      <a:pPr algn="ctr" fontAlgn="ctr"/>
                      <a:r>
                        <a:rPr lang="vi-VN" sz="1400" u="none" strike="noStrike">
                          <a:solidFill>
                            <a:srgbClr val="0000FF"/>
                          </a:solidFill>
                          <a:effectLst/>
                          <a:latin typeface="Arial (Thân)"/>
                        </a:rPr>
                        <a:t>5</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A Hải Hậu</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8,21</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30</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Nguyền Đức Thuận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7,88</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762227192"/>
                  </a:ext>
                </a:extLst>
              </a:tr>
              <a:tr h="225043">
                <a:tc>
                  <a:txBody>
                    <a:bodyPr/>
                    <a:lstStyle/>
                    <a:p>
                      <a:pPr algn="ctr" fontAlgn="ctr"/>
                      <a:r>
                        <a:rPr lang="vi-VN" sz="1400" u="none" strike="noStrike">
                          <a:solidFill>
                            <a:srgbClr val="0000FF"/>
                          </a:solidFill>
                          <a:effectLst/>
                          <a:latin typeface="Arial (Thân)"/>
                        </a:rPr>
                        <a:t>6</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Ngô Quyền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8,20</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31</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Kim Sơn A</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Ninh Bình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7,88</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977180387"/>
                  </a:ext>
                </a:extLst>
              </a:tr>
              <a:tr h="225043">
                <a:tc>
                  <a:txBody>
                    <a:bodyPr/>
                    <a:lstStyle/>
                    <a:p>
                      <a:pPr algn="ctr" fontAlgn="ctr"/>
                      <a:r>
                        <a:rPr lang="vi-VN" sz="1400" u="none" strike="noStrike">
                          <a:solidFill>
                            <a:srgbClr val="0000FF"/>
                          </a:solidFill>
                          <a:effectLst/>
                          <a:latin typeface="Arial (Thân)"/>
                        </a:rPr>
                        <a:t>7</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Chuyên Trần Phú</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8,19</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32</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Bình Xuyên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Vĩnh Phúc</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7,87</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712267011"/>
                  </a:ext>
                </a:extLst>
              </a:tr>
              <a:tr h="225043">
                <a:tc>
                  <a:txBody>
                    <a:bodyPr/>
                    <a:lstStyle/>
                    <a:p>
                      <a:pPr algn="ctr" fontAlgn="ctr"/>
                      <a:r>
                        <a:rPr lang="vi-VN" sz="1400" u="none" strike="noStrike">
                          <a:solidFill>
                            <a:srgbClr val="0000FF"/>
                          </a:solidFill>
                          <a:effectLst/>
                          <a:latin typeface="Arial (Thân)"/>
                        </a:rPr>
                        <a:t>8</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Yên Khánh A</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Ninh Bình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8,14</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33</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Lê Hồng Phong</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7,87</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830201320"/>
                  </a:ext>
                </a:extLst>
              </a:tr>
              <a:tr h="225043">
                <a:tc>
                  <a:txBody>
                    <a:bodyPr/>
                    <a:lstStyle/>
                    <a:p>
                      <a:pPr algn="ctr" fontAlgn="ctr"/>
                      <a:r>
                        <a:rPr lang="vi-VN" sz="1400" u="none" strike="noStrike">
                          <a:solidFill>
                            <a:srgbClr val="0000FF"/>
                          </a:solidFill>
                          <a:effectLst/>
                          <a:latin typeface="Arial (Thân)"/>
                        </a:rPr>
                        <a:t>9</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Trần Nguyên Hãn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8,12</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34</a:t>
                      </a:r>
                      <a:endParaRPr lang="vi-VN" sz="1400" b="0"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en-US" sz="1400" u="none" strike="noStrike">
                          <a:solidFill>
                            <a:srgbClr val="0000FF"/>
                          </a:solidFill>
                          <a:effectLst/>
                          <a:latin typeface="Arial (Thân)"/>
                        </a:rPr>
                        <a:t>Yên Phong số 1</a:t>
                      </a:r>
                      <a:endParaRPr lang="en-US" sz="1400" b="1"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Bắc Ninh</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ctr" fontAlgn="ctr"/>
                      <a:r>
                        <a:rPr lang="vi-VN" sz="1400" u="none" strike="noStrike">
                          <a:solidFill>
                            <a:srgbClr val="0000FF"/>
                          </a:solidFill>
                          <a:effectLst/>
                          <a:latin typeface="Arial (Thân)"/>
                        </a:rPr>
                        <a:t>7,86</a:t>
                      </a:r>
                      <a:endParaRPr lang="vi-VN" sz="1400" b="1" i="0" u="none" strike="noStrike">
                        <a:solidFill>
                          <a:srgbClr val="0000FF"/>
                        </a:solidFill>
                        <a:effectLst/>
                        <a:latin typeface="Arial (Thân)"/>
                      </a:endParaRPr>
                    </a:p>
                  </a:txBody>
                  <a:tcPr marL="6487" marR="6487" marT="6487" marB="0" anchor="ctr">
                    <a:solidFill>
                      <a:srgbClr val="FFFF00"/>
                    </a:solidFill>
                  </a:tcPr>
                </a:tc>
                <a:extLst>
                  <a:ext uri="{0D108BD9-81ED-4DB2-BD59-A6C34878D82A}">
                    <a16:rowId xmlns:a16="http://schemas.microsoft.com/office/drawing/2014/main" val="3903227968"/>
                  </a:ext>
                </a:extLst>
              </a:tr>
              <a:tr h="225043">
                <a:tc>
                  <a:txBody>
                    <a:bodyPr/>
                    <a:lstStyle/>
                    <a:p>
                      <a:pPr algn="ctr" fontAlgn="ctr"/>
                      <a:r>
                        <a:rPr lang="vi-VN" sz="1400" u="none" strike="noStrike">
                          <a:solidFill>
                            <a:srgbClr val="0000FF"/>
                          </a:solidFill>
                          <a:effectLst/>
                          <a:latin typeface="Arial (Thân)"/>
                        </a:rPr>
                        <a:t>10</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Thái Phiên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8,12</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35</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Anhxtanh</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7,86</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829867385"/>
                  </a:ext>
                </a:extLst>
              </a:tr>
              <a:tr h="225043">
                <a:tc>
                  <a:txBody>
                    <a:bodyPr/>
                    <a:lstStyle/>
                    <a:p>
                      <a:pPr algn="ctr" fontAlgn="ctr"/>
                      <a:r>
                        <a:rPr lang="vi-VN" sz="1400" u="none" strike="noStrike">
                          <a:solidFill>
                            <a:srgbClr val="0000FF"/>
                          </a:solidFill>
                          <a:effectLst/>
                          <a:latin typeface="Arial (Thân)"/>
                        </a:rPr>
                        <a:t>11</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Lê Quý Đôn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8,11</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36</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Giao Thủy C</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7,86</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682533022"/>
                  </a:ext>
                </a:extLst>
              </a:tr>
              <a:tr h="225043">
                <a:tc>
                  <a:txBody>
                    <a:bodyPr/>
                    <a:lstStyle/>
                    <a:p>
                      <a:pPr algn="ctr" fontAlgn="ctr"/>
                      <a:r>
                        <a:rPr lang="vi-VN" sz="1400" u="none" strike="noStrike">
                          <a:solidFill>
                            <a:srgbClr val="0000FF"/>
                          </a:solidFill>
                          <a:effectLst/>
                          <a:latin typeface="Arial (Thân)"/>
                        </a:rPr>
                        <a:t>12</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Trần Hưng Đạo</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8,11</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37</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Nguyễn Viết Xuân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Vĩnh Phúc</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7,84</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05745655"/>
                  </a:ext>
                </a:extLst>
              </a:tr>
              <a:tr h="225043">
                <a:tc>
                  <a:txBody>
                    <a:bodyPr/>
                    <a:lstStyle/>
                    <a:p>
                      <a:pPr algn="ctr" fontAlgn="ctr"/>
                      <a:r>
                        <a:rPr lang="vi-VN" sz="1400" u="none" strike="noStrike">
                          <a:solidFill>
                            <a:srgbClr val="0000FF"/>
                          </a:solidFill>
                          <a:effectLst/>
                          <a:latin typeface="Arial (Thân)"/>
                        </a:rPr>
                        <a:t>13</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Chuyên Lương Văn Tụy</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Ninh Bình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8,10</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38</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Nguyễn Huệ</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7,83</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497664946"/>
                  </a:ext>
                </a:extLst>
              </a:tr>
              <a:tr h="225043">
                <a:tc>
                  <a:txBody>
                    <a:bodyPr/>
                    <a:lstStyle/>
                    <a:p>
                      <a:pPr algn="ctr" fontAlgn="ctr"/>
                      <a:r>
                        <a:rPr lang="vi-VN" sz="1400" u="none" strike="noStrike">
                          <a:solidFill>
                            <a:srgbClr val="0000FF"/>
                          </a:solidFill>
                          <a:effectLst/>
                          <a:latin typeface="Arial (Thân)"/>
                        </a:rPr>
                        <a:t>14</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Yên Lạc</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Vĩnh Phúc</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8,09</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39</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Nguyễn Huệ</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Ninh Bình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7,83</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158849912"/>
                  </a:ext>
                </a:extLst>
              </a:tr>
              <a:tr h="225043">
                <a:tc>
                  <a:txBody>
                    <a:bodyPr/>
                    <a:lstStyle/>
                    <a:p>
                      <a:pPr algn="ctr" fontAlgn="ctr"/>
                      <a:r>
                        <a:rPr lang="vi-VN" sz="1400" u="none" strike="noStrike">
                          <a:solidFill>
                            <a:srgbClr val="0000FF"/>
                          </a:solidFill>
                          <a:effectLst/>
                          <a:latin typeface="Arial (Thân)"/>
                        </a:rPr>
                        <a:t>15</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Trần Phú</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Vĩnh Phúc</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8,06</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40</a:t>
                      </a:r>
                      <a:endParaRPr lang="vi-VN" sz="1400" b="0"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Hàn Thuyên</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Bắc Ninh</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ctr" fontAlgn="ctr"/>
                      <a:r>
                        <a:rPr lang="vi-VN" sz="1400" u="none" strike="noStrike">
                          <a:solidFill>
                            <a:srgbClr val="0000FF"/>
                          </a:solidFill>
                          <a:effectLst/>
                          <a:latin typeface="Arial (Thân)"/>
                        </a:rPr>
                        <a:t>7,82</a:t>
                      </a:r>
                      <a:endParaRPr lang="vi-VN" sz="1400" b="1" i="0" u="none" strike="noStrike">
                        <a:solidFill>
                          <a:srgbClr val="0000FF"/>
                        </a:solidFill>
                        <a:effectLst/>
                        <a:latin typeface="Arial (Thân)"/>
                      </a:endParaRPr>
                    </a:p>
                  </a:txBody>
                  <a:tcPr marL="6487" marR="6487" marT="6487" marB="0" anchor="ctr">
                    <a:solidFill>
                      <a:srgbClr val="FFFF00"/>
                    </a:solidFill>
                  </a:tcPr>
                </a:tc>
                <a:extLst>
                  <a:ext uri="{0D108BD9-81ED-4DB2-BD59-A6C34878D82A}">
                    <a16:rowId xmlns:a16="http://schemas.microsoft.com/office/drawing/2014/main" val="1347961547"/>
                  </a:ext>
                </a:extLst>
              </a:tr>
              <a:tr h="225043">
                <a:tc>
                  <a:txBody>
                    <a:bodyPr/>
                    <a:lstStyle/>
                    <a:p>
                      <a:pPr algn="ctr" fontAlgn="ctr"/>
                      <a:r>
                        <a:rPr lang="vi-VN" sz="1400" u="none" strike="noStrike">
                          <a:solidFill>
                            <a:srgbClr val="0000FF"/>
                          </a:solidFill>
                          <a:effectLst/>
                          <a:latin typeface="Arial (Thân)"/>
                        </a:rPr>
                        <a:t>16</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Lý Tự Trọng</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8,06</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41</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Tiên Lãng</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7,79</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563969097"/>
                  </a:ext>
                </a:extLst>
              </a:tr>
              <a:tr h="225043">
                <a:tc>
                  <a:txBody>
                    <a:bodyPr/>
                    <a:lstStyle/>
                    <a:p>
                      <a:pPr algn="ctr" fontAlgn="ctr"/>
                      <a:r>
                        <a:rPr lang="vi-VN" sz="1400" u="none" strike="noStrike">
                          <a:solidFill>
                            <a:srgbClr val="0000FF"/>
                          </a:solidFill>
                          <a:effectLst/>
                          <a:latin typeface="Arial (Thân)"/>
                        </a:rPr>
                        <a:t>17</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Lê Quý Đôn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8,04</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42</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Đại An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7,77</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1577754204"/>
                  </a:ext>
                </a:extLst>
              </a:tr>
              <a:tr h="225043">
                <a:tc>
                  <a:txBody>
                    <a:bodyPr/>
                    <a:lstStyle/>
                    <a:p>
                      <a:pPr algn="ctr" fontAlgn="ctr"/>
                      <a:r>
                        <a:rPr lang="vi-VN" sz="1400" u="none" strike="noStrike">
                          <a:solidFill>
                            <a:srgbClr val="0000FF"/>
                          </a:solidFill>
                          <a:effectLst/>
                          <a:latin typeface="Arial (Thân)"/>
                        </a:rPr>
                        <a:t>18</a:t>
                      </a:r>
                      <a:endParaRPr lang="vi-VN" sz="1400" b="0"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en-US" sz="1400" u="none" strike="noStrike">
                          <a:solidFill>
                            <a:srgbClr val="0000FF"/>
                          </a:solidFill>
                          <a:effectLst/>
                          <a:latin typeface="Arial (Thân)"/>
                        </a:rPr>
                        <a:t>Thuận Thành số 1</a:t>
                      </a:r>
                      <a:endParaRPr lang="en-US" sz="1400" b="1" i="0" u="none" strike="noStrike">
                        <a:solidFill>
                          <a:srgbClr val="0000FF"/>
                        </a:solidFill>
                        <a:effectLst/>
                        <a:latin typeface="Arial (Thân)"/>
                      </a:endParaRPr>
                    </a:p>
                  </a:txBody>
                  <a:tcPr marL="6487" marR="6487" marT="6487" marB="0" anchor="ctr">
                    <a:solidFill>
                      <a:srgbClr val="FFFF00"/>
                    </a:solidFill>
                  </a:tcPr>
                </a:tc>
                <a:tc>
                  <a:txBody>
                    <a:bodyPr/>
                    <a:lstStyle/>
                    <a:p>
                      <a:pPr algn="l" fontAlgn="ctr"/>
                      <a:r>
                        <a:rPr lang="vi-VN" sz="1400" u="none" strike="noStrike">
                          <a:solidFill>
                            <a:srgbClr val="0000FF"/>
                          </a:solidFill>
                          <a:effectLst/>
                          <a:latin typeface="Arial (Thân)"/>
                        </a:rPr>
                        <a:t>Bắc Ninh</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ctr" fontAlgn="ctr"/>
                      <a:r>
                        <a:rPr lang="vi-VN" sz="1400" u="none" strike="noStrike">
                          <a:solidFill>
                            <a:srgbClr val="0000FF"/>
                          </a:solidFill>
                          <a:effectLst/>
                          <a:latin typeface="Arial (Thân)"/>
                        </a:rPr>
                        <a:t>8,04</a:t>
                      </a:r>
                      <a:endParaRPr lang="vi-VN" sz="1400" b="1" i="0" u="none" strike="noStrike">
                        <a:solidFill>
                          <a:srgbClr val="0000FF"/>
                        </a:solidFill>
                        <a:effectLst/>
                        <a:latin typeface="Arial (Thân)"/>
                      </a:endParaRPr>
                    </a:p>
                  </a:txBody>
                  <a:tcPr marL="6487" marR="6487" marT="6487" marB="0" anchor="ctr">
                    <a:solidFill>
                      <a:srgbClr val="FFFF00"/>
                    </a:solidFill>
                  </a:tcPr>
                </a:tc>
                <a:tc>
                  <a:txBody>
                    <a:bodyPr/>
                    <a:lstStyle/>
                    <a:p>
                      <a:pPr algn="ctr" fontAlgn="ctr"/>
                      <a:r>
                        <a:rPr lang="vi-VN" sz="1400" u="none" strike="noStrike">
                          <a:solidFill>
                            <a:srgbClr val="0000FF"/>
                          </a:solidFill>
                          <a:effectLst/>
                          <a:latin typeface="Arial (Thân)"/>
                        </a:rPr>
                        <a:t>43</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B Hải Hậu</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7,77</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267498793"/>
                  </a:ext>
                </a:extLst>
              </a:tr>
              <a:tr h="225043">
                <a:tc>
                  <a:txBody>
                    <a:bodyPr/>
                    <a:lstStyle/>
                    <a:p>
                      <a:pPr algn="ctr" fontAlgn="ctr"/>
                      <a:r>
                        <a:rPr lang="vi-VN" sz="1400" u="none" strike="noStrike">
                          <a:solidFill>
                            <a:srgbClr val="0000FF"/>
                          </a:solidFill>
                          <a:effectLst/>
                          <a:latin typeface="Arial (Thân)"/>
                        </a:rPr>
                        <a:t>19</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Xuân Trường B</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8,04</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44</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Thăng Long</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7,77</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249165952"/>
                  </a:ext>
                </a:extLst>
              </a:tr>
              <a:tr h="225043">
                <a:tc>
                  <a:txBody>
                    <a:bodyPr/>
                    <a:lstStyle/>
                    <a:p>
                      <a:pPr algn="ctr" fontAlgn="ctr"/>
                      <a:r>
                        <a:rPr lang="vi-VN" sz="1400" u="none" strike="noStrike">
                          <a:solidFill>
                            <a:srgbClr val="0000FF"/>
                          </a:solidFill>
                          <a:effectLst/>
                          <a:latin typeface="Arial (Thân)"/>
                        </a:rPr>
                        <a:t>20</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Giao Thuỷ B</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8,00</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45</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Trực Ninh</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7,76</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1018740661"/>
                  </a:ext>
                </a:extLst>
              </a:tr>
              <a:tr h="225043">
                <a:tc>
                  <a:txBody>
                    <a:bodyPr/>
                    <a:lstStyle/>
                    <a:p>
                      <a:pPr algn="ctr" fontAlgn="ctr"/>
                      <a:r>
                        <a:rPr lang="vi-VN" sz="1400" u="none" strike="noStrike">
                          <a:solidFill>
                            <a:srgbClr val="0000FF"/>
                          </a:solidFill>
                          <a:effectLst/>
                          <a:latin typeface="Arial (Thân)"/>
                        </a:rPr>
                        <a:t>21</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C Hải Hậu</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8,00</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46</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An Lão</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7,75</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789168424"/>
                  </a:ext>
                </a:extLst>
              </a:tr>
              <a:tr h="225043">
                <a:tc>
                  <a:txBody>
                    <a:bodyPr/>
                    <a:lstStyle/>
                    <a:p>
                      <a:pPr algn="ctr" fontAlgn="ctr"/>
                      <a:r>
                        <a:rPr lang="vi-VN" sz="1400" u="none" strike="noStrike">
                          <a:solidFill>
                            <a:srgbClr val="0000FF"/>
                          </a:solidFill>
                          <a:effectLst/>
                          <a:latin typeface="Arial (Thân)"/>
                        </a:rPr>
                        <a:t>22</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Kiến An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7,99</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47</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Nam Trực</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7,75</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1541531042"/>
                  </a:ext>
                </a:extLst>
              </a:tr>
              <a:tr h="225043">
                <a:tc>
                  <a:txBody>
                    <a:bodyPr/>
                    <a:lstStyle/>
                    <a:p>
                      <a:pPr algn="ctr" fontAlgn="ctr"/>
                      <a:r>
                        <a:rPr lang="vi-VN" sz="1400" u="none" strike="noStrike">
                          <a:solidFill>
                            <a:srgbClr val="0000FF"/>
                          </a:solidFill>
                          <a:effectLst/>
                          <a:latin typeface="Arial (Thân)"/>
                        </a:rPr>
                        <a:t>23</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Nguyễn Khuyến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7,99</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48</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Nguyễn Bính</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7,73</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735849449"/>
                  </a:ext>
                </a:extLst>
              </a:tr>
              <a:tr h="225043">
                <a:tc>
                  <a:txBody>
                    <a:bodyPr/>
                    <a:lstStyle/>
                    <a:p>
                      <a:pPr algn="ctr" fontAlgn="ctr"/>
                      <a:r>
                        <a:rPr lang="vi-VN" sz="1400" u="none" strike="noStrike">
                          <a:solidFill>
                            <a:srgbClr val="0000FF"/>
                          </a:solidFill>
                          <a:effectLst/>
                          <a:latin typeface="Arial (Thân)"/>
                        </a:rPr>
                        <a:t>24</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Vĩnh Bảo</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7,97</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49</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An</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Hải Phòng</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7,72</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2516893298"/>
                  </a:ext>
                </a:extLst>
              </a:tr>
              <a:tr h="225043">
                <a:tc>
                  <a:txBody>
                    <a:bodyPr/>
                    <a:lstStyle/>
                    <a:p>
                      <a:pPr algn="ctr" fontAlgn="ctr"/>
                      <a:r>
                        <a:rPr lang="vi-VN" sz="1400" u="none" strike="noStrike">
                          <a:solidFill>
                            <a:srgbClr val="0000FF"/>
                          </a:solidFill>
                          <a:effectLst/>
                          <a:latin typeface="Arial (Thân)"/>
                        </a:rPr>
                        <a:t>25</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Hoàng Văn Thụ</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7,96</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50</a:t>
                      </a:r>
                      <a:endParaRPr lang="vi-VN" sz="1400" b="0" i="0" u="none" strike="noStrike">
                        <a:solidFill>
                          <a:srgbClr val="0000FF"/>
                        </a:solidFill>
                        <a:effectLst/>
                        <a:latin typeface="Arial (Thân)"/>
                      </a:endParaRPr>
                    </a:p>
                  </a:txBody>
                  <a:tcPr marL="6487" marR="6487" marT="6487" marB="0" anchor="ctr"/>
                </a:tc>
                <a:tc>
                  <a:txBody>
                    <a:bodyPr/>
                    <a:lstStyle/>
                    <a:p>
                      <a:pPr algn="just" fontAlgn="ctr"/>
                      <a:r>
                        <a:rPr lang="vi-VN" sz="1400" u="none" strike="noStrike">
                          <a:solidFill>
                            <a:srgbClr val="0000FF"/>
                          </a:solidFill>
                          <a:effectLst/>
                          <a:latin typeface="Arial (Thân)"/>
                        </a:rPr>
                        <a:t>Phạm Văn Nghi</a:t>
                      </a:r>
                      <a:endParaRPr lang="vi-VN" sz="1400" b="0" i="0" u="none" strike="noStrike">
                        <a:solidFill>
                          <a:srgbClr val="0000FF"/>
                        </a:solidFill>
                        <a:effectLst/>
                        <a:latin typeface="Arial (Thân)"/>
                      </a:endParaRPr>
                    </a:p>
                  </a:txBody>
                  <a:tcPr marL="6487" marR="6487" marT="6487" marB="0" anchor="ctr"/>
                </a:tc>
                <a:tc>
                  <a:txBody>
                    <a:bodyPr/>
                    <a:lstStyle/>
                    <a:p>
                      <a:pPr algn="l" fontAlgn="ctr"/>
                      <a:r>
                        <a:rPr lang="vi-VN" sz="1400" u="none" strike="noStrike">
                          <a:solidFill>
                            <a:srgbClr val="0000FF"/>
                          </a:solidFill>
                          <a:effectLst/>
                          <a:latin typeface="Arial (Thân)"/>
                        </a:rPr>
                        <a:t>Nam Định</a:t>
                      </a:r>
                      <a:endParaRPr lang="vi-VN" sz="1400" b="0" i="0" u="none" strike="noStrike">
                        <a:solidFill>
                          <a:srgbClr val="0000FF"/>
                        </a:solidFill>
                        <a:effectLst/>
                        <a:latin typeface="Arial (Thân)"/>
                      </a:endParaRPr>
                    </a:p>
                  </a:txBody>
                  <a:tcPr marL="6487" marR="6487" marT="6487" marB="0" anchor="ctr"/>
                </a:tc>
                <a:tc>
                  <a:txBody>
                    <a:bodyPr/>
                    <a:lstStyle/>
                    <a:p>
                      <a:pPr algn="ctr" fontAlgn="ctr"/>
                      <a:r>
                        <a:rPr lang="vi-VN" sz="1400" u="none" strike="noStrike">
                          <a:solidFill>
                            <a:srgbClr val="0000FF"/>
                          </a:solidFill>
                          <a:effectLst/>
                          <a:latin typeface="Arial (Thân)"/>
                        </a:rPr>
                        <a:t>7,72</a:t>
                      </a:r>
                      <a:endParaRPr lang="vi-VN" sz="1400" b="0" i="0" u="none" strike="noStrike">
                        <a:solidFill>
                          <a:srgbClr val="0000FF"/>
                        </a:solidFill>
                        <a:effectLst/>
                        <a:latin typeface="Arial (Thân)"/>
                      </a:endParaRPr>
                    </a:p>
                  </a:txBody>
                  <a:tcPr marL="6487" marR="6487" marT="6487" marB="0" anchor="ctr"/>
                </a:tc>
                <a:extLst>
                  <a:ext uri="{0D108BD9-81ED-4DB2-BD59-A6C34878D82A}">
                    <a16:rowId xmlns:a16="http://schemas.microsoft.com/office/drawing/2014/main" val="3003185463"/>
                  </a:ext>
                </a:extLst>
              </a:tr>
            </a:tbl>
          </a:graphicData>
        </a:graphic>
      </p:graphicFrame>
    </p:spTree>
    <p:extLst>
      <p:ext uri="{BB962C8B-B14F-4D97-AF65-F5344CB8AC3E}">
        <p14:creationId xmlns:p14="http://schemas.microsoft.com/office/powerpoint/2010/main" val="3366355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000" b="1">
                <a:solidFill>
                  <a:srgbClr val="0000FF"/>
                </a:solidFill>
                <a:latin typeface="Times New Roman" panose="02020603050405020304" pitchFamily="18" charset="0"/>
                <a:cs typeface="Times New Roman" panose="02020603050405020304" pitchFamily="18" charset="0"/>
              </a:rPr>
              <a:t>THỐNG KÊ ĐIỂM TB MÔN TOÁN THI TỐT NGHIỆP NĂM 2022 CỦA 5 TỈNH</a:t>
            </a:r>
            <a:br>
              <a:rPr lang="en-US" sz="2000" b="1">
                <a:solidFill>
                  <a:srgbClr val="0000FF"/>
                </a:solidFill>
                <a:latin typeface="Times New Roman" panose="02020603050405020304" pitchFamily="18" charset="0"/>
                <a:cs typeface="Times New Roman" panose="02020603050405020304" pitchFamily="18" charset="0"/>
              </a:rPr>
            </a:br>
            <a:r>
              <a:rPr lang="en-US" sz="2000" b="1">
                <a:solidFill>
                  <a:srgbClr val="0000FF"/>
                </a:solidFill>
                <a:latin typeface="Times New Roman" panose="02020603050405020304" pitchFamily="18" charset="0"/>
                <a:cs typeface="Times New Roman" panose="02020603050405020304" pitchFamily="18" charset="0"/>
              </a:rPr>
              <a:t>BẮC NINH (47); NAM ĐỊNH (57); VĨNH PHÚC (41); HẢI PHÒNG (77); HÀ NAM (26)</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Bảng 3">
            <a:extLst>
              <a:ext uri="{FF2B5EF4-FFF2-40B4-BE49-F238E27FC236}">
                <a16:creationId xmlns:a16="http://schemas.microsoft.com/office/drawing/2014/main" id="{020B7FF6-EC81-A03A-D0A1-1C4A873256C0}"/>
              </a:ext>
            </a:extLst>
          </p:cNvPr>
          <p:cNvGraphicFramePr>
            <a:graphicFrameLocks noGrp="1"/>
          </p:cNvGraphicFramePr>
          <p:nvPr>
            <p:extLst>
              <p:ext uri="{D42A27DB-BD31-4B8C-83A1-F6EECF244321}">
                <p14:modId xmlns:p14="http://schemas.microsoft.com/office/powerpoint/2010/main" val="1772860247"/>
              </p:ext>
            </p:extLst>
          </p:nvPr>
        </p:nvGraphicFramePr>
        <p:xfrm>
          <a:off x="339634" y="740229"/>
          <a:ext cx="11512733" cy="5873250"/>
        </p:xfrm>
        <a:graphic>
          <a:graphicData uri="http://schemas.openxmlformats.org/drawingml/2006/table">
            <a:tbl>
              <a:tblPr>
                <a:tableStyleId>{8A107856-5554-42FB-B03E-39F5DBC370BA}</a:tableStyleId>
              </a:tblPr>
              <a:tblGrid>
                <a:gridCol w="486797">
                  <a:extLst>
                    <a:ext uri="{9D8B030D-6E8A-4147-A177-3AD203B41FA5}">
                      <a16:colId xmlns:a16="http://schemas.microsoft.com/office/drawing/2014/main" val="1395925205"/>
                    </a:ext>
                  </a:extLst>
                </a:gridCol>
                <a:gridCol w="2953231">
                  <a:extLst>
                    <a:ext uri="{9D8B030D-6E8A-4147-A177-3AD203B41FA5}">
                      <a16:colId xmlns:a16="http://schemas.microsoft.com/office/drawing/2014/main" val="3948854429"/>
                    </a:ext>
                  </a:extLst>
                </a:gridCol>
                <a:gridCol w="1545579">
                  <a:extLst>
                    <a:ext uri="{9D8B030D-6E8A-4147-A177-3AD203B41FA5}">
                      <a16:colId xmlns:a16="http://schemas.microsoft.com/office/drawing/2014/main" val="1679913382"/>
                    </a:ext>
                  </a:extLst>
                </a:gridCol>
                <a:gridCol w="713968">
                  <a:extLst>
                    <a:ext uri="{9D8B030D-6E8A-4147-A177-3AD203B41FA5}">
                      <a16:colId xmlns:a16="http://schemas.microsoft.com/office/drawing/2014/main" val="1536510512"/>
                    </a:ext>
                  </a:extLst>
                </a:gridCol>
                <a:gridCol w="551702">
                  <a:extLst>
                    <a:ext uri="{9D8B030D-6E8A-4147-A177-3AD203B41FA5}">
                      <a16:colId xmlns:a16="http://schemas.microsoft.com/office/drawing/2014/main" val="1757227711"/>
                    </a:ext>
                  </a:extLst>
                </a:gridCol>
                <a:gridCol w="2908608">
                  <a:extLst>
                    <a:ext uri="{9D8B030D-6E8A-4147-A177-3AD203B41FA5}">
                      <a16:colId xmlns:a16="http://schemas.microsoft.com/office/drawing/2014/main" val="3628774049"/>
                    </a:ext>
                  </a:extLst>
                </a:gridCol>
                <a:gridCol w="1573975">
                  <a:extLst>
                    <a:ext uri="{9D8B030D-6E8A-4147-A177-3AD203B41FA5}">
                      <a16:colId xmlns:a16="http://schemas.microsoft.com/office/drawing/2014/main" val="763491092"/>
                    </a:ext>
                  </a:extLst>
                </a:gridCol>
                <a:gridCol w="778873">
                  <a:extLst>
                    <a:ext uri="{9D8B030D-6E8A-4147-A177-3AD203B41FA5}">
                      <a16:colId xmlns:a16="http://schemas.microsoft.com/office/drawing/2014/main" val="2533278720"/>
                    </a:ext>
                  </a:extLst>
                </a:gridCol>
              </a:tblGrid>
              <a:tr h="210620">
                <a:tc>
                  <a:txBody>
                    <a:bodyPr/>
                    <a:lstStyle/>
                    <a:p>
                      <a:pPr algn="ctr" fontAlgn="ctr"/>
                      <a:r>
                        <a:rPr lang="vi-VN" sz="1500" u="none" strike="noStrike">
                          <a:solidFill>
                            <a:srgbClr val="0000FF"/>
                          </a:solidFill>
                          <a:effectLst/>
                          <a:latin typeface="+mn-lt"/>
                        </a:rPr>
                        <a:t>201</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Quảng Thanh</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5,20</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226</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TT GDNN-GDTX Từ Sơn</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4,63</a:t>
                      </a:r>
                      <a:endParaRPr lang="vi-VN" sz="1500" b="1" i="0" u="none" strike="noStrike">
                        <a:solidFill>
                          <a:srgbClr val="0000FF"/>
                        </a:solidFill>
                        <a:effectLst/>
                        <a:latin typeface="+mn-lt"/>
                      </a:endParaRPr>
                    </a:p>
                  </a:txBody>
                  <a:tcPr marL="6330" marR="6330" marT="6330" marB="0" anchor="ctr">
                    <a:solidFill>
                      <a:srgbClr val="FFFF00"/>
                    </a:solidFill>
                  </a:tcPr>
                </a:tc>
                <a:extLst>
                  <a:ext uri="{0D108BD9-81ED-4DB2-BD59-A6C34878D82A}">
                    <a16:rowId xmlns:a16="http://schemas.microsoft.com/office/drawing/2014/main" val="3614292525"/>
                  </a:ext>
                </a:extLst>
              </a:tr>
              <a:tr h="210620">
                <a:tc>
                  <a:txBody>
                    <a:bodyPr/>
                    <a:lstStyle/>
                    <a:p>
                      <a:pPr algn="ctr" fontAlgn="ctr"/>
                      <a:r>
                        <a:rPr lang="vi-VN" sz="1500" u="none" strike="noStrike">
                          <a:solidFill>
                            <a:srgbClr val="0000FF"/>
                          </a:solidFill>
                          <a:effectLst/>
                          <a:latin typeface="+mn-lt"/>
                        </a:rPr>
                        <a:t>202</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TT GDNN-GDTX Yên Lạc</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5,19</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227</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Phan Chu Trinh</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4,55</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570041447"/>
                  </a:ext>
                </a:extLst>
              </a:tr>
              <a:tr h="210620">
                <a:tc>
                  <a:txBody>
                    <a:bodyPr/>
                    <a:lstStyle/>
                    <a:p>
                      <a:pPr algn="ctr" fontAlgn="ctr"/>
                      <a:r>
                        <a:rPr lang="vi-VN" sz="1500" u="none" strike="noStrike">
                          <a:solidFill>
                            <a:srgbClr val="0000FF"/>
                          </a:solidFill>
                          <a:effectLst/>
                          <a:latin typeface="+mn-lt"/>
                        </a:rPr>
                        <a:t>203</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CĐ Kinh tế Kỹ thuật Vĩnh Phúc</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5,18</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228</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Kinh Bắc</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4,46</a:t>
                      </a:r>
                      <a:endParaRPr lang="vi-VN" sz="1500" b="1" i="0" u="none" strike="noStrike">
                        <a:solidFill>
                          <a:srgbClr val="0000FF"/>
                        </a:solidFill>
                        <a:effectLst/>
                        <a:latin typeface="+mn-lt"/>
                      </a:endParaRPr>
                    </a:p>
                  </a:txBody>
                  <a:tcPr marL="6330" marR="6330" marT="6330" marB="0" anchor="ctr">
                    <a:solidFill>
                      <a:srgbClr val="FFFF00"/>
                    </a:solidFill>
                  </a:tcPr>
                </a:tc>
                <a:extLst>
                  <a:ext uri="{0D108BD9-81ED-4DB2-BD59-A6C34878D82A}">
                    <a16:rowId xmlns:a16="http://schemas.microsoft.com/office/drawing/2014/main" val="2057200429"/>
                  </a:ext>
                </a:extLst>
              </a:tr>
              <a:tr h="210620">
                <a:tc>
                  <a:txBody>
                    <a:bodyPr/>
                    <a:lstStyle/>
                    <a:p>
                      <a:pPr algn="ctr" fontAlgn="ctr"/>
                      <a:r>
                        <a:rPr lang="vi-VN" sz="1500" u="none" strike="noStrike">
                          <a:solidFill>
                            <a:srgbClr val="0000FF"/>
                          </a:solidFill>
                          <a:effectLst/>
                          <a:latin typeface="+mn-lt"/>
                        </a:rPr>
                        <a:t>204</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TT GDNN-GDTX Tam Dương</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5,18</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229</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Cao đẳng Thủy Sản</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4,44</a:t>
                      </a:r>
                      <a:endParaRPr lang="vi-VN" sz="1500" b="1" i="0" u="none" strike="noStrike">
                        <a:solidFill>
                          <a:srgbClr val="0000FF"/>
                        </a:solidFill>
                        <a:effectLst/>
                        <a:latin typeface="+mn-lt"/>
                      </a:endParaRPr>
                    </a:p>
                  </a:txBody>
                  <a:tcPr marL="6330" marR="6330" marT="6330" marB="0" anchor="ctr">
                    <a:solidFill>
                      <a:srgbClr val="FFFF00"/>
                    </a:solidFill>
                  </a:tcPr>
                </a:tc>
                <a:extLst>
                  <a:ext uri="{0D108BD9-81ED-4DB2-BD59-A6C34878D82A}">
                    <a16:rowId xmlns:a16="http://schemas.microsoft.com/office/drawing/2014/main" val="741071654"/>
                  </a:ext>
                </a:extLst>
              </a:tr>
              <a:tr h="96600">
                <a:tc>
                  <a:txBody>
                    <a:bodyPr/>
                    <a:lstStyle/>
                    <a:p>
                      <a:pPr algn="ctr" fontAlgn="ctr"/>
                      <a:r>
                        <a:rPr lang="vi-VN" sz="1500" u="none" strike="noStrike">
                          <a:solidFill>
                            <a:srgbClr val="0000FF"/>
                          </a:solidFill>
                          <a:effectLst/>
                          <a:latin typeface="+mn-lt"/>
                        </a:rPr>
                        <a:t>205</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Vĩnh Bảo</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5,18</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230</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CĐ Công nghiệp và thương mại</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4,37</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808976783"/>
                  </a:ext>
                </a:extLst>
              </a:tr>
              <a:tr h="210620">
                <a:tc>
                  <a:txBody>
                    <a:bodyPr/>
                    <a:lstStyle/>
                    <a:p>
                      <a:pPr algn="ctr" fontAlgn="ctr"/>
                      <a:r>
                        <a:rPr lang="vi-VN" sz="1500" u="none" strike="noStrike">
                          <a:solidFill>
                            <a:srgbClr val="0000FF"/>
                          </a:solidFill>
                          <a:effectLst/>
                          <a:latin typeface="+mn-lt"/>
                        </a:rPr>
                        <a:t>206</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Phố Mới</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5,16</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231</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CĐ Hưng Yên (Cơ sở 2)</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4,36</a:t>
                      </a:r>
                      <a:endParaRPr lang="vi-VN" sz="1500" b="1" i="0" u="none" strike="noStrike">
                        <a:solidFill>
                          <a:srgbClr val="0000FF"/>
                        </a:solidFill>
                        <a:effectLst/>
                        <a:latin typeface="+mn-lt"/>
                      </a:endParaRPr>
                    </a:p>
                  </a:txBody>
                  <a:tcPr marL="6330" marR="6330" marT="6330" marB="0" anchor="ctr">
                    <a:solidFill>
                      <a:srgbClr val="FFFF00"/>
                    </a:solidFill>
                  </a:tcPr>
                </a:tc>
                <a:extLst>
                  <a:ext uri="{0D108BD9-81ED-4DB2-BD59-A6C34878D82A}">
                    <a16:rowId xmlns:a16="http://schemas.microsoft.com/office/drawing/2014/main" val="3509595949"/>
                  </a:ext>
                </a:extLst>
              </a:tr>
              <a:tr h="210620">
                <a:tc>
                  <a:txBody>
                    <a:bodyPr/>
                    <a:lstStyle/>
                    <a:p>
                      <a:pPr algn="ctr" fontAlgn="ctr"/>
                      <a:r>
                        <a:rPr lang="vi-VN" sz="1500" u="none" strike="noStrike">
                          <a:solidFill>
                            <a:srgbClr val="0000FF"/>
                          </a:solidFill>
                          <a:effectLst/>
                          <a:latin typeface="+mn-lt"/>
                        </a:rPr>
                        <a:t>207</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Trần Tất Văn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5,15</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232</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Cát Hải</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4,33</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4019918626"/>
                  </a:ext>
                </a:extLst>
              </a:tr>
              <a:tr h="210620">
                <a:tc>
                  <a:txBody>
                    <a:bodyPr/>
                    <a:lstStyle/>
                    <a:p>
                      <a:pPr algn="ctr" fontAlgn="ctr"/>
                      <a:r>
                        <a:rPr lang="vi-VN" sz="1500" u="none" strike="noStrike">
                          <a:solidFill>
                            <a:srgbClr val="0000FF"/>
                          </a:solidFill>
                          <a:effectLst/>
                          <a:latin typeface="+mn-lt"/>
                        </a:rPr>
                        <a:t>208</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An Dương</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5,11</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233</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TT GDNN-GDTX Phúc Yên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4,32</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2636326700"/>
                  </a:ext>
                </a:extLst>
              </a:tr>
              <a:tr h="210620">
                <a:tc>
                  <a:txBody>
                    <a:bodyPr/>
                    <a:lstStyle/>
                    <a:p>
                      <a:pPr algn="ctr" fontAlgn="ctr"/>
                      <a:r>
                        <a:rPr lang="vi-VN" sz="1500" u="none" strike="noStrike">
                          <a:solidFill>
                            <a:srgbClr val="0000FF"/>
                          </a:solidFill>
                          <a:effectLst/>
                          <a:latin typeface="+mn-lt"/>
                        </a:rPr>
                        <a:t>209</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Trần Hưng Đạo</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5,10</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234</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Nội Trú Đồ Sơn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4,29</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968958270"/>
                  </a:ext>
                </a:extLst>
              </a:tr>
              <a:tr h="210620">
                <a:tc>
                  <a:txBody>
                    <a:bodyPr/>
                    <a:lstStyle/>
                    <a:p>
                      <a:pPr algn="ctr" fontAlgn="ctr"/>
                      <a:r>
                        <a:rPr lang="vi-VN" sz="1500" u="none" strike="noStrike">
                          <a:solidFill>
                            <a:srgbClr val="0000FF"/>
                          </a:solidFill>
                          <a:effectLst/>
                          <a:latin typeface="+mn-lt"/>
                        </a:rPr>
                        <a:t>210</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TT GDNN-GDTX Tam Đảo</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5,06</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235</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TT GDNN-GDTX Lương Tài</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4,29</a:t>
                      </a:r>
                      <a:endParaRPr lang="vi-VN" sz="1500" b="1" i="0" u="none" strike="noStrike">
                        <a:solidFill>
                          <a:srgbClr val="0000FF"/>
                        </a:solidFill>
                        <a:effectLst/>
                        <a:latin typeface="+mn-lt"/>
                      </a:endParaRPr>
                    </a:p>
                  </a:txBody>
                  <a:tcPr marL="6330" marR="6330" marT="6330" marB="0" anchor="ctr">
                    <a:solidFill>
                      <a:srgbClr val="FFFF00"/>
                    </a:solidFill>
                  </a:tcPr>
                </a:tc>
                <a:extLst>
                  <a:ext uri="{0D108BD9-81ED-4DB2-BD59-A6C34878D82A}">
                    <a16:rowId xmlns:a16="http://schemas.microsoft.com/office/drawing/2014/main" val="4060456889"/>
                  </a:ext>
                </a:extLst>
              </a:tr>
              <a:tr h="210620">
                <a:tc>
                  <a:txBody>
                    <a:bodyPr/>
                    <a:lstStyle/>
                    <a:p>
                      <a:pPr algn="ctr" fontAlgn="ctr"/>
                      <a:r>
                        <a:rPr lang="vi-VN" sz="1500" u="none" strike="noStrike">
                          <a:solidFill>
                            <a:srgbClr val="0000FF"/>
                          </a:solidFill>
                          <a:effectLst/>
                          <a:latin typeface="+mn-lt"/>
                        </a:rPr>
                        <a:t>211</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Nguyễn Huệ</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5,00</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236</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Hồng Bàng</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4,27</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2797296190"/>
                  </a:ext>
                </a:extLst>
              </a:tr>
              <a:tr h="210620">
                <a:tc>
                  <a:txBody>
                    <a:bodyPr/>
                    <a:lstStyle/>
                    <a:p>
                      <a:pPr algn="ctr" fontAlgn="ctr"/>
                      <a:r>
                        <a:rPr lang="vi-VN" sz="1500" u="none" strike="noStrike">
                          <a:solidFill>
                            <a:srgbClr val="0000FF"/>
                          </a:solidFill>
                          <a:effectLst/>
                          <a:latin typeface="+mn-lt"/>
                        </a:rPr>
                        <a:t>212</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PT NCH Nguyễn Tất Thành</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4,99</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237</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Hải An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4,24</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2055143779"/>
                  </a:ext>
                </a:extLst>
              </a:tr>
              <a:tr h="72085">
                <a:tc>
                  <a:txBody>
                    <a:bodyPr/>
                    <a:lstStyle/>
                    <a:p>
                      <a:pPr algn="ctr" fontAlgn="ctr"/>
                      <a:r>
                        <a:rPr lang="vi-VN" sz="1500" u="none" strike="noStrike">
                          <a:solidFill>
                            <a:srgbClr val="0000FF"/>
                          </a:solidFill>
                          <a:effectLst/>
                          <a:latin typeface="+mn-lt"/>
                        </a:rPr>
                        <a:t>213</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Thủy Nguyên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4,92</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238</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Kiến Thụy</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4,24</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225419858"/>
                  </a:ext>
                </a:extLst>
              </a:tr>
              <a:tr h="210620">
                <a:tc>
                  <a:txBody>
                    <a:bodyPr/>
                    <a:lstStyle/>
                    <a:p>
                      <a:pPr algn="ctr" fontAlgn="ctr"/>
                      <a:r>
                        <a:rPr lang="vi-VN" sz="1500" u="none" strike="noStrike">
                          <a:solidFill>
                            <a:srgbClr val="0000FF"/>
                          </a:solidFill>
                          <a:effectLst/>
                          <a:latin typeface="+mn-lt"/>
                        </a:rPr>
                        <a:t>214</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TT GDNN-GDTX Tiên Du</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4,89</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239</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Hùng Vương</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4,19</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147343216"/>
                  </a:ext>
                </a:extLst>
              </a:tr>
              <a:tr h="210620">
                <a:tc>
                  <a:txBody>
                    <a:bodyPr/>
                    <a:lstStyle/>
                    <a:p>
                      <a:pPr algn="ctr" fontAlgn="ctr"/>
                      <a:r>
                        <a:rPr lang="vi-VN" sz="1500" u="none" strike="noStrike">
                          <a:solidFill>
                            <a:srgbClr val="0000FF"/>
                          </a:solidFill>
                          <a:effectLst/>
                          <a:latin typeface="+mn-lt"/>
                        </a:rPr>
                        <a:t>215</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An Lão</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4,85</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240</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Trương Hán Siêu</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Ninh Bình</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4,18</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2503260764"/>
                  </a:ext>
                </a:extLst>
              </a:tr>
              <a:tr h="210620">
                <a:tc>
                  <a:txBody>
                    <a:bodyPr/>
                    <a:lstStyle/>
                    <a:p>
                      <a:pPr algn="ctr" fontAlgn="ctr"/>
                      <a:r>
                        <a:rPr lang="vi-VN" sz="1500" u="none" strike="noStrike">
                          <a:solidFill>
                            <a:srgbClr val="0000FF"/>
                          </a:solidFill>
                          <a:effectLst/>
                          <a:latin typeface="+mn-lt"/>
                        </a:rPr>
                        <a:t>216</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CĐ Nghề Cơ khí Nông nghiệp</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4,82</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241</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PTNK TDTT OLympic</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4,07</a:t>
                      </a:r>
                      <a:endParaRPr lang="vi-VN" sz="1500" b="1" i="0" u="none" strike="noStrike">
                        <a:solidFill>
                          <a:srgbClr val="0000FF"/>
                        </a:solidFill>
                        <a:effectLst/>
                        <a:latin typeface="+mn-lt"/>
                      </a:endParaRPr>
                    </a:p>
                  </a:txBody>
                  <a:tcPr marL="6330" marR="6330" marT="6330" marB="0" anchor="ctr">
                    <a:solidFill>
                      <a:srgbClr val="FFFF00"/>
                    </a:solidFill>
                  </a:tcPr>
                </a:tc>
                <a:extLst>
                  <a:ext uri="{0D108BD9-81ED-4DB2-BD59-A6C34878D82A}">
                    <a16:rowId xmlns:a16="http://schemas.microsoft.com/office/drawing/2014/main" val="81530390"/>
                  </a:ext>
                </a:extLst>
              </a:tr>
              <a:tr h="210620">
                <a:tc>
                  <a:txBody>
                    <a:bodyPr/>
                    <a:lstStyle/>
                    <a:p>
                      <a:pPr algn="ctr" fontAlgn="ctr"/>
                      <a:r>
                        <a:rPr lang="vi-VN" sz="1500" u="none" strike="noStrike">
                          <a:solidFill>
                            <a:srgbClr val="0000FF"/>
                          </a:solidFill>
                          <a:effectLst/>
                          <a:latin typeface="+mn-lt"/>
                        </a:rPr>
                        <a:t>217</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25/10</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4,81</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242</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Lê Quý Đôn</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3,99</a:t>
                      </a:r>
                      <a:endParaRPr lang="vi-VN" sz="1500" b="1" i="0" u="none" strike="noStrike">
                        <a:solidFill>
                          <a:srgbClr val="0000FF"/>
                        </a:solidFill>
                        <a:effectLst/>
                        <a:latin typeface="+mn-lt"/>
                      </a:endParaRPr>
                    </a:p>
                  </a:txBody>
                  <a:tcPr marL="6330" marR="6330" marT="6330" marB="0" anchor="ctr">
                    <a:solidFill>
                      <a:srgbClr val="FFFF00"/>
                    </a:solidFill>
                  </a:tcPr>
                </a:tc>
                <a:extLst>
                  <a:ext uri="{0D108BD9-81ED-4DB2-BD59-A6C34878D82A}">
                    <a16:rowId xmlns:a16="http://schemas.microsoft.com/office/drawing/2014/main" val="773710667"/>
                  </a:ext>
                </a:extLst>
              </a:tr>
              <a:tr h="151470">
                <a:tc>
                  <a:txBody>
                    <a:bodyPr/>
                    <a:lstStyle/>
                    <a:p>
                      <a:pPr algn="ctr" fontAlgn="ctr"/>
                      <a:r>
                        <a:rPr lang="vi-VN" sz="1500" u="none" strike="noStrike">
                          <a:solidFill>
                            <a:srgbClr val="0000FF"/>
                          </a:solidFill>
                          <a:effectLst/>
                          <a:latin typeface="+mn-lt"/>
                        </a:rPr>
                        <a:t>218</a:t>
                      </a:r>
                      <a:endParaRPr lang="vi-VN" sz="1500" b="0" i="0" u="none" strike="noStrike">
                        <a:solidFill>
                          <a:srgbClr val="0000FF"/>
                        </a:solidFill>
                        <a:effectLst/>
                        <a:latin typeface="+mn-lt"/>
                      </a:endParaRPr>
                    </a:p>
                  </a:txBody>
                  <a:tcPr marL="6330" marR="6330" marT="6330" marB="0" anchor="ctr"/>
                </a:tc>
                <a:tc>
                  <a:txBody>
                    <a:bodyPr/>
                    <a:lstStyle/>
                    <a:p>
                      <a:pPr algn="just" fontAlgn="ctr"/>
                      <a:r>
                        <a:rPr lang="vi-VN" sz="1500" u="none" strike="noStrike">
                          <a:solidFill>
                            <a:srgbClr val="0000FF"/>
                          </a:solidFill>
                          <a:effectLst/>
                          <a:latin typeface="+mn-lt"/>
                        </a:rPr>
                        <a:t>TT GDNN-GDTX Bình Xuyên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4,80</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243</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Q,Dương Kinh</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3,94</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497206823"/>
                  </a:ext>
                </a:extLst>
              </a:tr>
              <a:tr h="210620">
                <a:tc>
                  <a:txBody>
                    <a:bodyPr/>
                    <a:lstStyle/>
                    <a:p>
                      <a:pPr algn="ctr" fontAlgn="ctr"/>
                      <a:r>
                        <a:rPr lang="vi-VN" sz="1500" u="none" strike="noStrike">
                          <a:solidFill>
                            <a:srgbClr val="0000FF"/>
                          </a:solidFill>
                          <a:effectLst/>
                          <a:latin typeface="+mn-lt"/>
                        </a:rPr>
                        <a:t>219</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TT GDNN-GDTX 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4,80</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244</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Tiên Lãng</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3,90</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612313992"/>
                  </a:ext>
                </a:extLst>
              </a:tr>
              <a:tr h="210620">
                <a:tc>
                  <a:txBody>
                    <a:bodyPr/>
                    <a:lstStyle/>
                    <a:p>
                      <a:pPr algn="ctr" fontAlgn="ctr"/>
                      <a:r>
                        <a:rPr lang="vi-VN" sz="1500" u="none" strike="noStrike">
                          <a:solidFill>
                            <a:srgbClr val="0000FF"/>
                          </a:solidFill>
                          <a:effectLst/>
                          <a:latin typeface="+mn-lt"/>
                        </a:rPr>
                        <a:t>220</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TT GDTX Thuận Thành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4,79</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245</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Kiến An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3,86</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294067387"/>
                  </a:ext>
                </a:extLst>
              </a:tr>
              <a:tr h="210620">
                <a:tc>
                  <a:txBody>
                    <a:bodyPr/>
                    <a:lstStyle/>
                    <a:p>
                      <a:pPr algn="ctr" fontAlgn="ctr"/>
                      <a:r>
                        <a:rPr lang="vi-VN" sz="1500" u="none" strike="noStrike">
                          <a:solidFill>
                            <a:srgbClr val="0000FF"/>
                          </a:solidFill>
                          <a:effectLst/>
                          <a:latin typeface="+mn-lt"/>
                        </a:rPr>
                        <a:t>221</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CĐ nghề Việt Xô số 1</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4,78</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246</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Ngô Quyền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3,80</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195631861"/>
                  </a:ext>
                </a:extLst>
              </a:tr>
              <a:tr h="210620">
                <a:tc>
                  <a:txBody>
                    <a:bodyPr/>
                    <a:lstStyle/>
                    <a:p>
                      <a:pPr algn="ctr" fontAlgn="ctr"/>
                      <a:r>
                        <a:rPr lang="vi-VN" sz="1500" u="none" strike="noStrike">
                          <a:solidFill>
                            <a:srgbClr val="0000FF"/>
                          </a:solidFill>
                          <a:effectLst/>
                          <a:latin typeface="+mn-lt"/>
                        </a:rPr>
                        <a:t>222</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Lương Tài số 3</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4,77</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247</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Lê Chân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3,56</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144047930"/>
                  </a:ext>
                </a:extLst>
              </a:tr>
              <a:tr h="210620">
                <a:tc>
                  <a:txBody>
                    <a:bodyPr/>
                    <a:lstStyle/>
                    <a:p>
                      <a:pPr algn="ctr" fontAlgn="ctr"/>
                      <a:r>
                        <a:rPr lang="vi-VN" sz="1500" u="none" strike="noStrike">
                          <a:solidFill>
                            <a:srgbClr val="0000FF"/>
                          </a:solidFill>
                          <a:effectLst/>
                          <a:latin typeface="+mn-lt"/>
                        </a:rPr>
                        <a:t>223</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Trần Nhân Tông</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4,73</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248</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TT GDNN-GDTX Đồ Sơn</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3,48</a:t>
                      </a: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3482156820"/>
                  </a:ext>
                </a:extLst>
              </a:tr>
              <a:tr h="210620">
                <a:tc>
                  <a:txBody>
                    <a:bodyPr/>
                    <a:lstStyle/>
                    <a:p>
                      <a:pPr algn="ctr" fontAlgn="ctr"/>
                      <a:r>
                        <a:rPr lang="vi-VN" sz="1500" u="none" strike="noStrike">
                          <a:solidFill>
                            <a:srgbClr val="0000FF"/>
                          </a:solidFill>
                          <a:effectLst/>
                          <a:latin typeface="+mn-lt"/>
                        </a:rPr>
                        <a:t>224</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CĐ nghề Vĩnh Phúc</a:t>
                      </a:r>
                      <a:endParaRPr lang="vi-VN" sz="1500" b="0" i="0" u="none" strike="noStrike">
                        <a:solidFill>
                          <a:srgbClr val="0000FF"/>
                        </a:solidFill>
                        <a:effectLst/>
                        <a:latin typeface="+mn-lt"/>
                      </a:endParaRPr>
                    </a:p>
                  </a:txBody>
                  <a:tcPr marL="6330" marR="6330" marT="6330" marB="0" anchor="ct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6330" marR="6330" marT="6330" marB="0" anchor="ctr"/>
                </a:tc>
                <a:tc>
                  <a:txBody>
                    <a:bodyPr/>
                    <a:lstStyle/>
                    <a:p>
                      <a:pPr algn="ctr" fontAlgn="ctr"/>
                      <a:r>
                        <a:rPr lang="vi-VN" sz="1500" u="none" strike="noStrike">
                          <a:solidFill>
                            <a:srgbClr val="0000FF"/>
                          </a:solidFill>
                          <a:effectLst/>
                          <a:latin typeface="+mn-lt"/>
                        </a:rPr>
                        <a:t>4,72</a:t>
                      </a:r>
                      <a:endParaRPr lang="vi-VN" sz="1500" b="0" i="0" u="none" strike="noStrike">
                        <a:solidFill>
                          <a:srgbClr val="0000FF"/>
                        </a:solidFill>
                        <a:effectLst/>
                        <a:latin typeface="+mn-lt"/>
                      </a:endParaRPr>
                    </a:p>
                  </a:txBody>
                  <a:tcPr marL="6330" marR="6330" marT="6330" marB="0" anchor="ctr"/>
                </a:tc>
                <a:tc>
                  <a:txBody>
                    <a:bodyPr/>
                    <a:lstStyle/>
                    <a:p>
                      <a:pPr algn="l" fontAlgn="ctr"/>
                      <a:endParaRPr lang="vi-VN" sz="1500" b="0" i="0" u="none" strike="noStrike">
                        <a:solidFill>
                          <a:srgbClr val="0000FF"/>
                        </a:solidFill>
                        <a:effectLst/>
                        <a:latin typeface="+mn-lt"/>
                      </a:endParaRPr>
                    </a:p>
                  </a:txBody>
                  <a:tcPr marL="6330" marR="6330" marT="6330" marB="0" anchor="ctr"/>
                </a:tc>
                <a:tc>
                  <a:txBody>
                    <a:bodyPr/>
                    <a:lstStyle/>
                    <a:p>
                      <a:pPr algn="l" fontAlgn="ctr"/>
                      <a:endParaRPr lang="vi-VN" sz="1500" b="0" i="0" u="none" strike="noStrike">
                        <a:solidFill>
                          <a:srgbClr val="0000FF"/>
                        </a:solidFill>
                        <a:effectLst/>
                        <a:latin typeface="+mn-lt"/>
                      </a:endParaRPr>
                    </a:p>
                  </a:txBody>
                  <a:tcPr marL="6330" marR="6330" marT="6330" marB="0" anchor="ctr"/>
                </a:tc>
                <a:tc>
                  <a:txBody>
                    <a:bodyPr/>
                    <a:lstStyle/>
                    <a:p>
                      <a:pPr algn="l" fontAlgn="ctr"/>
                      <a:endParaRPr lang="vi-VN" sz="1500" b="0" i="0" u="none" strike="noStrike">
                        <a:solidFill>
                          <a:srgbClr val="0000FF"/>
                        </a:solidFill>
                        <a:effectLst/>
                        <a:latin typeface="+mn-lt"/>
                      </a:endParaRPr>
                    </a:p>
                  </a:txBody>
                  <a:tcPr marL="6330" marR="6330" marT="6330" marB="0" anchor="ctr"/>
                </a:tc>
                <a:tc>
                  <a:txBody>
                    <a:bodyPr/>
                    <a:lstStyle/>
                    <a:p>
                      <a:pPr algn="l" fontAlgn="ct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428368316"/>
                  </a:ext>
                </a:extLst>
              </a:tr>
              <a:tr h="210620">
                <a:tc>
                  <a:txBody>
                    <a:bodyPr/>
                    <a:lstStyle/>
                    <a:p>
                      <a:pPr algn="ctr" fontAlgn="ctr"/>
                      <a:r>
                        <a:rPr lang="vi-VN" sz="1500" u="none" strike="noStrike">
                          <a:solidFill>
                            <a:srgbClr val="0000FF"/>
                          </a:solidFill>
                          <a:effectLst/>
                          <a:latin typeface="+mn-lt"/>
                        </a:rPr>
                        <a:t>225</a:t>
                      </a:r>
                      <a:endParaRPr lang="vi-VN" sz="1500" b="0"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TT GDTX 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r>
                        <a:rPr lang="vi-VN" sz="1500" u="none" strike="noStrike">
                          <a:solidFill>
                            <a:srgbClr val="0000FF"/>
                          </a:solidFill>
                          <a:effectLst/>
                          <a:latin typeface="+mn-lt"/>
                        </a:rPr>
                        <a:t>Bắc Ninh</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ctr" fontAlgn="ctr"/>
                      <a:r>
                        <a:rPr lang="vi-VN" sz="1500" u="none" strike="noStrike">
                          <a:solidFill>
                            <a:srgbClr val="0000FF"/>
                          </a:solidFill>
                          <a:effectLst/>
                          <a:latin typeface="+mn-lt"/>
                        </a:rPr>
                        <a:t>4,72</a:t>
                      </a:r>
                      <a:endParaRPr lang="vi-VN" sz="1500" b="1" i="0" u="none" strike="noStrike">
                        <a:solidFill>
                          <a:srgbClr val="0000FF"/>
                        </a:solidFill>
                        <a:effectLst/>
                        <a:latin typeface="+mn-lt"/>
                      </a:endParaRPr>
                    </a:p>
                  </a:txBody>
                  <a:tcPr marL="6330" marR="6330" marT="6330" marB="0" anchor="ctr">
                    <a:solidFill>
                      <a:srgbClr val="FFFF00"/>
                    </a:solidFill>
                  </a:tcPr>
                </a:tc>
                <a:tc>
                  <a:txBody>
                    <a:bodyPr/>
                    <a:lstStyle/>
                    <a:p>
                      <a:pPr algn="l" fontAlgn="ctr"/>
                      <a:endParaRPr lang="vi-VN" sz="1500" b="0" i="0" u="none" strike="noStrike">
                        <a:solidFill>
                          <a:srgbClr val="0000FF"/>
                        </a:solidFill>
                        <a:effectLst/>
                        <a:latin typeface="+mn-lt"/>
                      </a:endParaRPr>
                    </a:p>
                  </a:txBody>
                  <a:tcPr marL="6330" marR="6330" marT="6330" marB="0" anchor="ctr"/>
                </a:tc>
                <a:tc>
                  <a:txBody>
                    <a:bodyPr/>
                    <a:lstStyle/>
                    <a:p>
                      <a:pPr algn="l" fontAlgn="ctr"/>
                      <a:endParaRPr lang="vi-VN" sz="1500" b="0" i="0" u="none" strike="noStrike">
                        <a:solidFill>
                          <a:srgbClr val="0000FF"/>
                        </a:solidFill>
                        <a:effectLst/>
                        <a:latin typeface="+mn-lt"/>
                      </a:endParaRPr>
                    </a:p>
                  </a:txBody>
                  <a:tcPr marL="6330" marR="6330" marT="6330" marB="0" anchor="ctr"/>
                </a:tc>
                <a:tc>
                  <a:txBody>
                    <a:bodyPr/>
                    <a:lstStyle/>
                    <a:p>
                      <a:pPr algn="l" fontAlgn="ctr"/>
                      <a:endParaRPr lang="vi-VN" sz="1500" b="0" i="0" u="none" strike="noStrike">
                        <a:solidFill>
                          <a:srgbClr val="0000FF"/>
                        </a:solidFill>
                        <a:effectLst/>
                        <a:latin typeface="+mn-lt"/>
                      </a:endParaRPr>
                    </a:p>
                  </a:txBody>
                  <a:tcPr marL="6330" marR="6330" marT="6330" marB="0" anchor="ctr"/>
                </a:tc>
                <a:tc>
                  <a:txBody>
                    <a:bodyPr/>
                    <a:lstStyle/>
                    <a:p>
                      <a:pPr algn="l" fontAlgn="ctr"/>
                      <a:endParaRPr lang="vi-VN" sz="1500" b="0" i="0" u="none" strike="noStrike">
                        <a:solidFill>
                          <a:srgbClr val="0000FF"/>
                        </a:solidFill>
                        <a:effectLst/>
                        <a:latin typeface="+mn-lt"/>
                      </a:endParaRPr>
                    </a:p>
                  </a:txBody>
                  <a:tcPr marL="6330" marR="6330" marT="6330" marB="0" anchor="ctr"/>
                </a:tc>
                <a:extLst>
                  <a:ext uri="{0D108BD9-81ED-4DB2-BD59-A6C34878D82A}">
                    <a16:rowId xmlns:a16="http://schemas.microsoft.com/office/drawing/2014/main" val="1562750503"/>
                  </a:ext>
                </a:extLst>
              </a:tr>
            </a:tbl>
          </a:graphicData>
        </a:graphic>
      </p:graphicFrame>
    </p:spTree>
    <p:extLst>
      <p:ext uri="{BB962C8B-B14F-4D97-AF65-F5344CB8AC3E}">
        <p14:creationId xmlns:p14="http://schemas.microsoft.com/office/powerpoint/2010/main" val="1472530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TỔNG ĐIỂM THI MÔN TOÁN TOÀN TRƯỜNG NĂM 2022 </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7" name="Bảng 6">
            <a:extLst>
              <a:ext uri="{FF2B5EF4-FFF2-40B4-BE49-F238E27FC236}">
                <a16:creationId xmlns:a16="http://schemas.microsoft.com/office/drawing/2014/main" id="{8116CF0D-D515-DDE3-B353-2CDE4E28BAE3}"/>
              </a:ext>
            </a:extLst>
          </p:cNvPr>
          <p:cNvGraphicFramePr>
            <a:graphicFrameLocks noGrp="1"/>
          </p:cNvGraphicFramePr>
          <p:nvPr>
            <p:extLst>
              <p:ext uri="{D42A27DB-BD31-4B8C-83A1-F6EECF244321}">
                <p14:modId xmlns:p14="http://schemas.microsoft.com/office/powerpoint/2010/main" val="810719236"/>
              </p:ext>
            </p:extLst>
          </p:nvPr>
        </p:nvGraphicFramePr>
        <p:xfrm>
          <a:off x="304800" y="705392"/>
          <a:ext cx="11406554" cy="5634448"/>
        </p:xfrm>
        <a:graphic>
          <a:graphicData uri="http://schemas.openxmlformats.org/drawingml/2006/table">
            <a:tbl>
              <a:tblPr>
                <a:tableStyleId>{5DA37D80-6434-44D0-A028-1B22A696006F}</a:tableStyleId>
              </a:tblPr>
              <a:tblGrid>
                <a:gridCol w="442435">
                  <a:extLst>
                    <a:ext uri="{9D8B030D-6E8A-4147-A177-3AD203B41FA5}">
                      <a16:colId xmlns:a16="http://schemas.microsoft.com/office/drawing/2014/main" val="4211015512"/>
                    </a:ext>
                  </a:extLst>
                </a:gridCol>
                <a:gridCol w="2335934">
                  <a:extLst>
                    <a:ext uri="{9D8B030D-6E8A-4147-A177-3AD203B41FA5}">
                      <a16:colId xmlns:a16="http://schemas.microsoft.com/office/drawing/2014/main" val="3374751584"/>
                    </a:ext>
                  </a:extLst>
                </a:gridCol>
                <a:gridCol w="973016">
                  <a:extLst>
                    <a:ext uri="{9D8B030D-6E8A-4147-A177-3AD203B41FA5}">
                      <a16:colId xmlns:a16="http://schemas.microsoft.com/office/drawing/2014/main" val="2314065908"/>
                    </a:ext>
                  </a:extLst>
                </a:gridCol>
                <a:gridCol w="1207477">
                  <a:extLst>
                    <a:ext uri="{9D8B030D-6E8A-4147-A177-3AD203B41FA5}">
                      <a16:colId xmlns:a16="http://schemas.microsoft.com/office/drawing/2014/main" val="212329481"/>
                    </a:ext>
                  </a:extLst>
                </a:gridCol>
                <a:gridCol w="1152288">
                  <a:extLst>
                    <a:ext uri="{9D8B030D-6E8A-4147-A177-3AD203B41FA5}">
                      <a16:colId xmlns:a16="http://schemas.microsoft.com/office/drawing/2014/main" val="3336029843"/>
                    </a:ext>
                  </a:extLst>
                </a:gridCol>
                <a:gridCol w="534610">
                  <a:extLst>
                    <a:ext uri="{9D8B030D-6E8A-4147-A177-3AD203B41FA5}">
                      <a16:colId xmlns:a16="http://schemas.microsoft.com/office/drawing/2014/main" val="1570078418"/>
                    </a:ext>
                  </a:extLst>
                </a:gridCol>
                <a:gridCol w="1921831">
                  <a:extLst>
                    <a:ext uri="{9D8B030D-6E8A-4147-A177-3AD203B41FA5}">
                      <a16:colId xmlns:a16="http://schemas.microsoft.com/office/drawing/2014/main" val="95909734"/>
                    </a:ext>
                  </a:extLst>
                </a:gridCol>
                <a:gridCol w="884871">
                  <a:extLst>
                    <a:ext uri="{9D8B030D-6E8A-4147-A177-3AD203B41FA5}">
                      <a16:colId xmlns:a16="http://schemas.microsoft.com/office/drawing/2014/main" val="2379011283"/>
                    </a:ext>
                  </a:extLst>
                </a:gridCol>
                <a:gridCol w="1069221">
                  <a:extLst>
                    <a:ext uri="{9D8B030D-6E8A-4147-A177-3AD203B41FA5}">
                      <a16:colId xmlns:a16="http://schemas.microsoft.com/office/drawing/2014/main" val="1505611310"/>
                    </a:ext>
                  </a:extLst>
                </a:gridCol>
                <a:gridCol w="884871">
                  <a:extLst>
                    <a:ext uri="{9D8B030D-6E8A-4147-A177-3AD203B41FA5}">
                      <a16:colId xmlns:a16="http://schemas.microsoft.com/office/drawing/2014/main" val="4069688605"/>
                    </a:ext>
                  </a:extLst>
                </a:gridCol>
              </a:tblGrid>
              <a:tr h="617200">
                <a:tc>
                  <a:txBody>
                    <a:bodyPr/>
                    <a:lstStyle/>
                    <a:p>
                      <a:pPr algn="ctr" fontAlgn="ctr"/>
                      <a:r>
                        <a:rPr lang="vi-VN" sz="1800" b="1" u="none" strike="noStrike">
                          <a:solidFill>
                            <a:srgbClr val="0000FF"/>
                          </a:solidFill>
                          <a:effectLst/>
                          <a:latin typeface="Arial (Thân)"/>
                        </a:rPr>
                        <a:t>TT</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Tên Trường</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Số DT</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Tổng điểm</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Điểm dư</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TT</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Tên Trường</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Số DT</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Tổng điểm</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latin typeface="Arial (Thân)"/>
                        </a:rPr>
                        <a:t>Điểm dư</a:t>
                      </a:r>
                      <a:endParaRPr lang="vi-VN" sz="1800" b="1" i="0" u="none" strike="noStrike">
                        <a:solidFill>
                          <a:srgbClr val="0000FF"/>
                        </a:solidFill>
                        <a:effectLst/>
                        <a:latin typeface="Arial (Thân)"/>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2154301548"/>
                  </a:ext>
                </a:extLst>
              </a:tr>
              <a:tr h="418104">
                <a:tc>
                  <a:txBody>
                    <a:bodyPr/>
                    <a:lstStyle/>
                    <a:p>
                      <a:pPr algn="ctr" fontAlgn="b"/>
                      <a:r>
                        <a:rPr lang="vi-VN" sz="1800" u="none" strike="noStrike">
                          <a:solidFill>
                            <a:srgbClr val="0000FF"/>
                          </a:solidFill>
                          <a:effectLst/>
                          <a:latin typeface="Arial (Thân)"/>
                        </a:rPr>
                        <a:t>1</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en-US" sz="1800" u="none" strike="noStrike">
                          <a:solidFill>
                            <a:srgbClr val="0000FF"/>
                          </a:solidFill>
                          <a:effectLst/>
                          <a:latin typeface="Arial (Thân)"/>
                        </a:rPr>
                        <a:t>Yên Phong số 1</a:t>
                      </a:r>
                      <a:endParaRPr lang="en-US"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687</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5399,8</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957,7</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13</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en-US" sz="1800" u="none" strike="noStrike">
                          <a:solidFill>
                            <a:srgbClr val="0000FF"/>
                          </a:solidFill>
                          <a:effectLst/>
                          <a:latin typeface="Arial (Thân)"/>
                        </a:rPr>
                        <a:t>Thuận Thành số 3</a:t>
                      </a:r>
                      <a:endParaRPr lang="en-US"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486</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3562,38</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419,9</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653666701"/>
                  </a:ext>
                </a:extLst>
              </a:tr>
              <a:tr h="418104">
                <a:tc>
                  <a:txBody>
                    <a:bodyPr/>
                    <a:lstStyle/>
                    <a:p>
                      <a:pPr algn="ctr" fontAlgn="b"/>
                      <a:r>
                        <a:rPr lang="vi-VN" sz="1800" u="none" strike="noStrike">
                          <a:solidFill>
                            <a:srgbClr val="0000FF"/>
                          </a:solidFill>
                          <a:effectLst/>
                          <a:latin typeface="Arial (Thân)"/>
                        </a:rPr>
                        <a:t>2</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en-US" sz="1800" u="none" strike="noStrike">
                          <a:solidFill>
                            <a:srgbClr val="0000FF"/>
                          </a:solidFill>
                          <a:effectLst/>
                          <a:latin typeface="Arial (Thân)"/>
                        </a:rPr>
                        <a:t>Thuận Thành số 1</a:t>
                      </a:r>
                      <a:endParaRPr lang="en-US"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585</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4703,4</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920,8</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14</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Ngô Gia Tự</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494</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3611,14</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416,9</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615111706"/>
                  </a:ext>
                </a:extLst>
              </a:tr>
              <a:tr h="418104">
                <a:tc>
                  <a:txBody>
                    <a:bodyPr/>
                    <a:lstStyle/>
                    <a:p>
                      <a:pPr algn="ctr" fontAlgn="b"/>
                      <a:r>
                        <a:rPr lang="vi-VN" sz="1800" u="none" strike="noStrike">
                          <a:solidFill>
                            <a:srgbClr val="0000FF"/>
                          </a:solidFill>
                          <a:effectLst/>
                          <a:latin typeface="Arial (Thân)"/>
                        </a:rPr>
                        <a:t>3</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Hàn Thuyên</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635</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4965,7</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859,8</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15</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en-US" sz="1800" u="none" strike="noStrike">
                          <a:solidFill>
                            <a:srgbClr val="0000FF"/>
                          </a:solidFill>
                          <a:effectLst/>
                          <a:latin typeface="Arial (Thân)"/>
                        </a:rPr>
                        <a:t>Thuận Thành số 2</a:t>
                      </a:r>
                      <a:endParaRPr lang="en-US"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545</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3847,7</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323,7</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248883838"/>
                  </a:ext>
                </a:extLst>
              </a:tr>
              <a:tr h="418104">
                <a:tc>
                  <a:txBody>
                    <a:bodyPr/>
                    <a:lstStyle/>
                    <a:p>
                      <a:pPr algn="ctr" fontAlgn="b"/>
                      <a:r>
                        <a:rPr lang="vi-VN" sz="1800" u="none" strike="noStrike">
                          <a:solidFill>
                            <a:srgbClr val="0000FF"/>
                          </a:solidFill>
                          <a:effectLst/>
                          <a:latin typeface="Arial (Thân)"/>
                        </a:rPr>
                        <a:t>4</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Lê Văn Thịnh</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526</a:t>
                      </a:r>
                      <a:endParaRPr lang="vi-VN" sz="1800" b="0" i="0" u="none" strike="noStrike" dirty="0">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4160,7</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759,5</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16</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Lý Nhân Tông</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492</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3503,04</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321,8</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241125328"/>
                  </a:ext>
                </a:extLst>
              </a:tr>
              <a:tr h="418104">
                <a:tc>
                  <a:txBody>
                    <a:bodyPr/>
                    <a:lstStyle/>
                    <a:p>
                      <a:pPr algn="ctr" fontAlgn="b"/>
                      <a:r>
                        <a:rPr lang="vi-VN" sz="1800" u="none" strike="noStrike">
                          <a:solidFill>
                            <a:srgbClr val="0000FF"/>
                          </a:solidFill>
                          <a:effectLst/>
                          <a:latin typeface="Arial (Thân)"/>
                        </a:rPr>
                        <a:t>5</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Lý Thái Tổ</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645</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4927,8</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757,2</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17</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Lương Tài số 2</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426</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3067,2</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312,7</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3808619674"/>
                  </a:ext>
                </a:extLst>
              </a:tr>
              <a:tr h="418104">
                <a:tc>
                  <a:txBody>
                    <a:bodyPr/>
                    <a:lstStyle/>
                    <a:p>
                      <a:pPr algn="ctr" fontAlgn="b"/>
                      <a:r>
                        <a:rPr lang="vi-VN" sz="1800" u="none" strike="noStrike">
                          <a:solidFill>
                            <a:srgbClr val="0000FF"/>
                          </a:solidFill>
                          <a:effectLst/>
                          <a:latin typeface="Arial (Thân)"/>
                        </a:rPr>
                        <a:t>6</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Quế Võ số 1</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603</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4631,0</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732,0</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18</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en-US" sz="1800" u="none" strike="noStrike">
                          <a:solidFill>
                            <a:srgbClr val="0000FF"/>
                          </a:solidFill>
                          <a:effectLst/>
                          <a:latin typeface="Arial (Thân)"/>
                        </a:rPr>
                        <a:t>Yên Phong số 2</a:t>
                      </a:r>
                      <a:endParaRPr lang="en-US"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599</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4121,12</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247,9</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1448572855"/>
                  </a:ext>
                </a:extLst>
              </a:tr>
              <a:tr h="418104">
                <a:tc>
                  <a:txBody>
                    <a:bodyPr/>
                    <a:lstStyle/>
                    <a:p>
                      <a:pPr algn="ctr" fontAlgn="b"/>
                      <a:r>
                        <a:rPr lang="vi-VN" sz="1800" u="none" strike="noStrike">
                          <a:solidFill>
                            <a:srgbClr val="0000FF"/>
                          </a:solidFill>
                          <a:effectLst/>
                          <a:latin typeface="Arial (Thân)"/>
                        </a:rPr>
                        <a:t>7</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Chuyên Bắc Ninh</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358</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2946,3</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631,5</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19</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Hoàng Quốc Việt</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325</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2294,5</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193,0</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2003564789"/>
                  </a:ext>
                </a:extLst>
              </a:tr>
              <a:tr h="418104">
                <a:tc>
                  <a:txBody>
                    <a:bodyPr/>
                    <a:lstStyle/>
                    <a:p>
                      <a:pPr algn="ctr" fontAlgn="b"/>
                      <a:r>
                        <a:rPr lang="vi-VN" sz="1800" u="none" strike="noStrike">
                          <a:solidFill>
                            <a:srgbClr val="0000FF"/>
                          </a:solidFill>
                          <a:effectLst/>
                          <a:latin typeface="Arial (Thân)"/>
                        </a:rPr>
                        <a:t>8</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fr-FR" sz="1800" u="none" strike="noStrike">
                          <a:solidFill>
                            <a:srgbClr val="0000FF"/>
                          </a:solidFill>
                          <a:effectLst/>
                          <a:latin typeface="Arial (Thân)"/>
                        </a:rPr>
                        <a:t>Tiên Du số 1</a:t>
                      </a:r>
                      <a:endParaRPr lang="fr-FR"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627</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4627,3</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573,1</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20</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Hàm Long</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251</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1757</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134,0</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4271023467"/>
                  </a:ext>
                </a:extLst>
              </a:tr>
              <a:tr h="418104">
                <a:tc>
                  <a:txBody>
                    <a:bodyPr/>
                    <a:lstStyle/>
                    <a:p>
                      <a:pPr algn="ctr" fontAlgn="b"/>
                      <a:r>
                        <a:rPr lang="vi-VN" sz="1800" u="none" strike="noStrike">
                          <a:solidFill>
                            <a:srgbClr val="0000FF"/>
                          </a:solidFill>
                          <a:effectLst/>
                          <a:latin typeface="Arial (Thân)"/>
                        </a:rPr>
                        <a:t>9</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Gia Bình số 1</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468</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3589,6</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563,5</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21</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Quế Võ số 2</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438</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2960,88</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128,8</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2401951098"/>
                  </a:ext>
                </a:extLst>
              </a:tr>
              <a:tr h="418104">
                <a:tc>
                  <a:txBody>
                    <a:bodyPr/>
                    <a:lstStyle/>
                    <a:p>
                      <a:pPr algn="ctr" fontAlgn="b"/>
                      <a:r>
                        <a:rPr lang="vi-VN" sz="1800" u="none" strike="noStrike">
                          <a:solidFill>
                            <a:srgbClr val="0000FF"/>
                          </a:solidFill>
                          <a:effectLst/>
                          <a:latin typeface="Arial (Thân)"/>
                        </a:rPr>
                        <a:t>10</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Lương Tài</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590</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4366,0</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551,1</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22</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Quế Võ số 3</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266</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1822,1</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102,1</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503065416"/>
                  </a:ext>
                </a:extLst>
              </a:tr>
              <a:tr h="418104">
                <a:tc>
                  <a:txBody>
                    <a:bodyPr/>
                    <a:lstStyle/>
                    <a:p>
                      <a:pPr algn="ctr" fontAlgn="b"/>
                      <a:r>
                        <a:rPr lang="vi-VN" sz="1800" u="none" strike="noStrike">
                          <a:solidFill>
                            <a:srgbClr val="0000FF"/>
                          </a:solidFill>
                          <a:effectLst/>
                          <a:latin typeface="Arial (Thân)"/>
                        </a:rPr>
                        <a:t>11</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Nguyễn Văn Cừ</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497</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3737,4</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523,8</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23</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PT </a:t>
                      </a:r>
                      <a:r>
                        <a:rPr lang="en-US" sz="1800" u="none" strike="noStrike">
                          <a:solidFill>
                            <a:srgbClr val="0000FF"/>
                          </a:solidFill>
                          <a:effectLst/>
                          <a:latin typeface="Arial (Thân)"/>
                        </a:rPr>
                        <a:t>QT </a:t>
                      </a:r>
                      <a:r>
                        <a:rPr lang="vi-VN" sz="1800" u="none" strike="noStrike">
                          <a:solidFill>
                            <a:srgbClr val="0000FF"/>
                          </a:solidFill>
                          <a:effectLst/>
                          <a:latin typeface="Arial (Thân)"/>
                        </a:rPr>
                        <a:t>Kinh Bắc</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16</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122,56</a:t>
                      </a:r>
                      <a:endParaRPr lang="vi-VN" sz="1800" b="0" i="0" u="none" strike="noStrike">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19,1</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551389480"/>
                  </a:ext>
                </a:extLst>
              </a:tr>
              <a:tr h="418104">
                <a:tc>
                  <a:txBody>
                    <a:bodyPr/>
                    <a:lstStyle/>
                    <a:p>
                      <a:pPr algn="ctr" fontAlgn="b"/>
                      <a:r>
                        <a:rPr lang="vi-VN" sz="1800" u="none" strike="noStrike">
                          <a:solidFill>
                            <a:srgbClr val="0000FF"/>
                          </a:solidFill>
                          <a:effectLst/>
                          <a:latin typeface="Arial (Thân)"/>
                        </a:rPr>
                        <a:t>12</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Nguyễn Đăng Đạo</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458</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3425,8</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464,4</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latin typeface="Arial (Thân)"/>
                        </a:rPr>
                        <a:t>24</a:t>
                      </a:r>
                      <a:endParaRPr lang="vi-VN" sz="1800" b="0" i="0" u="none" strike="noStrike">
                        <a:solidFill>
                          <a:srgbClr val="0000FF"/>
                        </a:solidFill>
                        <a:effectLst/>
                        <a:latin typeface="Arial (Thân)"/>
                      </a:endParaRPr>
                    </a:p>
                  </a:txBody>
                  <a:tcPr marL="9525" marR="9525" marT="9525" marB="0" anchor="ctr"/>
                </a:tc>
                <a:tc>
                  <a:txBody>
                    <a:bodyPr/>
                    <a:lstStyle/>
                    <a:p>
                      <a:pPr algn="l" fontAlgn="b"/>
                      <a:r>
                        <a:rPr lang="vi-VN" sz="1800" u="none" strike="noStrike">
                          <a:solidFill>
                            <a:srgbClr val="0000FF"/>
                          </a:solidFill>
                          <a:effectLst/>
                          <a:latin typeface="Arial (Thân)"/>
                        </a:rPr>
                        <a:t>Lý Thường Kiệt</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a:solidFill>
                            <a:srgbClr val="0000FF"/>
                          </a:solidFill>
                          <a:effectLst/>
                          <a:latin typeface="Arial (Thân)"/>
                        </a:rPr>
                        <a:t>292</a:t>
                      </a:r>
                      <a:endParaRPr lang="vi-VN" sz="1800" b="0" i="0" u="none" strike="noStrike">
                        <a:solidFill>
                          <a:srgbClr val="0000FF"/>
                        </a:solidFill>
                        <a:effectLst/>
                        <a:latin typeface="Arial (Thân)"/>
                      </a:endParaRPr>
                    </a:p>
                  </a:txBody>
                  <a:tcPr marL="9525" marR="9525" marT="9525" marB="0" anchor="ctr"/>
                </a:tc>
                <a:tc>
                  <a:txBody>
                    <a:bodyPr/>
                    <a:lstStyle/>
                    <a:p>
                      <a:pPr algn="ctr" fontAlgn="b"/>
                      <a:r>
                        <a:rPr lang="vi-VN" sz="1800" u="none" strike="noStrike" dirty="0">
                          <a:solidFill>
                            <a:srgbClr val="0000FF"/>
                          </a:solidFill>
                          <a:effectLst/>
                          <a:latin typeface="Arial (Thân)"/>
                        </a:rPr>
                        <a:t>1903,84</a:t>
                      </a:r>
                      <a:endParaRPr lang="vi-VN" sz="1800" b="0" i="0" u="none" strike="noStrike" dirty="0">
                        <a:solidFill>
                          <a:srgbClr val="0000FF"/>
                        </a:solidFill>
                        <a:effectLst/>
                        <a:latin typeface="Arial (Thân)"/>
                      </a:endParaRPr>
                    </a:p>
                  </a:txBody>
                  <a:tcPr marL="9525" marR="9525" marT="9525" marB="0" anchor="ctr"/>
                </a:tc>
                <a:tc>
                  <a:txBody>
                    <a:bodyPr/>
                    <a:lstStyle/>
                    <a:p>
                      <a:pPr algn="r" fontAlgn="b"/>
                      <a:r>
                        <a:rPr lang="vi-VN" sz="1800" u="none" strike="noStrike" dirty="0">
                          <a:solidFill>
                            <a:srgbClr val="0000FF"/>
                          </a:solidFill>
                          <a:effectLst/>
                          <a:latin typeface="Arial (Thân)"/>
                        </a:rPr>
                        <a:t>15,8</a:t>
                      </a:r>
                      <a:endParaRPr lang="vi-VN" sz="1800" b="0" i="0" u="none" strike="noStrike" dirty="0">
                        <a:solidFill>
                          <a:srgbClr val="0000FF"/>
                        </a:solidFill>
                        <a:effectLst/>
                        <a:latin typeface="Arial (Thân)"/>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456848375"/>
                  </a:ext>
                </a:extLst>
              </a:tr>
            </a:tbl>
          </a:graphicData>
        </a:graphic>
      </p:graphicFrame>
    </p:spTree>
    <p:extLst>
      <p:ext uri="{BB962C8B-B14F-4D97-AF65-F5344CB8AC3E}">
        <p14:creationId xmlns:p14="http://schemas.microsoft.com/office/powerpoint/2010/main" val="3813792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TỔNG ĐIỂM THI MÔN TOÁN TOÀN TRƯỜNG NĂM 2022 </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Bảng 3">
            <a:extLst>
              <a:ext uri="{FF2B5EF4-FFF2-40B4-BE49-F238E27FC236}">
                <a16:creationId xmlns:a16="http://schemas.microsoft.com/office/drawing/2014/main" id="{17462FB9-6835-FE7E-D897-3B78B0BDED89}"/>
              </a:ext>
            </a:extLst>
          </p:cNvPr>
          <p:cNvGraphicFramePr>
            <a:graphicFrameLocks noGrp="1"/>
          </p:cNvGraphicFramePr>
          <p:nvPr>
            <p:extLst>
              <p:ext uri="{D42A27DB-BD31-4B8C-83A1-F6EECF244321}">
                <p14:modId xmlns:p14="http://schemas.microsoft.com/office/powerpoint/2010/main" val="264023885"/>
              </p:ext>
            </p:extLst>
          </p:nvPr>
        </p:nvGraphicFramePr>
        <p:xfrm>
          <a:off x="193963" y="1080364"/>
          <a:ext cx="11713030" cy="4697271"/>
        </p:xfrm>
        <a:graphic>
          <a:graphicData uri="http://schemas.openxmlformats.org/drawingml/2006/table">
            <a:tbl>
              <a:tblPr>
                <a:tableStyleId>{5DA37D80-6434-44D0-A028-1B22A696006F}</a:tableStyleId>
              </a:tblPr>
              <a:tblGrid>
                <a:gridCol w="400588">
                  <a:extLst>
                    <a:ext uri="{9D8B030D-6E8A-4147-A177-3AD203B41FA5}">
                      <a16:colId xmlns:a16="http://schemas.microsoft.com/office/drawing/2014/main" val="1725089777"/>
                    </a:ext>
                  </a:extLst>
                </a:gridCol>
                <a:gridCol w="2532526">
                  <a:extLst>
                    <a:ext uri="{9D8B030D-6E8A-4147-A177-3AD203B41FA5}">
                      <a16:colId xmlns:a16="http://schemas.microsoft.com/office/drawing/2014/main" val="3844395362"/>
                    </a:ext>
                  </a:extLst>
                </a:gridCol>
                <a:gridCol w="656492">
                  <a:extLst>
                    <a:ext uri="{9D8B030D-6E8A-4147-A177-3AD203B41FA5}">
                      <a16:colId xmlns:a16="http://schemas.microsoft.com/office/drawing/2014/main" val="3425293113"/>
                    </a:ext>
                  </a:extLst>
                </a:gridCol>
                <a:gridCol w="656492">
                  <a:extLst>
                    <a:ext uri="{9D8B030D-6E8A-4147-A177-3AD203B41FA5}">
                      <a16:colId xmlns:a16="http://schemas.microsoft.com/office/drawing/2014/main" val="3057016642"/>
                    </a:ext>
                  </a:extLst>
                </a:gridCol>
                <a:gridCol w="926124">
                  <a:extLst>
                    <a:ext uri="{9D8B030D-6E8A-4147-A177-3AD203B41FA5}">
                      <a16:colId xmlns:a16="http://schemas.microsoft.com/office/drawing/2014/main" val="798005667"/>
                    </a:ext>
                  </a:extLst>
                </a:gridCol>
                <a:gridCol w="945093">
                  <a:extLst>
                    <a:ext uri="{9D8B030D-6E8A-4147-A177-3AD203B41FA5}">
                      <a16:colId xmlns:a16="http://schemas.microsoft.com/office/drawing/2014/main" val="903636442"/>
                    </a:ext>
                  </a:extLst>
                </a:gridCol>
                <a:gridCol w="484044">
                  <a:extLst>
                    <a:ext uri="{9D8B030D-6E8A-4147-A177-3AD203B41FA5}">
                      <a16:colId xmlns:a16="http://schemas.microsoft.com/office/drawing/2014/main" val="304303812"/>
                    </a:ext>
                  </a:extLst>
                </a:gridCol>
                <a:gridCol w="2351052">
                  <a:extLst>
                    <a:ext uri="{9D8B030D-6E8A-4147-A177-3AD203B41FA5}">
                      <a16:colId xmlns:a16="http://schemas.microsoft.com/office/drawing/2014/main" val="765061431"/>
                    </a:ext>
                  </a:extLst>
                </a:gridCol>
                <a:gridCol w="557349">
                  <a:extLst>
                    <a:ext uri="{9D8B030D-6E8A-4147-A177-3AD203B41FA5}">
                      <a16:colId xmlns:a16="http://schemas.microsoft.com/office/drawing/2014/main" val="2890075905"/>
                    </a:ext>
                  </a:extLst>
                </a:gridCol>
                <a:gridCol w="557349">
                  <a:extLst>
                    <a:ext uri="{9D8B030D-6E8A-4147-A177-3AD203B41FA5}">
                      <a16:colId xmlns:a16="http://schemas.microsoft.com/office/drawing/2014/main" val="3491763579"/>
                    </a:ext>
                  </a:extLst>
                </a:gridCol>
                <a:gridCol w="844745">
                  <a:extLst>
                    <a:ext uri="{9D8B030D-6E8A-4147-A177-3AD203B41FA5}">
                      <a16:colId xmlns:a16="http://schemas.microsoft.com/office/drawing/2014/main" val="1505827513"/>
                    </a:ext>
                  </a:extLst>
                </a:gridCol>
                <a:gridCol w="801176">
                  <a:extLst>
                    <a:ext uri="{9D8B030D-6E8A-4147-A177-3AD203B41FA5}">
                      <a16:colId xmlns:a16="http://schemas.microsoft.com/office/drawing/2014/main" val="849244069"/>
                    </a:ext>
                  </a:extLst>
                </a:gridCol>
              </a:tblGrid>
              <a:tr h="686062">
                <a:tc>
                  <a:txBody>
                    <a:bodyPr/>
                    <a:lstStyle/>
                    <a:p>
                      <a:pPr algn="ctr" fontAlgn="ctr"/>
                      <a:r>
                        <a:rPr lang="vi-VN" sz="1800" b="1" u="none" strike="noStrike">
                          <a:solidFill>
                            <a:srgbClr val="0000FF"/>
                          </a:solidFill>
                          <a:effectLst/>
                        </a:rPr>
                        <a:t>TT</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Tên Trường</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Số DT</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TB</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Tổng điểm</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Điểm dư</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TT</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Tên Trường</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Số DT</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TB</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Tổng điểm</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b="1" u="none" strike="noStrike">
                          <a:solidFill>
                            <a:srgbClr val="0000FF"/>
                          </a:solidFill>
                          <a:effectLst/>
                        </a:rPr>
                        <a:t>Điểm dư</a:t>
                      </a:r>
                      <a:endParaRPr lang="vi-VN" sz="1800" b="1"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2739531222"/>
                  </a:ext>
                </a:extLst>
              </a:tr>
              <a:tr h="343031">
                <a:tc>
                  <a:txBody>
                    <a:bodyPr/>
                    <a:lstStyle/>
                    <a:p>
                      <a:pPr algn="ctr" fontAlgn="b"/>
                      <a:r>
                        <a:rPr lang="vi-VN" sz="1800" u="none" strike="noStrike">
                          <a:solidFill>
                            <a:srgbClr val="0000FF"/>
                          </a:solidFill>
                          <a:effectLst/>
                        </a:rPr>
                        <a:t>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Trường Phổ thông IVS</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6,4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300,8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-3,1</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13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Tiên Du</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132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4,89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645,48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-208,0</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1585093403"/>
                  </a:ext>
                </a:extLst>
              </a:tr>
              <a:tr h="343031">
                <a:tc>
                  <a:txBody>
                    <a:bodyPr/>
                    <a:lstStyle/>
                    <a:p>
                      <a:pPr algn="ctr" fontAlgn="b"/>
                      <a:r>
                        <a:rPr lang="vi-VN" sz="1800" u="none" strike="noStrike">
                          <a:solidFill>
                            <a:srgbClr val="0000FF"/>
                          </a:solidFill>
                          <a:effectLst/>
                        </a:rPr>
                        <a:t>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PTLC Lý Công Uẩn</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6,09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140,07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-8,6</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14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Trần Nhân Tông</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123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4,73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581,79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-213,5</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4151946197"/>
                  </a:ext>
                </a:extLst>
              </a:tr>
              <a:tr h="318346">
                <a:tc>
                  <a:txBody>
                    <a:bodyPr/>
                    <a:lstStyle/>
                    <a:p>
                      <a:pPr algn="ctr" fontAlgn="b"/>
                      <a:r>
                        <a:rPr lang="vi-VN" sz="1800" u="none" strike="noStrike">
                          <a:solidFill>
                            <a:srgbClr val="0000FF"/>
                          </a:solidFill>
                          <a:effectLst/>
                        </a:rPr>
                        <a:t>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PTLC Lương Thế Vinh</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5,33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101,27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-21,6</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15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Lương Tài</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108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4,29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463,32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-235,0</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2214903833"/>
                  </a:ext>
                </a:extLst>
              </a:tr>
              <a:tr h="354371">
                <a:tc>
                  <a:txBody>
                    <a:bodyPr/>
                    <a:lstStyle/>
                    <a:p>
                      <a:pPr algn="ctr" fontAlgn="b"/>
                      <a:r>
                        <a:rPr lang="vi-VN" sz="1800" u="none" strike="noStrike">
                          <a:solidFill>
                            <a:srgbClr val="0000FF"/>
                          </a:solidFill>
                          <a:effectLst/>
                        </a:rPr>
                        <a:t>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Lê Quý Đôn</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3,99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111,72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-69,3</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16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GDNN-GDTX BN</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146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700,8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-243,2</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804349076"/>
                  </a:ext>
                </a:extLst>
              </a:tr>
              <a:tr h="343031">
                <a:tc>
                  <a:txBody>
                    <a:bodyPr/>
                    <a:lstStyle/>
                    <a:p>
                      <a:pPr algn="ctr" fontAlgn="b"/>
                      <a:r>
                        <a:rPr lang="vi-VN" sz="1800" u="none" strike="noStrike">
                          <a:solidFill>
                            <a:srgbClr val="0000FF"/>
                          </a:solidFill>
                          <a:effectLst/>
                        </a:rPr>
                        <a:t>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PT NKTDTT Olympic</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4,07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118,03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-69,5</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17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Từ Sơn</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494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5,97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2949,18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-245,0</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1373961112"/>
                  </a:ext>
                </a:extLst>
              </a:tr>
              <a:tr h="336907">
                <a:tc>
                  <a:txBody>
                    <a:bodyPr/>
                    <a:lstStyle/>
                    <a:p>
                      <a:pPr algn="ctr" fontAlgn="b"/>
                      <a:r>
                        <a:rPr lang="vi-VN" sz="1800" u="none" strike="noStrike">
                          <a:solidFill>
                            <a:srgbClr val="0000FF"/>
                          </a:solidFill>
                          <a:effectLst/>
                        </a:rPr>
                        <a:t>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CĐ Hưng Yên</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4,36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183,12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-88,5</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18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Gia Bình</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270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5,29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1428,3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-317,5</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1407164389"/>
                  </a:ext>
                </a:extLst>
              </a:tr>
              <a:tr h="316523">
                <a:tc>
                  <a:txBody>
                    <a:bodyPr/>
                    <a:lstStyle/>
                    <a:p>
                      <a:pPr algn="ctr" fontAlgn="b"/>
                      <a:r>
                        <a:rPr lang="vi-VN" sz="1800" u="none" strike="noStrike">
                          <a:solidFill>
                            <a:srgbClr val="0000FF"/>
                          </a:solidFill>
                          <a:effectLst/>
                        </a:rPr>
                        <a:t>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Nguyễn Du</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481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6,25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3006,25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-103,9</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19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Nguyễn Trãi</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381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5,62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2141,22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-322,3</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3954732358"/>
                  </a:ext>
                </a:extLst>
              </a:tr>
              <a:tr h="269631">
                <a:tc>
                  <a:txBody>
                    <a:bodyPr/>
                    <a:lstStyle/>
                    <a:p>
                      <a:pPr algn="ctr" fontAlgn="b"/>
                      <a:r>
                        <a:rPr lang="vi-VN" sz="1800" u="none" strike="noStrike">
                          <a:solidFill>
                            <a:srgbClr val="0000FF"/>
                          </a:solidFill>
                          <a:effectLst/>
                        </a:rPr>
                        <a:t>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Lương Tài số 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66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4,77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314,82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-111,9</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20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Phố Mới</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272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5,16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1403,52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-355,2</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3310269673"/>
                  </a:ext>
                </a:extLst>
              </a:tr>
              <a:tr h="343031">
                <a:tc>
                  <a:txBody>
                    <a:bodyPr/>
                    <a:lstStyle/>
                    <a:p>
                      <a:pPr algn="ctr" fontAlgn="b"/>
                      <a:r>
                        <a:rPr lang="vi-VN" sz="1800" u="none" strike="noStrike">
                          <a:solidFill>
                            <a:srgbClr val="0000FF"/>
                          </a:solidFill>
                          <a:effectLst/>
                        </a:rPr>
                        <a:t>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Trần Hưng Đạo</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100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510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a:solidFill>
                            <a:srgbClr val="0000FF"/>
                          </a:solidFill>
                          <a:effectLst/>
                        </a:rPr>
                        <a:t>-136,6</a:t>
                      </a:r>
                      <a:endParaRPr lang="vi-VN" sz="1800" b="0" i="0" u="none" strike="noStrike">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21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Từ Sơn</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216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4,63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1000,08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-396,6</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4274644867"/>
                  </a:ext>
                </a:extLst>
              </a:tr>
              <a:tr h="343031">
                <a:tc>
                  <a:txBody>
                    <a:bodyPr/>
                    <a:lstStyle/>
                    <a:p>
                      <a:pPr algn="ctr" fontAlgn="b"/>
                      <a:r>
                        <a:rPr lang="vi-VN" sz="1800" u="none" strike="noStrike">
                          <a:solidFill>
                            <a:srgbClr val="0000FF"/>
                          </a:solidFill>
                          <a:effectLst/>
                        </a:rPr>
                        <a:t>10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Yên Phong</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275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5,94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1633,5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-144,6</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22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GDTX Bắc Ninh</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229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4,72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1080,88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-399,8</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2636379688"/>
                  </a:ext>
                </a:extLst>
              </a:tr>
              <a:tr h="343031">
                <a:tc>
                  <a:txBody>
                    <a:bodyPr/>
                    <a:lstStyle/>
                    <a:p>
                      <a:pPr algn="ctr" fontAlgn="b"/>
                      <a:r>
                        <a:rPr lang="vi-VN" sz="1800" u="none" strike="noStrike">
                          <a:solidFill>
                            <a:srgbClr val="0000FF"/>
                          </a:solidFill>
                          <a:effectLst/>
                        </a:rPr>
                        <a:t>11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CĐ Thủy sản</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86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4,44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381,84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-174,2</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ctr" fontAlgn="b"/>
                      <a:r>
                        <a:rPr lang="vi-VN" sz="1800" u="none" strike="noStrike">
                          <a:solidFill>
                            <a:srgbClr val="0000FF"/>
                          </a:solidFill>
                          <a:effectLst/>
                        </a:rPr>
                        <a:t>23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dirty="0">
                          <a:solidFill>
                            <a:srgbClr val="0000FF"/>
                          </a:solidFill>
                          <a:effectLst/>
                        </a:rPr>
                        <a:t>TT Thuận Thành</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395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4,79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1892,05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-662,0</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extLst>
                  <a:ext uri="{0D108BD9-81ED-4DB2-BD59-A6C34878D82A}">
                    <a16:rowId xmlns:a16="http://schemas.microsoft.com/office/drawing/2014/main" val="3453891385"/>
                  </a:ext>
                </a:extLst>
              </a:tr>
              <a:tr h="343031">
                <a:tc>
                  <a:txBody>
                    <a:bodyPr/>
                    <a:lstStyle/>
                    <a:p>
                      <a:pPr algn="ctr" fontAlgn="b"/>
                      <a:r>
                        <a:rPr lang="vi-VN" sz="1800" u="none" strike="noStrike">
                          <a:solidFill>
                            <a:srgbClr val="0000FF"/>
                          </a:solidFill>
                          <a:effectLst/>
                        </a:rPr>
                        <a:t>12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r>
                        <a:rPr lang="vi-VN" sz="1800" u="none" strike="noStrike">
                          <a:solidFill>
                            <a:srgbClr val="0000FF"/>
                          </a:solidFill>
                          <a:effectLst/>
                        </a:rPr>
                        <a:t>Kinh Bắc</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88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4,46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b"/>
                      <a:r>
                        <a:rPr lang="vi-VN" sz="1800" u="none" strike="noStrike">
                          <a:solidFill>
                            <a:srgbClr val="0000FF"/>
                          </a:solidFill>
                          <a:effectLst/>
                        </a:rPr>
                        <a:t>392,48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r" fontAlgn="b"/>
                      <a:r>
                        <a:rPr lang="vi-VN" sz="1800" u="none" strike="noStrike" dirty="0">
                          <a:solidFill>
                            <a:srgbClr val="0000FF"/>
                          </a:solidFill>
                          <a:effectLst/>
                        </a:rPr>
                        <a:t>-176,5</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4">
                        <a:lumMod val="20000"/>
                        <a:lumOff val="80000"/>
                      </a:schemeClr>
                    </a:solidFill>
                  </a:tcPr>
                </a:tc>
                <a:tc>
                  <a:txBody>
                    <a:bodyPr/>
                    <a:lstStyle/>
                    <a:p>
                      <a:pPr algn="l" fontAlgn="b"/>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l" fontAlgn="b"/>
                      <a:endParaRPr lang="vi-VN" sz="1800" b="0" i="0" u="none" strike="noStrike" dirty="0">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263359923"/>
                  </a:ext>
                </a:extLst>
              </a:tr>
            </a:tbl>
          </a:graphicData>
        </a:graphic>
      </p:graphicFrame>
    </p:spTree>
    <p:extLst>
      <p:ext uri="{BB962C8B-B14F-4D97-AF65-F5344CB8AC3E}">
        <p14:creationId xmlns:p14="http://schemas.microsoft.com/office/powerpoint/2010/main" val="2855813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ĐIỂM THI MÔN TOÁN CÁC TỈNH NĂM 2022</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25F878AA-22FC-0E55-7E65-8733E3923D83}"/>
              </a:ext>
            </a:extLst>
          </p:cNvPr>
          <p:cNvSpPr txBox="1">
            <a:spLocks/>
          </p:cNvSpPr>
          <p:nvPr/>
        </p:nvSpPr>
        <p:spPr>
          <a:xfrm>
            <a:off x="-387265" y="5480421"/>
            <a:ext cx="12100957" cy="40827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rgbClr val="0000FF"/>
                </a:solidFill>
                <a:latin typeface="Times New Roman" panose="02020603050405020304" pitchFamily="18" charset="0"/>
                <a:cs typeface="Times New Roman" panose="02020603050405020304" pitchFamily="18" charset="0"/>
              </a:rPr>
              <a:t>Nếu mỗi HS thuộc nhóm từ &lt;5 làm đúng thêm 1 câu hỏi thì điểm TB toàn tỉnh là 6,93 đứng thứ 7 toàn quốc</a:t>
            </a:r>
            <a:endParaRPr lang="vi-VN" sz="1800" b="1" dirty="0">
              <a:solidFill>
                <a:srgbClr val="0000FF"/>
              </a:solidFill>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BB762B11-DB06-BFA4-BDE9-90A91C17097D}"/>
              </a:ext>
            </a:extLst>
          </p:cNvPr>
          <p:cNvSpPr txBox="1">
            <a:spLocks/>
          </p:cNvSpPr>
          <p:nvPr/>
        </p:nvSpPr>
        <p:spPr>
          <a:xfrm>
            <a:off x="-213757" y="5984043"/>
            <a:ext cx="12100957" cy="408271"/>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7030A0"/>
                </a:solidFill>
                <a:latin typeface="Times New Roman" panose="02020603050405020304" pitchFamily="18" charset="0"/>
                <a:cs typeface="Times New Roman" panose="02020603050405020304" pitchFamily="18" charset="0"/>
              </a:rPr>
              <a:t>Nếu mỗi HS thuộc nhóm từ 6.6-7.8 làm đúng thêm 2 câu hỏi thì điểm TB toàn tỉnh là 7,01 đứng thứ 4 toàn quốc</a:t>
            </a:r>
            <a:endParaRPr lang="vi-VN" sz="2400" b="1" dirty="0">
              <a:solidFill>
                <a:srgbClr val="7030A0"/>
              </a:solidFill>
              <a:latin typeface="Times New Roman" panose="02020603050405020304" pitchFamily="18" charset="0"/>
              <a:cs typeface="Times New Roman" panose="02020603050405020304" pitchFamily="18" charset="0"/>
            </a:endParaRPr>
          </a:p>
        </p:txBody>
      </p:sp>
      <p:graphicFrame>
        <p:nvGraphicFramePr>
          <p:cNvPr id="8" name="Bảng 7">
            <a:extLst>
              <a:ext uri="{FF2B5EF4-FFF2-40B4-BE49-F238E27FC236}">
                <a16:creationId xmlns:a16="http://schemas.microsoft.com/office/drawing/2014/main" id="{32B10F6D-2417-632D-784C-5FD4C3001DDB}"/>
              </a:ext>
            </a:extLst>
          </p:cNvPr>
          <p:cNvGraphicFramePr>
            <a:graphicFrameLocks noGrp="1"/>
          </p:cNvGraphicFramePr>
          <p:nvPr>
            <p:extLst>
              <p:ext uri="{D42A27DB-BD31-4B8C-83A1-F6EECF244321}">
                <p14:modId xmlns:p14="http://schemas.microsoft.com/office/powerpoint/2010/main" val="1686498854"/>
              </p:ext>
            </p:extLst>
          </p:nvPr>
        </p:nvGraphicFramePr>
        <p:xfrm>
          <a:off x="478308" y="522514"/>
          <a:ext cx="11235384" cy="4862556"/>
        </p:xfrm>
        <a:graphic>
          <a:graphicData uri="http://schemas.openxmlformats.org/drawingml/2006/table">
            <a:tbl>
              <a:tblPr>
                <a:tableStyleId>{8A107856-5554-42FB-B03E-39F5DBC370BA}</a:tableStyleId>
              </a:tblPr>
              <a:tblGrid>
                <a:gridCol w="1684945">
                  <a:extLst>
                    <a:ext uri="{9D8B030D-6E8A-4147-A177-3AD203B41FA5}">
                      <a16:colId xmlns:a16="http://schemas.microsoft.com/office/drawing/2014/main" val="4045748667"/>
                    </a:ext>
                  </a:extLst>
                </a:gridCol>
                <a:gridCol w="987726">
                  <a:extLst>
                    <a:ext uri="{9D8B030D-6E8A-4147-A177-3AD203B41FA5}">
                      <a16:colId xmlns:a16="http://schemas.microsoft.com/office/drawing/2014/main" val="3357792370"/>
                    </a:ext>
                  </a:extLst>
                </a:gridCol>
                <a:gridCol w="599171">
                  <a:extLst>
                    <a:ext uri="{9D8B030D-6E8A-4147-A177-3AD203B41FA5}">
                      <a16:colId xmlns:a16="http://schemas.microsoft.com/office/drawing/2014/main" val="1869887784"/>
                    </a:ext>
                  </a:extLst>
                </a:gridCol>
                <a:gridCol w="508389">
                  <a:extLst>
                    <a:ext uri="{9D8B030D-6E8A-4147-A177-3AD203B41FA5}">
                      <a16:colId xmlns:a16="http://schemas.microsoft.com/office/drawing/2014/main" val="3644677907"/>
                    </a:ext>
                  </a:extLst>
                </a:gridCol>
                <a:gridCol w="682693">
                  <a:extLst>
                    <a:ext uri="{9D8B030D-6E8A-4147-A177-3AD203B41FA5}">
                      <a16:colId xmlns:a16="http://schemas.microsoft.com/office/drawing/2014/main" val="365112561"/>
                    </a:ext>
                  </a:extLst>
                </a:gridCol>
                <a:gridCol w="682693">
                  <a:extLst>
                    <a:ext uri="{9D8B030D-6E8A-4147-A177-3AD203B41FA5}">
                      <a16:colId xmlns:a16="http://schemas.microsoft.com/office/drawing/2014/main" val="3207284235"/>
                    </a:ext>
                  </a:extLst>
                </a:gridCol>
                <a:gridCol w="813422">
                  <a:extLst>
                    <a:ext uri="{9D8B030D-6E8A-4147-A177-3AD203B41FA5}">
                      <a16:colId xmlns:a16="http://schemas.microsoft.com/office/drawing/2014/main" val="3426036257"/>
                    </a:ext>
                  </a:extLst>
                </a:gridCol>
                <a:gridCol w="813422">
                  <a:extLst>
                    <a:ext uri="{9D8B030D-6E8A-4147-A177-3AD203B41FA5}">
                      <a16:colId xmlns:a16="http://schemas.microsoft.com/office/drawing/2014/main" val="1021190499"/>
                    </a:ext>
                  </a:extLst>
                </a:gridCol>
                <a:gridCol w="711744">
                  <a:extLst>
                    <a:ext uri="{9D8B030D-6E8A-4147-A177-3AD203B41FA5}">
                      <a16:colId xmlns:a16="http://schemas.microsoft.com/office/drawing/2014/main" val="853359160"/>
                    </a:ext>
                  </a:extLst>
                </a:gridCol>
                <a:gridCol w="711744">
                  <a:extLst>
                    <a:ext uri="{9D8B030D-6E8A-4147-A177-3AD203B41FA5}">
                      <a16:colId xmlns:a16="http://schemas.microsoft.com/office/drawing/2014/main" val="4272953743"/>
                    </a:ext>
                  </a:extLst>
                </a:gridCol>
                <a:gridCol w="664536">
                  <a:extLst>
                    <a:ext uri="{9D8B030D-6E8A-4147-A177-3AD203B41FA5}">
                      <a16:colId xmlns:a16="http://schemas.microsoft.com/office/drawing/2014/main" val="1643320857"/>
                    </a:ext>
                  </a:extLst>
                </a:gridCol>
                <a:gridCol w="664536">
                  <a:extLst>
                    <a:ext uri="{9D8B030D-6E8A-4147-A177-3AD203B41FA5}">
                      <a16:colId xmlns:a16="http://schemas.microsoft.com/office/drawing/2014/main" val="4222436570"/>
                    </a:ext>
                  </a:extLst>
                </a:gridCol>
                <a:gridCol w="610066">
                  <a:extLst>
                    <a:ext uri="{9D8B030D-6E8A-4147-A177-3AD203B41FA5}">
                      <a16:colId xmlns:a16="http://schemas.microsoft.com/office/drawing/2014/main" val="4182829200"/>
                    </a:ext>
                  </a:extLst>
                </a:gridCol>
                <a:gridCol w="610066">
                  <a:extLst>
                    <a:ext uri="{9D8B030D-6E8A-4147-A177-3AD203B41FA5}">
                      <a16:colId xmlns:a16="http://schemas.microsoft.com/office/drawing/2014/main" val="3224643695"/>
                    </a:ext>
                  </a:extLst>
                </a:gridCol>
                <a:gridCol w="490231">
                  <a:extLst>
                    <a:ext uri="{9D8B030D-6E8A-4147-A177-3AD203B41FA5}">
                      <a16:colId xmlns:a16="http://schemas.microsoft.com/office/drawing/2014/main" val="3192023023"/>
                    </a:ext>
                  </a:extLst>
                </a:gridCol>
              </a:tblGrid>
              <a:tr h="405213">
                <a:tc rowSpan="3">
                  <a:txBody>
                    <a:bodyPr/>
                    <a:lstStyle/>
                    <a:p>
                      <a:pPr algn="ctr" fontAlgn="ctr"/>
                      <a:r>
                        <a:rPr lang="vi-VN" sz="1600" u="none" strike="noStrike">
                          <a:solidFill>
                            <a:srgbClr val="0000FF"/>
                          </a:solidFill>
                          <a:effectLst/>
                        </a:rPr>
                        <a:t>Tên sở GDĐT</a:t>
                      </a:r>
                      <a:endParaRPr lang="vi-VN" sz="1600" b="1" i="0" u="none" strike="noStrike">
                        <a:solidFill>
                          <a:srgbClr val="0000FF"/>
                        </a:solidFill>
                        <a:effectLst/>
                        <a:latin typeface="+mj-lt"/>
                      </a:endParaRPr>
                    </a:p>
                  </a:txBody>
                  <a:tcPr marL="8433" marR="8433" marT="8433" marB="0" anchor="ctr"/>
                </a:tc>
                <a:tc rowSpan="3">
                  <a:txBody>
                    <a:bodyPr/>
                    <a:lstStyle/>
                    <a:p>
                      <a:pPr algn="ctr" fontAlgn="ctr"/>
                      <a:r>
                        <a:rPr lang="vi-VN" sz="1600" u="none" strike="noStrike">
                          <a:solidFill>
                            <a:srgbClr val="0000FF"/>
                          </a:solidFill>
                          <a:effectLst/>
                        </a:rPr>
                        <a:t>Tổng số dự thi năm 2022</a:t>
                      </a:r>
                      <a:endParaRPr lang="vi-VN" sz="1600" b="1" i="0" u="none" strike="noStrike">
                        <a:solidFill>
                          <a:srgbClr val="0000FF"/>
                        </a:solidFill>
                        <a:effectLst/>
                        <a:latin typeface="+mj-lt"/>
                      </a:endParaRPr>
                    </a:p>
                  </a:txBody>
                  <a:tcPr marL="8433" marR="8433" marT="8433" marB="0" anchor="ctr"/>
                </a:tc>
                <a:tc gridSpan="13">
                  <a:txBody>
                    <a:bodyPr/>
                    <a:lstStyle/>
                    <a:p>
                      <a:pPr algn="ctr" fontAlgn="ctr"/>
                      <a:r>
                        <a:rPr lang="vi-VN" sz="1600" u="none" strike="noStrike">
                          <a:solidFill>
                            <a:srgbClr val="0000FF"/>
                          </a:solidFill>
                          <a:effectLst/>
                        </a:rPr>
                        <a:t>KQ năm 2022</a:t>
                      </a:r>
                      <a:endParaRPr lang="vi-VN" sz="1600" b="1" i="0" u="none" strike="noStrike">
                        <a:solidFill>
                          <a:srgbClr val="0000FF"/>
                        </a:solidFill>
                        <a:effectLst/>
                        <a:latin typeface="+mj-lt"/>
                      </a:endParaRPr>
                    </a:p>
                  </a:txBody>
                  <a:tcPr marL="8433" marR="8433" marT="8433"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2445507837"/>
                  </a:ext>
                </a:extLst>
              </a:tr>
              <a:tr h="405213">
                <a:tc vMerge="1">
                  <a:txBody>
                    <a:bodyPr/>
                    <a:lstStyle/>
                    <a:p>
                      <a:endParaRPr lang="vi-VN"/>
                    </a:p>
                  </a:txBody>
                  <a:tcPr/>
                </a:tc>
                <a:tc vMerge="1">
                  <a:txBody>
                    <a:bodyPr/>
                    <a:lstStyle/>
                    <a:p>
                      <a:endParaRPr lang="vi-VN"/>
                    </a:p>
                  </a:txBody>
                  <a:tcPr/>
                </a:tc>
                <a:tc rowSpan="2">
                  <a:txBody>
                    <a:bodyPr/>
                    <a:lstStyle/>
                    <a:p>
                      <a:pPr algn="ctr" fontAlgn="ctr"/>
                      <a:r>
                        <a:rPr lang="vi-VN" sz="1600" u="none" strike="noStrike">
                          <a:solidFill>
                            <a:srgbClr val="0000FF"/>
                          </a:solidFill>
                          <a:effectLst/>
                        </a:rPr>
                        <a:t>TB</a:t>
                      </a:r>
                      <a:endParaRPr lang="vi-VN" sz="1600" b="1" i="0" u="none" strike="noStrike">
                        <a:solidFill>
                          <a:srgbClr val="0000FF"/>
                        </a:solidFill>
                        <a:effectLst/>
                        <a:latin typeface="+mj-lt"/>
                      </a:endParaRPr>
                    </a:p>
                  </a:txBody>
                  <a:tcPr marL="8433" marR="8433" marT="8433" marB="0" anchor="ctr"/>
                </a:tc>
                <a:tc rowSpan="2">
                  <a:txBody>
                    <a:bodyPr/>
                    <a:lstStyle/>
                    <a:p>
                      <a:pPr algn="ctr" fontAlgn="ctr"/>
                      <a:r>
                        <a:rPr lang="vi-VN" sz="1600" u="none" strike="noStrike">
                          <a:solidFill>
                            <a:srgbClr val="0000FF"/>
                          </a:solidFill>
                          <a:effectLst/>
                        </a:rPr>
                        <a:t>XT</a:t>
                      </a:r>
                      <a:endParaRPr lang="vi-VN" sz="1600" b="1" i="0" u="none" strike="noStrike">
                        <a:solidFill>
                          <a:srgbClr val="0000FF"/>
                        </a:solidFill>
                        <a:effectLst/>
                        <a:latin typeface="+mj-lt"/>
                      </a:endParaRPr>
                    </a:p>
                  </a:txBody>
                  <a:tcPr marL="8433" marR="8433" marT="8433" marB="0" anchor="ctr"/>
                </a:tc>
                <a:tc gridSpan="2">
                  <a:txBody>
                    <a:bodyPr/>
                    <a:lstStyle/>
                    <a:p>
                      <a:pPr algn="ctr" fontAlgn="ctr"/>
                      <a:r>
                        <a:rPr lang="vi-VN" sz="1600" u="none" strike="noStrike">
                          <a:solidFill>
                            <a:srgbClr val="0000FF"/>
                          </a:solidFill>
                          <a:effectLst/>
                        </a:rPr>
                        <a:t>&lt;5</a:t>
                      </a:r>
                      <a:endParaRPr lang="vi-VN" sz="1600" b="1" i="0" u="none" strike="noStrike">
                        <a:solidFill>
                          <a:srgbClr val="0000FF"/>
                        </a:solidFill>
                        <a:effectLst/>
                        <a:latin typeface="+mj-lt"/>
                      </a:endParaRPr>
                    </a:p>
                  </a:txBody>
                  <a:tcPr marL="8433" marR="8433" marT="8433" marB="0" anchor="ctr"/>
                </a:tc>
                <a:tc hMerge="1">
                  <a:txBody>
                    <a:bodyPr/>
                    <a:lstStyle/>
                    <a:p>
                      <a:endParaRPr lang="vi-VN"/>
                    </a:p>
                  </a:txBody>
                  <a:tcPr/>
                </a:tc>
                <a:tc gridSpan="2">
                  <a:txBody>
                    <a:bodyPr/>
                    <a:lstStyle/>
                    <a:p>
                      <a:pPr algn="ctr" fontAlgn="ctr"/>
                      <a:r>
                        <a:rPr lang="vi-VN" sz="1600" u="none" strike="noStrike">
                          <a:solidFill>
                            <a:srgbClr val="0000FF"/>
                          </a:solidFill>
                          <a:effectLst/>
                        </a:rPr>
                        <a:t>5-6.4</a:t>
                      </a:r>
                      <a:endParaRPr lang="vi-VN" sz="1600" b="1" i="0" u="none" strike="noStrike">
                        <a:solidFill>
                          <a:srgbClr val="0000FF"/>
                        </a:solidFill>
                        <a:effectLst/>
                        <a:latin typeface="+mj-lt"/>
                      </a:endParaRPr>
                    </a:p>
                  </a:txBody>
                  <a:tcPr marL="8433" marR="8433" marT="8433" marB="0" anchor="ctr"/>
                </a:tc>
                <a:tc hMerge="1">
                  <a:txBody>
                    <a:bodyPr/>
                    <a:lstStyle/>
                    <a:p>
                      <a:endParaRPr lang="vi-VN"/>
                    </a:p>
                  </a:txBody>
                  <a:tcPr/>
                </a:tc>
                <a:tc gridSpan="2">
                  <a:txBody>
                    <a:bodyPr/>
                    <a:lstStyle/>
                    <a:p>
                      <a:pPr algn="ctr" fontAlgn="ctr"/>
                      <a:r>
                        <a:rPr lang="vi-VN" sz="1600" u="none" strike="noStrike">
                          <a:solidFill>
                            <a:srgbClr val="0000FF"/>
                          </a:solidFill>
                          <a:effectLst/>
                        </a:rPr>
                        <a:t>6.6-7.8</a:t>
                      </a:r>
                      <a:endParaRPr lang="vi-VN" sz="1600" b="1" i="0" u="none" strike="noStrike">
                        <a:solidFill>
                          <a:srgbClr val="0000FF"/>
                        </a:solidFill>
                        <a:effectLst/>
                        <a:latin typeface="+mj-lt"/>
                      </a:endParaRPr>
                    </a:p>
                  </a:txBody>
                  <a:tcPr marL="8433" marR="8433" marT="8433" marB="0" anchor="ctr"/>
                </a:tc>
                <a:tc hMerge="1">
                  <a:txBody>
                    <a:bodyPr/>
                    <a:lstStyle/>
                    <a:p>
                      <a:endParaRPr lang="vi-VN"/>
                    </a:p>
                  </a:txBody>
                  <a:tcPr/>
                </a:tc>
                <a:tc gridSpan="2">
                  <a:txBody>
                    <a:bodyPr/>
                    <a:lstStyle/>
                    <a:p>
                      <a:pPr algn="ctr" fontAlgn="ctr"/>
                      <a:r>
                        <a:rPr lang="vi-VN" sz="1600" u="none" strike="noStrike">
                          <a:solidFill>
                            <a:srgbClr val="0000FF"/>
                          </a:solidFill>
                          <a:effectLst/>
                        </a:rPr>
                        <a:t>8-8.8</a:t>
                      </a:r>
                      <a:endParaRPr lang="vi-VN" sz="1600" b="1" i="0" u="none" strike="noStrike">
                        <a:solidFill>
                          <a:srgbClr val="0000FF"/>
                        </a:solidFill>
                        <a:effectLst/>
                        <a:latin typeface="+mj-lt"/>
                      </a:endParaRPr>
                    </a:p>
                  </a:txBody>
                  <a:tcPr marL="8433" marR="8433" marT="8433" marB="0" anchor="ctr"/>
                </a:tc>
                <a:tc hMerge="1">
                  <a:txBody>
                    <a:bodyPr/>
                    <a:lstStyle/>
                    <a:p>
                      <a:endParaRPr lang="vi-VN"/>
                    </a:p>
                  </a:txBody>
                  <a:tcPr/>
                </a:tc>
                <a:tc gridSpan="2">
                  <a:txBody>
                    <a:bodyPr/>
                    <a:lstStyle/>
                    <a:p>
                      <a:pPr algn="ctr" fontAlgn="ctr"/>
                      <a:r>
                        <a:rPr lang="vi-VN" sz="1600" u="none" strike="noStrike">
                          <a:solidFill>
                            <a:srgbClr val="0000FF"/>
                          </a:solidFill>
                          <a:effectLst/>
                        </a:rPr>
                        <a:t>≥9</a:t>
                      </a:r>
                      <a:endParaRPr lang="vi-VN" sz="1600" b="1" i="0" u="none" strike="noStrike">
                        <a:solidFill>
                          <a:srgbClr val="0000FF"/>
                        </a:solidFill>
                        <a:effectLst/>
                        <a:latin typeface="+mj-lt"/>
                      </a:endParaRPr>
                    </a:p>
                  </a:txBody>
                  <a:tcPr marL="8433" marR="8433" marT="8433" marB="0" anchor="ctr"/>
                </a:tc>
                <a:tc hMerge="1">
                  <a:txBody>
                    <a:bodyPr/>
                    <a:lstStyle/>
                    <a:p>
                      <a:endParaRPr lang="vi-VN"/>
                    </a:p>
                  </a:txBody>
                  <a:tcPr/>
                </a:tc>
                <a:tc>
                  <a:txBody>
                    <a:bodyPr/>
                    <a:lstStyle/>
                    <a:p>
                      <a:pPr algn="ctr" fontAlgn="ctr"/>
                      <a:r>
                        <a:rPr lang="vi-VN" sz="1600" u="none" strike="noStrike">
                          <a:solidFill>
                            <a:srgbClr val="0000FF"/>
                          </a:solidFill>
                          <a:effectLst/>
                        </a:rPr>
                        <a:t>10</a:t>
                      </a:r>
                      <a:endParaRPr lang="vi-VN" sz="1600" b="1"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1120985877"/>
                  </a:ext>
                </a:extLst>
              </a:tr>
              <a:tr h="405213">
                <a:tc vMerge="1">
                  <a:txBody>
                    <a:bodyPr/>
                    <a:lstStyle/>
                    <a:p>
                      <a:endParaRPr lang="vi-VN"/>
                    </a:p>
                  </a:txBody>
                  <a:tcPr/>
                </a:tc>
                <a:tc vMerge="1">
                  <a:txBody>
                    <a:bodyPr/>
                    <a:lstStyle/>
                    <a:p>
                      <a:endParaRPr lang="vi-VN"/>
                    </a:p>
                  </a:txBody>
                  <a:tcPr/>
                </a:tc>
                <a:tc vMerge="1">
                  <a:txBody>
                    <a:bodyPr/>
                    <a:lstStyle/>
                    <a:p>
                      <a:endParaRPr lang="vi-VN"/>
                    </a:p>
                  </a:txBody>
                  <a:tcPr/>
                </a:tc>
                <a:tc vMerge="1">
                  <a:txBody>
                    <a:bodyPr/>
                    <a:lstStyle/>
                    <a:p>
                      <a:endParaRPr lang="vi-VN"/>
                    </a:p>
                  </a:txBody>
                  <a:tcPr/>
                </a:tc>
                <a:tc>
                  <a:txBody>
                    <a:bodyPr/>
                    <a:lstStyle/>
                    <a:p>
                      <a:pPr algn="ctr" fontAlgn="ctr"/>
                      <a:r>
                        <a:rPr lang="vi-VN" sz="1600" u="none" strike="noStrike">
                          <a:solidFill>
                            <a:srgbClr val="0000FF"/>
                          </a:solidFill>
                          <a:effectLst/>
                        </a:rPr>
                        <a:t>SL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TL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SL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TL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SL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TL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SL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TL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SL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TL</a:t>
                      </a:r>
                      <a:endParaRPr lang="vi-VN" sz="1600" b="1"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SL</a:t>
                      </a:r>
                      <a:endParaRPr lang="vi-VN" sz="1600" b="1"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2167019254"/>
                  </a:ext>
                </a:extLst>
              </a:tr>
              <a:tr h="405213">
                <a:tc>
                  <a:txBody>
                    <a:bodyPr/>
                    <a:lstStyle/>
                    <a:p>
                      <a:pPr algn="l" fontAlgn="ctr"/>
                      <a:r>
                        <a:rPr lang="vi-VN" sz="1600" u="none" strike="noStrike">
                          <a:solidFill>
                            <a:srgbClr val="0000FF"/>
                          </a:solidFill>
                          <a:effectLst/>
                        </a:rPr>
                        <a:t>Nam Định</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19667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7,402</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1007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5,1%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2749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14,0%</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7769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39,5%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7187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36,5%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955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4,9%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3509778750"/>
                  </a:ext>
                </a:extLst>
              </a:tr>
              <a:tr h="405213">
                <a:tc>
                  <a:txBody>
                    <a:bodyPr/>
                    <a:lstStyle/>
                    <a:p>
                      <a:pPr algn="l" fontAlgn="ctr"/>
                      <a:r>
                        <a:rPr lang="vi-VN" sz="1600" u="none" strike="noStrike">
                          <a:solidFill>
                            <a:srgbClr val="0000FF"/>
                          </a:solidFill>
                          <a:effectLst/>
                        </a:rPr>
                        <a:t>Bình Dương</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12685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7,145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615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4,8%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2468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19,5%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6060</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47,8%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3211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25,3%</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331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4040818827"/>
                  </a:ext>
                </a:extLst>
              </a:tr>
              <a:tr h="405213">
                <a:tc>
                  <a:txBody>
                    <a:bodyPr/>
                    <a:lstStyle/>
                    <a:p>
                      <a:pPr algn="l" fontAlgn="ctr"/>
                      <a:r>
                        <a:rPr lang="vi-VN" sz="1600" u="none" strike="noStrike">
                          <a:solidFill>
                            <a:srgbClr val="0000FF"/>
                          </a:solidFill>
                          <a:effectLst/>
                        </a:rPr>
                        <a:t>TP. Hồ Chí Minh</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84094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7,057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5286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6,3%</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18264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21,7%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37623</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44,7%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20877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24,8%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2044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2554270471"/>
                  </a:ext>
                </a:extLst>
              </a:tr>
              <a:tr h="405213">
                <a:tc>
                  <a:txBody>
                    <a:bodyPr/>
                    <a:lstStyle/>
                    <a:p>
                      <a:pPr algn="l" fontAlgn="ctr"/>
                      <a:r>
                        <a:rPr lang="vi-VN" sz="1600" u="none" strike="noStrike">
                          <a:solidFill>
                            <a:srgbClr val="0000FF"/>
                          </a:solidFill>
                          <a:effectLst/>
                        </a:rPr>
                        <a:t>Ninh Bình</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10374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6,999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991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9,6%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2178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21,0%</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3935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37,9%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2899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27,9%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371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2626764180"/>
                  </a:ext>
                </a:extLst>
              </a:tr>
              <a:tr h="405213">
                <a:tc>
                  <a:txBody>
                    <a:bodyPr/>
                    <a:lstStyle/>
                    <a:p>
                      <a:pPr algn="l" fontAlgn="ctr"/>
                      <a:r>
                        <a:rPr lang="vi-VN" sz="1600" u="none" strike="noStrike">
                          <a:solidFill>
                            <a:srgbClr val="0000FF"/>
                          </a:solidFill>
                          <a:effectLst/>
                        </a:rPr>
                        <a:t>Thái Bình</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20002</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6,997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2167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10,8%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3929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19,6%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7387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36,9%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5701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28,5%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818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4,1%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307991939"/>
                  </a:ext>
                </a:extLst>
              </a:tr>
              <a:tr h="405213">
                <a:tc>
                  <a:txBody>
                    <a:bodyPr/>
                    <a:lstStyle/>
                    <a:p>
                      <a:pPr algn="l" fontAlgn="ctr"/>
                      <a:r>
                        <a:rPr lang="vi-VN" sz="1600" u="none" strike="noStrike">
                          <a:solidFill>
                            <a:srgbClr val="0000FF"/>
                          </a:solidFill>
                          <a:effectLst/>
                        </a:rPr>
                        <a:t>Hà Nam</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9053</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6,981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942</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10,4%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1734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19,2%</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3557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39,3%</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2544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28,1%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276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3,0%</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0</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1064056513"/>
                  </a:ext>
                </a:extLst>
              </a:tr>
              <a:tr h="405213">
                <a:tc>
                  <a:txBody>
                    <a:bodyPr/>
                    <a:lstStyle/>
                    <a:p>
                      <a:pPr algn="l" fontAlgn="ctr"/>
                      <a:r>
                        <a:rPr lang="vi-VN" sz="1600" u="none" strike="noStrike">
                          <a:solidFill>
                            <a:srgbClr val="0000FF"/>
                          </a:solidFill>
                          <a:effectLst/>
                        </a:rPr>
                        <a:t>Vĩnh Phúc</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13724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6,920</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1740</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12,7%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2663</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19,4%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5015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36,5%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3775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27,5%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531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3154005371"/>
                  </a:ext>
                </a:extLst>
              </a:tr>
              <a:tr h="405213">
                <a:tc>
                  <a:txBody>
                    <a:bodyPr/>
                    <a:lstStyle/>
                    <a:p>
                      <a:pPr algn="l" fontAlgn="ctr"/>
                      <a:r>
                        <a:rPr lang="vi-VN" sz="1600" u="none" strike="noStrike">
                          <a:solidFill>
                            <a:srgbClr val="0000FF"/>
                          </a:solidFill>
                          <a:effectLst/>
                        </a:rPr>
                        <a:t>Hải Phòng</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22307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6,916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8</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2826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12,7%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4179</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18,7%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8346</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37,4%</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6175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27,7%</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781</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3,5%</a:t>
                      </a:r>
                      <a:endParaRPr lang="vi-VN" sz="1600" b="0" i="0" u="none" strike="noStrike">
                        <a:solidFill>
                          <a:srgbClr val="0000FF"/>
                        </a:solidFill>
                        <a:effectLst/>
                        <a:latin typeface="+mj-lt"/>
                      </a:endParaRPr>
                    </a:p>
                  </a:txBody>
                  <a:tcPr marL="8433" marR="8433" marT="8433" marB="0" anchor="ctr"/>
                </a:tc>
                <a:tc>
                  <a:txBody>
                    <a:bodyPr/>
                    <a:lstStyle/>
                    <a:p>
                      <a:pPr algn="ctr" fontAlgn="ctr"/>
                      <a:r>
                        <a:rPr lang="vi-VN" sz="1600" u="none" strike="noStrike">
                          <a:solidFill>
                            <a:srgbClr val="0000FF"/>
                          </a:solidFill>
                          <a:effectLst/>
                        </a:rPr>
                        <a:t>0</a:t>
                      </a:r>
                      <a:endParaRPr lang="vi-VN" sz="1600" b="0" i="0" u="none" strike="noStrike">
                        <a:solidFill>
                          <a:srgbClr val="0000FF"/>
                        </a:solidFill>
                        <a:effectLst/>
                        <a:latin typeface="+mj-lt"/>
                      </a:endParaRPr>
                    </a:p>
                  </a:txBody>
                  <a:tcPr marL="8433" marR="8433" marT="8433" marB="0" anchor="ctr"/>
                </a:tc>
                <a:extLst>
                  <a:ext uri="{0D108BD9-81ED-4DB2-BD59-A6C34878D82A}">
                    <a16:rowId xmlns:a16="http://schemas.microsoft.com/office/drawing/2014/main" val="2966556267"/>
                  </a:ext>
                </a:extLst>
              </a:tr>
              <a:tr h="405213">
                <a:tc>
                  <a:txBody>
                    <a:bodyPr/>
                    <a:lstStyle/>
                    <a:p>
                      <a:pPr algn="l" fontAlgn="ctr"/>
                      <a:r>
                        <a:rPr lang="vi-VN" sz="1600" u="none" strike="noStrike">
                          <a:solidFill>
                            <a:srgbClr val="0000FF"/>
                          </a:solidFill>
                          <a:effectLst/>
                        </a:rPr>
                        <a:t>Bắc Ninh</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15758</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6,875</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9</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2044</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13,0%</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3267</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20,7%</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5548</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35,2%</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4299</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27,3%</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600</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3,8%</a:t>
                      </a:r>
                      <a:endParaRPr lang="vi-VN" sz="1600" b="0" i="0" u="none" strike="noStrike">
                        <a:solidFill>
                          <a:srgbClr val="0000FF"/>
                        </a:solidFill>
                        <a:effectLst/>
                        <a:latin typeface="+mj-lt"/>
                      </a:endParaRPr>
                    </a:p>
                  </a:txBody>
                  <a:tcPr marL="8433" marR="8433" marT="8433" marB="0" anchor="ctr">
                    <a:solidFill>
                      <a:srgbClr val="FFFF00"/>
                    </a:solidFill>
                  </a:tcP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mj-lt"/>
                      </a:endParaRPr>
                    </a:p>
                  </a:txBody>
                  <a:tcPr marL="8433" marR="8433" marT="8433" marB="0" anchor="ctr">
                    <a:solidFill>
                      <a:srgbClr val="FFFF00"/>
                    </a:solidFill>
                  </a:tcPr>
                </a:tc>
                <a:extLst>
                  <a:ext uri="{0D108BD9-81ED-4DB2-BD59-A6C34878D82A}">
                    <a16:rowId xmlns:a16="http://schemas.microsoft.com/office/drawing/2014/main" val="3356019430"/>
                  </a:ext>
                </a:extLst>
              </a:tr>
            </a:tbl>
          </a:graphicData>
        </a:graphic>
      </p:graphicFrame>
      <p:sp>
        <p:nvSpPr>
          <p:cNvPr id="10" name="Title 1">
            <a:extLst>
              <a:ext uri="{FF2B5EF4-FFF2-40B4-BE49-F238E27FC236}">
                <a16:creationId xmlns:a16="http://schemas.microsoft.com/office/drawing/2014/main" id="{461DFA41-B6C2-099A-4D9A-70FC6E8A0CD9}"/>
              </a:ext>
            </a:extLst>
          </p:cNvPr>
          <p:cNvSpPr txBox="1">
            <a:spLocks/>
          </p:cNvSpPr>
          <p:nvPr/>
        </p:nvSpPr>
        <p:spPr>
          <a:xfrm>
            <a:off x="91043" y="6335486"/>
            <a:ext cx="12100957" cy="408271"/>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FF0000"/>
                </a:solidFill>
                <a:latin typeface="Times New Roman" panose="02020603050405020304" pitchFamily="18" charset="0"/>
                <a:cs typeface="Times New Roman" panose="02020603050405020304" pitchFamily="18" charset="0"/>
              </a:rPr>
              <a:t>Nếu mỗi HS thuộc nhóm </a:t>
            </a:r>
            <a:r>
              <a:rPr lang="en-US" sz="2400" b="1">
                <a:solidFill>
                  <a:srgbClr val="FF0000"/>
                </a:solidFill>
                <a:latin typeface="Times New Roman" panose="02020603050405020304" pitchFamily="18" charset="0"/>
                <a:cs typeface="Times New Roman" panose="02020603050405020304" pitchFamily="18" charset="0"/>
              </a:rPr>
              <a:t>từ &lt;5 và 6.6-7.8 làm đúng thêm 2 câu hỏi </a:t>
            </a:r>
            <a:r>
              <a:rPr lang="en-US" sz="2400" b="1" dirty="0">
                <a:solidFill>
                  <a:srgbClr val="FF0000"/>
                </a:solidFill>
                <a:latin typeface="Times New Roman" panose="02020603050405020304" pitchFamily="18" charset="0"/>
                <a:cs typeface="Times New Roman" panose="02020603050405020304" pitchFamily="18" charset="0"/>
              </a:rPr>
              <a:t>thì điểm TB toàn tỉnh </a:t>
            </a:r>
            <a:r>
              <a:rPr lang="en-US" sz="2400" b="1">
                <a:solidFill>
                  <a:srgbClr val="FF0000"/>
                </a:solidFill>
                <a:latin typeface="Times New Roman" panose="02020603050405020304" pitchFamily="18" charset="0"/>
                <a:cs typeface="Times New Roman" panose="02020603050405020304" pitchFamily="18" charset="0"/>
              </a:rPr>
              <a:t>là 7,07 </a:t>
            </a:r>
            <a:r>
              <a:rPr lang="en-US" sz="2400" b="1" dirty="0">
                <a:solidFill>
                  <a:srgbClr val="FF0000"/>
                </a:solidFill>
                <a:latin typeface="Times New Roman" panose="02020603050405020304" pitchFamily="18" charset="0"/>
                <a:cs typeface="Times New Roman" panose="02020603050405020304" pitchFamily="18" charset="0"/>
              </a:rPr>
              <a:t>đứng </a:t>
            </a:r>
            <a:r>
              <a:rPr lang="en-US" sz="2400" b="1">
                <a:solidFill>
                  <a:srgbClr val="FF0000"/>
                </a:solidFill>
                <a:latin typeface="Times New Roman" panose="02020603050405020304" pitchFamily="18" charset="0"/>
                <a:cs typeface="Times New Roman" panose="02020603050405020304" pitchFamily="18" charset="0"/>
              </a:rPr>
              <a:t>thứ 3 </a:t>
            </a:r>
            <a:r>
              <a:rPr lang="en-US" sz="2400" b="1" dirty="0">
                <a:solidFill>
                  <a:srgbClr val="FF0000"/>
                </a:solidFill>
                <a:latin typeface="Times New Roman" panose="02020603050405020304" pitchFamily="18" charset="0"/>
                <a:cs typeface="Times New Roman" panose="02020603050405020304" pitchFamily="18" charset="0"/>
              </a:rPr>
              <a:t>toàn quốc</a:t>
            </a:r>
            <a:endParaRPr lang="vi-VN"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37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71232739"/>
              </p:ext>
            </p:extLst>
          </p:nvPr>
        </p:nvGraphicFramePr>
        <p:xfrm>
          <a:off x="-151015" y="53340"/>
          <a:ext cx="12132000" cy="67513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2029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347207"/>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SO SÁNH ĐIỂM THI NĂM 2022 VÀ ĐIỂM THI THỬ THÁNG 3.2023 MÔN TOÁN</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539DE314-B0CF-6A8F-242A-77D865DFAA53}"/>
              </a:ext>
            </a:extLst>
          </p:cNvPr>
          <p:cNvSpPr txBox="1">
            <a:spLocks/>
          </p:cNvSpPr>
          <p:nvPr/>
        </p:nvSpPr>
        <p:spPr>
          <a:xfrm>
            <a:off x="-113211" y="6306656"/>
            <a:ext cx="12100957" cy="40827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0000FF"/>
                </a:solidFill>
                <a:latin typeface="Times New Roman" panose="02020603050405020304" pitchFamily="18" charset="0"/>
                <a:cs typeface="Times New Roman" panose="02020603050405020304" pitchFamily="18" charset="0"/>
              </a:rPr>
              <a:t>Chênh lệch giữa điểm TB thi thử tháng 3/2023 và điểm TB thi </a:t>
            </a:r>
            <a:r>
              <a:rPr lang="en-US" sz="2400" b="1">
                <a:solidFill>
                  <a:srgbClr val="0000FF"/>
                </a:solidFill>
                <a:latin typeface="Times New Roman" panose="02020603050405020304" pitchFamily="18" charset="0"/>
                <a:cs typeface="Times New Roman" panose="02020603050405020304" pitchFamily="18" charset="0"/>
              </a:rPr>
              <a:t>TN năm </a:t>
            </a:r>
            <a:r>
              <a:rPr lang="en-US" sz="2400" b="1" dirty="0">
                <a:solidFill>
                  <a:srgbClr val="0000FF"/>
                </a:solidFill>
                <a:latin typeface="Times New Roman" panose="02020603050405020304" pitchFamily="18" charset="0"/>
                <a:cs typeface="Times New Roman" panose="02020603050405020304" pitchFamily="18" charset="0"/>
              </a:rPr>
              <a:t>2022 </a:t>
            </a:r>
            <a:r>
              <a:rPr lang="en-US" sz="2400" b="1">
                <a:solidFill>
                  <a:srgbClr val="0000FF"/>
                </a:solidFill>
                <a:latin typeface="Times New Roman" panose="02020603050405020304" pitchFamily="18" charset="0"/>
                <a:cs typeface="Times New Roman" panose="02020603050405020304" pitchFamily="18" charset="0"/>
              </a:rPr>
              <a:t>là 0,84</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8" name="Biểu đồ 7">
            <a:extLst>
              <a:ext uri="{FF2B5EF4-FFF2-40B4-BE49-F238E27FC236}">
                <a16:creationId xmlns:a16="http://schemas.microsoft.com/office/drawing/2014/main" id="{0A5E19E8-2AE8-2EEA-8B2A-FE0D8C6985C3}"/>
              </a:ext>
            </a:extLst>
          </p:cNvPr>
          <p:cNvGraphicFramePr/>
          <p:nvPr>
            <p:extLst>
              <p:ext uri="{D42A27DB-BD31-4B8C-83A1-F6EECF244321}">
                <p14:modId xmlns:p14="http://schemas.microsoft.com/office/powerpoint/2010/main" val="2406301609"/>
              </p:ext>
            </p:extLst>
          </p:nvPr>
        </p:nvGraphicFramePr>
        <p:xfrm>
          <a:off x="-217716" y="719666"/>
          <a:ext cx="12670971"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153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349DA24-2731-884D-026A-4FDC13DA29B2}"/>
              </a:ext>
            </a:extLst>
          </p:cNvPr>
          <p:cNvSpPr txBox="1"/>
          <p:nvPr/>
        </p:nvSpPr>
        <p:spPr>
          <a:xfrm>
            <a:off x="314092" y="221120"/>
            <a:ext cx="10083941" cy="369332"/>
          </a:xfrm>
          <a:prstGeom prst="rect">
            <a:avLst/>
          </a:prstGeom>
          <a:noFill/>
        </p:spPr>
        <p:txBody>
          <a:bodyPr wrap="square">
            <a:spAutoFit/>
          </a:bodyPr>
          <a:lstStyle/>
          <a:p>
            <a:pPr algn="ctr" fontAlgn="ctr"/>
            <a:r>
              <a:rPr lang="vi-VN" sz="1800" b="1" u="none" strike="noStrike" dirty="0">
                <a:solidFill>
                  <a:srgbClr val="0000FF"/>
                </a:solidFill>
                <a:effectLst/>
              </a:rPr>
              <a:t>THỐNG KÊ HỌC SINH </a:t>
            </a:r>
            <a:r>
              <a:rPr lang="vi-VN" b="1" dirty="0">
                <a:solidFill>
                  <a:srgbClr val="0000FF"/>
                </a:solidFill>
              </a:rPr>
              <a:t>ĐIỂM DƯỚI 5 KỲ THI THỬ THÁNG 3.2023</a:t>
            </a:r>
            <a:endParaRPr lang="vi-VN" sz="1800" b="1" i="0" u="none" strike="noStrike" dirty="0">
              <a:solidFill>
                <a:srgbClr val="0000FF"/>
              </a:solidFill>
              <a:effectLst/>
              <a:latin typeface="Times New Roman" panose="02020603050405020304" pitchFamily="18" charset="0"/>
            </a:endParaRPr>
          </a:p>
        </p:txBody>
      </p:sp>
      <p:graphicFrame>
        <p:nvGraphicFramePr>
          <p:cNvPr id="13" name="Chart 12">
            <a:extLst>
              <a:ext uri="{FF2B5EF4-FFF2-40B4-BE49-F238E27FC236}">
                <a16:creationId xmlns:a16="http://schemas.microsoft.com/office/drawing/2014/main" id="{A1291383-1E2B-2C1A-0BA8-945374B0B6EB}"/>
              </a:ext>
            </a:extLst>
          </p:cNvPr>
          <p:cNvGraphicFramePr/>
          <p:nvPr>
            <p:extLst>
              <p:ext uri="{D42A27DB-BD31-4B8C-83A1-F6EECF244321}">
                <p14:modId xmlns:p14="http://schemas.microsoft.com/office/powerpoint/2010/main" val="4120005135"/>
              </p:ext>
            </p:extLst>
          </p:nvPr>
        </p:nvGraphicFramePr>
        <p:xfrm>
          <a:off x="264769" y="775076"/>
          <a:ext cx="6569785" cy="60829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a:extLst>
              <a:ext uri="{FF2B5EF4-FFF2-40B4-BE49-F238E27FC236}">
                <a16:creationId xmlns:a16="http://schemas.microsoft.com/office/drawing/2014/main" id="{62A2E170-3E6D-C394-5CCF-081D8BDD058F}"/>
              </a:ext>
            </a:extLst>
          </p:cNvPr>
          <p:cNvGraphicFramePr/>
          <p:nvPr>
            <p:extLst>
              <p:ext uri="{D42A27DB-BD31-4B8C-83A1-F6EECF244321}">
                <p14:modId xmlns:p14="http://schemas.microsoft.com/office/powerpoint/2010/main" val="937219519"/>
              </p:ext>
            </p:extLst>
          </p:nvPr>
        </p:nvGraphicFramePr>
        <p:xfrm>
          <a:off x="6096001" y="775076"/>
          <a:ext cx="6224954" cy="60829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4571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349DA24-2731-884D-026A-4FDC13DA29B2}"/>
              </a:ext>
            </a:extLst>
          </p:cNvPr>
          <p:cNvSpPr txBox="1"/>
          <p:nvPr/>
        </p:nvSpPr>
        <p:spPr>
          <a:xfrm>
            <a:off x="314092" y="221120"/>
            <a:ext cx="10083941" cy="369332"/>
          </a:xfrm>
          <a:prstGeom prst="rect">
            <a:avLst/>
          </a:prstGeom>
          <a:noFill/>
        </p:spPr>
        <p:txBody>
          <a:bodyPr wrap="square">
            <a:spAutoFit/>
          </a:bodyPr>
          <a:lstStyle/>
          <a:p>
            <a:pPr algn="ctr" fontAlgn="ctr"/>
            <a:r>
              <a:rPr lang="vi-VN" sz="1800" b="1" u="none" strike="noStrike" dirty="0">
                <a:solidFill>
                  <a:srgbClr val="0000FF"/>
                </a:solidFill>
                <a:effectLst/>
              </a:rPr>
              <a:t>THỐNG KÊ HỌC SINH </a:t>
            </a:r>
            <a:r>
              <a:rPr lang="vi-VN" b="1" dirty="0">
                <a:solidFill>
                  <a:srgbClr val="0000FF"/>
                </a:solidFill>
              </a:rPr>
              <a:t>ĐIỂM TỪ 6.6-7.8 KỲ THI THỬ THÁNG 3.2023</a:t>
            </a:r>
            <a:endParaRPr lang="vi-VN" sz="1800" b="1" i="0" u="none" strike="noStrike" dirty="0">
              <a:solidFill>
                <a:srgbClr val="0000FF"/>
              </a:solidFill>
              <a:effectLst/>
              <a:latin typeface="Times New Roman" panose="02020603050405020304" pitchFamily="18" charset="0"/>
            </a:endParaRPr>
          </a:p>
        </p:txBody>
      </p:sp>
      <p:graphicFrame>
        <p:nvGraphicFramePr>
          <p:cNvPr id="13" name="Chart 12">
            <a:extLst>
              <a:ext uri="{FF2B5EF4-FFF2-40B4-BE49-F238E27FC236}">
                <a16:creationId xmlns:a16="http://schemas.microsoft.com/office/drawing/2014/main" id="{A1291383-1E2B-2C1A-0BA8-945374B0B6EB}"/>
              </a:ext>
            </a:extLst>
          </p:cNvPr>
          <p:cNvGraphicFramePr/>
          <p:nvPr>
            <p:extLst>
              <p:ext uri="{D42A27DB-BD31-4B8C-83A1-F6EECF244321}">
                <p14:modId xmlns:p14="http://schemas.microsoft.com/office/powerpoint/2010/main" val="3184471802"/>
              </p:ext>
            </p:extLst>
          </p:nvPr>
        </p:nvGraphicFramePr>
        <p:xfrm>
          <a:off x="264769" y="468923"/>
          <a:ext cx="11399693" cy="64476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3199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349DA24-2731-884D-026A-4FDC13DA29B2}"/>
              </a:ext>
            </a:extLst>
          </p:cNvPr>
          <p:cNvSpPr txBox="1"/>
          <p:nvPr/>
        </p:nvSpPr>
        <p:spPr>
          <a:xfrm>
            <a:off x="314092" y="221120"/>
            <a:ext cx="10083941" cy="369332"/>
          </a:xfrm>
          <a:prstGeom prst="rect">
            <a:avLst/>
          </a:prstGeom>
          <a:noFill/>
        </p:spPr>
        <p:txBody>
          <a:bodyPr wrap="square">
            <a:spAutoFit/>
          </a:bodyPr>
          <a:lstStyle/>
          <a:p>
            <a:pPr algn="ctr" fontAlgn="ctr"/>
            <a:r>
              <a:rPr lang="vi-VN" sz="1800" b="1" u="none" strike="noStrike">
                <a:solidFill>
                  <a:srgbClr val="0000FF"/>
                </a:solidFill>
                <a:effectLst/>
              </a:rPr>
              <a:t>THỐNG KÊ HỌC SINH TRONG TỐP 100 KHỐI A</a:t>
            </a:r>
            <a:endParaRPr lang="vi-VN" sz="1800" b="1" i="0" u="none" strike="noStrike" dirty="0">
              <a:solidFill>
                <a:srgbClr val="0000FF"/>
              </a:solidFill>
              <a:effectLst/>
              <a:latin typeface="Times New Roman" panose="02020603050405020304" pitchFamily="18" charset="0"/>
            </a:endParaRPr>
          </a:p>
        </p:txBody>
      </p:sp>
      <p:graphicFrame>
        <p:nvGraphicFramePr>
          <p:cNvPr id="10" name="Bảng 9">
            <a:extLst>
              <a:ext uri="{FF2B5EF4-FFF2-40B4-BE49-F238E27FC236}">
                <a16:creationId xmlns:a16="http://schemas.microsoft.com/office/drawing/2014/main" id="{591D2263-2C33-D1ED-88AB-B22E3BE41ED0}"/>
              </a:ext>
            </a:extLst>
          </p:cNvPr>
          <p:cNvGraphicFramePr>
            <a:graphicFrameLocks noGrp="1"/>
          </p:cNvGraphicFramePr>
          <p:nvPr/>
        </p:nvGraphicFramePr>
        <p:xfrm>
          <a:off x="200297" y="590451"/>
          <a:ext cx="11756570" cy="6193523"/>
        </p:xfrm>
        <a:graphic>
          <a:graphicData uri="http://schemas.openxmlformats.org/drawingml/2006/table">
            <a:tbl>
              <a:tblPr>
                <a:tableStyleId>{5DA37D80-6434-44D0-A028-1B22A696006F}</a:tableStyleId>
              </a:tblPr>
              <a:tblGrid>
                <a:gridCol w="1010595">
                  <a:extLst>
                    <a:ext uri="{9D8B030D-6E8A-4147-A177-3AD203B41FA5}">
                      <a16:colId xmlns:a16="http://schemas.microsoft.com/office/drawing/2014/main" val="266323624"/>
                    </a:ext>
                  </a:extLst>
                </a:gridCol>
                <a:gridCol w="1246399">
                  <a:extLst>
                    <a:ext uri="{9D8B030D-6E8A-4147-A177-3AD203B41FA5}">
                      <a16:colId xmlns:a16="http://schemas.microsoft.com/office/drawing/2014/main" val="1017223116"/>
                    </a:ext>
                  </a:extLst>
                </a:gridCol>
                <a:gridCol w="1145340">
                  <a:extLst>
                    <a:ext uri="{9D8B030D-6E8A-4147-A177-3AD203B41FA5}">
                      <a16:colId xmlns:a16="http://schemas.microsoft.com/office/drawing/2014/main" val="5450983"/>
                    </a:ext>
                  </a:extLst>
                </a:gridCol>
                <a:gridCol w="741101">
                  <a:extLst>
                    <a:ext uri="{9D8B030D-6E8A-4147-A177-3AD203B41FA5}">
                      <a16:colId xmlns:a16="http://schemas.microsoft.com/office/drawing/2014/main" val="521193761"/>
                    </a:ext>
                  </a:extLst>
                </a:gridCol>
                <a:gridCol w="741101">
                  <a:extLst>
                    <a:ext uri="{9D8B030D-6E8A-4147-A177-3AD203B41FA5}">
                      <a16:colId xmlns:a16="http://schemas.microsoft.com/office/drawing/2014/main" val="168381996"/>
                    </a:ext>
                  </a:extLst>
                </a:gridCol>
                <a:gridCol w="875847">
                  <a:extLst>
                    <a:ext uri="{9D8B030D-6E8A-4147-A177-3AD203B41FA5}">
                      <a16:colId xmlns:a16="http://schemas.microsoft.com/office/drawing/2014/main" val="2454085203"/>
                    </a:ext>
                  </a:extLst>
                </a:gridCol>
                <a:gridCol w="875847">
                  <a:extLst>
                    <a:ext uri="{9D8B030D-6E8A-4147-A177-3AD203B41FA5}">
                      <a16:colId xmlns:a16="http://schemas.microsoft.com/office/drawing/2014/main" val="2140105378"/>
                    </a:ext>
                  </a:extLst>
                </a:gridCol>
                <a:gridCol w="1650636">
                  <a:extLst>
                    <a:ext uri="{9D8B030D-6E8A-4147-A177-3AD203B41FA5}">
                      <a16:colId xmlns:a16="http://schemas.microsoft.com/office/drawing/2014/main" val="3398953993"/>
                    </a:ext>
                  </a:extLst>
                </a:gridCol>
                <a:gridCol w="1111653">
                  <a:extLst>
                    <a:ext uri="{9D8B030D-6E8A-4147-A177-3AD203B41FA5}">
                      <a16:colId xmlns:a16="http://schemas.microsoft.com/office/drawing/2014/main" val="422481903"/>
                    </a:ext>
                  </a:extLst>
                </a:gridCol>
                <a:gridCol w="656885">
                  <a:extLst>
                    <a:ext uri="{9D8B030D-6E8A-4147-A177-3AD203B41FA5}">
                      <a16:colId xmlns:a16="http://schemas.microsoft.com/office/drawing/2014/main" val="393613630"/>
                    </a:ext>
                  </a:extLst>
                </a:gridCol>
                <a:gridCol w="757946">
                  <a:extLst>
                    <a:ext uri="{9D8B030D-6E8A-4147-A177-3AD203B41FA5}">
                      <a16:colId xmlns:a16="http://schemas.microsoft.com/office/drawing/2014/main" val="3983438906"/>
                    </a:ext>
                  </a:extLst>
                </a:gridCol>
                <a:gridCol w="943220">
                  <a:extLst>
                    <a:ext uri="{9D8B030D-6E8A-4147-A177-3AD203B41FA5}">
                      <a16:colId xmlns:a16="http://schemas.microsoft.com/office/drawing/2014/main" val="4276163928"/>
                    </a:ext>
                  </a:extLst>
                </a:gridCol>
              </a:tblGrid>
              <a:tr h="519049">
                <a:tc>
                  <a:txBody>
                    <a:bodyPr/>
                    <a:lstStyle/>
                    <a:p>
                      <a:pPr algn="ctr" fontAlgn="ctr"/>
                      <a:r>
                        <a:rPr lang="vi-VN" sz="1400" b="1" u="none" strike="noStrike" dirty="0">
                          <a:solidFill>
                            <a:srgbClr val="0000FF"/>
                          </a:solidFill>
                          <a:effectLst/>
                        </a:rPr>
                        <a:t>Tốp 100</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Tỉnh/TP</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Tổng điểm</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Toán</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Vật lí</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Hóa học</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a:solidFill>
                            <a:srgbClr val="0000FF"/>
                          </a:solidFill>
                          <a:effectLst/>
                        </a:rPr>
                        <a:t>Tốp dẫn đầu</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Đơn vị</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Tổng điểm</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Toán</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Vật lí</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400" b="1" u="none" strike="noStrike" dirty="0">
                          <a:solidFill>
                            <a:srgbClr val="0000FF"/>
                          </a:solidFill>
                          <a:effectLst/>
                        </a:rPr>
                        <a:t>Hóa học</a:t>
                      </a:r>
                      <a:endParaRPr lang="vi-VN" sz="1400" b="1"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3064388612"/>
                  </a:ext>
                </a:extLst>
              </a:tr>
              <a:tr h="456763">
                <a:tc>
                  <a:txBody>
                    <a:bodyPr/>
                    <a:lstStyle/>
                    <a:p>
                      <a:pPr algn="ctr" fontAlgn="ctr"/>
                      <a:r>
                        <a:rPr lang="vi-VN" sz="1400" u="none" strike="noStrike">
                          <a:solidFill>
                            <a:srgbClr val="0000FF"/>
                          </a:solidFill>
                          <a:effectLst/>
                        </a:rPr>
                        <a:t>Thủ khoa toàn quốc</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Hà Nội</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30</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Nguyễn Văn Cừ</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28,55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9,8</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592140518"/>
                  </a:ext>
                </a:extLst>
              </a:tr>
              <a:tr h="226857">
                <a:tc>
                  <a:txBody>
                    <a:bodyPr/>
                    <a:lstStyle/>
                    <a:p>
                      <a:pPr algn="ctr" fontAlgn="ctr"/>
                      <a:r>
                        <a:rPr lang="vi-VN" sz="1400" u="none" strike="noStrike">
                          <a:solidFill>
                            <a:srgbClr val="0000FF"/>
                          </a:solidFill>
                          <a:effectLst/>
                        </a:rPr>
                        <a:t>31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29,25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Lương Tài 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28,45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4010405912"/>
                  </a:ext>
                </a:extLst>
              </a:tr>
              <a:tr h="226857">
                <a:tc>
                  <a:txBody>
                    <a:bodyPr/>
                    <a:lstStyle/>
                    <a:p>
                      <a:pPr algn="ctr" fontAlgn="ctr"/>
                      <a:r>
                        <a:rPr lang="vi-VN" sz="1400" u="none" strike="noStrike">
                          <a:solidFill>
                            <a:srgbClr val="0000FF"/>
                          </a:solidFill>
                          <a:effectLst/>
                        </a:rPr>
                        <a:t>35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29,15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3</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Chuyên BN</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4467037"/>
                  </a:ext>
                </a:extLst>
              </a:tr>
              <a:tr h="226857">
                <a:tc>
                  <a:txBody>
                    <a:bodyPr/>
                    <a:lstStyle/>
                    <a:p>
                      <a:pPr algn="ctr" fontAlgn="ctr"/>
                      <a:r>
                        <a:rPr lang="vi-VN" sz="1400" u="none" strike="noStrike">
                          <a:solidFill>
                            <a:srgbClr val="0000FF"/>
                          </a:solidFill>
                          <a:effectLst/>
                        </a:rPr>
                        <a:t>38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29,1</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Gia Bình 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28,35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138374895"/>
                  </a:ext>
                </a:extLst>
              </a:tr>
              <a:tr h="226857">
                <a:tc>
                  <a:txBody>
                    <a:bodyPr/>
                    <a:lstStyle/>
                    <a:p>
                      <a:pPr algn="ctr" fontAlgn="ctr"/>
                      <a:r>
                        <a:rPr lang="vi-VN" sz="1400" u="none" strike="noStrike">
                          <a:solidFill>
                            <a:srgbClr val="0000FF"/>
                          </a:solidFill>
                          <a:effectLst/>
                        </a:rPr>
                        <a:t>38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29,1</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Chuyên BN</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28,3</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533269629"/>
                  </a:ext>
                </a:extLst>
              </a:tr>
              <a:tr h="226857">
                <a:tc>
                  <a:txBody>
                    <a:bodyPr/>
                    <a:lstStyle/>
                    <a:p>
                      <a:pPr algn="ctr" fontAlgn="ctr"/>
                      <a:r>
                        <a:rPr lang="vi-VN" sz="1400" u="none" strike="noStrike">
                          <a:solidFill>
                            <a:srgbClr val="0000FF"/>
                          </a:solidFill>
                          <a:effectLst/>
                        </a:rPr>
                        <a:t>53</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29,05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Chuyên BN</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107062388"/>
                  </a:ext>
                </a:extLst>
              </a:tr>
              <a:tr h="226857">
                <a:tc>
                  <a:txBody>
                    <a:bodyPr/>
                    <a:lstStyle/>
                    <a:p>
                      <a:pPr algn="ctr" fontAlgn="ctr"/>
                      <a:r>
                        <a:rPr lang="vi-VN" sz="1400" u="none" strike="noStrike">
                          <a:solidFill>
                            <a:srgbClr val="0000FF"/>
                          </a:solidFill>
                          <a:effectLst/>
                        </a:rPr>
                        <a:t>53</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29,05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7</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Lê Văn Thịnh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4099009726"/>
                  </a:ext>
                </a:extLst>
              </a:tr>
              <a:tr h="226857">
                <a:tc>
                  <a:txBody>
                    <a:bodyPr/>
                    <a:lstStyle/>
                    <a:p>
                      <a:pPr algn="ctr" fontAlgn="ctr"/>
                      <a:r>
                        <a:rPr lang="vi-VN" sz="1400" u="none" strike="noStrike">
                          <a:solidFill>
                            <a:srgbClr val="0000FF"/>
                          </a:solidFill>
                          <a:effectLst/>
                        </a:rPr>
                        <a:t>68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28,9</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Chuyên BN</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28,15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104541403"/>
                  </a:ext>
                </a:extLst>
              </a:tr>
              <a:tr h="226857">
                <a:tc>
                  <a:txBody>
                    <a:bodyPr/>
                    <a:lstStyle/>
                    <a:p>
                      <a:pPr algn="ctr" fontAlgn="ctr"/>
                      <a:r>
                        <a:rPr lang="vi-VN" sz="1400" u="none" strike="noStrike">
                          <a:solidFill>
                            <a:srgbClr val="0000FF"/>
                          </a:solidFill>
                          <a:effectLst/>
                        </a:rPr>
                        <a:t>79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28,85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Lương Tài</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28,15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8165248"/>
                  </a:ext>
                </a:extLst>
              </a:tr>
              <a:tr h="226857">
                <a:tc>
                  <a:txBody>
                    <a:bodyPr/>
                    <a:lstStyle/>
                    <a:p>
                      <a:pPr algn="ctr" fontAlgn="ctr"/>
                      <a:r>
                        <a:rPr lang="vi-VN" sz="1400" u="none" strike="noStrike">
                          <a:solidFill>
                            <a:srgbClr val="0000FF"/>
                          </a:solidFill>
                          <a:effectLst/>
                        </a:rPr>
                        <a:t>79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28,85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Nguyễn Văn Cừ</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28,15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596059523"/>
                  </a:ext>
                </a:extLst>
              </a:tr>
              <a:tr h="226857">
                <a:tc>
                  <a:txBody>
                    <a:bodyPr/>
                    <a:lstStyle/>
                    <a:p>
                      <a:pPr algn="ctr" fontAlgn="ctr"/>
                      <a:r>
                        <a:rPr lang="vi-VN" sz="1400" u="none" strike="noStrike">
                          <a:solidFill>
                            <a:srgbClr val="0000FF"/>
                          </a:solidFill>
                          <a:effectLst/>
                        </a:rPr>
                        <a:t>79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Bắc Ninh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28,85</a:t>
                      </a:r>
                      <a:endParaRPr lang="vi-VN" sz="1400" b="1"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Nguyễn Văn Cừ</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28,15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9,75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598367512"/>
                  </a:ext>
                </a:extLst>
              </a:tr>
              <a:tr h="226857">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12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Chuyên BN</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389508799"/>
                  </a:ext>
                </a:extLst>
              </a:tr>
              <a:tr h="226857">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13</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Thuận Thành 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205950038"/>
                  </a:ext>
                </a:extLst>
              </a:tr>
              <a:tr h="226857">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14</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Gia Bình 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28,05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272798458"/>
                  </a:ext>
                </a:extLst>
              </a:tr>
              <a:tr h="226857">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15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Lê Văn Thịnh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28,05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8,8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9,25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831809569"/>
                  </a:ext>
                </a:extLst>
              </a:tr>
              <a:tr h="226857">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 </a:t>
                      </a: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400" u="none" strike="noStrike">
                          <a:solidFill>
                            <a:srgbClr val="0000FF"/>
                          </a:solidFill>
                          <a:effectLst/>
                        </a:rPr>
                        <a:t>16</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Lương Tài 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28</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9</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10</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4173841410"/>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38934116"/>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Chuyên BN</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5</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980224834"/>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Nguyễn Văn Cừ</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3</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989473226"/>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Lương Tài 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293437378"/>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Gia Bình 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660993642"/>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Lê Văn Thịnh</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2</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932965935"/>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Lương Tài</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791449582"/>
                  </a:ext>
                </a:extLst>
              </a:tr>
              <a:tr h="226857">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400" u="none" strike="noStrike">
                          <a:solidFill>
                            <a:srgbClr val="0000FF"/>
                          </a:solidFill>
                          <a:effectLst/>
                        </a:rPr>
                        <a:t>Thuận Thành 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400" u="none" strike="noStrike">
                          <a:solidFill>
                            <a:srgbClr val="0000FF"/>
                          </a:solidFill>
                          <a:effectLst/>
                        </a:rPr>
                        <a:t>1</a:t>
                      </a: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400" b="0" i="0" u="none" strike="noStrike" dirty="0">
                        <a:solidFill>
                          <a:srgbClr val="0000FF"/>
                        </a:solidFill>
                        <a:effectLst/>
                        <a:latin typeface="Times New Roman" panose="02020603050405020304" pitchFamily="18" charset="0"/>
                      </a:endParaRPr>
                    </a:p>
                  </a:txBody>
                  <a:tcPr marL="7308" marR="7308" marT="7308"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665968821"/>
                  </a:ext>
                </a:extLst>
              </a:tr>
            </a:tbl>
          </a:graphicData>
        </a:graphic>
      </p:graphicFrame>
    </p:spTree>
    <p:extLst>
      <p:ext uri="{BB962C8B-B14F-4D97-AF65-F5344CB8AC3E}">
        <p14:creationId xmlns:p14="http://schemas.microsoft.com/office/powerpoint/2010/main" val="4159876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349DA24-2731-884D-026A-4FDC13DA29B2}"/>
              </a:ext>
            </a:extLst>
          </p:cNvPr>
          <p:cNvSpPr txBox="1"/>
          <p:nvPr/>
        </p:nvSpPr>
        <p:spPr>
          <a:xfrm>
            <a:off x="314092" y="221120"/>
            <a:ext cx="10083941" cy="369332"/>
          </a:xfrm>
          <a:prstGeom prst="rect">
            <a:avLst/>
          </a:prstGeom>
          <a:noFill/>
        </p:spPr>
        <p:txBody>
          <a:bodyPr wrap="square">
            <a:spAutoFit/>
          </a:bodyPr>
          <a:lstStyle/>
          <a:p>
            <a:pPr algn="ctr" fontAlgn="ctr"/>
            <a:r>
              <a:rPr lang="vi-VN" sz="1800" b="1" u="none" strike="noStrike">
                <a:solidFill>
                  <a:srgbClr val="0000FF"/>
                </a:solidFill>
                <a:effectLst/>
              </a:rPr>
              <a:t>THỐNG KÊ HỌC SINH TRONG TỐP 100 KHỐI A1</a:t>
            </a:r>
            <a:endParaRPr lang="vi-VN" sz="1800" b="1" i="0" u="none" strike="noStrike" dirty="0">
              <a:solidFill>
                <a:srgbClr val="0000FF"/>
              </a:solidFill>
              <a:effectLst/>
              <a:latin typeface="Times New Roman" panose="02020603050405020304" pitchFamily="18" charset="0"/>
            </a:endParaRPr>
          </a:p>
        </p:txBody>
      </p:sp>
      <p:graphicFrame>
        <p:nvGraphicFramePr>
          <p:cNvPr id="4" name="Bảng 3">
            <a:extLst>
              <a:ext uri="{FF2B5EF4-FFF2-40B4-BE49-F238E27FC236}">
                <a16:creationId xmlns:a16="http://schemas.microsoft.com/office/drawing/2014/main" id="{812430DE-43C5-0690-5CE7-5D41CBA364F4}"/>
              </a:ext>
            </a:extLst>
          </p:cNvPr>
          <p:cNvGraphicFramePr>
            <a:graphicFrameLocks noGrp="1"/>
          </p:cNvGraphicFramePr>
          <p:nvPr>
            <p:extLst>
              <p:ext uri="{D42A27DB-BD31-4B8C-83A1-F6EECF244321}">
                <p14:modId xmlns:p14="http://schemas.microsoft.com/office/powerpoint/2010/main" val="3422161555"/>
              </p:ext>
            </p:extLst>
          </p:nvPr>
        </p:nvGraphicFramePr>
        <p:xfrm>
          <a:off x="101781" y="827836"/>
          <a:ext cx="11889920" cy="5809043"/>
        </p:xfrm>
        <a:graphic>
          <a:graphicData uri="http://schemas.openxmlformats.org/drawingml/2006/table">
            <a:tbl>
              <a:tblPr>
                <a:tableStyleId>{5DA37D80-6434-44D0-A028-1B22A696006F}</a:tableStyleId>
              </a:tblPr>
              <a:tblGrid>
                <a:gridCol w="1029059">
                  <a:extLst>
                    <a:ext uri="{9D8B030D-6E8A-4147-A177-3AD203B41FA5}">
                      <a16:colId xmlns:a16="http://schemas.microsoft.com/office/drawing/2014/main" val="624214370"/>
                    </a:ext>
                  </a:extLst>
                </a:gridCol>
                <a:gridCol w="1269173">
                  <a:extLst>
                    <a:ext uri="{9D8B030D-6E8A-4147-A177-3AD203B41FA5}">
                      <a16:colId xmlns:a16="http://schemas.microsoft.com/office/drawing/2014/main" val="98467862"/>
                    </a:ext>
                  </a:extLst>
                </a:gridCol>
                <a:gridCol w="1166268">
                  <a:extLst>
                    <a:ext uri="{9D8B030D-6E8A-4147-A177-3AD203B41FA5}">
                      <a16:colId xmlns:a16="http://schemas.microsoft.com/office/drawing/2014/main" val="16013144"/>
                    </a:ext>
                  </a:extLst>
                </a:gridCol>
                <a:gridCol w="754643">
                  <a:extLst>
                    <a:ext uri="{9D8B030D-6E8A-4147-A177-3AD203B41FA5}">
                      <a16:colId xmlns:a16="http://schemas.microsoft.com/office/drawing/2014/main" val="116911728"/>
                    </a:ext>
                  </a:extLst>
                </a:gridCol>
                <a:gridCol w="754643">
                  <a:extLst>
                    <a:ext uri="{9D8B030D-6E8A-4147-A177-3AD203B41FA5}">
                      <a16:colId xmlns:a16="http://schemas.microsoft.com/office/drawing/2014/main" val="938363852"/>
                    </a:ext>
                  </a:extLst>
                </a:gridCol>
                <a:gridCol w="891851">
                  <a:extLst>
                    <a:ext uri="{9D8B030D-6E8A-4147-A177-3AD203B41FA5}">
                      <a16:colId xmlns:a16="http://schemas.microsoft.com/office/drawing/2014/main" val="2146762115"/>
                    </a:ext>
                  </a:extLst>
                </a:gridCol>
                <a:gridCol w="842685">
                  <a:extLst>
                    <a:ext uri="{9D8B030D-6E8A-4147-A177-3AD203B41FA5}">
                      <a16:colId xmlns:a16="http://schemas.microsoft.com/office/drawing/2014/main" val="2893073647"/>
                    </a:ext>
                  </a:extLst>
                </a:gridCol>
                <a:gridCol w="1425532">
                  <a:extLst>
                    <a:ext uri="{9D8B030D-6E8A-4147-A177-3AD203B41FA5}">
                      <a16:colId xmlns:a16="http://schemas.microsoft.com/office/drawing/2014/main" val="1160991108"/>
                    </a:ext>
                  </a:extLst>
                </a:gridCol>
                <a:gridCol w="1131965">
                  <a:extLst>
                    <a:ext uri="{9D8B030D-6E8A-4147-A177-3AD203B41FA5}">
                      <a16:colId xmlns:a16="http://schemas.microsoft.com/office/drawing/2014/main" val="2558660006"/>
                    </a:ext>
                  </a:extLst>
                </a:gridCol>
                <a:gridCol w="771794">
                  <a:extLst>
                    <a:ext uri="{9D8B030D-6E8A-4147-A177-3AD203B41FA5}">
                      <a16:colId xmlns:a16="http://schemas.microsoft.com/office/drawing/2014/main" val="1207626874"/>
                    </a:ext>
                  </a:extLst>
                </a:gridCol>
                <a:gridCol w="891851">
                  <a:extLst>
                    <a:ext uri="{9D8B030D-6E8A-4147-A177-3AD203B41FA5}">
                      <a16:colId xmlns:a16="http://schemas.microsoft.com/office/drawing/2014/main" val="381569307"/>
                    </a:ext>
                  </a:extLst>
                </a:gridCol>
                <a:gridCol w="960456">
                  <a:extLst>
                    <a:ext uri="{9D8B030D-6E8A-4147-A177-3AD203B41FA5}">
                      <a16:colId xmlns:a16="http://schemas.microsoft.com/office/drawing/2014/main" val="3565643445"/>
                    </a:ext>
                  </a:extLst>
                </a:gridCol>
              </a:tblGrid>
              <a:tr h="569514">
                <a:tc>
                  <a:txBody>
                    <a:bodyPr/>
                    <a:lstStyle/>
                    <a:p>
                      <a:pPr algn="ctr" fontAlgn="ctr"/>
                      <a:r>
                        <a:rPr lang="vi-VN" sz="1600" b="1" u="none" strike="noStrike" dirty="0">
                          <a:solidFill>
                            <a:srgbClr val="0000FF"/>
                          </a:solidFill>
                          <a:effectLst/>
                        </a:rPr>
                        <a:t>Tốp 100</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Tỉnh/TP</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Tổng điểm</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a:solidFill>
                            <a:srgbClr val="0000FF"/>
                          </a:solidFill>
                          <a:effectLst/>
                        </a:rPr>
                        <a:t>Toán</a:t>
                      </a:r>
                      <a:endParaRPr lang="vi-VN" sz="16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Vật lí</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a:solidFill>
                            <a:srgbClr val="0000FF"/>
                          </a:solidFill>
                          <a:effectLst/>
                        </a:rPr>
                        <a:t>Tiếng Anh</a:t>
                      </a:r>
                      <a:endParaRPr lang="vi-VN" sz="16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Tốp dẫn đầu</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Đơn vị</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Tổng điểm</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Toán</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Vật lí</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1600" b="1" u="none" strike="noStrike" dirty="0">
                          <a:solidFill>
                            <a:srgbClr val="0000FF"/>
                          </a:solidFill>
                          <a:effectLst/>
                        </a:rPr>
                        <a:t>Tiếng Anh</a:t>
                      </a:r>
                      <a:endParaRPr lang="vi-VN" sz="16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24470615"/>
                  </a:ext>
                </a:extLst>
              </a:tr>
              <a:tr h="569514">
                <a:tc>
                  <a:txBody>
                    <a:bodyPr/>
                    <a:lstStyle/>
                    <a:p>
                      <a:pPr algn="ctr" fontAlgn="ctr"/>
                      <a:r>
                        <a:rPr lang="vi-VN" sz="1600" u="none" strike="noStrike">
                          <a:solidFill>
                            <a:srgbClr val="0000FF"/>
                          </a:solidFill>
                          <a:effectLst/>
                        </a:rPr>
                        <a:t>Thủ khoa toàn quốc</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Hà Nội</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29.8</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10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10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9.8</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Chuyên BN</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28,35</a:t>
                      </a:r>
                      <a:endParaRPr lang="vi-VN" sz="16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9,80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9,75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8,80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762321188"/>
                  </a:ext>
                </a:extLst>
              </a:tr>
              <a:tr h="362418">
                <a:tc>
                  <a:txBody>
                    <a:bodyPr/>
                    <a:lstStyle/>
                    <a:p>
                      <a:pPr algn="ctr" fontAlgn="ctr"/>
                      <a:r>
                        <a:rPr lang="vi-VN" sz="1600" u="none" strike="noStrike">
                          <a:solidFill>
                            <a:srgbClr val="0000FF"/>
                          </a:solidFill>
                          <a:effectLst/>
                        </a:rPr>
                        <a:t>24</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Bắc Ninh</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28.95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9.75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10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Chuyên BN</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28,2</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9,80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9,00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529486536"/>
                  </a:ext>
                </a:extLst>
              </a:tr>
              <a:tr h="362418">
                <a:tc>
                  <a:txBody>
                    <a:bodyPr/>
                    <a:lstStyle/>
                    <a:p>
                      <a:pPr algn="ctr" fontAlgn="ctr"/>
                      <a:r>
                        <a:rPr lang="vi-VN" sz="1600" u="none" strike="noStrike">
                          <a:solidFill>
                            <a:srgbClr val="0000FF"/>
                          </a:solidFill>
                          <a:effectLst/>
                        </a:rPr>
                        <a:t>38</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Bắc Ninh</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28.8</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10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3</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vi-VN" sz="1600" u="none" strike="noStrike">
                          <a:solidFill>
                            <a:srgbClr val="0000FF"/>
                          </a:solidFill>
                          <a:effectLst/>
                        </a:rPr>
                        <a:t>Gia Bình 1</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27,95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vi-VN" sz="1600" u="none" strike="noStrike">
                          <a:solidFill>
                            <a:srgbClr val="0000FF"/>
                          </a:solidFill>
                          <a:effectLst/>
                        </a:rPr>
                        <a:t>9,60</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vi-VN" sz="1600" u="none" strike="noStrike">
                          <a:solidFill>
                            <a:srgbClr val="0000FF"/>
                          </a:solidFill>
                          <a:effectLst/>
                        </a:rPr>
                        <a:t>9,75</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b"/>
                      <a:r>
                        <a:rPr lang="vi-VN" sz="1600" u="none" strike="noStrike">
                          <a:solidFill>
                            <a:srgbClr val="0000FF"/>
                          </a:solidFill>
                          <a:effectLst/>
                        </a:rPr>
                        <a:t>8,60</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148720015"/>
                  </a:ext>
                </a:extLst>
              </a:tr>
              <a:tr h="362418">
                <a:tc>
                  <a:txBody>
                    <a:bodyPr/>
                    <a:lstStyle/>
                    <a:p>
                      <a:pPr algn="ctr" fontAlgn="ctr"/>
                      <a:r>
                        <a:rPr lang="vi-VN" sz="1600" u="none" strike="noStrike">
                          <a:solidFill>
                            <a:srgbClr val="0000FF"/>
                          </a:solidFill>
                          <a:effectLst/>
                        </a:rPr>
                        <a:t>86</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Bắc Ninh</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28.55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9.75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9.6</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4</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vi-VN" sz="1600" u="none" strike="noStrike">
                          <a:solidFill>
                            <a:srgbClr val="0000FF"/>
                          </a:solidFill>
                          <a:effectLst/>
                        </a:rPr>
                        <a:t>Quế Võ 2</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27,85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9,60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9,00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546909513"/>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1600" u="none" strike="noStrike">
                          <a:solidFill>
                            <a:srgbClr val="0000FF"/>
                          </a:solidFill>
                          <a:effectLst/>
                        </a:rPr>
                        <a:t>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Chuyên BN</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27,8</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9,00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311812708"/>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600" u="none" strike="noStrike">
                          <a:solidFill>
                            <a:srgbClr val="0000FF"/>
                          </a:solidFill>
                          <a:effectLst/>
                        </a:rPr>
                        <a:t>6</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Chuyên BN</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27,65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366497578"/>
                  </a:ext>
                </a:extLst>
              </a:tr>
              <a:tr h="509974">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600" u="none" strike="noStrike">
                          <a:solidFill>
                            <a:srgbClr val="0000FF"/>
                          </a:solidFill>
                          <a:effectLst/>
                        </a:rPr>
                        <a:t>7</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vi-VN" sz="1600" u="none" strike="noStrike">
                          <a:solidFill>
                            <a:srgbClr val="0000FF"/>
                          </a:solidFill>
                          <a:effectLst/>
                        </a:rPr>
                        <a:t>Thuận Thành 1</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27,65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9,00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210334876"/>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600" u="none" strike="noStrike">
                          <a:solidFill>
                            <a:srgbClr val="0000FF"/>
                          </a:solidFill>
                          <a:effectLst/>
                        </a:rPr>
                        <a:t>8</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vi-VN" sz="1600" u="none" strike="noStrike">
                          <a:solidFill>
                            <a:srgbClr val="0000FF"/>
                          </a:solidFill>
                          <a:effectLst/>
                        </a:rPr>
                        <a:t>Quế Võ 2</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27,65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9,00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4094717155"/>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600" u="none" strike="noStrike">
                          <a:solidFill>
                            <a:srgbClr val="0000FF"/>
                          </a:solidFill>
                          <a:effectLst/>
                        </a:rPr>
                        <a:t>9</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Chuyên BN</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27,65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9,25</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9,00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006178067"/>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1600" u="none" strike="noStrike">
                          <a:solidFill>
                            <a:srgbClr val="0000FF"/>
                          </a:solidFill>
                          <a:effectLst/>
                        </a:rPr>
                        <a:t>10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Chuyên BN</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27,6</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9,40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9,00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9,20</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419896815"/>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222251985"/>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Chuyên BN</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6</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927893252"/>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b"/>
                      <a:r>
                        <a:rPr lang="vi-VN" sz="1600" u="none" strike="noStrike">
                          <a:solidFill>
                            <a:srgbClr val="0000FF"/>
                          </a:solidFill>
                          <a:effectLst/>
                        </a:rPr>
                        <a:t>Quế Võ 2</a:t>
                      </a:r>
                      <a:endParaRPr lang="vi-VN" sz="1600" b="0" i="0" u="none" strike="noStrike">
                        <a:solidFill>
                          <a:srgbClr val="0000FF"/>
                        </a:solidFill>
                        <a:effectLst/>
                        <a:latin typeface="Times New Roman" panose="02020603050405020304" pitchFamily="18" charset="0"/>
                      </a:endParaRPr>
                    </a:p>
                  </a:txBody>
                  <a:tcPr marL="9525" marR="9525" marT="9525" marB="0" anchor="b">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2</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00480874"/>
                  </a:ext>
                </a:extLst>
              </a:tr>
              <a:tr h="284757">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Gia Bình 1</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775410146"/>
                  </a:ext>
                </a:extLst>
              </a:tr>
              <a:tr h="509974">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1600" u="none" strike="noStrike">
                          <a:solidFill>
                            <a:srgbClr val="0000FF"/>
                          </a:solidFill>
                          <a:effectLst/>
                        </a:rPr>
                        <a:t>Thuận Thành 1</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1600" b="0"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39082627"/>
                  </a:ext>
                </a:extLst>
              </a:tr>
            </a:tbl>
          </a:graphicData>
        </a:graphic>
      </p:graphicFrame>
    </p:spTree>
    <p:extLst>
      <p:ext uri="{BB962C8B-B14F-4D97-AF65-F5344CB8AC3E}">
        <p14:creationId xmlns:p14="http://schemas.microsoft.com/office/powerpoint/2010/main" val="246482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349DA24-2731-884D-026A-4FDC13DA29B2}"/>
              </a:ext>
            </a:extLst>
          </p:cNvPr>
          <p:cNvSpPr txBox="1"/>
          <p:nvPr/>
        </p:nvSpPr>
        <p:spPr>
          <a:xfrm>
            <a:off x="314092" y="221120"/>
            <a:ext cx="10083941" cy="369332"/>
          </a:xfrm>
          <a:prstGeom prst="rect">
            <a:avLst/>
          </a:prstGeom>
          <a:noFill/>
        </p:spPr>
        <p:txBody>
          <a:bodyPr wrap="square">
            <a:spAutoFit/>
          </a:bodyPr>
          <a:lstStyle/>
          <a:p>
            <a:pPr algn="ctr" fontAlgn="ctr"/>
            <a:r>
              <a:rPr lang="vi-VN" sz="1800" b="1" u="none" strike="noStrike">
                <a:solidFill>
                  <a:srgbClr val="0000FF"/>
                </a:solidFill>
                <a:effectLst/>
              </a:rPr>
              <a:t>THỐNG KÊ HỌC SINH TRONG TỐP 100 KHỐI B</a:t>
            </a:r>
            <a:endParaRPr lang="vi-VN" sz="1800" b="1" i="0" u="none" strike="noStrike" dirty="0">
              <a:solidFill>
                <a:srgbClr val="0000FF"/>
              </a:solidFill>
              <a:effectLst/>
              <a:latin typeface="Times New Roman" panose="02020603050405020304" pitchFamily="18" charset="0"/>
            </a:endParaRPr>
          </a:p>
        </p:txBody>
      </p:sp>
      <p:graphicFrame>
        <p:nvGraphicFramePr>
          <p:cNvPr id="4" name="Bảng 3">
            <a:extLst>
              <a:ext uri="{FF2B5EF4-FFF2-40B4-BE49-F238E27FC236}">
                <a16:creationId xmlns:a16="http://schemas.microsoft.com/office/drawing/2014/main" id="{1093CFEA-B41F-6D59-2DDD-8D0607298B2C}"/>
              </a:ext>
            </a:extLst>
          </p:cNvPr>
          <p:cNvGraphicFramePr>
            <a:graphicFrameLocks noGrp="1"/>
          </p:cNvGraphicFramePr>
          <p:nvPr>
            <p:extLst>
              <p:ext uri="{D42A27DB-BD31-4B8C-83A1-F6EECF244321}">
                <p14:modId xmlns:p14="http://schemas.microsoft.com/office/powerpoint/2010/main" val="3129004327"/>
              </p:ext>
            </p:extLst>
          </p:nvPr>
        </p:nvGraphicFramePr>
        <p:xfrm>
          <a:off x="200297" y="801189"/>
          <a:ext cx="11721735" cy="5669174"/>
        </p:xfrm>
        <a:graphic>
          <a:graphicData uri="http://schemas.openxmlformats.org/drawingml/2006/table">
            <a:tbl>
              <a:tblPr>
                <a:tableStyleId>{5DA37D80-6434-44D0-A028-1B22A696006F}</a:tableStyleId>
              </a:tblPr>
              <a:tblGrid>
                <a:gridCol w="1211392">
                  <a:extLst>
                    <a:ext uri="{9D8B030D-6E8A-4147-A177-3AD203B41FA5}">
                      <a16:colId xmlns:a16="http://schemas.microsoft.com/office/drawing/2014/main" val="12021581"/>
                    </a:ext>
                  </a:extLst>
                </a:gridCol>
                <a:gridCol w="1054330">
                  <a:extLst>
                    <a:ext uri="{9D8B030D-6E8A-4147-A177-3AD203B41FA5}">
                      <a16:colId xmlns:a16="http://schemas.microsoft.com/office/drawing/2014/main" val="1847495548"/>
                    </a:ext>
                  </a:extLst>
                </a:gridCol>
                <a:gridCol w="853370">
                  <a:extLst>
                    <a:ext uri="{9D8B030D-6E8A-4147-A177-3AD203B41FA5}">
                      <a16:colId xmlns:a16="http://schemas.microsoft.com/office/drawing/2014/main" val="1728910023"/>
                    </a:ext>
                  </a:extLst>
                </a:gridCol>
                <a:gridCol w="791875">
                  <a:extLst>
                    <a:ext uri="{9D8B030D-6E8A-4147-A177-3AD203B41FA5}">
                      <a16:colId xmlns:a16="http://schemas.microsoft.com/office/drawing/2014/main" val="1952027332"/>
                    </a:ext>
                  </a:extLst>
                </a:gridCol>
                <a:gridCol w="683893">
                  <a:extLst>
                    <a:ext uri="{9D8B030D-6E8A-4147-A177-3AD203B41FA5}">
                      <a16:colId xmlns:a16="http://schemas.microsoft.com/office/drawing/2014/main" val="54519804"/>
                    </a:ext>
                  </a:extLst>
                </a:gridCol>
                <a:gridCol w="674894">
                  <a:extLst>
                    <a:ext uri="{9D8B030D-6E8A-4147-A177-3AD203B41FA5}">
                      <a16:colId xmlns:a16="http://schemas.microsoft.com/office/drawing/2014/main" val="679417191"/>
                    </a:ext>
                  </a:extLst>
                </a:gridCol>
                <a:gridCol w="1043836">
                  <a:extLst>
                    <a:ext uri="{9D8B030D-6E8A-4147-A177-3AD203B41FA5}">
                      <a16:colId xmlns:a16="http://schemas.microsoft.com/office/drawing/2014/main" val="3788931976"/>
                    </a:ext>
                  </a:extLst>
                </a:gridCol>
                <a:gridCol w="2681577">
                  <a:extLst>
                    <a:ext uri="{9D8B030D-6E8A-4147-A177-3AD203B41FA5}">
                      <a16:colId xmlns:a16="http://schemas.microsoft.com/office/drawing/2014/main" val="3927870576"/>
                    </a:ext>
                  </a:extLst>
                </a:gridCol>
                <a:gridCol w="692891">
                  <a:extLst>
                    <a:ext uri="{9D8B030D-6E8A-4147-A177-3AD203B41FA5}">
                      <a16:colId xmlns:a16="http://schemas.microsoft.com/office/drawing/2014/main" val="3174176043"/>
                    </a:ext>
                  </a:extLst>
                </a:gridCol>
                <a:gridCol w="701890">
                  <a:extLst>
                    <a:ext uri="{9D8B030D-6E8A-4147-A177-3AD203B41FA5}">
                      <a16:colId xmlns:a16="http://schemas.microsoft.com/office/drawing/2014/main" val="3821944449"/>
                    </a:ext>
                  </a:extLst>
                </a:gridCol>
                <a:gridCol w="521917">
                  <a:extLst>
                    <a:ext uri="{9D8B030D-6E8A-4147-A177-3AD203B41FA5}">
                      <a16:colId xmlns:a16="http://schemas.microsoft.com/office/drawing/2014/main" val="3961716321"/>
                    </a:ext>
                  </a:extLst>
                </a:gridCol>
                <a:gridCol w="809870">
                  <a:extLst>
                    <a:ext uri="{9D8B030D-6E8A-4147-A177-3AD203B41FA5}">
                      <a16:colId xmlns:a16="http://schemas.microsoft.com/office/drawing/2014/main" val="1747365845"/>
                    </a:ext>
                  </a:extLst>
                </a:gridCol>
              </a:tblGrid>
              <a:tr h="541670">
                <a:tc>
                  <a:txBody>
                    <a:bodyPr/>
                    <a:lstStyle/>
                    <a:p>
                      <a:pPr algn="ctr" fontAlgn="ctr"/>
                      <a:r>
                        <a:rPr lang="vi-VN" sz="2000" b="1" u="none" strike="noStrike" dirty="0">
                          <a:solidFill>
                            <a:srgbClr val="0000FF"/>
                          </a:solidFill>
                          <a:effectLst/>
                        </a:rPr>
                        <a:t>Tốp 100</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b="1" u="none" strike="noStrike" dirty="0">
                          <a:solidFill>
                            <a:srgbClr val="0000FF"/>
                          </a:solidFill>
                          <a:effectLst/>
                        </a:rPr>
                        <a:t>Tỉnh/TP</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b="1" u="none" strike="noStrike">
                          <a:solidFill>
                            <a:srgbClr val="0000FF"/>
                          </a:solidFill>
                          <a:effectLst/>
                        </a:rPr>
                        <a:t>Tổng điểm</a:t>
                      </a:r>
                      <a:endParaRPr lang="vi-VN" sz="20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b="1" u="none" strike="noStrike">
                          <a:solidFill>
                            <a:srgbClr val="0000FF"/>
                          </a:solidFill>
                          <a:effectLst/>
                        </a:rPr>
                        <a:t>Toán</a:t>
                      </a:r>
                      <a:endParaRPr lang="vi-VN" sz="20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b="1" u="none" strike="noStrike" dirty="0">
                          <a:solidFill>
                            <a:srgbClr val="0000FF"/>
                          </a:solidFill>
                          <a:effectLst/>
                        </a:rPr>
                        <a:t>Hóa học</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b="1" u="none" strike="noStrike">
                          <a:solidFill>
                            <a:srgbClr val="0000FF"/>
                          </a:solidFill>
                          <a:effectLst/>
                        </a:rPr>
                        <a:t>Sinh học</a:t>
                      </a:r>
                      <a:endParaRPr lang="vi-VN" sz="20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b="1" u="none" strike="noStrike" dirty="0">
                          <a:solidFill>
                            <a:srgbClr val="0000FF"/>
                          </a:solidFill>
                          <a:effectLst/>
                        </a:rPr>
                        <a:t>Tốp dẫn đầu</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b="1" u="none" strike="noStrike" dirty="0">
                          <a:solidFill>
                            <a:srgbClr val="0000FF"/>
                          </a:solidFill>
                          <a:effectLst/>
                        </a:rPr>
                        <a:t>Đơn vị</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b="1" u="none" strike="noStrike" dirty="0">
                          <a:solidFill>
                            <a:srgbClr val="0000FF"/>
                          </a:solidFill>
                          <a:effectLst/>
                        </a:rPr>
                        <a:t>Tổng điểm</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b="1" u="none" strike="noStrike" dirty="0">
                          <a:solidFill>
                            <a:srgbClr val="0000FF"/>
                          </a:solidFill>
                          <a:effectLst/>
                        </a:rPr>
                        <a:t>Toán</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b="1" u="none" strike="noStrike" dirty="0">
                          <a:solidFill>
                            <a:srgbClr val="0000FF"/>
                          </a:solidFill>
                          <a:effectLst/>
                        </a:rPr>
                        <a:t>Hóa học</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b="1" u="none" strike="noStrike" dirty="0">
                          <a:solidFill>
                            <a:srgbClr val="0000FF"/>
                          </a:solidFill>
                          <a:effectLst/>
                        </a:rPr>
                        <a:t>Sinh học</a:t>
                      </a:r>
                      <a:endParaRPr lang="vi-VN" sz="2000" b="1"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579432179"/>
                  </a:ext>
                </a:extLst>
              </a:tr>
              <a:tr h="541670">
                <a:tc>
                  <a:txBody>
                    <a:bodyPr/>
                    <a:lstStyle/>
                    <a:p>
                      <a:pPr algn="ctr" fontAlgn="ctr"/>
                      <a:r>
                        <a:rPr lang="vi-VN" sz="2000" u="none" strike="noStrike">
                          <a:solidFill>
                            <a:srgbClr val="0000FF"/>
                          </a:solidFill>
                          <a:effectLst/>
                        </a:rPr>
                        <a:t>Thủ khoa toàn quốc</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Thái Bình</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29,35</a:t>
                      </a:r>
                      <a:endParaRPr lang="vi-VN" sz="20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9,6</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9,75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Lương Tài 2</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28,9</a:t>
                      </a:r>
                      <a:endParaRPr lang="vi-VN" sz="20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9,50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123120152"/>
                  </a:ext>
                </a:extLst>
              </a:tr>
              <a:tr h="344699">
                <a:tc>
                  <a:txBody>
                    <a:bodyPr/>
                    <a:lstStyle/>
                    <a:p>
                      <a:pPr algn="ctr" fontAlgn="ctr"/>
                      <a:r>
                        <a:rPr lang="vi-VN" sz="2000" u="none" strike="noStrike">
                          <a:solidFill>
                            <a:srgbClr val="0000FF"/>
                          </a:solidFill>
                          <a:effectLst/>
                        </a:rPr>
                        <a:t>90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28,3</a:t>
                      </a:r>
                      <a:endParaRPr lang="vi-VN" sz="2000" b="1"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2</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28,75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9,00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9,75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367793421"/>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3</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28,4</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9,75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993561748"/>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4</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28,4</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8,40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757269771"/>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Gia Bình 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28,35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9,60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9,50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370046443"/>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6</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28,3</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9,80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9,50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9,00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255012162"/>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7</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Nguyễn Văn Cừ</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28,15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9,50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3642933569"/>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8</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28,15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9,50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569315240"/>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Thuận Thành 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28,05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8,80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239512031"/>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065985796"/>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5</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620005683"/>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Nguyễn Văn Cừ</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1751692663"/>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Lương Tài 2</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062323361"/>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Gia Bình 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925732098"/>
                  </a:ext>
                </a:extLst>
              </a:tr>
              <a:tr h="270835">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Thuận Thành 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dirty="0">
                        <a:solidFill>
                          <a:srgbClr val="0000FF"/>
                        </a:solidFill>
                        <a:effectLst/>
                        <a:latin typeface="Times New Roman" panose="02020603050405020304" pitchFamily="18" charset="0"/>
                      </a:endParaRPr>
                    </a:p>
                  </a:txBody>
                  <a:tcPr marL="9525" marR="9525" marT="9525"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extLst>
                  <a:ext uri="{0D108BD9-81ED-4DB2-BD59-A6C34878D82A}">
                    <a16:rowId xmlns:a16="http://schemas.microsoft.com/office/drawing/2014/main" val="2590627776"/>
                  </a:ext>
                </a:extLst>
              </a:tr>
            </a:tbl>
          </a:graphicData>
        </a:graphic>
      </p:graphicFrame>
    </p:spTree>
    <p:extLst>
      <p:ext uri="{BB962C8B-B14F-4D97-AF65-F5344CB8AC3E}">
        <p14:creationId xmlns:p14="http://schemas.microsoft.com/office/powerpoint/2010/main" val="260046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F349DA24-2731-884D-026A-4FDC13DA29B2}"/>
              </a:ext>
            </a:extLst>
          </p:cNvPr>
          <p:cNvSpPr txBox="1"/>
          <p:nvPr/>
        </p:nvSpPr>
        <p:spPr>
          <a:xfrm>
            <a:off x="314092" y="221120"/>
            <a:ext cx="10083941" cy="369332"/>
          </a:xfrm>
          <a:prstGeom prst="rect">
            <a:avLst/>
          </a:prstGeom>
          <a:noFill/>
        </p:spPr>
        <p:txBody>
          <a:bodyPr wrap="square">
            <a:spAutoFit/>
          </a:bodyPr>
          <a:lstStyle/>
          <a:p>
            <a:pPr algn="ctr" fontAlgn="ctr"/>
            <a:r>
              <a:rPr lang="vi-VN" sz="1800" b="1" u="none" strike="noStrike">
                <a:solidFill>
                  <a:srgbClr val="0000FF"/>
                </a:solidFill>
                <a:effectLst/>
              </a:rPr>
              <a:t>THỐNG KÊ HỌC SINH TRONG TỐP 100 KHỐI D</a:t>
            </a:r>
            <a:endParaRPr lang="vi-VN" sz="1800" b="1" i="0" u="none" strike="noStrike" dirty="0">
              <a:solidFill>
                <a:srgbClr val="0000FF"/>
              </a:solidFill>
              <a:effectLst/>
              <a:latin typeface="Times New Roman" panose="02020603050405020304" pitchFamily="18" charset="0"/>
            </a:endParaRPr>
          </a:p>
        </p:txBody>
      </p:sp>
      <p:graphicFrame>
        <p:nvGraphicFramePr>
          <p:cNvPr id="4" name="Bảng 3">
            <a:extLst>
              <a:ext uri="{FF2B5EF4-FFF2-40B4-BE49-F238E27FC236}">
                <a16:creationId xmlns:a16="http://schemas.microsoft.com/office/drawing/2014/main" id="{006E81FC-B1EE-3667-960F-23747FE82A4B}"/>
              </a:ext>
            </a:extLst>
          </p:cNvPr>
          <p:cNvGraphicFramePr>
            <a:graphicFrameLocks noGrp="1"/>
          </p:cNvGraphicFramePr>
          <p:nvPr>
            <p:extLst>
              <p:ext uri="{D42A27DB-BD31-4B8C-83A1-F6EECF244321}">
                <p14:modId xmlns:p14="http://schemas.microsoft.com/office/powerpoint/2010/main" val="3622656125"/>
              </p:ext>
            </p:extLst>
          </p:nvPr>
        </p:nvGraphicFramePr>
        <p:xfrm>
          <a:off x="209006" y="705394"/>
          <a:ext cx="11678195" cy="5942224"/>
        </p:xfrm>
        <a:graphic>
          <a:graphicData uri="http://schemas.openxmlformats.org/drawingml/2006/table">
            <a:tbl>
              <a:tblPr>
                <a:tableStyleId>{5DA37D80-6434-44D0-A028-1B22A696006F}</a:tableStyleId>
              </a:tblPr>
              <a:tblGrid>
                <a:gridCol w="1010734">
                  <a:extLst>
                    <a:ext uri="{9D8B030D-6E8A-4147-A177-3AD203B41FA5}">
                      <a16:colId xmlns:a16="http://schemas.microsoft.com/office/drawing/2014/main" val="2489258150"/>
                    </a:ext>
                  </a:extLst>
                </a:gridCol>
                <a:gridCol w="1246573">
                  <a:extLst>
                    <a:ext uri="{9D8B030D-6E8A-4147-A177-3AD203B41FA5}">
                      <a16:colId xmlns:a16="http://schemas.microsoft.com/office/drawing/2014/main" val="3721906162"/>
                    </a:ext>
                  </a:extLst>
                </a:gridCol>
                <a:gridCol w="790693">
                  <a:extLst>
                    <a:ext uri="{9D8B030D-6E8A-4147-A177-3AD203B41FA5}">
                      <a16:colId xmlns:a16="http://schemas.microsoft.com/office/drawing/2014/main" val="3253412393"/>
                    </a:ext>
                  </a:extLst>
                </a:gridCol>
                <a:gridCol w="661851">
                  <a:extLst>
                    <a:ext uri="{9D8B030D-6E8A-4147-A177-3AD203B41FA5}">
                      <a16:colId xmlns:a16="http://schemas.microsoft.com/office/drawing/2014/main" val="921703435"/>
                    </a:ext>
                  </a:extLst>
                </a:gridCol>
                <a:gridCol w="653143">
                  <a:extLst>
                    <a:ext uri="{9D8B030D-6E8A-4147-A177-3AD203B41FA5}">
                      <a16:colId xmlns:a16="http://schemas.microsoft.com/office/drawing/2014/main" val="1389294138"/>
                    </a:ext>
                  </a:extLst>
                </a:gridCol>
                <a:gridCol w="748937">
                  <a:extLst>
                    <a:ext uri="{9D8B030D-6E8A-4147-A177-3AD203B41FA5}">
                      <a16:colId xmlns:a16="http://schemas.microsoft.com/office/drawing/2014/main" val="1468410610"/>
                    </a:ext>
                  </a:extLst>
                </a:gridCol>
                <a:gridCol w="992777">
                  <a:extLst>
                    <a:ext uri="{9D8B030D-6E8A-4147-A177-3AD203B41FA5}">
                      <a16:colId xmlns:a16="http://schemas.microsoft.com/office/drawing/2014/main" val="2713595318"/>
                    </a:ext>
                  </a:extLst>
                </a:gridCol>
                <a:gridCol w="1884306">
                  <a:extLst>
                    <a:ext uri="{9D8B030D-6E8A-4147-A177-3AD203B41FA5}">
                      <a16:colId xmlns:a16="http://schemas.microsoft.com/office/drawing/2014/main" val="1141633347"/>
                    </a:ext>
                  </a:extLst>
                </a:gridCol>
                <a:gridCol w="1111809">
                  <a:extLst>
                    <a:ext uri="{9D8B030D-6E8A-4147-A177-3AD203B41FA5}">
                      <a16:colId xmlns:a16="http://schemas.microsoft.com/office/drawing/2014/main" val="3671566906"/>
                    </a:ext>
                  </a:extLst>
                </a:gridCol>
                <a:gridCol w="758050">
                  <a:extLst>
                    <a:ext uri="{9D8B030D-6E8A-4147-A177-3AD203B41FA5}">
                      <a16:colId xmlns:a16="http://schemas.microsoft.com/office/drawing/2014/main" val="1421876098"/>
                    </a:ext>
                  </a:extLst>
                </a:gridCol>
                <a:gridCol w="875970">
                  <a:extLst>
                    <a:ext uri="{9D8B030D-6E8A-4147-A177-3AD203B41FA5}">
                      <a16:colId xmlns:a16="http://schemas.microsoft.com/office/drawing/2014/main" val="675417960"/>
                    </a:ext>
                  </a:extLst>
                </a:gridCol>
                <a:gridCol w="943352">
                  <a:extLst>
                    <a:ext uri="{9D8B030D-6E8A-4147-A177-3AD203B41FA5}">
                      <a16:colId xmlns:a16="http://schemas.microsoft.com/office/drawing/2014/main" val="447501573"/>
                    </a:ext>
                  </a:extLst>
                </a:gridCol>
              </a:tblGrid>
              <a:tr h="566129">
                <a:tc>
                  <a:txBody>
                    <a:bodyPr/>
                    <a:lstStyle/>
                    <a:p>
                      <a:pPr algn="ctr" fontAlgn="ctr"/>
                      <a:r>
                        <a:rPr lang="vi-VN" sz="2000" b="1" u="none" strike="noStrike" dirty="0">
                          <a:solidFill>
                            <a:srgbClr val="0000FF"/>
                          </a:solidFill>
                          <a:effectLst/>
                        </a:rPr>
                        <a:t>Tốp 100</a:t>
                      </a:r>
                      <a:endParaRPr lang="vi-VN" sz="2000" b="1" i="0" u="none" strike="noStrike" dirty="0">
                        <a:solidFill>
                          <a:srgbClr val="0000FF"/>
                        </a:solidFill>
                        <a:effectLst/>
                        <a:latin typeface="Times New Roman" panose="02020603050405020304" pitchFamily="18" charset="0"/>
                      </a:endParaRPr>
                    </a:p>
                  </a:txBody>
                  <a:tcPr marL="9439" marR="9439" marT="9439" marB="0" anchor="ctr">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2000" b="1" u="none" strike="noStrike" dirty="0">
                          <a:solidFill>
                            <a:srgbClr val="0000FF"/>
                          </a:solidFill>
                          <a:effectLst/>
                        </a:rPr>
                        <a:t>Tỉnh/TP</a:t>
                      </a:r>
                      <a:endParaRPr lang="vi-VN" sz="2000" b="1" i="0" u="none" strike="noStrike" dirty="0">
                        <a:solidFill>
                          <a:srgbClr val="0000FF"/>
                        </a:solidFill>
                        <a:effectLst/>
                        <a:latin typeface="Times New Roman" panose="02020603050405020304" pitchFamily="18" charset="0"/>
                      </a:endParaRPr>
                    </a:p>
                  </a:txBody>
                  <a:tcPr marL="9439" marR="9439" marT="9439" marB="0" anchor="ctr">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2000" b="1" u="none" strike="noStrike">
                          <a:solidFill>
                            <a:srgbClr val="0000FF"/>
                          </a:solidFill>
                          <a:effectLst/>
                        </a:rPr>
                        <a:t>Tổng điểm</a:t>
                      </a:r>
                      <a:endParaRPr lang="vi-VN" sz="2000" b="1" i="0" u="none" strike="noStrike">
                        <a:solidFill>
                          <a:srgbClr val="0000FF"/>
                        </a:solidFill>
                        <a:effectLst/>
                        <a:latin typeface="Times New Roman" panose="02020603050405020304" pitchFamily="18" charset="0"/>
                      </a:endParaRPr>
                    </a:p>
                  </a:txBody>
                  <a:tcPr marL="9439" marR="9439" marT="9439" marB="0" anchor="ctr">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2000" b="1" u="none" strike="noStrike">
                          <a:solidFill>
                            <a:srgbClr val="0000FF"/>
                          </a:solidFill>
                          <a:effectLst/>
                        </a:rPr>
                        <a:t>Toán</a:t>
                      </a:r>
                      <a:endParaRPr lang="vi-VN" sz="2000" b="1" i="0" u="none" strike="noStrike">
                        <a:solidFill>
                          <a:srgbClr val="0000FF"/>
                        </a:solidFill>
                        <a:effectLst/>
                        <a:latin typeface="Times New Roman" panose="02020603050405020304" pitchFamily="18" charset="0"/>
                      </a:endParaRPr>
                    </a:p>
                  </a:txBody>
                  <a:tcPr marL="9439" marR="9439" marT="9439" marB="0" anchor="ctr">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2000" b="1" u="none" strike="noStrike" dirty="0">
                          <a:solidFill>
                            <a:srgbClr val="0000FF"/>
                          </a:solidFill>
                          <a:effectLst/>
                        </a:rPr>
                        <a:t>Văn</a:t>
                      </a:r>
                      <a:endParaRPr lang="vi-VN" sz="2000" b="1" i="0" u="none" strike="noStrike" dirty="0">
                        <a:solidFill>
                          <a:srgbClr val="0000FF"/>
                        </a:solidFill>
                        <a:effectLst/>
                        <a:latin typeface="Times New Roman" panose="02020603050405020304" pitchFamily="18" charset="0"/>
                      </a:endParaRPr>
                    </a:p>
                  </a:txBody>
                  <a:tcPr marL="9439" marR="9439" marT="9439" marB="0" anchor="ctr">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2000" b="1" u="none" strike="noStrike">
                          <a:solidFill>
                            <a:srgbClr val="0000FF"/>
                          </a:solidFill>
                          <a:effectLst/>
                        </a:rPr>
                        <a:t>Tiếng Anh</a:t>
                      </a:r>
                      <a:endParaRPr lang="vi-VN" sz="2000" b="1" i="0" u="none" strike="noStrike">
                        <a:solidFill>
                          <a:srgbClr val="0000FF"/>
                        </a:solidFill>
                        <a:effectLst/>
                        <a:latin typeface="Times New Roman" panose="02020603050405020304" pitchFamily="18" charset="0"/>
                      </a:endParaRPr>
                    </a:p>
                  </a:txBody>
                  <a:tcPr marL="9439" marR="9439" marT="9439" marB="0" anchor="ctr">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2000" b="1" u="none" strike="noStrike" dirty="0">
                          <a:solidFill>
                            <a:srgbClr val="0000FF"/>
                          </a:solidFill>
                          <a:effectLst/>
                        </a:rPr>
                        <a:t>Tốp dẫn đầu</a:t>
                      </a:r>
                      <a:endParaRPr lang="vi-VN" sz="2000" b="1" i="0" u="none" strike="noStrike" dirty="0">
                        <a:solidFill>
                          <a:srgbClr val="0000FF"/>
                        </a:solidFill>
                        <a:effectLst/>
                        <a:latin typeface="Times New Roman" panose="02020603050405020304" pitchFamily="18" charset="0"/>
                      </a:endParaRPr>
                    </a:p>
                  </a:txBody>
                  <a:tcPr marL="9439" marR="9439" marT="9439" marB="0" anchor="ctr">
                    <a:lnB w="12700" cap="flat" cmpd="sng" algn="ctr">
                      <a:solidFill>
                        <a:schemeClr val="accent2">
                          <a:lumMod val="60000"/>
                          <a:lumOff val="40000"/>
                        </a:schemeClr>
                      </a:solidFill>
                      <a:prstDash val="solid"/>
                      <a:round/>
                      <a:headEnd type="none" w="med" len="med"/>
                      <a:tailEnd type="none" w="med" len="med"/>
                    </a:lnB>
                    <a:solidFill>
                      <a:schemeClr val="accent2">
                        <a:lumMod val="40000"/>
                        <a:lumOff val="60000"/>
                      </a:schemeClr>
                    </a:solidFill>
                  </a:tcPr>
                </a:tc>
                <a:tc>
                  <a:txBody>
                    <a:bodyPr/>
                    <a:lstStyle/>
                    <a:p>
                      <a:pPr algn="ctr" fontAlgn="ctr"/>
                      <a:r>
                        <a:rPr lang="vi-VN" sz="2000" b="1" u="none" strike="noStrike" dirty="0">
                          <a:solidFill>
                            <a:srgbClr val="0000FF"/>
                          </a:solidFill>
                          <a:effectLst/>
                        </a:rPr>
                        <a:t>Đơn vị</a:t>
                      </a:r>
                      <a:endParaRPr lang="vi-VN" sz="2000" b="1" i="0" u="none" strike="noStrike" dirty="0">
                        <a:solidFill>
                          <a:srgbClr val="0000FF"/>
                        </a:solidFill>
                        <a:effectLst/>
                        <a:latin typeface="Times New Roman" panose="02020603050405020304" pitchFamily="18" charset="0"/>
                      </a:endParaRPr>
                    </a:p>
                  </a:txBody>
                  <a:tcPr marL="9439" marR="9439" marT="9439"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Tổng điểm</a:t>
                      </a:r>
                      <a:endParaRPr lang="vi-VN" sz="2000" b="1" i="0" u="none" strike="noStrike" dirty="0">
                        <a:solidFill>
                          <a:srgbClr val="0000FF"/>
                        </a:solidFill>
                        <a:effectLst/>
                        <a:latin typeface="Times New Roman" panose="02020603050405020304" pitchFamily="18" charset="0"/>
                      </a:endParaRPr>
                    </a:p>
                  </a:txBody>
                  <a:tcPr marL="9439" marR="9439" marT="9439"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Toán</a:t>
                      </a:r>
                      <a:endParaRPr lang="vi-VN" sz="2000" b="1" i="0" u="none" strike="noStrike" dirty="0">
                        <a:solidFill>
                          <a:srgbClr val="0000FF"/>
                        </a:solidFill>
                        <a:effectLst/>
                        <a:latin typeface="Times New Roman" panose="02020603050405020304" pitchFamily="18" charset="0"/>
                      </a:endParaRPr>
                    </a:p>
                  </a:txBody>
                  <a:tcPr marL="9439" marR="9439" marT="9439"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Văn</a:t>
                      </a:r>
                      <a:endParaRPr lang="vi-VN" sz="2000" b="1" i="0" u="none" strike="noStrike" dirty="0">
                        <a:solidFill>
                          <a:srgbClr val="0000FF"/>
                        </a:solidFill>
                        <a:effectLst/>
                        <a:latin typeface="Times New Roman" panose="02020603050405020304" pitchFamily="18" charset="0"/>
                      </a:endParaRPr>
                    </a:p>
                  </a:txBody>
                  <a:tcPr marL="9439" marR="9439" marT="9439"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Tiếng Anh</a:t>
                      </a:r>
                      <a:endParaRPr lang="vi-VN" sz="2000" b="1" i="0" u="none" strike="noStrike" dirty="0">
                        <a:solidFill>
                          <a:srgbClr val="0000FF"/>
                        </a:solidFill>
                        <a:effectLst/>
                        <a:latin typeface="Times New Roman" panose="02020603050405020304" pitchFamily="18" charset="0"/>
                      </a:endParaRPr>
                    </a:p>
                  </a:txBody>
                  <a:tcPr marL="9439" marR="9439" marT="9439" marB="0" anchor="ctr">
                    <a:solidFill>
                      <a:schemeClr val="accent2">
                        <a:lumMod val="40000"/>
                        <a:lumOff val="60000"/>
                      </a:schemeClr>
                    </a:solidFill>
                  </a:tcPr>
                </a:tc>
                <a:extLst>
                  <a:ext uri="{0D108BD9-81ED-4DB2-BD59-A6C34878D82A}">
                    <a16:rowId xmlns:a16="http://schemas.microsoft.com/office/drawing/2014/main" val="2986582585"/>
                  </a:ext>
                </a:extLst>
              </a:tr>
              <a:tr h="566129">
                <a:tc>
                  <a:txBody>
                    <a:bodyPr/>
                    <a:lstStyle/>
                    <a:p>
                      <a:pPr algn="ctr" fontAlgn="ctr"/>
                      <a:r>
                        <a:rPr lang="vi-VN" sz="2000" u="none" strike="noStrike">
                          <a:solidFill>
                            <a:srgbClr val="0000FF"/>
                          </a:solidFill>
                          <a:effectLst/>
                        </a:rPr>
                        <a:t>Thủ khoa TQ</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Hải Phòng</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28.7</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Lý Thái Tổ</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r>
                        <a:rPr lang="vi-VN" sz="2000" u="none" strike="noStrike">
                          <a:solidFill>
                            <a:srgbClr val="0000FF"/>
                          </a:solidFill>
                          <a:effectLst/>
                        </a:rPr>
                        <a:t>28</a:t>
                      </a:r>
                      <a:endParaRPr lang="vi-VN" sz="2000" b="1"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9,60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9,00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363056150"/>
                  </a:ext>
                </a:extLst>
              </a:tr>
              <a:tr h="207545">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r>
                        <a:rPr lang="vi-VN" sz="2000" u="none" strike="noStrike">
                          <a:solidFill>
                            <a:srgbClr val="0000FF"/>
                          </a:solidFill>
                          <a:effectLst/>
                        </a:rPr>
                        <a:t>27,8</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9,00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285246409"/>
                  </a:ext>
                </a:extLst>
              </a:tr>
              <a:tr h="230459">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3</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Ngô Gia Tự</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r>
                        <a:rPr lang="vi-VN" sz="2000" u="none" strike="noStrike">
                          <a:solidFill>
                            <a:srgbClr val="0000FF"/>
                          </a:solidFill>
                          <a:effectLst/>
                        </a:rPr>
                        <a:t>27,5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8,80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9,50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9,20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629710980"/>
                  </a:ext>
                </a:extLst>
              </a:tr>
              <a:tr h="192413">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4</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Quế Võ 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r>
                        <a:rPr lang="vi-VN" sz="2000" u="none" strike="noStrike">
                          <a:solidFill>
                            <a:srgbClr val="0000FF"/>
                          </a:solidFill>
                          <a:effectLst/>
                        </a:rPr>
                        <a:t>27,45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8,25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9,80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4140071431"/>
                  </a:ext>
                </a:extLst>
              </a:tr>
              <a:tr h="97067">
                <a:tc>
                  <a:txBody>
                    <a:bodyPr/>
                    <a:lstStyle/>
                    <a:p>
                      <a:pPr algn="ctr" fontAlgn="ctr"/>
                      <a:r>
                        <a:rPr lang="vi-VN" sz="2000" u="none" strike="noStrike">
                          <a:solidFill>
                            <a:srgbClr val="0000FF"/>
                          </a:solidFill>
                          <a:effectLst/>
                        </a:rPr>
                        <a:t>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28.20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9.6</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9.6</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r>
                        <a:rPr lang="vi-VN" sz="2000" u="none" strike="noStrike">
                          <a:solidFill>
                            <a:srgbClr val="0000FF"/>
                          </a:solidFill>
                          <a:effectLst/>
                        </a:rPr>
                        <a:t>27,4</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9,00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9,00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3005376848"/>
                  </a:ext>
                </a:extLst>
              </a:tr>
              <a:tr h="110094">
                <a:tc>
                  <a:txBody>
                    <a:bodyPr/>
                    <a:lstStyle/>
                    <a:p>
                      <a:pPr algn="ctr" fontAlgn="ctr"/>
                      <a:r>
                        <a:rPr lang="vi-VN" sz="2000" u="none" strike="noStrike">
                          <a:solidFill>
                            <a:srgbClr val="0000FF"/>
                          </a:solidFill>
                          <a:effectLst/>
                        </a:rPr>
                        <a:t>36</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28.15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8.4</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9.75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6</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Quế Võ 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r>
                        <a:rPr lang="vi-VN" sz="2000" u="none" strike="noStrike">
                          <a:solidFill>
                            <a:srgbClr val="0000FF"/>
                          </a:solidFill>
                          <a:effectLst/>
                        </a:rPr>
                        <a:t>27,35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9,20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8,75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9,40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3193644014"/>
                  </a:ext>
                </a:extLst>
              </a:tr>
              <a:tr h="68674">
                <a:tc>
                  <a:txBody>
                    <a:bodyPr/>
                    <a:lstStyle/>
                    <a:p>
                      <a:pPr algn="ctr" fontAlgn="ctr"/>
                      <a:r>
                        <a:rPr lang="vi-VN" sz="2000" u="none" strike="noStrike">
                          <a:solidFill>
                            <a:srgbClr val="0000FF"/>
                          </a:solidFill>
                          <a:effectLst/>
                        </a:rPr>
                        <a:t>52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28.10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9.4</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7</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Hàn Thuyên</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r>
                        <a:rPr lang="vi-VN" sz="2000" u="none" strike="noStrike">
                          <a:solidFill>
                            <a:srgbClr val="0000FF"/>
                          </a:solidFill>
                          <a:effectLst/>
                        </a:rPr>
                        <a:t>27,05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9,00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8,80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944311625"/>
                  </a:ext>
                </a:extLst>
              </a:tr>
              <a:tr h="160525">
                <a:tc>
                  <a:txBody>
                    <a:bodyPr/>
                    <a:lstStyle/>
                    <a:p>
                      <a:pPr algn="ctr" fontAlgn="ctr"/>
                      <a:r>
                        <a:rPr lang="vi-VN" sz="2000" u="none" strike="noStrike">
                          <a:solidFill>
                            <a:srgbClr val="0000FF"/>
                          </a:solidFill>
                          <a:effectLst/>
                        </a:rPr>
                        <a:t>72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28.05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8.8</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8</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l"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27,05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8,00</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r>
                        <a:rPr lang="vi-VN" sz="2000" u="none" strike="noStrike">
                          <a:solidFill>
                            <a:srgbClr val="0000FF"/>
                          </a:solidFill>
                          <a:effectLst/>
                        </a:rPr>
                        <a:t>9,80</a:t>
                      </a: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3601642023"/>
                  </a:ext>
                </a:extLst>
              </a:tr>
              <a:tr h="234512">
                <a:tc>
                  <a:txBody>
                    <a:bodyPr/>
                    <a:lstStyle/>
                    <a:p>
                      <a:pPr algn="ctr" fontAlgn="ctr"/>
                      <a:r>
                        <a:rPr lang="vi-VN" sz="2000" u="none" strike="noStrike">
                          <a:solidFill>
                            <a:srgbClr val="0000FF"/>
                          </a:solidFill>
                          <a:effectLst/>
                        </a:rPr>
                        <a:t>88</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28.00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2807671301"/>
                  </a:ext>
                </a:extLst>
              </a:tr>
              <a:tr h="283064">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2579251501"/>
                  </a:ext>
                </a:extLst>
              </a:tr>
              <a:tr h="283064">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r>
                        <a:rPr lang="vi-VN" sz="2000" u="none" strike="noStrike">
                          <a:solidFill>
                            <a:srgbClr val="0000FF"/>
                          </a:solidFill>
                          <a:effectLst/>
                        </a:rPr>
                        <a:t>Chuyên BN</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3</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502674296"/>
                  </a:ext>
                </a:extLst>
              </a:tr>
              <a:tr h="283064">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r>
                        <a:rPr lang="vi-VN" sz="2000" u="none" strike="noStrike">
                          <a:solidFill>
                            <a:srgbClr val="0000FF"/>
                          </a:solidFill>
                          <a:effectLst/>
                        </a:rPr>
                        <a:t>Quế Võ 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2</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4026393728"/>
                  </a:ext>
                </a:extLst>
              </a:tr>
              <a:tr h="283064">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r>
                        <a:rPr lang="vi-VN" sz="2000" u="none" strike="noStrike">
                          <a:solidFill>
                            <a:srgbClr val="0000FF"/>
                          </a:solidFill>
                          <a:effectLst/>
                        </a:rPr>
                        <a:t>Ngô Gia Tự</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3812206329"/>
                  </a:ext>
                </a:extLst>
              </a:tr>
              <a:tr h="283064">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r>
                        <a:rPr lang="vi-VN" sz="2000" u="none" strike="noStrike">
                          <a:solidFill>
                            <a:srgbClr val="0000FF"/>
                          </a:solidFill>
                          <a:effectLst/>
                        </a:rPr>
                        <a:t>Lý Thái Tổ</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3021327786"/>
                  </a:ext>
                </a:extLst>
              </a:tr>
              <a:tr h="283064">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lnL w="12700" cmpd="sng">
                      <a:noFill/>
                    </a:lnL>
                    <a:lnR w="12700" cap="flat" cmpd="sng" algn="ctr">
                      <a:solidFill>
                        <a:schemeClr val="accent2">
                          <a:lumMod val="60000"/>
                          <a:lumOff val="40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fontAlgn="ctr"/>
                      <a:r>
                        <a:rPr lang="vi-VN" sz="2000" u="none" strike="noStrike">
                          <a:solidFill>
                            <a:srgbClr val="0000FF"/>
                          </a:solidFill>
                          <a:effectLst/>
                        </a:rPr>
                        <a:t>Hàn Thuyên</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tcPr>
                </a:tc>
                <a:tc>
                  <a:txBody>
                    <a:bodyPr/>
                    <a:lstStyle/>
                    <a:p>
                      <a:pPr algn="ctr" fontAlgn="ctr"/>
                      <a:r>
                        <a:rPr lang="vi-VN" sz="2000" u="none" strike="noStrike">
                          <a:solidFill>
                            <a:srgbClr val="0000FF"/>
                          </a:solidFill>
                          <a:effectLst/>
                        </a:rPr>
                        <a:t>1</a:t>
                      </a:r>
                      <a:endParaRPr lang="vi-VN" sz="2000" b="0" i="0" u="none" strike="noStrike">
                        <a:solidFill>
                          <a:srgbClr val="0000FF"/>
                        </a:solidFill>
                        <a:effectLst/>
                        <a:latin typeface="Times New Roman" panose="02020603050405020304" pitchFamily="18" charset="0"/>
                      </a:endParaRPr>
                    </a:p>
                  </a:txBody>
                  <a:tcPr marL="9439" marR="9439" marT="9439" marB="0" anchor="ctr">
                    <a:lnL w="12700" cap="flat" cmpd="sng" algn="ctr">
                      <a:solidFill>
                        <a:schemeClr val="accent2">
                          <a:lumMod val="60000"/>
                          <a:lumOff val="40000"/>
                        </a:schemeClr>
                      </a:solidFill>
                      <a:prstDash val="solid"/>
                      <a:round/>
                      <a:headEnd type="none" w="med" len="med"/>
                      <a:tailEnd type="none" w="med" len="med"/>
                    </a:lnL>
                  </a:tcP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a:solidFill>
                          <a:srgbClr val="0000FF"/>
                        </a:solidFill>
                        <a:effectLst/>
                        <a:latin typeface="Times New Roman" panose="02020603050405020304" pitchFamily="18" charset="0"/>
                      </a:endParaRPr>
                    </a:p>
                  </a:txBody>
                  <a:tcPr marL="9439" marR="9439" marT="9439" marB="0" anchor="ctr"/>
                </a:tc>
                <a:tc>
                  <a:txBody>
                    <a:bodyPr/>
                    <a:lstStyle/>
                    <a:p>
                      <a:pPr algn="ctr" fontAlgn="ctr"/>
                      <a:endParaRPr lang="vi-VN" sz="2000" b="0" i="0" u="none" strike="noStrike" dirty="0">
                        <a:solidFill>
                          <a:srgbClr val="0000FF"/>
                        </a:solidFill>
                        <a:effectLst/>
                        <a:latin typeface="Times New Roman" panose="02020603050405020304" pitchFamily="18" charset="0"/>
                      </a:endParaRPr>
                    </a:p>
                  </a:txBody>
                  <a:tcPr marL="9439" marR="9439" marT="9439" marB="0" anchor="ctr"/>
                </a:tc>
                <a:extLst>
                  <a:ext uri="{0D108BD9-81ED-4DB2-BD59-A6C34878D82A}">
                    <a16:rowId xmlns:a16="http://schemas.microsoft.com/office/drawing/2014/main" val="1059650321"/>
                  </a:ext>
                </a:extLst>
              </a:tr>
            </a:tbl>
          </a:graphicData>
        </a:graphic>
      </p:graphicFrame>
    </p:spTree>
    <p:extLst>
      <p:ext uri="{BB962C8B-B14F-4D97-AF65-F5344CB8AC3E}">
        <p14:creationId xmlns:p14="http://schemas.microsoft.com/office/powerpoint/2010/main" val="2084789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A9BE53CB-D21D-C983-78D9-4A843D54B819}"/>
              </a:ext>
            </a:extLst>
          </p:cNvPr>
          <p:cNvGraphicFramePr/>
          <p:nvPr>
            <p:extLst>
              <p:ext uri="{D42A27DB-BD31-4B8C-83A1-F6EECF244321}">
                <p14:modId xmlns:p14="http://schemas.microsoft.com/office/powerpoint/2010/main" val="655886215"/>
              </p:ext>
            </p:extLst>
          </p:nvPr>
        </p:nvGraphicFramePr>
        <p:xfrm>
          <a:off x="546101" y="273132"/>
          <a:ext cx="11020466" cy="6127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5836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A9BE53CB-D21D-C983-78D9-4A843D54B819}"/>
              </a:ext>
            </a:extLst>
          </p:cNvPr>
          <p:cNvGraphicFramePr/>
          <p:nvPr>
            <p:extLst>
              <p:ext uri="{D42A27DB-BD31-4B8C-83A1-F6EECF244321}">
                <p14:modId xmlns:p14="http://schemas.microsoft.com/office/powerpoint/2010/main" val="3664885812"/>
              </p:ext>
            </p:extLst>
          </p:nvPr>
        </p:nvGraphicFramePr>
        <p:xfrm>
          <a:off x="501496" y="-117162"/>
          <a:ext cx="11020466" cy="6462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6508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5">
            <a:extLst>
              <a:ext uri="{FF2B5EF4-FFF2-40B4-BE49-F238E27FC236}">
                <a16:creationId xmlns:a16="http://schemas.microsoft.com/office/drawing/2014/main" id="{A5442524-F80F-8173-779A-BEE69A6B72F8}"/>
              </a:ext>
            </a:extLst>
          </p:cNvPr>
          <p:cNvSpPr>
            <a:spLocks noGrp="1" noChangeArrowheads="1"/>
          </p:cNvSpPr>
          <p:nvPr>
            <p:ph idx="1"/>
          </p:nvPr>
        </p:nvSpPr>
        <p:spPr>
          <a:xfrm>
            <a:off x="2098288" y="3220728"/>
            <a:ext cx="7995424" cy="1395877"/>
          </a:xfrm>
        </p:spPr>
        <p:txBody>
          <a:bodyPr/>
          <a:lstStyle/>
          <a:p>
            <a:pPr marL="0" indent="517525" algn="just" eaLnBrk="1" hangingPunct="1">
              <a:buFont typeface="Wingdings 3" panose="05040102010807070707" pitchFamily="18" charset="2"/>
              <a:buNone/>
            </a:pPr>
            <a:r>
              <a:rPr lang="en-US" altLang="vi-VN" sz="3200" b="1" dirty="0">
                <a:solidFill>
                  <a:srgbClr val="0000FF"/>
                </a:solidFill>
                <a:latin typeface="Times New Roman" panose="02020603050405020304" pitchFamily="18" charset="0"/>
              </a:rPr>
              <a:t>TRÂN TRỌNG CẢM ƠN ĐẠI BIỂU </a:t>
            </a:r>
          </a:p>
          <a:p>
            <a:pPr marL="0" indent="517525" algn="just" eaLnBrk="1" hangingPunct="1">
              <a:buFont typeface="Wingdings 3" panose="05040102010807070707" pitchFamily="18" charset="2"/>
              <a:buNone/>
            </a:pPr>
            <a:r>
              <a:rPr lang="en-US" altLang="vi-VN" sz="3200" b="1" dirty="0">
                <a:solidFill>
                  <a:srgbClr val="0000FF"/>
                </a:solidFill>
                <a:latin typeface="Times New Roman" panose="02020603050405020304" pitchFamily="18" charset="0"/>
              </a:rPr>
              <a:t>ĐÃ CHÚ Ý LẮNG NGHE!</a:t>
            </a:r>
            <a:endParaRPr lang="vi-VN" altLang="vi-VN" sz="3200" b="1" dirty="0">
              <a:solidFill>
                <a:srgbClr val="0000FF"/>
              </a:solidFill>
              <a:latin typeface="Times New Roman" panose="02020603050405020304" pitchFamily="18" charset="0"/>
            </a:endParaRPr>
          </a:p>
          <a:p>
            <a:pPr marL="0" indent="517525" algn="just" eaLnBrk="1" hangingPunct="1">
              <a:buFont typeface="Wingdings 3" panose="05040102010807070707" pitchFamily="18" charset="2"/>
              <a:buNone/>
            </a:pPr>
            <a:endParaRPr lang="vi-VN" altLang="vi-VN" sz="32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ỗ dành sẵn cho Nội dung 6">
            <a:extLst>
              <a:ext uri="{FF2B5EF4-FFF2-40B4-BE49-F238E27FC236}">
                <a16:creationId xmlns:a16="http://schemas.microsoft.com/office/drawing/2014/main" id="{D802BEB5-EBA0-B54E-47C5-24D7466D9D23}"/>
              </a:ext>
            </a:extLst>
          </p:cNvPr>
          <p:cNvGraphicFramePr>
            <a:graphicFrameLocks noGrp="1"/>
          </p:cNvGraphicFramePr>
          <p:nvPr>
            <p:ph idx="1"/>
            <p:extLst>
              <p:ext uri="{D42A27DB-BD31-4B8C-83A1-F6EECF244321}">
                <p14:modId xmlns:p14="http://schemas.microsoft.com/office/powerpoint/2010/main" val="3577667250"/>
              </p:ext>
            </p:extLst>
          </p:nvPr>
        </p:nvGraphicFramePr>
        <p:xfrm>
          <a:off x="75414" y="414779"/>
          <a:ext cx="11972042" cy="63536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766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ỗ dành sẵn cho Nội dung 6">
            <a:extLst>
              <a:ext uri="{FF2B5EF4-FFF2-40B4-BE49-F238E27FC236}">
                <a16:creationId xmlns:a16="http://schemas.microsoft.com/office/drawing/2014/main" id="{D802BEB5-EBA0-B54E-47C5-24D7466D9D23}"/>
              </a:ext>
            </a:extLst>
          </p:cNvPr>
          <p:cNvGraphicFramePr>
            <a:graphicFrameLocks noGrp="1"/>
          </p:cNvGraphicFramePr>
          <p:nvPr>
            <p:ph idx="1"/>
            <p:extLst>
              <p:ext uri="{D42A27DB-BD31-4B8C-83A1-F6EECF244321}">
                <p14:modId xmlns:p14="http://schemas.microsoft.com/office/powerpoint/2010/main" val="2146396426"/>
              </p:ext>
            </p:extLst>
          </p:nvPr>
        </p:nvGraphicFramePr>
        <p:xfrm>
          <a:off x="75414" y="414779"/>
          <a:ext cx="11972042" cy="63536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3458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ỗ dành sẵn cho Nội dung 6">
            <a:extLst>
              <a:ext uri="{FF2B5EF4-FFF2-40B4-BE49-F238E27FC236}">
                <a16:creationId xmlns:a16="http://schemas.microsoft.com/office/drawing/2014/main" id="{D802BEB5-EBA0-B54E-47C5-24D7466D9D23}"/>
              </a:ext>
            </a:extLst>
          </p:cNvPr>
          <p:cNvGraphicFramePr>
            <a:graphicFrameLocks noGrp="1"/>
          </p:cNvGraphicFramePr>
          <p:nvPr>
            <p:ph idx="1"/>
            <p:extLst>
              <p:ext uri="{D42A27DB-BD31-4B8C-83A1-F6EECF244321}">
                <p14:modId xmlns:p14="http://schemas.microsoft.com/office/powerpoint/2010/main" val="3474034828"/>
              </p:ext>
            </p:extLst>
          </p:nvPr>
        </p:nvGraphicFramePr>
        <p:xfrm>
          <a:off x="75414" y="414779"/>
          <a:ext cx="11972042" cy="63536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25405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ĐIỂM THI TỐT </a:t>
            </a:r>
            <a:r>
              <a:rPr lang="en-US" sz="2000" b="1">
                <a:solidFill>
                  <a:srgbClr val="0000FF"/>
                </a:solidFill>
                <a:latin typeface="Times New Roman" panose="02020603050405020304" pitchFamily="18" charset="0"/>
                <a:cs typeface="Times New Roman" panose="02020603050405020304" pitchFamily="18" charset="0"/>
              </a:rPr>
              <a:t>NGHIỆP MÔN VẬT LÍ </a:t>
            </a:r>
            <a:r>
              <a:rPr lang="en-US" sz="2000" b="1" dirty="0">
                <a:solidFill>
                  <a:srgbClr val="0000FF"/>
                </a:solidFill>
                <a:latin typeface="Times New Roman" panose="02020603050405020304" pitchFamily="18" charset="0"/>
                <a:cs typeface="Times New Roman" panose="02020603050405020304" pitchFamily="18" charset="0"/>
              </a:rPr>
              <a:t>CÁC TỈNH NĂM 2020, 2021, 2022</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7" name="Bảng 6">
            <a:extLst>
              <a:ext uri="{FF2B5EF4-FFF2-40B4-BE49-F238E27FC236}">
                <a16:creationId xmlns:a16="http://schemas.microsoft.com/office/drawing/2014/main" id="{D66A0C22-B0CB-ADEB-5309-BCE12B3438F2}"/>
              </a:ext>
            </a:extLst>
          </p:cNvPr>
          <p:cNvGraphicFramePr>
            <a:graphicFrameLocks noGrp="1"/>
          </p:cNvGraphicFramePr>
          <p:nvPr>
            <p:extLst>
              <p:ext uri="{D42A27DB-BD31-4B8C-83A1-F6EECF244321}">
                <p14:modId xmlns:p14="http://schemas.microsoft.com/office/powerpoint/2010/main" val="2073683364"/>
              </p:ext>
            </p:extLst>
          </p:nvPr>
        </p:nvGraphicFramePr>
        <p:xfrm>
          <a:off x="505098" y="809898"/>
          <a:ext cx="11286308" cy="5738942"/>
        </p:xfrm>
        <a:graphic>
          <a:graphicData uri="http://schemas.openxmlformats.org/drawingml/2006/table">
            <a:tbl>
              <a:tblPr>
                <a:tableStyleId>{5DA37D80-6434-44D0-A028-1B22A696006F}</a:tableStyleId>
              </a:tblPr>
              <a:tblGrid>
                <a:gridCol w="3171797">
                  <a:extLst>
                    <a:ext uri="{9D8B030D-6E8A-4147-A177-3AD203B41FA5}">
                      <a16:colId xmlns:a16="http://schemas.microsoft.com/office/drawing/2014/main" val="521541850"/>
                    </a:ext>
                  </a:extLst>
                </a:gridCol>
                <a:gridCol w="1242287">
                  <a:extLst>
                    <a:ext uri="{9D8B030D-6E8A-4147-A177-3AD203B41FA5}">
                      <a16:colId xmlns:a16="http://schemas.microsoft.com/office/drawing/2014/main" val="4247410871"/>
                    </a:ext>
                  </a:extLst>
                </a:gridCol>
                <a:gridCol w="1242287">
                  <a:extLst>
                    <a:ext uri="{9D8B030D-6E8A-4147-A177-3AD203B41FA5}">
                      <a16:colId xmlns:a16="http://schemas.microsoft.com/office/drawing/2014/main" val="2338119744"/>
                    </a:ext>
                  </a:extLst>
                </a:gridCol>
                <a:gridCol w="1409687">
                  <a:extLst>
                    <a:ext uri="{9D8B030D-6E8A-4147-A177-3AD203B41FA5}">
                      <a16:colId xmlns:a16="http://schemas.microsoft.com/office/drawing/2014/main" val="812858951"/>
                    </a:ext>
                  </a:extLst>
                </a:gridCol>
                <a:gridCol w="1409687">
                  <a:extLst>
                    <a:ext uri="{9D8B030D-6E8A-4147-A177-3AD203B41FA5}">
                      <a16:colId xmlns:a16="http://schemas.microsoft.com/office/drawing/2014/main" val="3541036807"/>
                    </a:ext>
                  </a:extLst>
                </a:gridCol>
                <a:gridCol w="1409687">
                  <a:extLst>
                    <a:ext uri="{9D8B030D-6E8A-4147-A177-3AD203B41FA5}">
                      <a16:colId xmlns:a16="http://schemas.microsoft.com/office/drawing/2014/main" val="3761415814"/>
                    </a:ext>
                  </a:extLst>
                </a:gridCol>
                <a:gridCol w="1400876">
                  <a:extLst>
                    <a:ext uri="{9D8B030D-6E8A-4147-A177-3AD203B41FA5}">
                      <a16:colId xmlns:a16="http://schemas.microsoft.com/office/drawing/2014/main" val="2502425674"/>
                    </a:ext>
                  </a:extLst>
                </a:gridCol>
              </a:tblGrid>
              <a:tr h="382596">
                <a:tc rowSpan="2">
                  <a:txBody>
                    <a:bodyPr/>
                    <a:lstStyle/>
                    <a:p>
                      <a:pPr algn="ctr" fontAlgn="ctr"/>
                      <a:r>
                        <a:rPr lang="vi-VN" sz="2400" u="none" strike="noStrike">
                          <a:solidFill>
                            <a:srgbClr val="0000FF"/>
                          </a:solidFill>
                          <a:effectLst/>
                        </a:rPr>
                        <a:t>Tỉnh</a:t>
                      </a:r>
                      <a:endParaRPr lang="vi-VN" sz="2400" b="1" i="0" u="none" strike="noStrike">
                        <a:solidFill>
                          <a:srgbClr val="0000FF"/>
                        </a:solidFill>
                        <a:effectLst/>
                        <a:latin typeface="+mj-lt"/>
                      </a:endParaRPr>
                    </a:p>
                  </a:txBody>
                  <a:tcPr marL="9525" marR="9525" marT="9525" marB="0" anchor="ctr"/>
                </a:tc>
                <a:tc gridSpan="3">
                  <a:txBody>
                    <a:bodyPr/>
                    <a:lstStyle/>
                    <a:p>
                      <a:pPr algn="ctr" fontAlgn="ctr"/>
                      <a:r>
                        <a:rPr lang="vi-VN" sz="2400" u="none" strike="noStrike">
                          <a:solidFill>
                            <a:srgbClr val="0000FF"/>
                          </a:solidFill>
                          <a:effectLst/>
                        </a:rPr>
                        <a:t>XẾP HẠNG</a:t>
                      </a:r>
                      <a:endParaRPr lang="vi-VN" sz="2400" b="1" i="0" u="none" strike="noStrike">
                        <a:solidFill>
                          <a:srgbClr val="0000FF"/>
                        </a:solidFill>
                        <a:effectLst/>
                        <a:latin typeface="+mj-lt"/>
                      </a:endParaRPr>
                    </a:p>
                  </a:txBody>
                  <a:tcPr marL="9525" marR="9525" marT="9525" marB="0" anchor="ctr"/>
                </a:tc>
                <a:tc hMerge="1">
                  <a:txBody>
                    <a:bodyPr/>
                    <a:lstStyle/>
                    <a:p>
                      <a:endParaRPr lang="vi-VN"/>
                    </a:p>
                  </a:txBody>
                  <a:tcPr/>
                </a:tc>
                <a:tc hMerge="1">
                  <a:txBody>
                    <a:bodyPr/>
                    <a:lstStyle/>
                    <a:p>
                      <a:endParaRPr lang="vi-VN"/>
                    </a:p>
                  </a:txBody>
                  <a:tcPr/>
                </a:tc>
                <a:tc gridSpan="3">
                  <a:txBody>
                    <a:bodyPr/>
                    <a:lstStyle/>
                    <a:p>
                      <a:pPr algn="ctr" fontAlgn="ctr"/>
                      <a:r>
                        <a:rPr lang="vi-VN" sz="2400" u="none" strike="noStrike">
                          <a:solidFill>
                            <a:srgbClr val="0000FF"/>
                          </a:solidFill>
                          <a:effectLst/>
                        </a:rPr>
                        <a:t>ĐIỂM TRUNG BÌNH</a:t>
                      </a:r>
                      <a:endParaRPr lang="vi-VN" sz="2400" b="1" i="0" u="none" strike="noStrike">
                        <a:solidFill>
                          <a:srgbClr val="0000FF"/>
                        </a:solidFill>
                        <a:effectLst/>
                        <a:latin typeface="+mj-lt"/>
                      </a:endParaRPr>
                    </a:p>
                  </a:txBody>
                  <a:tcPr marL="9525" marR="9525" marT="9525" marB="0" anchor="ct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3489917094"/>
                  </a:ext>
                </a:extLst>
              </a:tr>
              <a:tr h="765194">
                <a:tc vMerge="1">
                  <a:txBody>
                    <a:bodyPr/>
                    <a:lstStyle/>
                    <a:p>
                      <a:endParaRPr lang="vi-VN"/>
                    </a:p>
                  </a:txBody>
                  <a:tcP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137883958"/>
                  </a:ext>
                </a:extLst>
              </a:tr>
              <a:tr h="382596">
                <a:tc>
                  <a:txBody>
                    <a:bodyPr/>
                    <a:lstStyle/>
                    <a:p>
                      <a:pPr algn="l" fontAlgn="ctr"/>
                      <a:r>
                        <a:rPr lang="vi-VN" sz="2400" u="none" strike="noStrike">
                          <a:solidFill>
                            <a:srgbClr val="0000FF"/>
                          </a:solidFill>
                          <a:effectLst/>
                        </a:rPr>
                        <a:t>Bắc Ninh</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1</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1</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2</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7,504</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7,09</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7,2</a:t>
                      </a:r>
                      <a:endParaRPr lang="vi-VN" sz="2400" b="1" i="0" u="none" strike="noStrike">
                        <a:solidFill>
                          <a:srgbClr val="0000FF"/>
                        </a:solidFill>
                        <a:effectLst/>
                        <a:latin typeface="+mj-lt"/>
                      </a:endParaRPr>
                    </a:p>
                  </a:txBody>
                  <a:tcPr marL="9525" marR="9525" marT="9525" marB="0" anchor="ctr">
                    <a:solidFill>
                      <a:srgbClr val="FFFF00"/>
                    </a:solidFill>
                  </a:tcPr>
                </a:tc>
                <a:extLst>
                  <a:ext uri="{0D108BD9-81ED-4DB2-BD59-A6C34878D82A}">
                    <a16:rowId xmlns:a16="http://schemas.microsoft.com/office/drawing/2014/main" val="2299591111"/>
                  </a:ext>
                </a:extLst>
              </a:tr>
              <a:tr h="382596">
                <a:tc>
                  <a:txBody>
                    <a:bodyPr/>
                    <a:lstStyle/>
                    <a:p>
                      <a:pPr algn="l" fontAlgn="ctr"/>
                      <a:r>
                        <a:rPr lang="vi-VN" sz="2400" u="none" strike="noStrike">
                          <a:solidFill>
                            <a:srgbClr val="0000FF"/>
                          </a:solidFill>
                          <a:effectLst/>
                        </a:rPr>
                        <a:t>Vĩnh Phúc</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7,391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7,087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7,091</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164115730"/>
                  </a:ext>
                </a:extLst>
              </a:tr>
              <a:tr h="382596">
                <a:tc>
                  <a:txBody>
                    <a:bodyPr/>
                    <a:lstStyle/>
                    <a:p>
                      <a:pPr algn="l" fontAlgn="ctr"/>
                      <a:r>
                        <a:rPr lang="vi-VN" sz="2400" u="none" strike="noStrike">
                          <a:solidFill>
                            <a:srgbClr val="0000FF"/>
                          </a:solidFill>
                          <a:effectLst/>
                        </a:rPr>
                        <a:t>Nam Định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7,236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7,211</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918331380"/>
                  </a:ext>
                </a:extLst>
              </a:tr>
              <a:tr h="382596">
                <a:tc>
                  <a:txBody>
                    <a:bodyPr/>
                    <a:lstStyle/>
                    <a:p>
                      <a:pPr algn="l" fontAlgn="ctr"/>
                      <a:r>
                        <a:rPr lang="vi-VN" sz="2400" u="none" strike="noStrike">
                          <a:solidFill>
                            <a:srgbClr val="0000FF"/>
                          </a:solidFill>
                          <a:effectLst/>
                        </a:rPr>
                        <a:t>Ninh Bình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7,428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7,009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7,163</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72956292"/>
                  </a:ext>
                </a:extLst>
              </a:tr>
              <a:tr h="382596">
                <a:tc>
                  <a:txBody>
                    <a:bodyPr/>
                    <a:lstStyle/>
                    <a:p>
                      <a:pPr algn="l" fontAlgn="ctr"/>
                      <a:r>
                        <a:rPr lang="vi-VN" sz="2400" u="none" strike="noStrike">
                          <a:solidFill>
                            <a:srgbClr val="0000FF"/>
                          </a:solidFill>
                          <a:effectLst/>
                        </a:rPr>
                        <a:t>Hải Dương</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7,093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7,003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7,071</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79570569"/>
                  </a:ext>
                </a:extLst>
              </a:tr>
              <a:tr h="382596">
                <a:tc>
                  <a:txBody>
                    <a:bodyPr/>
                    <a:lstStyle/>
                    <a:p>
                      <a:pPr algn="l" fontAlgn="ctr"/>
                      <a:r>
                        <a:rPr lang="vi-VN" sz="2400" u="none" strike="noStrike">
                          <a:solidFill>
                            <a:srgbClr val="0000FF"/>
                          </a:solidFill>
                          <a:effectLst/>
                        </a:rPr>
                        <a:t>Hà Nam</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7,12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7,001</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986290079"/>
                  </a:ext>
                </a:extLst>
              </a:tr>
              <a:tr h="382596">
                <a:tc>
                  <a:txBody>
                    <a:bodyPr/>
                    <a:lstStyle/>
                    <a:p>
                      <a:pPr algn="l" fontAlgn="ctr"/>
                      <a:r>
                        <a:rPr lang="vi-VN" sz="2400" u="none" strike="noStrike">
                          <a:solidFill>
                            <a:srgbClr val="0000FF"/>
                          </a:solidFill>
                          <a:effectLst/>
                        </a:rPr>
                        <a:t>Hưng Yên</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6,954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6,999</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523849873"/>
                  </a:ext>
                </a:extLst>
              </a:tr>
              <a:tr h="382596">
                <a:tc>
                  <a:txBody>
                    <a:bodyPr/>
                    <a:lstStyle/>
                    <a:p>
                      <a:pPr algn="l" fontAlgn="ctr"/>
                      <a:r>
                        <a:rPr lang="vi-VN" sz="2400" u="none" strike="noStrike">
                          <a:solidFill>
                            <a:srgbClr val="0000FF"/>
                          </a:solidFill>
                          <a:effectLst/>
                        </a:rPr>
                        <a:t>Quảng Ninh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6,969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6,864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6,768</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315888046"/>
                  </a:ext>
                </a:extLst>
              </a:tr>
              <a:tr h="382596">
                <a:tc>
                  <a:txBody>
                    <a:bodyPr/>
                    <a:lstStyle/>
                    <a:p>
                      <a:pPr algn="l" fontAlgn="ctr"/>
                      <a:r>
                        <a:rPr lang="vi-VN" sz="2400" u="none" strike="noStrike">
                          <a:solidFill>
                            <a:srgbClr val="0000FF"/>
                          </a:solidFill>
                          <a:effectLst/>
                        </a:rPr>
                        <a:t>Bắc Giang</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7,043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6,824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6,982</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262771603"/>
                  </a:ext>
                </a:extLst>
              </a:tr>
              <a:tr h="382596">
                <a:tc>
                  <a:txBody>
                    <a:bodyPr/>
                    <a:lstStyle/>
                    <a:p>
                      <a:pPr algn="l" fontAlgn="ctr"/>
                      <a:r>
                        <a:rPr lang="vi-VN" sz="2400" u="none" strike="noStrike">
                          <a:solidFill>
                            <a:srgbClr val="0000FF"/>
                          </a:solidFill>
                          <a:effectLst/>
                        </a:rPr>
                        <a:t>Thái Bình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6,932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6,816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6,862</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466784559"/>
                  </a:ext>
                </a:extLst>
              </a:tr>
              <a:tr h="382596">
                <a:tc>
                  <a:txBody>
                    <a:bodyPr/>
                    <a:lstStyle/>
                    <a:p>
                      <a:pPr algn="l" fontAlgn="ctr"/>
                      <a:r>
                        <a:rPr lang="vi-VN" sz="2400" u="none" strike="noStrike">
                          <a:solidFill>
                            <a:srgbClr val="0000FF"/>
                          </a:solidFill>
                          <a:effectLst/>
                        </a:rPr>
                        <a:t>Hà Nội</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6,748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6,88</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4259028861"/>
                  </a:ext>
                </a:extLst>
              </a:tr>
              <a:tr h="382596">
                <a:tc>
                  <a:txBody>
                    <a:bodyPr/>
                    <a:lstStyle/>
                    <a:p>
                      <a:pPr algn="l" fontAlgn="ctr"/>
                      <a:r>
                        <a:rPr lang="vi-VN" sz="2400" u="none" strike="noStrike">
                          <a:solidFill>
                            <a:srgbClr val="0000FF"/>
                          </a:solidFill>
                          <a:effectLst/>
                        </a:rPr>
                        <a:t>CẢ NƯỚC</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6,724</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6,56</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6,723</a:t>
                      </a:r>
                      <a:endParaRPr lang="vi-VN" sz="24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687057286"/>
                  </a:ext>
                </a:extLst>
              </a:tr>
            </a:tbl>
          </a:graphicData>
        </a:graphic>
      </p:graphicFrame>
    </p:spTree>
    <p:extLst>
      <p:ext uri="{BB962C8B-B14F-4D97-AF65-F5344CB8AC3E}">
        <p14:creationId xmlns:p14="http://schemas.microsoft.com/office/powerpoint/2010/main" val="1237977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ĐIỂM THI TỐT </a:t>
            </a:r>
            <a:r>
              <a:rPr lang="en-US" sz="2000" b="1">
                <a:solidFill>
                  <a:srgbClr val="0000FF"/>
                </a:solidFill>
                <a:latin typeface="Times New Roman" panose="02020603050405020304" pitchFamily="18" charset="0"/>
                <a:cs typeface="Times New Roman" panose="02020603050405020304" pitchFamily="18" charset="0"/>
              </a:rPr>
              <a:t>NGHIỆP MÔN HÓA HỌC CÁC </a:t>
            </a:r>
            <a:r>
              <a:rPr lang="en-US" sz="2000" b="1" dirty="0">
                <a:solidFill>
                  <a:srgbClr val="0000FF"/>
                </a:solidFill>
                <a:latin typeface="Times New Roman" panose="02020603050405020304" pitchFamily="18" charset="0"/>
                <a:cs typeface="Times New Roman" panose="02020603050405020304" pitchFamily="18" charset="0"/>
              </a:rPr>
              <a:t>TỈNH NĂM 2020, 2021, 2022</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Bảng 2">
            <a:extLst>
              <a:ext uri="{FF2B5EF4-FFF2-40B4-BE49-F238E27FC236}">
                <a16:creationId xmlns:a16="http://schemas.microsoft.com/office/drawing/2014/main" id="{45D96135-FC38-884D-A194-CE8EC9BE75E4}"/>
              </a:ext>
            </a:extLst>
          </p:cNvPr>
          <p:cNvGraphicFramePr>
            <a:graphicFrameLocks noGrp="1"/>
          </p:cNvGraphicFramePr>
          <p:nvPr>
            <p:extLst>
              <p:ext uri="{D42A27DB-BD31-4B8C-83A1-F6EECF244321}">
                <p14:modId xmlns:p14="http://schemas.microsoft.com/office/powerpoint/2010/main" val="2610271754"/>
              </p:ext>
            </p:extLst>
          </p:nvPr>
        </p:nvGraphicFramePr>
        <p:xfrm>
          <a:off x="287384" y="766354"/>
          <a:ext cx="11458412" cy="5738144"/>
        </p:xfrm>
        <a:graphic>
          <a:graphicData uri="http://schemas.openxmlformats.org/drawingml/2006/table">
            <a:tbl>
              <a:tblPr>
                <a:tableStyleId>{5DA37D80-6434-44D0-A028-1B22A696006F}</a:tableStyleId>
              </a:tblPr>
              <a:tblGrid>
                <a:gridCol w="3220163">
                  <a:extLst>
                    <a:ext uri="{9D8B030D-6E8A-4147-A177-3AD203B41FA5}">
                      <a16:colId xmlns:a16="http://schemas.microsoft.com/office/drawing/2014/main" val="3916715065"/>
                    </a:ext>
                  </a:extLst>
                </a:gridCol>
                <a:gridCol w="1261231">
                  <a:extLst>
                    <a:ext uri="{9D8B030D-6E8A-4147-A177-3AD203B41FA5}">
                      <a16:colId xmlns:a16="http://schemas.microsoft.com/office/drawing/2014/main" val="2083182981"/>
                    </a:ext>
                  </a:extLst>
                </a:gridCol>
                <a:gridCol w="1261231">
                  <a:extLst>
                    <a:ext uri="{9D8B030D-6E8A-4147-A177-3AD203B41FA5}">
                      <a16:colId xmlns:a16="http://schemas.microsoft.com/office/drawing/2014/main" val="2431637991"/>
                    </a:ext>
                  </a:extLst>
                </a:gridCol>
                <a:gridCol w="1431183">
                  <a:extLst>
                    <a:ext uri="{9D8B030D-6E8A-4147-A177-3AD203B41FA5}">
                      <a16:colId xmlns:a16="http://schemas.microsoft.com/office/drawing/2014/main" val="3398281749"/>
                    </a:ext>
                  </a:extLst>
                </a:gridCol>
                <a:gridCol w="1431183">
                  <a:extLst>
                    <a:ext uri="{9D8B030D-6E8A-4147-A177-3AD203B41FA5}">
                      <a16:colId xmlns:a16="http://schemas.microsoft.com/office/drawing/2014/main" val="4104303518"/>
                    </a:ext>
                  </a:extLst>
                </a:gridCol>
                <a:gridCol w="1431183">
                  <a:extLst>
                    <a:ext uri="{9D8B030D-6E8A-4147-A177-3AD203B41FA5}">
                      <a16:colId xmlns:a16="http://schemas.microsoft.com/office/drawing/2014/main" val="2465550109"/>
                    </a:ext>
                  </a:extLst>
                </a:gridCol>
                <a:gridCol w="1422238">
                  <a:extLst>
                    <a:ext uri="{9D8B030D-6E8A-4147-A177-3AD203B41FA5}">
                      <a16:colId xmlns:a16="http://schemas.microsoft.com/office/drawing/2014/main" val="508815156"/>
                    </a:ext>
                  </a:extLst>
                </a:gridCol>
              </a:tblGrid>
              <a:tr h="382543">
                <a:tc rowSpan="2">
                  <a:txBody>
                    <a:bodyPr/>
                    <a:lstStyle/>
                    <a:p>
                      <a:pPr algn="ctr" fontAlgn="ctr"/>
                      <a:r>
                        <a:rPr lang="vi-VN" sz="2400" u="none" strike="noStrike">
                          <a:solidFill>
                            <a:srgbClr val="0000FF"/>
                          </a:solidFill>
                          <a:effectLst/>
                        </a:rPr>
                        <a:t>Tỉnh</a:t>
                      </a:r>
                      <a:endParaRPr lang="vi-VN" sz="2400" b="1" i="0" u="none" strike="noStrike">
                        <a:solidFill>
                          <a:srgbClr val="0000FF"/>
                        </a:solidFill>
                        <a:effectLst/>
                        <a:latin typeface="+mj-lt"/>
                      </a:endParaRPr>
                    </a:p>
                  </a:txBody>
                  <a:tcPr marL="9525" marR="9525" marT="9525" marB="0" anchor="ctr"/>
                </a:tc>
                <a:tc gridSpan="3">
                  <a:txBody>
                    <a:bodyPr/>
                    <a:lstStyle/>
                    <a:p>
                      <a:pPr algn="ctr" fontAlgn="ctr"/>
                      <a:r>
                        <a:rPr lang="vi-VN" sz="2400" u="none" strike="noStrike">
                          <a:solidFill>
                            <a:srgbClr val="0000FF"/>
                          </a:solidFill>
                          <a:effectLst/>
                        </a:rPr>
                        <a:t>XẾP HẠNG</a:t>
                      </a:r>
                      <a:endParaRPr lang="vi-VN" sz="2400" b="1" i="0" u="none" strike="noStrike">
                        <a:solidFill>
                          <a:srgbClr val="0000FF"/>
                        </a:solidFill>
                        <a:effectLst/>
                        <a:latin typeface="+mj-lt"/>
                      </a:endParaRPr>
                    </a:p>
                  </a:txBody>
                  <a:tcPr marL="9525" marR="9525" marT="9525" marB="0" anchor="ctr"/>
                </a:tc>
                <a:tc hMerge="1">
                  <a:txBody>
                    <a:bodyPr/>
                    <a:lstStyle/>
                    <a:p>
                      <a:endParaRPr lang="vi-VN"/>
                    </a:p>
                  </a:txBody>
                  <a:tcPr/>
                </a:tc>
                <a:tc hMerge="1">
                  <a:txBody>
                    <a:bodyPr/>
                    <a:lstStyle/>
                    <a:p>
                      <a:endParaRPr lang="vi-VN"/>
                    </a:p>
                  </a:txBody>
                  <a:tcPr/>
                </a:tc>
                <a:tc gridSpan="3">
                  <a:txBody>
                    <a:bodyPr/>
                    <a:lstStyle/>
                    <a:p>
                      <a:pPr algn="ctr" fontAlgn="ctr"/>
                      <a:r>
                        <a:rPr lang="vi-VN" sz="2400" u="none" strike="noStrike">
                          <a:solidFill>
                            <a:srgbClr val="0000FF"/>
                          </a:solidFill>
                          <a:effectLst/>
                        </a:rPr>
                        <a:t>ĐIỂM TRUNG BÌNH</a:t>
                      </a:r>
                      <a:endParaRPr lang="vi-VN" sz="2400" b="1" i="0" u="none" strike="noStrike">
                        <a:solidFill>
                          <a:srgbClr val="0000FF"/>
                        </a:solidFill>
                        <a:effectLst/>
                        <a:latin typeface="+mj-lt"/>
                      </a:endParaRPr>
                    </a:p>
                  </a:txBody>
                  <a:tcPr marL="9525" marR="9525" marT="9525" marB="0" anchor="ct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3569663729"/>
                  </a:ext>
                </a:extLst>
              </a:tr>
              <a:tr h="765085">
                <a:tc vMerge="1">
                  <a:txBody>
                    <a:bodyPr/>
                    <a:lstStyle/>
                    <a:p>
                      <a:endParaRPr lang="vi-VN"/>
                    </a:p>
                  </a:txBody>
                  <a:tcP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629595528"/>
                  </a:ext>
                </a:extLst>
              </a:tr>
              <a:tr h="382543">
                <a:tc>
                  <a:txBody>
                    <a:bodyPr/>
                    <a:lstStyle/>
                    <a:p>
                      <a:pPr algn="l" fontAlgn="ctr"/>
                      <a:r>
                        <a:rPr lang="vi-VN" sz="2400" u="none" strike="noStrike">
                          <a:solidFill>
                            <a:srgbClr val="0000FF"/>
                          </a:solidFill>
                          <a:effectLst/>
                        </a:rPr>
                        <a:t>Ninh Bình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7,34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7,007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6,982</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90649760"/>
                  </a:ext>
                </a:extLst>
              </a:tr>
              <a:tr h="382543">
                <a:tc>
                  <a:txBody>
                    <a:bodyPr/>
                    <a:lstStyle/>
                    <a:p>
                      <a:pPr algn="l" fontAlgn="ctr"/>
                      <a:r>
                        <a:rPr lang="vi-VN" sz="2400" u="none" strike="noStrike">
                          <a:solidFill>
                            <a:srgbClr val="0000FF"/>
                          </a:solidFill>
                          <a:effectLst/>
                        </a:rPr>
                        <a:t>Nam Định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7,335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7,159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7,296</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771919131"/>
                  </a:ext>
                </a:extLst>
              </a:tr>
              <a:tr h="382543">
                <a:tc>
                  <a:txBody>
                    <a:bodyPr/>
                    <a:lstStyle/>
                    <a:p>
                      <a:pPr algn="l" fontAlgn="ctr"/>
                      <a:r>
                        <a:rPr lang="vi-VN" sz="2400" u="none" strike="noStrike">
                          <a:solidFill>
                            <a:srgbClr val="0000FF"/>
                          </a:solidFill>
                          <a:effectLst/>
                        </a:rPr>
                        <a:t>Bắc Ninh</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4</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15</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12</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7,236</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6,83</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6,971</a:t>
                      </a:r>
                      <a:endParaRPr lang="vi-VN" sz="2400" b="1" i="0" u="none" strike="noStrike">
                        <a:solidFill>
                          <a:srgbClr val="0000FF"/>
                        </a:solidFill>
                        <a:effectLst/>
                        <a:latin typeface="+mj-lt"/>
                      </a:endParaRPr>
                    </a:p>
                  </a:txBody>
                  <a:tcPr marL="9525" marR="9525" marT="9525" marB="0" anchor="ctr">
                    <a:solidFill>
                      <a:srgbClr val="FFFF00"/>
                    </a:solidFill>
                  </a:tcPr>
                </a:tc>
                <a:extLst>
                  <a:ext uri="{0D108BD9-81ED-4DB2-BD59-A6C34878D82A}">
                    <a16:rowId xmlns:a16="http://schemas.microsoft.com/office/drawing/2014/main" val="1392137616"/>
                  </a:ext>
                </a:extLst>
              </a:tr>
              <a:tr h="382543">
                <a:tc>
                  <a:txBody>
                    <a:bodyPr/>
                    <a:lstStyle/>
                    <a:p>
                      <a:pPr algn="l" fontAlgn="ctr"/>
                      <a:r>
                        <a:rPr lang="vi-VN" sz="2400" u="none" strike="noStrike">
                          <a:solidFill>
                            <a:srgbClr val="0000FF"/>
                          </a:solidFill>
                          <a:effectLst/>
                        </a:rPr>
                        <a:t>Vĩnh Phúc</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7,095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6,908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6,983</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045414589"/>
                  </a:ext>
                </a:extLst>
              </a:tr>
              <a:tr h="382543">
                <a:tc>
                  <a:txBody>
                    <a:bodyPr/>
                    <a:lstStyle/>
                    <a:p>
                      <a:pPr algn="l" fontAlgn="ctr"/>
                      <a:r>
                        <a:rPr lang="vi-VN" sz="2400" u="none" strike="noStrike">
                          <a:solidFill>
                            <a:srgbClr val="0000FF"/>
                          </a:solidFill>
                          <a:effectLst/>
                        </a:rPr>
                        <a:t>Hà Nam</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7,089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7,028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6,956</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714968609"/>
                  </a:ext>
                </a:extLst>
              </a:tr>
              <a:tr h="382543">
                <a:tc>
                  <a:txBody>
                    <a:bodyPr/>
                    <a:lstStyle/>
                    <a:p>
                      <a:pPr algn="l" fontAlgn="ctr"/>
                      <a:r>
                        <a:rPr lang="vi-VN" sz="2400" u="none" strike="noStrike">
                          <a:solidFill>
                            <a:srgbClr val="0000FF"/>
                          </a:solidFill>
                          <a:effectLst/>
                        </a:rPr>
                        <a:t>Thái Bình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7,041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6,884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7,007</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618937306"/>
                  </a:ext>
                </a:extLst>
              </a:tr>
              <a:tr h="382543">
                <a:tc>
                  <a:txBody>
                    <a:bodyPr/>
                    <a:lstStyle/>
                    <a:p>
                      <a:pPr algn="l" fontAlgn="ctr"/>
                      <a:r>
                        <a:rPr lang="vi-VN" sz="2400" u="none" strike="noStrike">
                          <a:solidFill>
                            <a:srgbClr val="0000FF"/>
                          </a:solidFill>
                          <a:effectLst/>
                        </a:rPr>
                        <a:t>Bắc Giang</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6,916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6,707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7,004</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783448334"/>
                  </a:ext>
                </a:extLst>
              </a:tr>
              <a:tr h="382543">
                <a:tc>
                  <a:txBody>
                    <a:bodyPr/>
                    <a:lstStyle/>
                    <a:p>
                      <a:pPr algn="l" fontAlgn="ctr"/>
                      <a:r>
                        <a:rPr lang="vi-VN" sz="2400" u="none" strike="noStrike">
                          <a:solidFill>
                            <a:srgbClr val="0000FF"/>
                          </a:solidFill>
                          <a:effectLst/>
                        </a:rPr>
                        <a:t>Hưng Yên</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6,915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6,901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7,073</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770815708"/>
                  </a:ext>
                </a:extLst>
              </a:tr>
              <a:tr h="382543">
                <a:tc>
                  <a:txBody>
                    <a:bodyPr/>
                    <a:lstStyle/>
                    <a:p>
                      <a:pPr algn="l" fontAlgn="ctr"/>
                      <a:r>
                        <a:rPr lang="vi-VN" sz="2400" u="none" strike="noStrike">
                          <a:solidFill>
                            <a:srgbClr val="0000FF"/>
                          </a:solidFill>
                          <a:effectLst/>
                        </a:rPr>
                        <a:t>Hải Dương</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6,841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6,731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7,054</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765640567"/>
                  </a:ext>
                </a:extLst>
              </a:tr>
              <a:tr h="382543">
                <a:tc>
                  <a:txBody>
                    <a:bodyPr/>
                    <a:lstStyle/>
                    <a:p>
                      <a:pPr algn="l" fontAlgn="ctr"/>
                      <a:r>
                        <a:rPr lang="vi-VN" sz="2400" u="none" strike="noStrike">
                          <a:solidFill>
                            <a:srgbClr val="0000FF"/>
                          </a:solidFill>
                          <a:effectLst/>
                        </a:rPr>
                        <a:t>Quảng Ninh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6,519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6,385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6,366</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693996905"/>
                  </a:ext>
                </a:extLst>
              </a:tr>
              <a:tr h="382543">
                <a:tc>
                  <a:txBody>
                    <a:bodyPr/>
                    <a:lstStyle/>
                    <a:p>
                      <a:pPr algn="l" fontAlgn="ctr"/>
                      <a:r>
                        <a:rPr lang="vi-VN" sz="2400" u="none" strike="noStrike">
                          <a:solidFill>
                            <a:srgbClr val="0000FF"/>
                          </a:solidFill>
                          <a:effectLst/>
                        </a:rPr>
                        <a:t>Hà Nội</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6,311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6,292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6,5</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414823077"/>
                  </a:ext>
                </a:extLst>
              </a:tr>
              <a:tr h="382543">
                <a:tc>
                  <a:txBody>
                    <a:bodyPr/>
                    <a:lstStyle/>
                    <a:p>
                      <a:pPr algn="l" fontAlgn="ctr"/>
                      <a:r>
                        <a:rPr lang="vi-VN" sz="2400" u="none" strike="noStrike">
                          <a:solidFill>
                            <a:srgbClr val="0000FF"/>
                          </a:solidFill>
                          <a:effectLst/>
                        </a:rPr>
                        <a:t>CẢ NƯỚC</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6,704</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6,63</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6,71</a:t>
                      </a:r>
                      <a:endParaRPr lang="vi-VN" sz="24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704250060"/>
                  </a:ext>
                </a:extLst>
              </a:tr>
            </a:tbl>
          </a:graphicData>
        </a:graphic>
      </p:graphicFrame>
    </p:spTree>
    <p:extLst>
      <p:ext uri="{BB962C8B-B14F-4D97-AF65-F5344CB8AC3E}">
        <p14:creationId xmlns:p14="http://schemas.microsoft.com/office/powerpoint/2010/main" val="1711010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ĐIỂM THI TỐT </a:t>
            </a:r>
            <a:r>
              <a:rPr lang="en-US" sz="2000" b="1">
                <a:solidFill>
                  <a:srgbClr val="0000FF"/>
                </a:solidFill>
                <a:latin typeface="Times New Roman" panose="02020603050405020304" pitchFamily="18" charset="0"/>
                <a:cs typeface="Times New Roman" panose="02020603050405020304" pitchFamily="18" charset="0"/>
              </a:rPr>
              <a:t>NGHIỆP MÔN SINH HỌC </a:t>
            </a:r>
            <a:r>
              <a:rPr lang="en-US" sz="2000" b="1" dirty="0">
                <a:solidFill>
                  <a:srgbClr val="0000FF"/>
                </a:solidFill>
                <a:latin typeface="Times New Roman" panose="02020603050405020304" pitchFamily="18" charset="0"/>
                <a:cs typeface="Times New Roman" panose="02020603050405020304" pitchFamily="18" charset="0"/>
              </a:rPr>
              <a:t>CÁC TỈNH NĂM 2020, 2021, 2022</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Bảng 2">
            <a:extLst>
              <a:ext uri="{FF2B5EF4-FFF2-40B4-BE49-F238E27FC236}">
                <a16:creationId xmlns:a16="http://schemas.microsoft.com/office/drawing/2014/main" id="{2BFC4A52-A929-BD22-99DD-558FA099ED50}"/>
              </a:ext>
            </a:extLst>
          </p:cNvPr>
          <p:cNvGraphicFramePr>
            <a:graphicFrameLocks noGrp="1"/>
          </p:cNvGraphicFramePr>
          <p:nvPr>
            <p:extLst>
              <p:ext uri="{D42A27DB-BD31-4B8C-83A1-F6EECF244321}">
                <p14:modId xmlns:p14="http://schemas.microsoft.com/office/powerpoint/2010/main" val="1750817249"/>
              </p:ext>
            </p:extLst>
          </p:nvPr>
        </p:nvGraphicFramePr>
        <p:xfrm>
          <a:off x="405353" y="820131"/>
          <a:ext cx="11283885" cy="5665514"/>
        </p:xfrm>
        <a:graphic>
          <a:graphicData uri="http://schemas.openxmlformats.org/drawingml/2006/table">
            <a:tbl>
              <a:tblPr>
                <a:tableStyleId>{5DA37D80-6434-44D0-A028-1B22A696006F}</a:tableStyleId>
              </a:tblPr>
              <a:tblGrid>
                <a:gridCol w="3171114">
                  <a:extLst>
                    <a:ext uri="{9D8B030D-6E8A-4147-A177-3AD203B41FA5}">
                      <a16:colId xmlns:a16="http://schemas.microsoft.com/office/drawing/2014/main" val="1935897552"/>
                    </a:ext>
                  </a:extLst>
                </a:gridCol>
                <a:gridCol w="1242020">
                  <a:extLst>
                    <a:ext uri="{9D8B030D-6E8A-4147-A177-3AD203B41FA5}">
                      <a16:colId xmlns:a16="http://schemas.microsoft.com/office/drawing/2014/main" val="848558679"/>
                    </a:ext>
                  </a:extLst>
                </a:gridCol>
                <a:gridCol w="1242020">
                  <a:extLst>
                    <a:ext uri="{9D8B030D-6E8A-4147-A177-3AD203B41FA5}">
                      <a16:colId xmlns:a16="http://schemas.microsoft.com/office/drawing/2014/main" val="50746969"/>
                    </a:ext>
                  </a:extLst>
                </a:gridCol>
                <a:gridCol w="1409385">
                  <a:extLst>
                    <a:ext uri="{9D8B030D-6E8A-4147-A177-3AD203B41FA5}">
                      <a16:colId xmlns:a16="http://schemas.microsoft.com/office/drawing/2014/main" val="861543831"/>
                    </a:ext>
                  </a:extLst>
                </a:gridCol>
                <a:gridCol w="1409385">
                  <a:extLst>
                    <a:ext uri="{9D8B030D-6E8A-4147-A177-3AD203B41FA5}">
                      <a16:colId xmlns:a16="http://schemas.microsoft.com/office/drawing/2014/main" val="2694022658"/>
                    </a:ext>
                  </a:extLst>
                </a:gridCol>
                <a:gridCol w="1409385">
                  <a:extLst>
                    <a:ext uri="{9D8B030D-6E8A-4147-A177-3AD203B41FA5}">
                      <a16:colId xmlns:a16="http://schemas.microsoft.com/office/drawing/2014/main" val="3915565651"/>
                    </a:ext>
                  </a:extLst>
                </a:gridCol>
                <a:gridCol w="1400576">
                  <a:extLst>
                    <a:ext uri="{9D8B030D-6E8A-4147-A177-3AD203B41FA5}">
                      <a16:colId xmlns:a16="http://schemas.microsoft.com/office/drawing/2014/main" val="941927650"/>
                    </a:ext>
                  </a:extLst>
                </a:gridCol>
              </a:tblGrid>
              <a:tr h="377701">
                <a:tc rowSpan="2">
                  <a:txBody>
                    <a:bodyPr/>
                    <a:lstStyle/>
                    <a:p>
                      <a:pPr algn="ctr" fontAlgn="ctr"/>
                      <a:r>
                        <a:rPr lang="vi-VN" sz="2400" u="none" strike="noStrike">
                          <a:solidFill>
                            <a:srgbClr val="0000FF"/>
                          </a:solidFill>
                          <a:effectLst/>
                        </a:rPr>
                        <a:t>Tỉnh</a:t>
                      </a:r>
                      <a:endParaRPr lang="vi-VN" sz="2400" b="1" i="0" u="none" strike="noStrike">
                        <a:solidFill>
                          <a:srgbClr val="0000FF"/>
                        </a:solidFill>
                        <a:effectLst/>
                        <a:latin typeface="+mj-lt"/>
                      </a:endParaRPr>
                    </a:p>
                  </a:txBody>
                  <a:tcPr marL="9525" marR="9525" marT="9525" marB="0" anchor="ctr"/>
                </a:tc>
                <a:tc gridSpan="3">
                  <a:txBody>
                    <a:bodyPr/>
                    <a:lstStyle/>
                    <a:p>
                      <a:pPr algn="ctr" fontAlgn="ctr"/>
                      <a:r>
                        <a:rPr lang="vi-VN" sz="2400" u="none" strike="noStrike">
                          <a:solidFill>
                            <a:srgbClr val="0000FF"/>
                          </a:solidFill>
                          <a:effectLst/>
                        </a:rPr>
                        <a:t>XẾP HẠNG</a:t>
                      </a:r>
                      <a:endParaRPr lang="vi-VN" sz="2400" b="1" i="0" u="none" strike="noStrike">
                        <a:solidFill>
                          <a:srgbClr val="0000FF"/>
                        </a:solidFill>
                        <a:effectLst/>
                        <a:latin typeface="+mj-lt"/>
                      </a:endParaRPr>
                    </a:p>
                  </a:txBody>
                  <a:tcPr marL="9525" marR="9525" marT="9525" marB="0" anchor="ctr"/>
                </a:tc>
                <a:tc hMerge="1">
                  <a:txBody>
                    <a:bodyPr/>
                    <a:lstStyle/>
                    <a:p>
                      <a:endParaRPr lang="vi-VN"/>
                    </a:p>
                  </a:txBody>
                  <a:tcPr/>
                </a:tc>
                <a:tc hMerge="1">
                  <a:txBody>
                    <a:bodyPr/>
                    <a:lstStyle/>
                    <a:p>
                      <a:endParaRPr lang="vi-VN"/>
                    </a:p>
                  </a:txBody>
                  <a:tcPr/>
                </a:tc>
                <a:tc gridSpan="3">
                  <a:txBody>
                    <a:bodyPr/>
                    <a:lstStyle/>
                    <a:p>
                      <a:pPr algn="ctr" fontAlgn="ctr"/>
                      <a:r>
                        <a:rPr lang="vi-VN" sz="2400" u="none" strike="noStrike">
                          <a:solidFill>
                            <a:srgbClr val="0000FF"/>
                          </a:solidFill>
                          <a:effectLst/>
                        </a:rPr>
                        <a:t>ĐIỂM TRUNG BÌNH</a:t>
                      </a:r>
                      <a:endParaRPr lang="vi-VN" sz="2400" b="1" i="0" u="none" strike="noStrike">
                        <a:solidFill>
                          <a:srgbClr val="0000FF"/>
                        </a:solidFill>
                        <a:effectLst/>
                        <a:latin typeface="+mj-lt"/>
                      </a:endParaRPr>
                    </a:p>
                  </a:txBody>
                  <a:tcPr marL="9525" marR="9525" marT="9525" marB="0" anchor="ct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951891025"/>
                  </a:ext>
                </a:extLst>
              </a:tr>
              <a:tr h="755401">
                <a:tc vMerge="1">
                  <a:txBody>
                    <a:bodyPr/>
                    <a:lstStyle/>
                    <a:p>
                      <a:endParaRPr lang="vi-VN"/>
                    </a:p>
                  </a:txBody>
                  <a:tcP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4000015711"/>
                  </a:ext>
                </a:extLst>
              </a:tr>
              <a:tr h="377701">
                <a:tc>
                  <a:txBody>
                    <a:bodyPr/>
                    <a:lstStyle/>
                    <a:p>
                      <a:pPr algn="l" fontAlgn="ctr"/>
                      <a:r>
                        <a:rPr lang="vi-VN" sz="2400" u="none" strike="noStrike">
                          <a:solidFill>
                            <a:srgbClr val="0000FF"/>
                          </a:solidFill>
                          <a:effectLst/>
                        </a:rPr>
                        <a:t>Vĩnh Phúc</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5,542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5,794</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5,816</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180800614"/>
                  </a:ext>
                </a:extLst>
              </a:tr>
              <a:tr h="377701">
                <a:tc>
                  <a:txBody>
                    <a:bodyPr/>
                    <a:lstStyle/>
                    <a:p>
                      <a:pPr algn="l" fontAlgn="ctr"/>
                      <a:r>
                        <a:rPr lang="vi-VN" sz="2400" u="none" strike="noStrike">
                          <a:solidFill>
                            <a:srgbClr val="0000FF"/>
                          </a:solidFill>
                          <a:effectLst/>
                        </a:rPr>
                        <a:t>Nam Định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5,507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5,857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5,934</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254958976"/>
                  </a:ext>
                </a:extLst>
              </a:tr>
              <a:tr h="377701">
                <a:tc>
                  <a:txBody>
                    <a:bodyPr/>
                    <a:lstStyle/>
                    <a:p>
                      <a:pPr algn="l" fontAlgn="ctr"/>
                      <a:r>
                        <a:rPr lang="vi-VN" sz="2400" u="none" strike="noStrike">
                          <a:solidFill>
                            <a:srgbClr val="0000FF"/>
                          </a:solidFill>
                          <a:effectLst/>
                        </a:rPr>
                        <a:t>Ninh Bình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15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5,45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5,817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5,557</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677229356"/>
                  </a:ext>
                </a:extLst>
              </a:tr>
              <a:tr h="377701">
                <a:tc>
                  <a:txBody>
                    <a:bodyPr/>
                    <a:lstStyle/>
                    <a:p>
                      <a:pPr algn="l" fontAlgn="ctr"/>
                      <a:r>
                        <a:rPr lang="vi-VN" sz="2400" u="none" strike="noStrike">
                          <a:solidFill>
                            <a:srgbClr val="0000FF"/>
                          </a:solidFill>
                          <a:effectLst/>
                        </a:rPr>
                        <a:t>Thái Bình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5,197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5,522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5,595</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305548389"/>
                  </a:ext>
                </a:extLst>
              </a:tr>
              <a:tr h="377701">
                <a:tc>
                  <a:txBody>
                    <a:bodyPr/>
                    <a:lstStyle/>
                    <a:p>
                      <a:pPr algn="l" fontAlgn="ctr"/>
                      <a:r>
                        <a:rPr lang="vi-VN" sz="2400" u="none" strike="noStrike">
                          <a:solidFill>
                            <a:srgbClr val="0000FF"/>
                          </a:solidFill>
                          <a:effectLst/>
                        </a:rPr>
                        <a:t>Bắc Giang</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23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5,183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5,359</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5,592</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4056676765"/>
                  </a:ext>
                </a:extLst>
              </a:tr>
              <a:tr h="377701">
                <a:tc>
                  <a:txBody>
                    <a:bodyPr/>
                    <a:lstStyle/>
                    <a:p>
                      <a:pPr algn="l" fontAlgn="ctr"/>
                      <a:r>
                        <a:rPr lang="vi-VN" sz="2400" u="none" strike="noStrike">
                          <a:solidFill>
                            <a:srgbClr val="0000FF"/>
                          </a:solidFill>
                          <a:effectLst/>
                        </a:rPr>
                        <a:t>Hà Nam</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31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5,097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5,576</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5,474</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994051345"/>
                  </a:ext>
                </a:extLst>
              </a:tr>
              <a:tr h="377701">
                <a:tc>
                  <a:txBody>
                    <a:bodyPr/>
                    <a:lstStyle/>
                    <a:p>
                      <a:pPr algn="l" fontAlgn="ctr"/>
                      <a:r>
                        <a:rPr lang="vi-VN" sz="2400" u="none" strike="noStrike">
                          <a:solidFill>
                            <a:srgbClr val="0000FF"/>
                          </a:solidFill>
                          <a:effectLst/>
                        </a:rPr>
                        <a:t>Quảng Ninh</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4,932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5,312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5,346</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441320060"/>
                  </a:ext>
                </a:extLst>
              </a:tr>
              <a:tr h="377701">
                <a:tc>
                  <a:txBody>
                    <a:bodyPr/>
                    <a:lstStyle/>
                    <a:p>
                      <a:pPr algn="l" fontAlgn="ctr"/>
                      <a:r>
                        <a:rPr lang="vi-VN" sz="2400" u="none" strike="noStrike">
                          <a:solidFill>
                            <a:srgbClr val="0000FF"/>
                          </a:solidFill>
                          <a:effectLst/>
                        </a:rPr>
                        <a:t>Bắc Ninh</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46</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61</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57</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4,894</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5,066</a:t>
                      </a:r>
                      <a:endParaRPr lang="vi-VN" sz="24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400" u="none" strike="noStrike">
                          <a:solidFill>
                            <a:srgbClr val="0000FF"/>
                          </a:solidFill>
                          <a:effectLst/>
                        </a:rPr>
                        <a:t>5,236</a:t>
                      </a:r>
                      <a:endParaRPr lang="vi-VN" sz="2400" b="1" i="0" u="none" strike="noStrike">
                        <a:solidFill>
                          <a:srgbClr val="0000FF"/>
                        </a:solidFill>
                        <a:effectLst/>
                        <a:latin typeface="+mj-lt"/>
                      </a:endParaRPr>
                    </a:p>
                  </a:txBody>
                  <a:tcPr marL="9525" marR="9525" marT="9525" marB="0" anchor="ctr">
                    <a:solidFill>
                      <a:srgbClr val="FFFF00"/>
                    </a:solidFill>
                  </a:tcPr>
                </a:tc>
                <a:extLst>
                  <a:ext uri="{0D108BD9-81ED-4DB2-BD59-A6C34878D82A}">
                    <a16:rowId xmlns:a16="http://schemas.microsoft.com/office/drawing/2014/main" val="3563329675"/>
                  </a:ext>
                </a:extLst>
              </a:tr>
              <a:tr h="377701">
                <a:tc>
                  <a:txBody>
                    <a:bodyPr/>
                    <a:lstStyle/>
                    <a:p>
                      <a:pPr algn="l" fontAlgn="ctr"/>
                      <a:r>
                        <a:rPr lang="vi-VN" sz="2400" u="none" strike="noStrike">
                          <a:solidFill>
                            <a:srgbClr val="0000FF"/>
                          </a:solidFill>
                          <a:effectLst/>
                        </a:rPr>
                        <a:t>Hải Dương</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4,887</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5,358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5,327</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218669600"/>
                  </a:ext>
                </a:extLst>
              </a:tr>
              <a:tr h="377701">
                <a:tc>
                  <a:txBody>
                    <a:bodyPr/>
                    <a:lstStyle/>
                    <a:p>
                      <a:pPr algn="l" fontAlgn="ctr"/>
                      <a:r>
                        <a:rPr lang="vi-VN" sz="2400" u="none" strike="noStrike">
                          <a:solidFill>
                            <a:srgbClr val="0000FF"/>
                          </a:solidFill>
                          <a:effectLst/>
                        </a:rPr>
                        <a:t>Hà Nội</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58</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4,641</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5,033</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5,001</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4294148891"/>
                  </a:ext>
                </a:extLst>
              </a:tr>
              <a:tr h="377701">
                <a:tc>
                  <a:txBody>
                    <a:bodyPr/>
                    <a:lstStyle/>
                    <a:p>
                      <a:pPr algn="l" fontAlgn="ctr"/>
                      <a:r>
                        <a:rPr lang="vi-VN" sz="2400" u="none" strike="noStrike">
                          <a:solidFill>
                            <a:srgbClr val="0000FF"/>
                          </a:solidFill>
                          <a:effectLst/>
                        </a:rPr>
                        <a:t>Hưng Yên</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60</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4,602</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5,145</a:t>
                      </a:r>
                      <a:endParaRPr lang="vi-VN" sz="2400" b="0"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5,23</a:t>
                      </a:r>
                      <a:endParaRPr lang="vi-VN" sz="24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685824796"/>
                  </a:ext>
                </a:extLst>
              </a:tr>
              <a:tr h="377701">
                <a:tc>
                  <a:txBody>
                    <a:bodyPr/>
                    <a:lstStyle/>
                    <a:p>
                      <a:pPr algn="l" fontAlgn="ctr"/>
                      <a:r>
                        <a:rPr lang="vi-VN" sz="2400" u="none" strike="noStrike">
                          <a:solidFill>
                            <a:srgbClr val="0000FF"/>
                          </a:solidFill>
                          <a:effectLst/>
                        </a:rPr>
                        <a:t>CẢ NƯỚC</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5,019</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5,51</a:t>
                      </a:r>
                      <a:endParaRPr lang="vi-VN" sz="2400" b="1" i="0" u="none" strike="noStrike">
                        <a:solidFill>
                          <a:srgbClr val="0000FF"/>
                        </a:solidFill>
                        <a:effectLst/>
                        <a:latin typeface="+mj-lt"/>
                      </a:endParaRPr>
                    </a:p>
                  </a:txBody>
                  <a:tcPr marL="9525" marR="9525" marT="9525" marB="0" anchor="ctr"/>
                </a:tc>
                <a:tc>
                  <a:txBody>
                    <a:bodyPr/>
                    <a:lstStyle/>
                    <a:p>
                      <a:pPr algn="ctr" fontAlgn="ctr"/>
                      <a:r>
                        <a:rPr lang="vi-VN" sz="2400" u="none" strike="noStrike">
                          <a:solidFill>
                            <a:srgbClr val="0000FF"/>
                          </a:solidFill>
                          <a:effectLst/>
                        </a:rPr>
                        <a:t>5,505</a:t>
                      </a:r>
                      <a:endParaRPr lang="vi-VN" sz="24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543662277"/>
                  </a:ext>
                </a:extLst>
              </a:tr>
            </a:tbl>
          </a:graphicData>
        </a:graphic>
      </p:graphicFrame>
    </p:spTree>
    <p:extLst>
      <p:ext uri="{BB962C8B-B14F-4D97-AF65-F5344CB8AC3E}">
        <p14:creationId xmlns:p14="http://schemas.microsoft.com/office/powerpoint/2010/main" val="594492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 NĂM 2022 </a:t>
            </a:r>
            <a:r>
              <a:rPr lang="en-US" sz="2000" b="1">
                <a:solidFill>
                  <a:srgbClr val="0000FF"/>
                </a:solidFill>
                <a:latin typeface="Times New Roman" panose="02020603050405020304" pitchFamily="18" charset="0"/>
                <a:cs typeface="Times New Roman" panose="02020603050405020304" pitchFamily="18" charset="0"/>
              </a:rPr>
              <a:t>MÔN VẬT LÍ</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5" name="Bảng 4">
            <a:extLst>
              <a:ext uri="{FF2B5EF4-FFF2-40B4-BE49-F238E27FC236}">
                <a16:creationId xmlns:a16="http://schemas.microsoft.com/office/drawing/2014/main" id="{D27E3818-C470-EC82-A69A-5E87206268B6}"/>
              </a:ext>
            </a:extLst>
          </p:cNvPr>
          <p:cNvGraphicFramePr>
            <a:graphicFrameLocks noGrp="1"/>
          </p:cNvGraphicFramePr>
          <p:nvPr>
            <p:extLst>
              <p:ext uri="{D42A27DB-BD31-4B8C-83A1-F6EECF244321}">
                <p14:modId xmlns:p14="http://schemas.microsoft.com/office/powerpoint/2010/main" val="3233002930"/>
              </p:ext>
            </p:extLst>
          </p:nvPr>
        </p:nvGraphicFramePr>
        <p:xfrm>
          <a:off x="574766" y="603073"/>
          <a:ext cx="11295016" cy="6107430"/>
        </p:xfrm>
        <a:graphic>
          <a:graphicData uri="http://schemas.openxmlformats.org/drawingml/2006/table">
            <a:tbl>
              <a:tblPr>
                <a:tableStyleId>{5DA37D80-6434-44D0-A028-1B22A696006F}</a:tableStyleId>
              </a:tblPr>
              <a:tblGrid>
                <a:gridCol w="3729635">
                  <a:extLst>
                    <a:ext uri="{9D8B030D-6E8A-4147-A177-3AD203B41FA5}">
                      <a16:colId xmlns:a16="http://schemas.microsoft.com/office/drawing/2014/main" val="499357286"/>
                    </a:ext>
                  </a:extLst>
                </a:gridCol>
                <a:gridCol w="1460419">
                  <a:extLst>
                    <a:ext uri="{9D8B030D-6E8A-4147-A177-3AD203B41FA5}">
                      <a16:colId xmlns:a16="http://schemas.microsoft.com/office/drawing/2014/main" val="1676710294"/>
                    </a:ext>
                  </a:extLst>
                </a:gridCol>
                <a:gridCol w="895140">
                  <a:extLst>
                    <a:ext uri="{9D8B030D-6E8A-4147-A177-3AD203B41FA5}">
                      <a16:colId xmlns:a16="http://schemas.microsoft.com/office/drawing/2014/main" val="2511086516"/>
                    </a:ext>
                  </a:extLst>
                </a:gridCol>
                <a:gridCol w="1400458">
                  <a:extLst>
                    <a:ext uri="{9D8B030D-6E8A-4147-A177-3AD203B41FA5}">
                      <a16:colId xmlns:a16="http://schemas.microsoft.com/office/drawing/2014/main" val="1900676251"/>
                    </a:ext>
                  </a:extLst>
                </a:gridCol>
                <a:gridCol w="955099">
                  <a:extLst>
                    <a:ext uri="{9D8B030D-6E8A-4147-A177-3AD203B41FA5}">
                      <a16:colId xmlns:a16="http://schemas.microsoft.com/office/drawing/2014/main" val="4241216858"/>
                    </a:ext>
                  </a:extLst>
                </a:gridCol>
                <a:gridCol w="1706466">
                  <a:extLst>
                    <a:ext uri="{9D8B030D-6E8A-4147-A177-3AD203B41FA5}">
                      <a16:colId xmlns:a16="http://schemas.microsoft.com/office/drawing/2014/main" val="4271675354"/>
                    </a:ext>
                  </a:extLst>
                </a:gridCol>
                <a:gridCol w="1147799">
                  <a:extLst>
                    <a:ext uri="{9D8B030D-6E8A-4147-A177-3AD203B41FA5}">
                      <a16:colId xmlns:a16="http://schemas.microsoft.com/office/drawing/2014/main" val="119926471"/>
                    </a:ext>
                  </a:extLst>
                </a:gridCol>
              </a:tblGrid>
              <a:tr h="370442">
                <a:tc>
                  <a:txBody>
                    <a:bodyPr/>
                    <a:lstStyle/>
                    <a:p>
                      <a:pPr algn="l" fontAlgn="ctr"/>
                      <a:r>
                        <a:rPr lang="vi-VN" sz="2800" u="none" strike="noStrike">
                          <a:solidFill>
                            <a:srgbClr val="0000FF"/>
                          </a:solidFill>
                          <a:effectLst/>
                          <a:latin typeface="+mj-lt"/>
                        </a:rPr>
                        <a:t> </a:t>
                      </a:r>
                      <a:endParaRPr lang="vi-VN" sz="2800" b="0" i="0" u="none" strike="noStrike">
                        <a:solidFill>
                          <a:srgbClr val="0000FF"/>
                        </a:solidFill>
                        <a:effectLst/>
                        <a:latin typeface="+mj-lt"/>
                      </a:endParaRPr>
                    </a:p>
                  </a:txBody>
                  <a:tcPr marL="9525" marR="9525" marT="9525" marB="0" anchor="ctr"/>
                </a:tc>
                <a:tc gridSpan="2">
                  <a:txBody>
                    <a:bodyPr/>
                    <a:lstStyle/>
                    <a:p>
                      <a:pPr algn="ctr" fontAlgn="ctr"/>
                      <a:r>
                        <a:rPr lang="vi-VN" sz="2800" u="none" strike="noStrike">
                          <a:solidFill>
                            <a:srgbClr val="0000FF"/>
                          </a:solidFill>
                          <a:effectLst/>
                          <a:latin typeface="+mj-lt"/>
                        </a:rPr>
                        <a:t>Điểm học bạ</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tc gridSpan="2">
                  <a:txBody>
                    <a:bodyPr/>
                    <a:lstStyle/>
                    <a:p>
                      <a:pPr algn="ctr" fontAlgn="ctr"/>
                      <a:r>
                        <a:rPr lang="vi-VN" sz="2800" u="none" strike="noStrike">
                          <a:solidFill>
                            <a:srgbClr val="0000FF"/>
                          </a:solidFill>
                          <a:effectLst/>
                          <a:latin typeface="+mj-lt"/>
                        </a:rPr>
                        <a:t>Điểm thi TN</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tc gridSpan="2">
                  <a:txBody>
                    <a:bodyPr/>
                    <a:lstStyle/>
                    <a:p>
                      <a:pPr algn="ctr" fontAlgn="ctr"/>
                      <a:r>
                        <a:rPr lang="vi-VN" sz="2800" u="none" strike="noStrike">
                          <a:solidFill>
                            <a:srgbClr val="0000FF"/>
                          </a:solidFill>
                          <a:effectLst/>
                          <a:latin typeface="+mj-lt"/>
                        </a:rPr>
                        <a:t>Chênh lệch</a:t>
                      </a:r>
                      <a:endParaRPr lang="vi-VN" sz="2800" b="1" i="0" u="none" strike="noStrike">
                        <a:solidFill>
                          <a:srgbClr val="0000FF"/>
                        </a:solidFill>
                        <a:effectLst/>
                        <a:latin typeface="+mj-lt"/>
                      </a:endParaRPr>
                    </a:p>
                  </a:txBody>
                  <a:tcPr marL="9525" marR="9525" marT="9525" marB="0" anchor="ctr"/>
                </a:tc>
                <a:tc hMerge="1">
                  <a:txBody>
                    <a:bodyPr/>
                    <a:lstStyle/>
                    <a:p>
                      <a:endParaRPr lang="vi-VN"/>
                    </a:p>
                  </a:txBody>
                  <a:tcPr/>
                </a:tc>
                <a:extLst>
                  <a:ext uri="{0D108BD9-81ED-4DB2-BD59-A6C34878D82A}">
                    <a16:rowId xmlns:a16="http://schemas.microsoft.com/office/drawing/2014/main" val="216080744"/>
                  </a:ext>
                </a:extLst>
              </a:tr>
              <a:tr h="370442">
                <a:tc>
                  <a:txBody>
                    <a:bodyPr/>
                    <a:lstStyle/>
                    <a:p>
                      <a:pPr algn="ctr" fontAlgn="ctr"/>
                      <a:r>
                        <a:rPr lang="vi-VN" sz="2800" u="none" strike="noStrike">
                          <a:solidFill>
                            <a:srgbClr val="0000FF"/>
                          </a:solidFill>
                          <a:effectLst/>
                          <a:latin typeface="+mj-lt"/>
                        </a:rPr>
                        <a:t>Tỉnh</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TB</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TB</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Điểm</a:t>
                      </a:r>
                      <a:endParaRPr lang="vi-VN" sz="2800" b="1"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XT</a:t>
                      </a:r>
                      <a:endParaRPr lang="vi-VN" sz="2800" b="1"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585338123"/>
                  </a:ext>
                </a:extLst>
              </a:tr>
              <a:tr h="356331">
                <a:tc>
                  <a:txBody>
                    <a:bodyPr/>
                    <a:lstStyle/>
                    <a:p>
                      <a:pPr algn="l" fontAlgn="ctr"/>
                      <a:r>
                        <a:rPr lang="vi-VN" sz="2800" u="none" strike="noStrike">
                          <a:solidFill>
                            <a:srgbClr val="0000FF"/>
                          </a:solidFill>
                          <a:effectLst/>
                          <a:latin typeface="+mj-lt"/>
                        </a:rPr>
                        <a:t>Tuyên Quang</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6,734</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62</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6,970</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16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-0,236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63</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702212778"/>
                  </a:ext>
                </a:extLst>
              </a:tr>
              <a:tr h="356331">
                <a:tc>
                  <a:txBody>
                    <a:bodyPr/>
                    <a:lstStyle/>
                    <a:p>
                      <a:pPr algn="l" fontAlgn="ctr"/>
                      <a:r>
                        <a:rPr lang="vi-VN" sz="2800" u="none" strike="noStrike">
                          <a:solidFill>
                            <a:srgbClr val="0000FF"/>
                          </a:solidFill>
                          <a:effectLst/>
                          <a:latin typeface="+mj-lt"/>
                        </a:rPr>
                        <a:t>Bình Dương</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6,859</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60</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7,006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12</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-0,147</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62</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117285763"/>
                  </a:ext>
                </a:extLst>
              </a:tr>
              <a:tr h="356331">
                <a:tc>
                  <a:txBody>
                    <a:bodyPr/>
                    <a:lstStyle/>
                    <a:p>
                      <a:pPr algn="l" fontAlgn="ctr"/>
                      <a:r>
                        <a:rPr lang="vi-VN" sz="2800" u="none" strike="noStrike">
                          <a:solidFill>
                            <a:srgbClr val="0000FF"/>
                          </a:solidFill>
                          <a:effectLst/>
                          <a:latin typeface="+mj-lt"/>
                        </a:rPr>
                        <a:t>Thừa Thiên Huế</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6,952</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58</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6,916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21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0,036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61</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687074822"/>
                  </a:ext>
                </a:extLst>
              </a:tr>
              <a:tr h="356331">
                <a:tc>
                  <a:txBody>
                    <a:bodyPr/>
                    <a:lstStyle/>
                    <a:p>
                      <a:pPr algn="l" fontAlgn="ctr"/>
                      <a:r>
                        <a:rPr lang="vi-VN" sz="2800" u="none" strike="noStrike">
                          <a:solidFill>
                            <a:srgbClr val="0000FF"/>
                          </a:solidFill>
                          <a:effectLst/>
                          <a:latin typeface="+mj-lt"/>
                        </a:rPr>
                        <a:t>Vĩnh Phúc</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7,530</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27</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7,391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3</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0,139</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57</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3600611006"/>
                  </a:ext>
                </a:extLst>
              </a:tr>
              <a:tr h="356331">
                <a:tc>
                  <a:txBody>
                    <a:bodyPr/>
                    <a:lstStyle/>
                    <a:p>
                      <a:pPr algn="l" fontAlgn="ctr"/>
                      <a:r>
                        <a:rPr lang="vi-VN" sz="2800" u="none" strike="noStrike">
                          <a:solidFill>
                            <a:srgbClr val="0000FF"/>
                          </a:solidFill>
                          <a:effectLst/>
                          <a:latin typeface="+mj-lt"/>
                        </a:rPr>
                        <a:t>Bắc Giang</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7,250</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39</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7,043</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11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0,207</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56</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911927378"/>
                  </a:ext>
                </a:extLst>
              </a:tr>
              <a:tr h="356331">
                <a:tc>
                  <a:txBody>
                    <a:bodyPr/>
                    <a:lstStyle/>
                    <a:p>
                      <a:pPr algn="l" fontAlgn="ctr"/>
                      <a:r>
                        <a:rPr lang="vi-VN" sz="2800" u="none" strike="noStrike">
                          <a:solidFill>
                            <a:srgbClr val="0000FF"/>
                          </a:solidFill>
                          <a:effectLst/>
                          <a:latin typeface="+mj-lt"/>
                        </a:rPr>
                        <a:t>Ninh Bình</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7,651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21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7,428</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2</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0,223</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53</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4111540110"/>
                  </a:ext>
                </a:extLst>
              </a:tr>
              <a:tr h="356331">
                <a:tc>
                  <a:txBody>
                    <a:bodyPr/>
                    <a:lstStyle/>
                    <a:p>
                      <a:pPr algn="l" fontAlgn="ctr"/>
                      <a:r>
                        <a:rPr lang="vi-VN" sz="2800" u="none" strike="noStrike">
                          <a:solidFill>
                            <a:srgbClr val="0000FF"/>
                          </a:solidFill>
                          <a:effectLst/>
                          <a:latin typeface="+mj-lt"/>
                        </a:rPr>
                        <a:t>Phú Thọ</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7,411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33</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7,146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0,265</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51</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4232304092"/>
                  </a:ext>
                </a:extLst>
              </a:tr>
              <a:tr h="356331">
                <a:tc>
                  <a:txBody>
                    <a:bodyPr/>
                    <a:lstStyle/>
                    <a:p>
                      <a:pPr algn="l" fontAlgn="ctr"/>
                      <a:r>
                        <a:rPr lang="vi-VN" sz="2800" u="none" strike="noStrike">
                          <a:solidFill>
                            <a:srgbClr val="0000FF"/>
                          </a:solidFill>
                          <a:effectLst/>
                          <a:latin typeface="+mj-lt"/>
                        </a:rPr>
                        <a:t>Quảng Trị</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7,271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37</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6,841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27</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0,430</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43</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917547782"/>
                  </a:ext>
                </a:extLst>
              </a:tr>
              <a:tr h="356331">
                <a:tc>
                  <a:txBody>
                    <a:bodyPr/>
                    <a:lstStyle/>
                    <a:p>
                      <a:pPr algn="l" fontAlgn="ctr"/>
                      <a:r>
                        <a:rPr lang="vi-VN" sz="2800" u="none" strike="noStrike">
                          <a:solidFill>
                            <a:srgbClr val="0000FF"/>
                          </a:solidFill>
                          <a:effectLst/>
                          <a:latin typeface="+mj-lt"/>
                        </a:rPr>
                        <a:t>Quảng Bình</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7,212</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44</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6,758</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30</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0,454</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42</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2643996573"/>
                  </a:ext>
                </a:extLst>
              </a:tr>
              <a:tr h="356331">
                <a:tc>
                  <a:txBody>
                    <a:bodyPr/>
                    <a:lstStyle/>
                    <a:p>
                      <a:pPr algn="l" fontAlgn="ctr"/>
                      <a:r>
                        <a:rPr lang="vi-VN" sz="2800" u="none" strike="noStrike">
                          <a:solidFill>
                            <a:srgbClr val="0000FF"/>
                          </a:solidFill>
                          <a:effectLst/>
                          <a:latin typeface="+mj-lt"/>
                        </a:rPr>
                        <a:t>Hà Tĩnh</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7,797</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15</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7,291</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28</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0,506</a:t>
                      </a:r>
                      <a:endParaRPr lang="vi-VN" sz="2800" b="0" i="0" u="none" strike="noStrike">
                        <a:solidFill>
                          <a:srgbClr val="0000FF"/>
                        </a:solidFill>
                        <a:effectLst/>
                        <a:latin typeface="+mj-lt"/>
                      </a:endParaRPr>
                    </a:p>
                  </a:txBody>
                  <a:tcPr marL="9525" marR="9525" marT="9525" marB="0" anchor="ctr"/>
                </a:tc>
                <a:tc>
                  <a:txBody>
                    <a:bodyPr/>
                    <a:lstStyle/>
                    <a:p>
                      <a:pPr algn="ctr" fontAlgn="ctr"/>
                      <a:r>
                        <a:rPr lang="vi-VN" sz="2800" u="none" strike="noStrike">
                          <a:solidFill>
                            <a:srgbClr val="0000FF"/>
                          </a:solidFill>
                          <a:effectLst/>
                          <a:latin typeface="+mj-lt"/>
                        </a:rPr>
                        <a:t>41</a:t>
                      </a:r>
                      <a:endParaRPr lang="vi-VN" sz="2800" b="0" i="0" u="none" strike="noStrike">
                        <a:solidFill>
                          <a:srgbClr val="0000FF"/>
                        </a:solidFill>
                        <a:effectLst/>
                        <a:latin typeface="+mj-lt"/>
                      </a:endParaRPr>
                    </a:p>
                  </a:txBody>
                  <a:tcPr marL="9525" marR="9525" marT="9525" marB="0" anchor="ctr"/>
                </a:tc>
                <a:extLst>
                  <a:ext uri="{0D108BD9-81ED-4DB2-BD59-A6C34878D82A}">
                    <a16:rowId xmlns:a16="http://schemas.microsoft.com/office/drawing/2014/main" val="1875210726"/>
                  </a:ext>
                </a:extLst>
              </a:tr>
              <a:tr h="356331">
                <a:tc>
                  <a:txBody>
                    <a:bodyPr/>
                    <a:lstStyle/>
                    <a:p>
                      <a:pPr algn="l" fontAlgn="ctr"/>
                      <a:r>
                        <a:rPr lang="vi-VN" sz="2800" u="none" strike="noStrike">
                          <a:solidFill>
                            <a:srgbClr val="0000FF"/>
                          </a:solidFill>
                          <a:effectLst/>
                          <a:latin typeface="+mj-lt"/>
                        </a:rPr>
                        <a:t>Bắc Ninh</a:t>
                      </a:r>
                      <a:endParaRPr lang="vi-VN" sz="28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800" u="none" strike="noStrike">
                          <a:solidFill>
                            <a:srgbClr val="0000FF"/>
                          </a:solidFill>
                          <a:effectLst/>
                          <a:latin typeface="+mj-lt"/>
                        </a:rPr>
                        <a:t>8,045</a:t>
                      </a:r>
                      <a:endParaRPr lang="vi-VN" sz="28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800" u="none" strike="noStrike">
                          <a:solidFill>
                            <a:srgbClr val="0000FF"/>
                          </a:solidFill>
                          <a:effectLst/>
                          <a:latin typeface="+mj-lt"/>
                        </a:rPr>
                        <a:t>7</a:t>
                      </a:r>
                      <a:endParaRPr lang="vi-VN" sz="28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800" u="none" strike="noStrike">
                          <a:solidFill>
                            <a:srgbClr val="0000FF"/>
                          </a:solidFill>
                          <a:effectLst/>
                          <a:latin typeface="+mj-lt"/>
                        </a:rPr>
                        <a:t>7,504</a:t>
                      </a:r>
                      <a:endParaRPr lang="vi-VN" sz="28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800" u="none" strike="noStrike">
                          <a:solidFill>
                            <a:srgbClr val="0000FF"/>
                          </a:solidFill>
                          <a:effectLst/>
                          <a:latin typeface="+mj-lt"/>
                        </a:rPr>
                        <a:t>1</a:t>
                      </a:r>
                      <a:endParaRPr lang="vi-VN" sz="28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800" u="none" strike="noStrike">
                          <a:solidFill>
                            <a:srgbClr val="0000FF"/>
                          </a:solidFill>
                          <a:effectLst/>
                          <a:latin typeface="+mj-lt"/>
                        </a:rPr>
                        <a:t>0,541</a:t>
                      </a:r>
                      <a:endParaRPr lang="vi-VN" sz="2800" b="1" i="0" u="none" strike="noStrike">
                        <a:solidFill>
                          <a:srgbClr val="0000FF"/>
                        </a:solidFill>
                        <a:effectLst/>
                        <a:latin typeface="+mj-lt"/>
                      </a:endParaRPr>
                    </a:p>
                  </a:txBody>
                  <a:tcPr marL="9525" marR="9525" marT="9525" marB="0" anchor="ctr">
                    <a:solidFill>
                      <a:srgbClr val="FFFF00"/>
                    </a:solidFill>
                  </a:tcPr>
                </a:tc>
                <a:tc>
                  <a:txBody>
                    <a:bodyPr/>
                    <a:lstStyle/>
                    <a:p>
                      <a:pPr algn="ctr" fontAlgn="ctr"/>
                      <a:r>
                        <a:rPr lang="vi-VN" sz="2800" u="none" strike="noStrike">
                          <a:solidFill>
                            <a:srgbClr val="0000FF"/>
                          </a:solidFill>
                          <a:effectLst/>
                          <a:latin typeface="+mj-lt"/>
                        </a:rPr>
                        <a:t>40</a:t>
                      </a:r>
                      <a:endParaRPr lang="vi-VN" sz="2800" b="1" i="0" u="none" strike="noStrike">
                        <a:solidFill>
                          <a:srgbClr val="0000FF"/>
                        </a:solidFill>
                        <a:effectLst/>
                        <a:latin typeface="+mj-lt"/>
                      </a:endParaRPr>
                    </a:p>
                  </a:txBody>
                  <a:tcPr marL="9525" marR="9525" marT="9525" marB="0" anchor="ctr">
                    <a:solidFill>
                      <a:srgbClr val="FFFF00"/>
                    </a:solidFill>
                  </a:tcPr>
                </a:tc>
                <a:extLst>
                  <a:ext uri="{0D108BD9-81ED-4DB2-BD59-A6C34878D82A}">
                    <a16:rowId xmlns:a16="http://schemas.microsoft.com/office/drawing/2014/main" val="3163292310"/>
                  </a:ext>
                </a:extLst>
              </a:tr>
              <a:tr h="356331">
                <a:tc>
                  <a:txBody>
                    <a:bodyPr/>
                    <a:lstStyle/>
                    <a:p>
                      <a:pPr algn="l" fontAlgn="ctr"/>
                      <a:r>
                        <a:rPr lang="vi-VN" sz="2800" b="1" i="1" u="none" strike="noStrike">
                          <a:solidFill>
                            <a:srgbClr val="0000FF"/>
                          </a:solidFill>
                          <a:effectLst/>
                          <a:latin typeface="+mj-lt"/>
                        </a:rPr>
                        <a:t>Cả nước</a:t>
                      </a:r>
                    </a:p>
                  </a:txBody>
                  <a:tcPr marL="9525" marR="9525" marT="9525" marB="0" anchor="ctr"/>
                </a:tc>
                <a:tc>
                  <a:txBody>
                    <a:bodyPr/>
                    <a:lstStyle/>
                    <a:p>
                      <a:pPr algn="ctr" fontAlgn="ctr"/>
                      <a:r>
                        <a:rPr lang="vi-VN" sz="2800" b="1" i="1" u="none" strike="noStrike">
                          <a:solidFill>
                            <a:srgbClr val="0000FF"/>
                          </a:solidFill>
                          <a:effectLst/>
                          <a:latin typeface="+mj-lt"/>
                        </a:rPr>
                        <a:t>7,590</a:t>
                      </a:r>
                    </a:p>
                  </a:txBody>
                  <a:tcPr marL="9525" marR="9525" marT="9525" marB="0" anchor="ctr"/>
                </a:tc>
                <a:tc>
                  <a:txBody>
                    <a:bodyPr/>
                    <a:lstStyle/>
                    <a:p>
                      <a:pPr algn="ctr" fontAlgn="ctr"/>
                      <a:r>
                        <a:rPr lang="vi-VN" sz="2800" b="1" i="1" u="none" strike="noStrike">
                          <a:solidFill>
                            <a:srgbClr val="0000FF"/>
                          </a:solidFill>
                          <a:effectLst/>
                          <a:latin typeface="+mj-lt"/>
                        </a:rPr>
                        <a:t> </a:t>
                      </a:r>
                    </a:p>
                  </a:txBody>
                  <a:tcPr marL="9525" marR="9525" marT="9525" marB="0" anchor="ctr"/>
                </a:tc>
                <a:tc>
                  <a:txBody>
                    <a:bodyPr/>
                    <a:lstStyle/>
                    <a:p>
                      <a:pPr algn="ctr" fontAlgn="ctr"/>
                      <a:r>
                        <a:rPr lang="vi-VN" sz="2800" b="1" i="1" u="none" strike="noStrike">
                          <a:solidFill>
                            <a:srgbClr val="0000FF"/>
                          </a:solidFill>
                          <a:effectLst/>
                          <a:latin typeface="+mj-lt"/>
                        </a:rPr>
                        <a:t>6,724</a:t>
                      </a:r>
                    </a:p>
                  </a:txBody>
                  <a:tcPr marL="9525" marR="9525" marT="9525" marB="0" anchor="ctr"/>
                </a:tc>
                <a:tc>
                  <a:txBody>
                    <a:bodyPr/>
                    <a:lstStyle/>
                    <a:p>
                      <a:pPr algn="l" fontAlgn="ctr"/>
                      <a:r>
                        <a:rPr lang="vi-VN" sz="2800" b="1" i="1" u="none" strike="noStrike">
                          <a:solidFill>
                            <a:srgbClr val="0000FF"/>
                          </a:solidFill>
                          <a:effectLst/>
                          <a:latin typeface="+mj-lt"/>
                        </a:rPr>
                        <a:t> </a:t>
                      </a:r>
                    </a:p>
                  </a:txBody>
                  <a:tcPr marL="9525" marR="9525" marT="9525" marB="0" anchor="ctr"/>
                </a:tc>
                <a:tc>
                  <a:txBody>
                    <a:bodyPr/>
                    <a:lstStyle/>
                    <a:p>
                      <a:pPr algn="ctr" fontAlgn="ctr"/>
                      <a:r>
                        <a:rPr lang="vi-VN" sz="2800" b="1" i="1" u="none" strike="noStrike">
                          <a:solidFill>
                            <a:srgbClr val="0000FF"/>
                          </a:solidFill>
                          <a:effectLst/>
                          <a:latin typeface="+mj-lt"/>
                        </a:rPr>
                        <a:t>0,866</a:t>
                      </a:r>
                    </a:p>
                  </a:txBody>
                  <a:tcPr marL="9525" marR="9525" marT="9525" marB="0" anchor="ctr"/>
                </a:tc>
                <a:tc>
                  <a:txBody>
                    <a:bodyPr/>
                    <a:lstStyle/>
                    <a:p>
                      <a:pPr algn="ctr" fontAlgn="ctr"/>
                      <a:r>
                        <a:rPr lang="vi-VN" sz="2800" b="1" i="1" u="none" strike="noStrike">
                          <a:solidFill>
                            <a:srgbClr val="0000FF"/>
                          </a:solidFill>
                          <a:effectLst/>
                          <a:latin typeface="+mj-lt"/>
                        </a:rPr>
                        <a:t> </a:t>
                      </a:r>
                    </a:p>
                  </a:txBody>
                  <a:tcPr marL="9525" marR="9525" marT="9525" marB="0" anchor="ctr"/>
                </a:tc>
                <a:extLst>
                  <a:ext uri="{0D108BD9-81ED-4DB2-BD59-A6C34878D82A}">
                    <a16:rowId xmlns:a16="http://schemas.microsoft.com/office/drawing/2014/main" val="2479784473"/>
                  </a:ext>
                </a:extLst>
              </a:tr>
            </a:tbl>
          </a:graphicData>
        </a:graphic>
      </p:graphicFrame>
    </p:spTree>
    <p:extLst>
      <p:ext uri="{BB962C8B-B14F-4D97-AF65-F5344CB8AC3E}">
        <p14:creationId xmlns:p14="http://schemas.microsoft.com/office/powerpoint/2010/main" val="2479360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hương diện">
  <a:themeElements>
    <a:clrScheme name="Đ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Phương diện">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hương diện">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Phương diện">
  <a:themeElements>
    <a:clrScheme name="Đ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Phương diện">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hương diện">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3381</TotalTime>
  <Words>3577</Words>
  <Application>Microsoft Office PowerPoint</Application>
  <PresentationFormat>Màn hình rộng</PresentationFormat>
  <Paragraphs>1982</Paragraphs>
  <Slides>29</Slides>
  <Notes>1</Notes>
  <HiddenSlides>0</HiddenSlides>
  <MMClips>0</MMClips>
  <ScaleCrop>false</ScaleCrop>
  <HeadingPairs>
    <vt:vector size="6" baseType="variant">
      <vt:variant>
        <vt:lpstr>Phông được Dùng</vt:lpstr>
      </vt:variant>
      <vt:variant>
        <vt:i4>8</vt:i4>
      </vt:variant>
      <vt:variant>
        <vt:lpstr>Chủ đề</vt:lpstr>
      </vt:variant>
      <vt:variant>
        <vt:i4>3</vt:i4>
      </vt:variant>
      <vt:variant>
        <vt:lpstr>Tiêu đề Bản chiếu</vt:lpstr>
      </vt:variant>
      <vt:variant>
        <vt:i4>29</vt:i4>
      </vt:variant>
    </vt:vector>
  </HeadingPairs>
  <TitlesOfParts>
    <vt:vector size="40" baseType="lpstr">
      <vt:lpstr>Arial</vt:lpstr>
      <vt:lpstr>Arial (Thân)</vt:lpstr>
      <vt:lpstr>Calibri</vt:lpstr>
      <vt:lpstr>Calibri Light</vt:lpstr>
      <vt:lpstr>Tahoma</vt:lpstr>
      <vt:lpstr>Times New Roman</vt:lpstr>
      <vt:lpstr>Trebuchet MS</vt:lpstr>
      <vt:lpstr>Wingdings 3</vt:lpstr>
      <vt:lpstr>Office Theme</vt:lpstr>
      <vt:lpstr>Phương diện</vt:lpstr>
      <vt:lpstr>1_Phương diện</vt:lpstr>
      <vt:lpstr>ỦY BAN NHÂN DÂN TỈNH BẮC NINH SỞ GIÁO DỤC VÀ ĐÀO TẠO</vt:lpstr>
      <vt:lpstr>Bản trình bày PowerPoint</vt:lpstr>
      <vt:lpstr>Bản trình bày PowerPoint</vt:lpstr>
      <vt:lpstr>Bản trình bày PowerPoint</vt:lpstr>
      <vt:lpstr>Bản trình bày PowerPoint</vt:lpstr>
      <vt:lpstr>THỐNG KÊ ĐIỂM THI TỐT NGHIỆP MÔN VẬT LÍ CÁC TỈNH NĂM 2020, 2021, 2022</vt:lpstr>
      <vt:lpstr>THỐNG KÊ ĐIỂM THI TỐT NGHIỆP MÔN HÓA HỌC CÁC TỈNH NĂM 2020, 2021, 2022</vt:lpstr>
      <vt:lpstr>THỐNG KÊ ĐIỂM THI TỐT NGHIỆP MÔN SINH HỌC CÁC TỈNH NĂM 2020, 2021, 2022</vt:lpstr>
      <vt:lpstr>THỐNG KÊ CHÊNH LỆCH GIỮA ĐIỂM THI VÀ ĐIỂM HỌC BẠ NĂM 2022 MÔN VẬT LÍ</vt:lpstr>
      <vt:lpstr>THỐNG KÊ CHÊNH LỆCH GIỮA ĐIỂM THI VÀ ĐIỂM HỌC BẠ NĂM 2022 MÔN HÓA HỌC</vt:lpstr>
      <vt:lpstr>THỐNG KÊ CHÊNH LỆCH GIỮA ĐIỂM THI VÀ ĐIỂM HỌC BẠ NĂM 2022 MÔN SINH HỌC</vt:lpstr>
      <vt:lpstr>THỐNG KÊ CHÊNH LỆCH GIỮA ĐIỂM THI VÀ ĐIỂM HỌC BẠ MÔN VẬT LÍ</vt:lpstr>
      <vt:lpstr>THỐNG KÊ CHÊNH LỆCH GIỮA ĐIỂM THI VÀ ĐIỂM HỌC BẠ MÔN HÓA HỌC</vt:lpstr>
      <vt:lpstr>THỐNG KÊ CHÊNH LỆCH GIỮA ĐIỂM THI VÀ ĐIỂM HỌC BẠ MÔN SINH HỌC</vt:lpstr>
      <vt:lpstr>THỐNG KÊ ĐIỂM TB MÔN TOÁN THI TỐT NGHIỆP NĂM 2022 CỦA 5 TỈNH BẮC NINH (47); NAM ĐỊNH (57); VĨNH PHÚC (41); HẢI PHÒNG (77); HÀ NAM (26)</vt:lpstr>
      <vt:lpstr>THỐNG KÊ ĐIỂM TB MÔN TOÁN THI TỐT NGHIỆP NĂM 2022 CỦA 5 TỈNH BẮC NINH (47); NAM ĐỊNH (57); VĨNH PHÚC (41); HẢI PHÒNG (77); HÀ NAM (26)</vt:lpstr>
      <vt:lpstr>TỔNG ĐIỂM THI MÔN TOÁN TOÀN TRƯỜNG NĂM 2022 </vt:lpstr>
      <vt:lpstr>TỔNG ĐIỂM THI MÔN TOÁN TOÀN TRƯỜNG NĂM 2022 </vt:lpstr>
      <vt:lpstr>THỐNG KÊ ĐIỂM THI MÔN TOÁN CÁC TỈNH NĂM 2022</vt:lpstr>
      <vt:lpstr>SO SÁNH ĐIỂM THI NĂM 2022 VÀ ĐIỂM THI THỬ THÁNG 3.2023 MÔN TOÁN</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MINH NHIEN</dc:creator>
  <cp:lastModifiedBy>Windows 10</cp:lastModifiedBy>
  <cp:revision>110</cp:revision>
  <dcterms:created xsi:type="dcterms:W3CDTF">2022-02-19T03:10:22Z</dcterms:created>
  <dcterms:modified xsi:type="dcterms:W3CDTF">2023-05-16T12:19:11Z</dcterms:modified>
</cp:coreProperties>
</file>