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2" r:id="rId3"/>
    <p:sldId id="261" r:id="rId4"/>
    <p:sldId id="260" r:id="rId5"/>
    <p:sldId id="264" r:id="rId6"/>
    <p:sldId id="263" r:id="rId7"/>
    <p:sldId id="268" r:id="rId8"/>
    <p:sldId id="269" r:id="rId9"/>
    <p:sldId id="267" r:id="rId10"/>
    <p:sldId id="266" r:id="rId11"/>
    <p:sldId id="271" r:id="rId12"/>
    <p:sldId id="270" r:id="rId13"/>
    <p:sldId id="265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C1659-68EC-49FF-B936-48A910D09A4C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9773A-C317-4E28-8FB9-992C1B30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5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6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4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6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2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9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9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3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E35D-8584-40CE-A507-D632F33D64B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88C75-C178-4A6B-9F75-6C4C7929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7272" y="1925218"/>
            <a:ext cx="6745014" cy="12055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8800" smtClean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ĐỌC MỞ RỘNG</a:t>
            </a:r>
            <a:endParaRPr lang="zh-CN" altLang="en-US" sz="8800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 descr="Hình ảnh Sách Dọc Sách Học Sách Hoạt Hình Minh Họa đồ Dùng Học Tập PNG ,  Sách Hoạt Hình Minh Họa, Họa, Minh PNG miễn phí tải tập tin PSDComment v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10021" r="14362" b="10582"/>
          <a:stretch/>
        </p:blipFill>
        <p:spPr bwMode="auto">
          <a:xfrm>
            <a:off x="2918207" y="3534616"/>
            <a:ext cx="2473600" cy="266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ồ họa mạng di động Clip art Đồ họa trẻ em Vector Hình ảnh - đọc sách part  clipart png tải về - Miễn phí trong suốt Phim Hoạt Hình png Tải về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5518" r="5337" b="9793"/>
          <a:stretch/>
        </p:blipFill>
        <p:spPr bwMode="auto">
          <a:xfrm>
            <a:off x="6227653" y="3683548"/>
            <a:ext cx="3184633" cy="2159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8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4040" y="457200"/>
            <a:ext cx="1046830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marR="0" indent="-1905" algn="just">
              <a:spcBef>
                <a:spcPts val="0"/>
              </a:spcBef>
              <a:spcAft>
                <a:spcPts val="0"/>
              </a:spcAft>
            </a:pPr>
            <a:r>
              <a:rPr lang="en-US" sz="24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</a:t>
            </a:r>
            <a:endParaRPr lang="en-US" sz="24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-"/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thơ thất ngôn bát cú Đường luật.</a:t>
            </a:r>
            <a:endParaRPr lang="en-US" sz="24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 điểm: Gồm tám câu, mỗi câu bảy chữ.</a:t>
            </a:r>
          </a:p>
          <a:p>
            <a:pPr algn="just">
              <a:spcAft>
                <a:spcPts val="600"/>
              </a:spcAft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Bài thơ gồm bốn phần đề - thực - luận - kết.</a:t>
            </a:r>
            <a:endParaRPr lang="en-US" sz="24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Phần đề gồm hai câu đầu, giới thiệu chung về vấn đề cần nói tới.</a:t>
            </a:r>
            <a:endParaRPr lang="en-US" sz="24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Hai câu 3-4 gọi là phần thực, có nhiệm vụ tả thực vấn đề.</a:t>
            </a:r>
            <a:endParaRPr lang="en-US" sz="24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Hai câu 5-6 gọi là phần luận. Phần này cũng đối nhau, có nhiệm vụ bàn luận, mở rộng vấn đề, làm cho ý thơ sâu sắc hơn.</a:t>
            </a:r>
            <a:endParaRPr lang="en-US" sz="24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Hai câu cuối gọi là phần kết, với nhiệm vụ kết thúc, tổng kết vấn đề.</a:t>
            </a:r>
            <a:endParaRPr lang="en-US" sz="24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Bài thơ Đường luật gieo vần ở tiếng cuối câu 1 - 2 - 4 - 6 - 8 và là vần bằng.</a:t>
            </a:r>
            <a:endParaRPr lang="en-US" sz="24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Bài thơ còn có niêm, câu 1 dính với câu 8; câu 2 với câu 3; câu 4 với câu 5; câu 6 với câu 7. Niêm có nghĩa là sự giống nhau về B - T theo nguyên tắc: “Nhất, tam, ngũ bất luận; Nhị, tứ, lục phân minh”.</a:t>
            </a:r>
            <a:endParaRPr lang="en-US" sz="24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Thông thường, thơ thất ngôn bát cú Đường luật ngắt nhịp 3/4 hoặc 4/3, đôi khi ngắt nhịp theo 2/2/3 hoặc 3/2/2 tùy theo mỗi bài.</a:t>
            </a:r>
            <a:endParaRPr lang="en-US" sz="24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9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06565" y="1806448"/>
            <a:ext cx="80666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marR="0" indent="-1905" algn="just"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</a:t>
            </a:r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Bài thơ thể hiện khí phách hiên ngang, bất khuất và tinh thần lạc quan cách mạng của người chiến sĩ trong cảnh tù đày nguy hiểm.</a:t>
            </a:r>
            <a:endParaRPr lang="en-US" sz="28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" marR="0" indent="-1905" algn="just"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 </a:t>
            </a:r>
            <a:endParaRPr lang="en-US" sz="28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-"/>
            </a:pPr>
            <a:r>
              <a:rPr lang="en-US" sz="2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 thuật: </a:t>
            </a:r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 điệu hào hùng, khoa trương, bút pháp lãng mạn vận dụng nhuần nhuyễn, thể thơ thất ngôn bát cú với các phép đối chặt chẽ </a:t>
            </a:r>
            <a:endParaRPr lang="en-US" sz="28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-"/>
            </a:pPr>
            <a:r>
              <a:rPr lang="en-US" sz="2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 dụng:</a:t>
            </a:r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Làm cho tầm vóc nhân vật trữ tình trở nên lớn lao, kì vĩ.</a:t>
            </a:r>
            <a:endParaRPr lang="en-US" sz="28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71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8057" y="2498178"/>
            <a:ext cx="5083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smtClean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3"/>
          <p:cNvSpPr/>
          <p:nvPr/>
        </p:nvSpPr>
        <p:spPr>
          <a:xfrm>
            <a:off x="3456862" y="1862307"/>
            <a:ext cx="563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Chia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673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Hình Ảnh Tạm Biệt Powerpoint, Ảnh Động Tạm Biệt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4" y="110359"/>
            <a:ext cx="12428484" cy="67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7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6670" y="2575512"/>
            <a:ext cx="6446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mtClean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KHỞI ĐỘNG</a:t>
            </a:r>
            <a:endParaRPr lang="zh-CN" altLang="en-US" sz="7200" dirty="0">
              <a:solidFill>
                <a:srgbClr val="C00000"/>
              </a:solidFill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6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39" y="-110360"/>
            <a:ext cx="12304439" cy="709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6716111" y="157655"/>
            <a:ext cx="5265682" cy="2033750"/>
          </a:xfrm>
          <a:prstGeom prst="cloudCallout">
            <a:avLst>
              <a:gd name="adj1" fmla="val -62141"/>
              <a:gd name="adj2" fmla="val 36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ra giấy những bài thơ, truyện về chủ đề: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 sông núi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 em đã sưu tầm được.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ài Thơ Quê Hương [Tế Hanh] ❤️️ Nội Dung, Nghệ Thuật, Phân Tí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4"/>
          <a:stretch/>
        </p:blipFill>
        <p:spPr bwMode="auto">
          <a:xfrm>
            <a:off x="110360" y="2554013"/>
            <a:ext cx="2207172" cy="3862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p 10 Bài văn phân tích tác phẩm &quot;Hai chữ nước nhà&quot; của Trần Tuấn Khải hay  nhất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06" y="2554013"/>
            <a:ext cx="2228193" cy="3862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hiếu dời đô: “Trên vâng mệnh trời, dưới theo lòng dân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81" y="2412123"/>
            <a:ext cx="2349063" cy="3862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op 12 Bài văn phân tích tác phẩm &quot;Hịch tướng sĩ&quot; của Trần Quốc Tuấn hay  nhất - toplist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826" y="2514599"/>
            <a:ext cx="2559267" cy="3657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0629" y="1922736"/>
            <a:ext cx="63782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7200" b="0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THÀNH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KIẾN THỨC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5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8413" y="2129708"/>
            <a:ext cx="58227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0070C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Bài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mtClean="0">
                <a:solidFill>
                  <a:srgbClr val="0070C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đề: </a:t>
            </a:r>
            <a:r>
              <a:rPr lang="en-US" sz="28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núi sông.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7965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0979" y="160283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Phiếu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13257"/>
              </p:ext>
            </p:extLst>
          </p:nvPr>
        </p:nvGraphicFramePr>
        <p:xfrm>
          <a:off x="914400" y="745058"/>
          <a:ext cx="10200289" cy="19467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3313"/>
                <a:gridCol w="1894501"/>
                <a:gridCol w="1893473"/>
                <a:gridCol w="1894501"/>
                <a:gridCol w="1894501"/>
              </a:tblGrid>
              <a:tr h="948400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89382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02704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74803"/>
              </p:ext>
            </p:extLst>
          </p:nvPr>
        </p:nvGraphicFramePr>
        <p:xfrm>
          <a:off x="882869" y="2931589"/>
          <a:ext cx="10231823" cy="3181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4107"/>
                <a:gridCol w="970259"/>
                <a:gridCol w="1940518"/>
                <a:gridCol w="1411286"/>
                <a:gridCol w="1411286"/>
                <a:gridCol w="2734367"/>
              </a:tblGrid>
              <a:tr h="1389040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thơ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Vần, nhịp, biện pháp tu từ đặc sắc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810216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666713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26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7186" y="1767006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2:</a:t>
            </a:r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Diễn tả nội dung một tác phẩm em đã đọc và tìm hiểu trong bài </a:t>
            </a:r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sông núi </a:t>
            </a:r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một hình thức nghệ thuật mà em thích (tranh, truyện tranh, nhạc, kịch bản hoạt cảnh,…)</a:t>
            </a:r>
            <a:endParaRPr lang="en-US" sz="28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78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11669" y="1164277"/>
            <a:ext cx="7220607" cy="452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bài thơ sau đây và trả lời các câu hỏi:</a:t>
            </a:r>
            <a:endParaRPr lang="en-US" sz="28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 là hào kiệt, vẫn phong lưu,</a:t>
            </a:r>
            <a:b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 mỏi chân thì hẵng ở tù.</a:t>
            </a:r>
            <a:b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 khách không nhà trong bốn bể,</a:t>
            </a:r>
            <a:b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 người có tội giữa năm châu.</a:t>
            </a:r>
            <a:b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Dang tay ôm chặt bồ kinh tế,</a:t>
            </a:r>
            <a:b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miệng cười tan cuộc oán thù.</a:t>
            </a:r>
            <a:b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 ấy hãy còn, còn sự nghiệp,</a:t>
            </a:r>
            <a:b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 nhiêu nguy hiểm sợ gì đâu.</a:t>
            </a:r>
            <a:endParaRPr lang="en-US" sz="28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Vào nhà ngục Quảng Đông – Phan Bội Châu)</a:t>
            </a:r>
            <a:endParaRPr lang="en-US" sz="28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1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0" y="0"/>
            <a:ext cx="1230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89889" y="1659285"/>
            <a:ext cx="65847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Bài thơ trên được viết theo thể thơ nào? Nêu khái quát đặc điểm thể thơ đó?</a:t>
            </a:r>
            <a:endParaRPr lang="en-US" sz="28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 Nêu nội dung bài thơ?</a:t>
            </a:r>
            <a:endParaRPr lang="en-US" sz="28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 Hãy chỉ ra nghệ thuật tiêu biểu trong bài thơ và nêu tác dụng?</a:t>
            </a:r>
            <a:endParaRPr lang="en-US" sz="280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Viết một đoạn văn trình bày suy nghĩ của em về thông điệp được gửi gắm qua đoạn thơ.</a:t>
            </a:r>
            <a:endParaRPr lang="en-US" sz="28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1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598</Words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华康海报体W12(P)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2023-06-26T02:45:21Z</dcterms:created>
  <dcterms:modified xsi:type="dcterms:W3CDTF">2023-06-26T09:03:29Z</dcterms:modified>
</cp:coreProperties>
</file>