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-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09/03/2018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09/03/2018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09/03/2018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09/03/2018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09/03/2018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3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09/03/2018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09/03/2018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6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09/03/2018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7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09/03/2018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09/03/2018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8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09/03/2018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09/03/2018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hdphoto" Target="../media/hdphoto8.wdp"/><Relationship Id="rId18" Type="http://schemas.openxmlformats.org/officeDocument/2006/relationships/image" Target="../media/image12.png"/><Relationship Id="rId26" Type="http://schemas.microsoft.com/office/2007/relationships/hdphoto" Target="../media/hdphoto14.wdp"/><Relationship Id="rId39" Type="http://schemas.microsoft.com/office/2007/relationships/hdphoto" Target="../media/hdphoto20.wdp"/><Relationship Id="rId21" Type="http://schemas.microsoft.com/office/2007/relationships/hdphoto" Target="../media/hdphoto12.wdp"/><Relationship Id="rId34" Type="http://schemas.microsoft.com/office/2007/relationships/hdphoto" Target="../media/hdphoto18.wdp"/><Relationship Id="rId42" Type="http://schemas.microsoft.com/office/2007/relationships/hdphoto" Target="../media/hdphoto21.wdp"/><Relationship Id="rId47" Type="http://schemas.openxmlformats.org/officeDocument/2006/relationships/image" Target="../media/image26.png"/><Relationship Id="rId50" Type="http://schemas.openxmlformats.org/officeDocument/2006/relationships/image" Target="../media/image27.png"/><Relationship Id="rId55" Type="http://schemas.openxmlformats.org/officeDocument/2006/relationships/slide" Target="slide7.xml"/><Relationship Id="rId7" Type="http://schemas.microsoft.com/office/2007/relationships/hdphoto" Target="../media/hdphoto5.wdp"/><Relationship Id="rId12" Type="http://schemas.openxmlformats.org/officeDocument/2006/relationships/image" Target="../media/image9.png"/><Relationship Id="rId17" Type="http://schemas.microsoft.com/office/2007/relationships/hdphoto" Target="../media/hdphoto10.wdp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38" Type="http://schemas.openxmlformats.org/officeDocument/2006/relationships/image" Target="../media/image23.png"/><Relationship Id="rId46" Type="http://schemas.openxmlformats.org/officeDocument/2006/relationships/slide" Target="slide4.xml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openxmlformats.org/officeDocument/2006/relationships/image" Target="../media/image18.png"/><Relationship Id="rId41" Type="http://schemas.openxmlformats.org/officeDocument/2006/relationships/image" Target="../media/image24.png"/><Relationship Id="rId54" Type="http://schemas.microsoft.com/office/2007/relationships/hdphoto" Target="../media/hdphoto2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7.wdp"/><Relationship Id="rId24" Type="http://schemas.openxmlformats.org/officeDocument/2006/relationships/image" Target="../media/image15.png"/><Relationship Id="rId32" Type="http://schemas.microsoft.com/office/2007/relationships/hdphoto" Target="../media/hdphoto17.wdp"/><Relationship Id="rId37" Type="http://schemas.microsoft.com/office/2007/relationships/hdphoto" Target="../media/hdphoto19.wdp"/><Relationship Id="rId40" Type="http://schemas.openxmlformats.org/officeDocument/2006/relationships/slide" Target="slide8.xml"/><Relationship Id="rId45" Type="http://schemas.microsoft.com/office/2007/relationships/hdphoto" Target="../media/hdphoto22.wdp"/><Relationship Id="rId53" Type="http://schemas.openxmlformats.org/officeDocument/2006/relationships/image" Target="../media/image28.png"/><Relationship Id="rId5" Type="http://schemas.microsoft.com/office/2007/relationships/hdphoto" Target="../media/hdphoto4.wdp"/><Relationship Id="rId15" Type="http://schemas.microsoft.com/office/2007/relationships/hdphoto" Target="../media/hdphoto9.wdp"/><Relationship Id="rId23" Type="http://schemas.microsoft.com/office/2007/relationships/hdphoto" Target="../media/hdphoto13.wdp"/><Relationship Id="rId28" Type="http://schemas.microsoft.com/office/2007/relationships/hdphoto" Target="../media/hdphoto15.wdp"/><Relationship Id="rId36" Type="http://schemas.openxmlformats.org/officeDocument/2006/relationships/image" Target="../media/image22.png"/><Relationship Id="rId49" Type="http://schemas.openxmlformats.org/officeDocument/2006/relationships/slide" Target="slide5.xml"/><Relationship Id="rId57" Type="http://schemas.microsoft.com/office/2007/relationships/hdphoto" Target="../media/hdphoto26.wdp"/><Relationship Id="rId10" Type="http://schemas.openxmlformats.org/officeDocument/2006/relationships/image" Target="../media/image8.png"/><Relationship Id="rId19" Type="http://schemas.microsoft.com/office/2007/relationships/hdphoto" Target="../media/hdphoto11.wdp"/><Relationship Id="rId31" Type="http://schemas.openxmlformats.org/officeDocument/2006/relationships/image" Target="../media/image19.png"/><Relationship Id="rId44" Type="http://schemas.openxmlformats.org/officeDocument/2006/relationships/image" Target="../media/image25.png"/><Relationship Id="rId52" Type="http://schemas.openxmlformats.org/officeDocument/2006/relationships/slide" Target="slide6.xml"/><Relationship Id="rId4" Type="http://schemas.openxmlformats.org/officeDocument/2006/relationships/image" Target="../media/image5.png"/><Relationship Id="rId9" Type="http://schemas.microsoft.com/office/2007/relationships/hdphoto" Target="../media/hdphoto6.wdp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image" Target="../media/image17.png"/><Relationship Id="rId30" Type="http://schemas.microsoft.com/office/2007/relationships/hdphoto" Target="../media/hdphoto16.wdp"/><Relationship Id="rId35" Type="http://schemas.openxmlformats.org/officeDocument/2006/relationships/image" Target="../media/image21.png"/><Relationship Id="rId43" Type="http://schemas.openxmlformats.org/officeDocument/2006/relationships/slide" Target="slide3.xml"/><Relationship Id="rId48" Type="http://schemas.microsoft.com/office/2007/relationships/hdphoto" Target="../media/hdphoto23.wdp"/><Relationship Id="rId56" Type="http://schemas.openxmlformats.org/officeDocument/2006/relationships/image" Target="../media/image29.png"/><Relationship Id="rId8" Type="http://schemas.openxmlformats.org/officeDocument/2006/relationships/image" Target="../media/image7.png"/><Relationship Id="rId51" Type="http://schemas.microsoft.com/office/2007/relationships/hdphoto" Target="../media/hdphoto24.wdp"/><Relationship Id="rId3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2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2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2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2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2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2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0"/>
            <a:ext cx="9144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62350"/>
            <a:ext cx="2057400" cy="195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77638" y="3943350"/>
            <a:ext cx="18373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/>
            <a:r>
              <a:rPr lang="en-US" sz="2800" dirty="0" smtClean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  <a:endParaRPr lang="en-US" sz="2800" dirty="0">
              <a:solidFill>
                <a:srgbClr val="009900"/>
              </a:solidFill>
              <a:latin typeface="UTM Azuki" panose="02040603050506020204" pitchFamily="18" charset="0"/>
            </a:endParaRPr>
          </a:p>
        </p:txBody>
      </p:sp>
      <p:pic>
        <p:nvPicPr>
          <p:cNvPr id="3076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246"/>
            <a:ext cx="1709737" cy="72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8" y="0"/>
            <a:ext cx="9405258" cy="529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76" y="911389"/>
            <a:ext cx="806324" cy="84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56814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756699"/>
            <a:ext cx="2558143" cy="7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0019"/>
            <a:ext cx="895577" cy="10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1442" y="-323850"/>
            <a:ext cx="1580158" cy="18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456987"/>
            <a:ext cx="1001485" cy="8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14" y="-19050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43" y="2035703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0750"/>
            <a:ext cx="1136392" cy="8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8442" y="2146754"/>
            <a:ext cx="1066800" cy="7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3" y="-19050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9550"/>
            <a:ext cx="3071954" cy="244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94" y="1997885"/>
            <a:ext cx="1683906" cy="57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9050"/>
            <a:ext cx="591798" cy="57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0911" y="2019694"/>
            <a:ext cx="765275" cy="6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9050"/>
            <a:ext cx="609600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8490688" y="2354552"/>
            <a:ext cx="1964133" cy="13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33" y="-19050"/>
            <a:ext cx="603071" cy="5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800294" y="3218800"/>
            <a:ext cx="1481647" cy="11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25" y="-19192"/>
            <a:ext cx="812475" cy="68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973" y="2952750"/>
            <a:ext cx="2305050" cy="233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80" y="514350"/>
            <a:ext cx="788574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" y="514350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0019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47" y="487754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64" y="527820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5" action="ppaction://hlinksldjump"/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527821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905" y="1200150"/>
            <a:ext cx="5179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047" y="2419350"/>
            <a:ext cx="4217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Thầy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cô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điền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câu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trả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lời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vào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đây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905" y="1200150"/>
            <a:ext cx="5179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047" y="2419350"/>
            <a:ext cx="4217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Thầy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cô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điền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câu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trả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lời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vào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đây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905" y="1200150"/>
            <a:ext cx="5179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047" y="2419350"/>
            <a:ext cx="4217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Thầy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cô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điền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câu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trả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lời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vào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đây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905" y="1200150"/>
            <a:ext cx="5179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047" y="2419350"/>
            <a:ext cx="4217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Thầy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cô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điền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câu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trả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lời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vào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đây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905" y="1200150"/>
            <a:ext cx="5179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047" y="2419350"/>
            <a:ext cx="4217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Thầy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cô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điền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câu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trả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lời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vào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đây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905" y="1200150"/>
            <a:ext cx="5179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047" y="2419350"/>
            <a:ext cx="4217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Thầy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cô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điền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câu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trả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lời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vào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đây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94</Words>
  <PresentationFormat>On-screen Show (16:9)</PresentationFormat>
  <Paragraphs>14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2018-03-09T07:14:39Z</dcterms:created>
  <dcterms:modified xsi:type="dcterms:W3CDTF">2018-03-09T12:48:04Z</dcterms:modified>
</cp:coreProperties>
</file>