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1" r:id="rId2"/>
    <p:sldId id="322" r:id="rId3"/>
    <p:sldId id="323" r:id="rId4"/>
    <p:sldId id="271" r:id="rId5"/>
    <p:sldId id="272" r:id="rId6"/>
    <p:sldId id="266" r:id="rId7"/>
    <p:sldId id="288" r:id="rId8"/>
    <p:sldId id="257" r:id="rId9"/>
    <p:sldId id="289" r:id="rId10"/>
    <p:sldId id="325" r:id="rId11"/>
    <p:sldId id="292" r:id="rId12"/>
    <p:sldId id="290" r:id="rId13"/>
    <p:sldId id="293" r:id="rId14"/>
    <p:sldId id="295" r:id="rId15"/>
    <p:sldId id="279" r:id="rId16"/>
    <p:sldId id="281" r:id="rId17"/>
    <p:sldId id="296" r:id="rId18"/>
    <p:sldId id="282" r:id="rId19"/>
    <p:sldId id="327" r:id="rId20"/>
    <p:sldId id="298" r:id="rId21"/>
    <p:sldId id="284" r:id="rId22"/>
    <p:sldId id="301" r:id="rId23"/>
    <p:sldId id="315" r:id="rId24"/>
    <p:sldId id="328" r:id="rId25"/>
    <p:sldId id="310" r:id="rId26"/>
    <p:sldId id="306" r:id="rId27"/>
    <p:sldId id="311" r:id="rId28"/>
    <p:sldId id="3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38F12-888A-411F-8951-1C3F4FC42FB8}" type="datetimeFigureOut">
              <a:rPr lang="en-SG" smtClean="0"/>
              <a:pPr/>
              <a:t>18/8/2020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58969-3DF4-4A96-8BB7-13B301EAA514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407212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18/8/2020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94862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18/8/2020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2117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18/8/2020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201817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1514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18/8/2020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425036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18/8/2020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375206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18/8/2020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363807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18/8/2020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35321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18/8/2020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406638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18/8/2020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347020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18/8/2020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56189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18/8/2020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35197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0369-0158-4D65-8896-10EF6C120713}" type="datetimeFigureOut">
              <a:rPr lang="en-SG" smtClean="0"/>
              <a:pPr/>
              <a:t>18/8/2020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41056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3435" y="3024095"/>
            <a:ext cx="12166460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4387" y="413851"/>
            <a:ext cx="11753636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39: </a:t>
            </a:r>
          </a:p>
          <a:p>
            <a:pPr algn="ctr"/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CÁC SỐ VÀ PHÉP TÍNH TRONG PHẠM VI 100</a:t>
            </a:r>
            <a:endParaRPr lang="en-US" altLang="zh-CN" sz="5333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45020" y="3073940"/>
            <a:ext cx="389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2400" b="1" i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Hường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6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7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93691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43" t="14751" r="19568" b="68007"/>
          <a:stretch/>
        </p:blipFill>
        <p:spPr>
          <a:xfrm>
            <a:off x="0" y="1384663"/>
            <a:ext cx="12192000" cy="504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10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623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13" t="14556" r="69573" b="82140"/>
          <a:stretch/>
        </p:blipFill>
        <p:spPr>
          <a:xfrm>
            <a:off x="0" y="1149530"/>
            <a:ext cx="3361765" cy="1028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80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644" y="2178424"/>
            <a:ext cx="5631705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+ 40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+ 20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931" y="2152300"/>
            <a:ext cx="530352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 – 10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– 40 =</a:t>
            </a:r>
          </a:p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– 20 =</a:t>
            </a:r>
            <a:endParaRPr lang="en-SG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105" y="2147054"/>
            <a:ext cx="3775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+ 10 =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5611" y="2090056"/>
            <a:ext cx="159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90</a:t>
            </a:r>
            <a:endParaRPr lang="en-US" sz="7200" b="1" dirty="0">
              <a:solidFill>
                <a:srgbClr val="C0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2514" y="3165957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3581" y="422597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06463" y="204754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46805" y="313675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06462" y="419907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49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64" t="34096" r="17950" b="52257"/>
          <a:stretch/>
        </p:blipFill>
        <p:spPr>
          <a:xfrm>
            <a:off x="718457" y="1614311"/>
            <a:ext cx="11212286" cy="5081451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6" t="13823" r="86037" b="81507"/>
          <a:stretch/>
        </p:blipFill>
        <p:spPr>
          <a:xfrm>
            <a:off x="0" y="1423851"/>
            <a:ext cx="718457" cy="11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329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14" t="2751" r="8114" b="8000"/>
          <a:stretch/>
        </p:blipFill>
        <p:spPr>
          <a:xfrm>
            <a:off x="2098040" y="1268761"/>
            <a:ext cx="1621451" cy="237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14" t="2751" r="8114" b="8000"/>
          <a:stretch/>
        </p:blipFill>
        <p:spPr>
          <a:xfrm>
            <a:off x="5231905" y="1268760"/>
            <a:ext cx="1621451" cy="2376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14" t="2751" r="8114" b="8000"/>
          <a:stretch/>
        </p:blipFill>
        <p:spPr>
          <a:xfrm>
            <a:off x="8112225" y="1196752"/>
            <a:ext cx="1621451" cy="2376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14" t="2751" r="8114" b="8000"/>
          <a:stretch/>
        </p:blipFill>
        <p:spPr>
          <a:xfrm>
            <a:off x="1991545" y="4058582"/>
            <a:ext cx="1621451" cy="2376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14" t="2751" r="8114" b="8000"/>
          <a:stretch/>
        </p:blipFill>
        <p:spPr>
          <a:xfrm>
            <a:off x="5159897" y="4058582"/>
            <a:ext cx="1621451" cy="2376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14" t="2751" r="8114" b="8000"/>
          <a:stretch/>
        </p:blipFill>
        <p:spPr>
          <a:xfrm>
            <a:off x="8100956" y="4014223"/>
            <a:ext cx="1621451" cy="23762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75583" y="1110639"/>
            <a:ext cx="2551076" cy="2773889"/>
            <a:chOff x="0" y="1054055"/>
            <a:chExt cx="2551076" cy="27738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32</a:t>
              </a:r>
              <a:endParaRPr lang="en-US" sz="5400" dirty="0"/>
            </a:p>
            <a:p>
              <a:r>
                <a:rPr lang="en-US" sz="5400" smtClean="0"/>
                <a:t>15</a:t>
              </a:r>
              <a:endParaRPr lang="en-US" sz="5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47528" y="278986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039098" y="1052737"/>
            <a:ext cx="2551076" cy="2773889"/>
            <a:chOff x="0" y="1054055"/>
            <a:chExt cx="2551076" cy="277388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71</a:t>
              </a:r>
              <a:endParaRPr lang="en-US" sz="5400" dirty="0"/>
            </a:p>
            <a:p>
              <a:r>
                <a:rPr lang="en-US" sz="5400" smtClean="0"/>
                <a:t>24</a:t>
              </a:r>
              <a:endParaRPr lang="en-US" sz="5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6200" y="272169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896200" y="980729"/>
            <a:ext cx="2551076" cy="2773889"/>
            <a:chOff x="0" y="1054055"/>
            <a:chExt cx="2551076" cy="27738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40</a:t>
              </a:r>
              <a:endParaRPr lang="en-US" sz="5400" dirty="0"/>
            </a:p>
            <a:p>
              <a:r>
                <a:rPr lang="en-US" sz="5400" smtClean="0"/>
                <a:t>39</a:t>
              </a:r>
              <a:endParaRPr lang="en-US" sz="5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544272" y="264968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79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775520" y="3900195"/>
            <a:ext cx="2551076" cy="2773889"/>
            <a:chOff x="0" y="1054055"/>
            <a:chExt cx="2551076" cy="27738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76</a:t>
              </a:r>
              <a:endParaRPr lang="en-US" sz="5400" dirty="0"/>
            </a:p>
            <a:p>
              <a:r>
                <a:rPr lang="en-US" sz="5400" smtClean="0"/>
                <a:t>42</a:t>
              </a:r>
              <a:endParaRPr lang="en-US" sz="5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975" y="1469553"/>
              <a:ext cx="59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2475520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985084" y="3895472"/>
            <a:ext cx="2551076" cy="2773889"/>
            <a:chOff x="0" y="1054055"/>
            <a:chExt cx="2551076" cy="2773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36</a:t>
              </a:r>
            </a:p>
            <a:p>
              <a:r>
                <a:rPr lang="en-US" sz="5400" smtClean="0"/>
                <a:t>21</a:t>
              </a:r>
              <a:endParaRPr lang="en-US" sz="5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975" y="1469553"/>
              <a:ext cx="559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614635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896200" y="3861049"/>
            <a:ext cx="2551076" cy="2773889"/>
            <a:chOff x="0" y="1054055"/>
            <a:chExt cx="2551076" cy="277388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smtClean="0"/>
                <a:t>47</a:t>
              </a:r>
              <a:endParaRPr lang="en-US" sz="5400" dirty="0"/>
            </a:p>
            <a:p>
              <a:r>
                <a:rPr lang="en-US" sz="5400" smtClean="0"/>
                <a:t>22</a:t>
              </a:r>
              <a:endParaRPr lang="en-US" sz="5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7975" y="1469553"/>
              <a:ext cx="66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/>
                <a:t>-</a:t>
              </a:r>
              <a:endParaRPr lang="en-US" sz="5400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8583302" y="5488741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6" t="13823" r="86037" b="81507"/>
          <a:stretch/>
        </p:blipFill>
        <p:spPr>
          <a:xfrm>
            <a:off x="0" y="137336"/>
            <a:ext cx="718457" cy="1196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238" y="381769"/>
            <a:ext cx="748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b, Đặt tính rồi tính:</a:t>
            </a:r>
            <a:endParaRPr lang="en-SG" sz="4000"/>
          </a:p>
        </p:txBody>
      </p:sp>
    </p:spTree>
    <p:extLst>
      <p:ext uri="{BB962C8B-B14F-4D97-AF65-F5344CB8AC3E}">
        <p14:creationId xmlns:p14="http://schemas.microsoft.com/office/powerpoint/2010/main" xmlns="" val="116265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4" grpId="0"/>
      <p:bldP spid="50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r="63534" b="70306"/>
          <a:stretch/>
        </p:blipFill>
        <p:spPr>
          <a:xfrm>
            <a:off x="398597" y="188260"/>
            <a:ext cx="3622074" cy="9720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4" t="50144" r="6112" b="11869"/>
          <a:stretch/>
        </p:blipFill>
        <p:spPr>
          <a:xfrm>
            <a:off x="0" y="995850"/>
            <a:ext cx="11771157" cy="5620871"/>
          </a:xfr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 flipV="1">
            <a:off x="4545874" y="4413068"/>
            <a:ext cx="3549831" cy="16089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41074" y="4384766"/>
            <a:ext cx="3675017" cy="165027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67200" y="2791098"/>
            <a:ext cx="3622766" cy="43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692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90" t="13109" r="17663" b="76932"/>
          <a:stretch/>
        </p:blipFill>
        <p:spPr>
          <a:xfrm>
            <a:off x="130629" y="3123387"/>
            <a:ext cx="11921671" cy="3174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337" y="2312126"/>
            <a:ext cx="10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smtClean="0"/>
              <a:t>)</a:t>
            </a:r>
            <a:endParaRPr lang="en-SG" sz="4000" b="1"/>
          </a:p>
        </p:txBody>
      </p:sp>
      <p:sp>
        <p:nvSpPr>
          <p:cNvPr id="2" name="TextBox 1"/>
          <p:cNvSpPr txBox="1"/>
          <p:nvPr/>
        </p:nvSpPr>
        <p:spPr>
          <a:xfrm>
            <a:off x="3971108" y="3944982"/>
            <a:ext cx="9666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64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5382" y="4763810"/>
            <a:ext cx="1058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14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4607" y="3944982"/>
            <a:ext cx="10972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</a:rPr>
              <a:t>46</a:t>
            </a:r>
            <a:endParaRPr lang="en-SG" sz="5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3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233" y="2329934"/>
            <a:ext cx="608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27" t="28448" r="18288" b="61837"/>
          <a:stretch/>
        </p:blipFill>
        <p:spPr>
          <a:xfrm>
            <a:off x="-104503" y="3159003"/>
            <a:ext cx="12156803" cy="358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417" y="4086466"/>
            <a:ext cx="10058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76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2319" y="4963886"/>
            <a:ext cx="101890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70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3795" y="4054892"/>
            <a:ext cx="1031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80</a:t>
            </a:r>
            <a:endParaRPr lang="en-SG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b="70306"/>
          <a:stretch/>
        </p:blipFill>
        <p:spPr>
          <a:xfrm>
            <a:off x="412044" y="169818"/>
            <a:ext cx="11640256" cy="107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91" t="42469" r="8122" b="10453"/>
          <a:stretch/>
        </p:blipFill>
        <p:spPr>
          <a:xfrm>
            <a:off x="91441" y="1240972"/>
            <a:ext cx="12100560" cy="5617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6584" y="6118412"/>
            <a:ext cx="2116183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0678" y="6136341"/>
            <a:ext cx="2249628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671" y="6163235"/>
            <a:ext cx="2152555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4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16916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48896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47" t="16955" r="77822" b="79551"/>
          <a:stretch/>
        </p:blipFill>
        <p:spPr>
          <a:xfrm>
            <a:off x="304800" y="0"/>
            <a:ext cx="1876697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25" t="24268" r="12721" b="62110"/>
          <a:stretch/>
        </p:blipFill>
        <p:spPr>
          <a:xfrm>
            <a:off x="0" y="1628775"/>
            <a:ext cx="12393706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65" y="2299066"/>
            <a:ext cx="42086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</a:rPr>
              <a:t>1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25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C00000"/>
                </a:solidFill>
              </a:rPr>
              <a:t>7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4788" y="2171701"/>
            <a:ext cx="4286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2171701"/>
            <a:ext cx="6000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2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5236" y="2171700"/>
            <a:ext cx="571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7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719" y="3671890"/>
            <a:ext cx="3922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7113" y="3657602"/>
            <a:ext cx="4571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4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75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58" t="45485" r="10274" b="12151"/>
          <a:stretch/>
        </p:blipFill>
        <p:spPr>
          <a:xfrm>
            <a:off x="249061" y="1062319"/>
            <a:ext cx="11476774" cy="568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r="64066" b="70306"/>
          <a:stretch/>
        </p:blipFill>
        <p:spPr>
          <a:xfrm>
            <a:off x="304468" y="26894"/>
            <a:ext cx="3554838" cy="10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5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78" t="50639" r="9876" b="20667"/>
          <a:stretch/>
        </p:blipFill>
        <p:spPr>
          <a:xfrm>
            <a:off x="53788" y="968983"/>
            <a:ext cx="12192000" cy="6150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156754"/>
            <a:ext cx="1165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accent2"/>
                </a:solidFill>
              </a:rPr>
              <a:t>2.   a,</a:t>
            </a:r>
            <a:r>
              <a:rPr lang="en-US" sz="4000" smtClean="0"/>
              <a:t>Kết quả phép tính trong mỗi ngôi sao.</a:t>
            </a:r>
            <a:endParaRPr lang="en-SG" sz="4000"/>
          </a:p>
        </p:txBody>
      </p:sp>
      <p:sp>
        <p:nvSpPr>
          <p:cNvPr id="12" name="TextBox 11"/>
          <p:cNvSpPr txBox="1"/>
          <p:nvPr/>
        </p:nvSpPr>
        <p:spPr>
          <a:xfrm>
            <a:off x="9629775" y="864640"/>
            <a:ext cx="2400300" cy="215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3" name="12-Point Star 12"/>
          <p:cNvSpPr/>
          <p:nvPr/>
        </p:nvSpPr>
        <p:spPr>
          <a:xfrm>
            <a:off x="10094559" y="5407373"/>
            <a:ext cx="2097441" cy="145062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12-Point Star 13"/>
          <p:cNvSpPr/>
          <p:nvPr/>
        </p:nvSpPr>
        <p:spPr>
          <a:xfrm>
            <a:off x="3836634" y="5376453"/>
            <a:ext cx="2097441" cy="148154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12-Point Star 14"/>
          <p:cNvSpPr/>
          <p:nvPr/>
        </p:nvSpPr>
        <p:spPr>
          <a:xfrm>
            <a:off x="1166832" y="4883803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12-Point Star 19"/>
          <p:cNvSpPr/>
          <p:nvPr/>
        </p:nvSpPr>
        <p:spPr>
          <a:xfrm>
            <a:off x="8984466" y="1465729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12-Point Star 21"/>
          <p:cNvSpPr/>
          <p:nvPr/>
        </p:nvSpPr>
        <p:spPr>
          <a:xfrm>
            <a:off x="833177" y="1026030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12-Point Star 23"/>
          <p:cNvSpPr/>
          <p:nvPr/>
        </p:nvSpPr>
        <p:spPr>
          <a:xfrm>
            <a:off x="6821095" y="5607424"/>
            <a:ext cx="1934546" cy="141431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9340663" y="2033780"/>
            <a:ext cx="127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</a:rPr>
              <a:t>26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24706" y="5657010"/>
            <a:ext cx="116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</a:rPr>
              <a:t>40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777" y="1658092"/>
            <a:ext cx="104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279" y="5458705"/>
            <a:ext cx="109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4431" y="5716260"/>
            <a:ext cx="105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40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1809" y="6115050"/>
            <a:ext cx="9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55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778" y="-167345"/>
            <a:ext cx="1667222" cy="14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4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23377 0.189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8884 0.12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" y="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76181 0.48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" y="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6007 0.538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" y="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3.33333E-6 L -0.29117 0.6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3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02643 0.538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  <p:bldP spid="24" grpId="0" animBg="1"/>
      <p:bldP spid="25" grpId="0"/>
      <p:bldP spid="27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29" t="50302" r="9822" b="20384"/>
          <a:stretch/>
        </p:blipFill>
        <p:spPr>
          <a:xfrm>
            <a:off x="171450" y="766482"/>
            <a:ext cx="11836774" cy="6078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40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29" t="50302" r="6838" b="20384"/>
          <a:stretch/>
        </p:blipFill>
        <p:spPr>
          <a:xfrm>
            <a:off x="171450" y="3802170"/>
            <a:ext cx="12206288" cy="30432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0007" y="773221"/>
            <a:ext cx="3879056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47 -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414497" y="827010"/>
            <a:ext cx="3976688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+ 5</a:t>
            </a:r>
            <a:endParaRPr lang="en-SG" sz="4000" dirty="0">
              <a:solidFill>
                <a:schemeClr val="tx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89772" y="758933"/>
            <a:ext cx="4414838" cy="30432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SG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40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b="70306"/>
          <a:stretch/>
        </p:blipFill>
        <p:spPr>
          <a:xfrm>
            <a:off x="412044" y="200025"/>
            <a:ext cx="11640256" cy="1081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30" t="6212" r="8462" b="49791"/>
          <a:stretch/>
        </p:blipFill>
        <p:spPr>
          <a:xfrm>
            <a:off x="-93309" y="1282347"/>
            <a:ext cx="12271022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267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76" t="6212" r="9904" b="85957"/>
          <a:stretch/>
        </p:blipFill>
        <p:spPr>
          <a:xfrm>
            <a:off x="257175" y="1"/>
            <a:ext cx="11801476" cy="127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38" y="2886075"/>
            <a:ext cx="96583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23 cây hoa hồng chưa nở hoa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32" t="14791" r="37646" b="81684"/>
          <a:stretch/>
        </p:blipFill>
        <p:spPr>
          <a:xfrm>
            <a:off x="607219" y="1271589"/>
            <a:ext cx="1110138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35" t="25396" r="10583" b="50406"/>
          <a:stretch/>
        </p:blipFill>
        <p:spPr>
          <a:xfrm>
            <a:off x="-1" y="3729038"/>
            <a:ext cx="12192001" cy="3128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76" y="1443038"/>
            <a:ext cx="1828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425" y="1443038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0" y="1443038"/>
            <a:ext cx="175736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8338" y="1443038"/>
            <a:ext cx="16287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9025" y="1447520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62" t="53333" r="8696" b="14732"/>
          <a:stretch/>
        </p:blipFill>
        <p:spPr>
          <a:xfrm>
            <a:off x="237067" y="1281288"/>
            <a:ext cx="11683999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25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62" t="53333" r="8696" b="14732"/>
          <a:stretch/>
        </p:blipFill>
        <p:spPr>
          <a:xfrm>
            <a:off x="94456" y="1281288"/>
            <a:ext cx="12097544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84" t="61882" r="51179" b="34561"/>
          <a:stretch/>
        </p:blipFill>
        <p:spPr>
          <a:xfrm>
            <a:off x="757238" y="2371724"/>
            <a:ext cx="9143999" cy="1057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044" y="3571875"/>
            <a:ext cx="58201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lớp có 67 bạn cùng tham gia buổi cắm trại.</a:t>
            </a:r>
            <a:endParaRPr lang="en-SG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663" y="2471739"/>
            <a:ext cx="14504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SG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438" y="2517905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942" y="2517905"/>
            <a:ext cx="1407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35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6763" y="2517905"/>
            <a:ext cx="12287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67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5661" y="2508940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84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b="7819"/>
          <a:stretch/>
        </p:blipFill>
        <p:spPr>
          <a:xfrm>
            <a:off x="-213078" y="129647"/>
            <a:ext cx="12112978" cy="658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8104" y="2815243"/>
            <a:ext cx="110043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0037" y="3871912"/>
            <a:ext cx="87153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6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094" y="3888531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1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5882" y="4961819"/>
            <a:ext cx="11295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80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6931" y="6051176"/>
            <a:ext cx="87153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5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093" y="6024059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endParaRPr lang="en-SG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9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42" t="6897" r="8462" b="74055"/>
          <a:stretch/>
        </p:blipFill>
        <p:spPr>
          <a:xfrm>
            <a:off x="90311" y="1241778"/>
            <a:ext cx="12101689" cy="5616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9867" y="3251200"/>
            <a:ext cx="4402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9023" y="3251198"/>
            <a:ext cx="661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4648" y="3382078"/>
            <a:ext cx="6745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0489" y="3443111"/>
            <a:ext cx="5094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35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97" r="77369" b="89527"/>
          <a:stretch/>
        </p:blipFill>
        <p:spPr>
          <a:xfrm>
            <a:off x="0" y="0"/>
            <a:ext cx="2877671" cy="99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72" t="27227" r="60650" b="68915"/>
          <a:stretch/>
        </p:blipFill>
        <p:spPr>
          <a:xfrm>
            <a:off x="0" y="1064911"/>
            <a:ext cx="4854388" cy="1941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088" y="5100638"/>
            <a:ext cx="585787" cy="131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01" t="31633" r="61093" b="64121"/>
          <a:stretch/>
        </p:blipFill>
        <p:spPr>
          <a:xfrm>
            <a:off x="-1" y="3822540"/>
            <a:ext cx="4706471" cy="2152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6846" y="4634625"/>
            <a:ext cx="6113054" cy="199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978" t="31857" r="9893" b="64553"/>
          <a:stretch/>
        </p:blipFill>
        <p:spPr>
          <a:xfrm>
            <a:off x="5338482" y="4271555"/>
            <a:ext cx="6853518" cy="16270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06" t="31411" r="34713" b="64403"/>
          <a:stretch/>
        </p:blipFill>
        <p:spPr>
          <a:xfrm>
            <a:off x="5338863" y="996138"/>
            <a:ext cx="6871063" cy="18968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59306" y="4175890"/>
            <a:ext cx="50561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C00000"/>
                </a:solidFill>
              </a:rPr>
              <a:t>3</a:t>
            </a:r>
            <a:endParaRPr lang="en-SG" sz="8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185" y="1452282"/>
            <a:ext cx="11449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60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4449" y="4483249"/>
            <a:ext cx="11126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90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82128" y="4517511"/>
            <a:ext cx="9647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6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682" r="11015" b="34526"/>
          <a:stretch/>
        </p:blipFill>
        <p:spPr>
          <a:xfrm>
            <a:off x="259644" y="1004711"/>
            <a:ext cx="11640256" cy="5592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51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99" t="38682" r="11015" b="42662"/>
          <a:stretch/>
        </p:blipFill>
        <p:spPr>
          <a:xfrm>
            <a:off x="470264" y="1004711"/>
            <a:ext cx="11429636" cy="4155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03" y="5159828"/>
            <a:ext cx="1133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a, Nam bước chân dài nhất.</a:t>
            </a:r>
            <a:endParaRPr lang="en-SG" sz="4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703" y="5852160"/>
            <a:ext cx="1031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mtClean="0">
                <a:latin typeface="+mj-lt"/>
              </a:rPr>
              <a:t>b, Việt có bước chân ngắn nhất.</a:t>
            </a:r>
            <a:endParaRPr lang="en-SG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1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34" t="65021" r="12407" b="7819"/>
          <a:stretch/>
        </p:blipFill>
        <p:spPr>
          <a:xfrm>
            <a:off x="0" y="1128888"/>
            <a:ext cx="11753145" cy="54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303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44" y="1606731"/>
            <a:ext cx="72252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mtClean="0">
                <a:latin typeface="+mj-lt"/>
              </a:rPr>
              <a:t>          Bạn Việt ghép hai trong ba tấm thẻ như hình vẽ để được một số có hai chữ số. Việt có thể ghép được những số: </a:t>
            </a:r>
            <a:endParaRPr lang="en-SG" sz="40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926" y="4402183"/>
            <a:ext cx="1556656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3788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4550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8" name="TextBox 17"/>
          <p:cNvSpPr txBox="1"/>
          <p:nvPr/>
        </p:nvSpPr>
        <p:spPr>
          <a:xfrm>
            <a:off x="711925" y="4506686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9" name="TextBox 18"/>
          <p:cNvSpPr txBox="1"/>
          <p:nvPr/>
        </p:nvSpPr>
        <p:spPr>
          <a:xfrm>
            <a:off x="259645" y="4524234"/>
            <a:ext cx="144813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37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1680" y="4524234"/>
            <a:ext cx="14682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30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1166" y="4503982"/>
            <a:ext cx="138793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70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3294" y="4503983"/>
            <a:ext cx="13322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C00000"/>
                </a:solidFill>
                <a:latin typeface="+mj-lt"/>
              </a:rPr>
              <a:t>73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25" t="65694" r="85504" b="29753"/>
          <a:stretch/>
        </p:blipFill>
        <p:spPr>
          <a:xfrm>
            <a:off x="174811" y="1264024"/>
            <a:ext cx="1237129" cy="1223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317" t="65828" r="15615" b="10199"/>
          <a:stretch/>
        </p:blipFill>
        <p:spPr>
          <a:xfrm>
            <a:off x="8084627" y="1875865"/>
            <a:ext cx="4107373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34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261</Words>
  <Application>Microsoft Office PowerPoint</Application>
  <PresentationFormat>Custom</PresentationFormat>
  <Paragraphs>108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Hường Phạm</dc:creator>
  <cp:lastModifiedBy>Vuong</cp:lastModifiedBy>
  <cp:revision>104</cp:revision>
  <dcterms:created xsi:type="dcterms:W3CDTF">2020-08-15T03:21:16Z</dcterms:created>
  <dcterms:modified xsi:type="dcterms:W3CDTF">2020-08-18T12:08:11Z</dcterms:modified>
</cp:coreProperties>
</file>