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8"/>
  </p:notesMasterIdLst>
  <p:sldIdLst>
    <p:sldId id="258" r:id="rId2"/>
    <p:sldId id="270" r:id="rId3"/>
    <p:sldId id="256" r:id="rId4"/>
    <p:sldId id="261" r:id="rId5"/>
    <p:sldId id="296" r:id="rId6"/>
    <p:sldId id="295" r:id="rId7"/>
    <p:sldId id="297" r:id="rId8"/>
    <p:sldId id="298" r:id="rId9"/>
    <p:sldId id="300" r:id="rId10"/>
    <p:sldId id="301" r:id="rId11"/>
    <p:sldId id="302" r:id="rId12"/>
    <p:sldId id="303" r:id="rId13"/>
    <p:sldId id="304" r:id="rId14"/>
    <p:sldId id="268" r:id="rId15"/>
    <p:sldId id="266" r:id="rId16"/>
    <p:sldId id="277" r:id="rId17"/>
  </p:sldIdLst>
  <p:sldSz cx="9144000" cy="5143500" type="screen16x9"/>
  <p:notesSz cx="6858000" cy="9144000"/>
  <p:embeddedFontLst>
    <p:embeddedFont>
      <p:font typeface="Baloo 2" panose="020B0604020202020204" charset="0"/>
      <p:regular r:id="rId19"/>
      <p:bold r:id="rId20"/>
    </p:embeddedFont>
    <p:embeddedFont>
      <p:font typeface="Open Sans" panose="020B0606030504020204" pitchFamily="34" charset="0"/>
      <p:regular r:id="rId21"/>
      <p:bold r:id="rId22"/>
      <p:italic r:id="rId23"/>
      <p:boldItalic r:id="rId24"/>
    </p:embeddedFont>
    <p:embeddedFont>
      <p:font typeface="Shrikhand"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BE7AEDF-6C07-4E65-9F3F-BC25D83EE203}">
          <p14:sldIdLst>
            <p14:sldId id="258"/>
            <p14:sldId id="270"/>
            <p14:sldId id="256"/>
            <p14:sldId id="261"/>
            <p14:sldId id="296"/>
            <p14:sldId id="295"/>
            <p14:sldId id="297"/>
            <p14:sldId id="298"/>
            <p14:sldId id="300"/>
            <p14:sldId id="301"/>
            <p14:sldId id="302"/>
            <p14:sldId id="303"/>
            <p14:sldId id="304"/>
            <p14:sldId id="268"/>
            <p14:sldId id="26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AB2F55-7E86-4468-A8DD-C1709A4FA402}">
  <a:tblStyle styleId="{90AB2F55-7E86-4468-A8DD-C1709A4FA4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992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192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836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500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gecc7082a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3" name="Google Shape;1593;gecc7082a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gd362d286f3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3" name="Google Shape;1983;gd362d286f3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740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117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98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83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8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46125" y="3462425"/>
            <a:ext cx="9650679" cy="2018196"/>
            <a:chOff x="-246125" y="3462425"/>
            <a:chExt cx="9650679" cy="2018196"/>
          </a:xfrm>
        </p:grpSpPr>
        <p:sp>
          <p:nvSpPr>
            <p:cNvPr id="10" name="Google Shape;10;p2"/>
            <p:cNvSpPr/>
            <p:nvPr/>
          </p:nvSpPr>
          <p:spPr>
            <a:xfrm>
              <a:off x="-246125" y="3462425"/>
              <a:ext cx="9650679" cy="2018196"/>
            </a:xfrm>
            <a:custGeom>
              <a:avLst/>
              <a:gdLst/>
              <a:ahLst/>
              <a:cxnLst/>
              <a:rect l="l" t="t" r="r" b="b"/>
              <a:pathLst>
                <a:path w="179314" h="37499" extrusionOk="0">
                  <a:moveTo>
                    <a:pt x="92556" y="1"/>
                  </a:moveTo>
                  <a:cubicBezTo>
                    <a:pt x="82965" y="1"/>
                    <a:pt x="72952" y="2341"/>
                    <a:pt x="66759" y="8988"/>
                  </a:cubicBezTo>
                  <a:cubicBezTo>
                    <a:pt x="65763" y="6542"/>
                    <a:pt x="55537" y="3153"/>
                    <a:pt x="44680" y="3153"/>
                  </a:cubicBezTo>
                  <a:cubicBezTo>
                    <a:pt x="36181" y="3153"/>
                    <a:pt x="27296" y="5230"/>
                    <a:pt x="22146" y="11461"/>
                  </a:cubicBezTo>
                  <a:cubicBezTo>
                    <a:pt x="21493" y="10412"/>
                    <a:pt x="20411" y="9966"/>
                    <a:pt x="19298" y="9966"/>
                  </a:cubicBezTo>
                  <a:cubicBezTo>
                    <a:pt x="17379" y="9966"/>
                    <a:pt x="15367" y="11291"/>
                    <a:pt x="15307" y="13130"/>
                  </a:cubicBezTo>
                  <a:cubicBezTo>
                    <a:pt x="13648" y="9002"/>
                    <a:pt x="5053" y="7256"/>
                    <a:pt x="1216" y="7256"/>
                  </a:cubicBezTo>
                  <a:cubicBezTo>
                    <a:pt x="725" y="7256"/>
                    <a:pt x="312" y="7285"/>
                    <a:pt x="1" y="7340"/>
                  </a:cubicBezTo>
                  <a:lnTo>
                    <a:pt x="1" y="37498"/>
                  </a:lnTo>
                  <a:lnTo>
                    <a:pt x="179313" y="37498"/>
                  </a:lnTo>
                  <a:lnTo>
                    <a:pt x="179313" y="7990"/>
                  </a:lnTo>
                  <a:cubicBezTo>
                    <a:pt x="179313" y="7990"/>
                    <a:pt x="177267" y="7283"/>
                    <a:pt x="174812" y="7283"/>
                  </a:cubicBezTo>
                  <a:cubicBezTo>
                    <a:pt x="172621" y="7283"/>
                    <a:pt x="170105" y="7846"/>
                    <a:pt x="168428" y="9979"/>
                  </a:cubicBezTo>
                  <a:cubicBezTo>
                    <a:pt x="167512" y="6525"/>
                    <a:pt x="156303" y="672"/>
                    <a:pt x="144885" y="672"/>
                  </a:cubicBezTo>
                  <a:cubicBezTo>
                    <a:pt x="138611" y="672"/>
                    <a:pt x="132275" y="2439"/>
                    <a:pt x="127547" y="7341"/>
                  </a:cubicBezTo>
                  <a:cubicBezTo>
                    <a:pt x="126583" y="6103"/>
                    <a:pt x="125128" y="5592"/>
                    <a:pt x="123656" y="5592"/>
                  </a:cubicBezTo>
                  <a:cubicBezTo>
                    <a:pt x="121599" y="5592"/>
                    <a:pt x="119508" y="6588"/>
                    <a:pt x="118672" y="7991"/>
                  </a:cubicBezTo>
                  <a:cubicBezTo>
                    <a:pt x="117746" y="4288"/>
                    <a:pt x="105536" y="1"/>
                    <a:pt x="92556"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53025" y="4302337"/>
              <a:ext cx="139921" cy="59784"/>
            </a:xfrm>
            <a:custGeom>
              <a:avLst/>
              <a:gdLst/>
              <a:ahLst/>
              <a:cxnLst/>
              <a:rect l="l" t="t" r="r" b="b"/>
              <a:pathLst>
                <a:path w="3410" h="1457" fill="none" extrusionOk="0">
                  <a:moveTo>
                    <a:pt x="3410" y="1456"/>
                  </a:moveTo>
                  <a:cubicBezTo>
                    <a:pt x="3333" y="647"/>
                    <a:pt x="2569" y="44"/>
                    <a:pt x="1776" y="22"/>
                  </a:cubicBezTo>
                  <a:cubicBezTo>
                    <a:pt x="983" y="0"/>
                    <a:pt x="513" y="512"/>
                    <a:pt x="1" y="1159"/>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514421" y="3911462"/>
              <a:ext cx="239507" cy="102499"/>
              <a:chOff x="1852125" y="2937450"/>
              <a:chExt cx="145925" cy="62450"/>
            </a:xfrm>
          </p:grpSpPr>
          <p:sp>
            <p:nvSpPr>
              <p:cNvPr id="13" name="Google Shape;13;p2"/>
              <p:cNvSpPr/>
              <p:nvPr/>
            </p:nvSpPr>
            <p:spPr>
              <a:xfrm>
                <a:off x="1852125" y="2963450"/>
                <a:ext cx="85250" cy="36450"/>
              </a:xfrm>
              <a:custGeom>
                <a:avLst/>
                <a:gdLst/>
                <a:ahLst/>
                <a:cxnLst/>
                <a:rect l="l" t="t" r="r" b="b"/>
                <a:pathLst>
                  <a:path w="3410" h="1458" fill="none" extrusionOk="0">
                    <a:moveTo>
                      <a:pt x="3409" y="1458"/>
                    </a:moveTo>
                    <a:cubicBezTo>
                      <a:pt x="3332" y="648"/>
                      <a:pt x="2568" y="45"/>
                      <a:pt x="1775" y="23"/>
                    </a:cubicBezTo>
                    <a:cubicBezTo>
                      <a:pt x="982" y="1"/>
                      <a:pt x="512" y="513"/>
                      <a:pt x="0"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12750" y="2937450"/>
                <a:ext cx="85300" cy="36450"/>
              </a:xfrm>
              <a:custGeom>
                <a:avLst/>
                <a:gdLst/>
                <a:ahLst/>
                <a:cxnLst/>
                <a:rect l="l" t="t" r="r" b="b"/>
                <a:pathLst>
                  <a:path w="3412" h="1458" fill="none" extrusionOk="0">
                    <a:moveTo>
                      <a:pt x="3411" y="1457"/>
                    </a:moveTo>
                    <a:cubicBezTo>
                      <a:pt x="3333" y="647"/>
                      <a:pt x="2570" y="44"/>
                      <a:pt x="1777" y="22"/>
                    </a:cubicBezTo>
                    <a:cubicBezTo>
                      <a:pt x="984" y="0"/>
                      <a:pt x="513" y="512"/>
                      <a:pt x="1"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7519660" y="3974723"/>
              <a:ext cx="139921" cy="59825"/>
            </a:xfrm>
            <a:custGeom>
              <a:avLst/>
              <a:gdLst/>
              <a:ahLst/>
              <a:cxnLst/>
              <a:rect l="l" t="t" r="r" b="b"/>
              <a:pathLst>
                <a:path w="3410" h="1458" fill="none" extrusionOk="0">
                  <a:moveTo>
                    <a:pt x="0" y="1458"/>
                  </a:moveTo>
                  <a:cubicBezTo>
                    <a:pt x="77" y="648"/>
                    <a:pt x="842" y="45"/>
                    <a:pt x="1634" y="23"/>
                  </a:cubicBezTo>
                  <a:cubicBezTo>
                    <a:pt x="2427" y="1"/>
                    <a:pt x="2898" y="513"/>
                    <a:pt x="3410" y="1161"/>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7186393" y="3735116"/>
              <a:ext cx="239507" cy="102499"/>
              <a:chOff x="3312825" y="2965525"/>
              <a:chExt cx="145925" cy="62450"/>
            </a:xfrm>
          </p:grpSpPr>
          <p:sp>
            <p:nvSpPr>
              <p:cNvPr id="17" name="Google Shape;17;p2"/>
              <p:cNvSpPr/>
              <p:nvPr/>
            </p:nvSpPr>
            <p:spPr>
              <a:xfrm>
                <a:off x="3373475" y="2991550"/>
                <a:ext cx="85275" cy="36425"/>
              </a:xfrm>
              <a:custGeom>
                <a:avLst/>
                <a:gdLst/>
                <a:ahLst/>
                <a:cxnLst/>
                <a:rect l="l" t="t" r="r" b="b"/>
                <a:pathLst>
                  <a:path w="3411" h="1457" fill="none" extrusionOk="0">
                    <a:moveTo>
                      <a:pt x="0" y="1457"/>
                    </a:moveTo>
                    <a:cubicBezTo>
                      <a:pt x="77" y="648"/>
                      <a:pt x="841" y="44"/>
                      <a:pt x="1634" y="22"/>
                    </a:cubicBezTo>
                    <a:cubicBezTo>
                      <a:pt x="2427" y="0"/>
                      <a:pt x="2898" y="512"/>
                      <a:pt x="3410"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312825" y="2965525"/>
                <a:ext cx="85250" cy="36450"/>
              </a:xfrm>
              <a:custGeom>
                <a:avLst/>
                <a:gdLst/>
                <a:ahLst/>
                <a:cxnLst/>
                <a:rect l="l" t="t" r="r" b="b"/>
                <a:pathLst>
                  <a:path w="3410" h="1458" fill="none" extrusionOk="0">
                    <a:moveTo>
                      <a:pt x="0" y="1457"/>
                    </a:moveTo>
                    <a:cubicBezTo>
                      <a:pt x="77" y="648"/>
                      <a:pt x="840" y="45"/>
                      <a:pt x="1633" y="23"/>
                    </a:cubicBezTo>
                    <a:cubicBezTo>
                      <a:pt x="2426" y="1"/>
                      <a:pt x="2897" y="513"/>
                      <a:pt x="3409"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 name="Google Shape;19;p2"/>
          <p:cNvGrpSpPr/>
          <p:nvPr/>
        </p:nvGrpSpPr>
        <p:grpSpPr>
          <a:xfrm>
            <a:off x="-506887" y="4270450"/>
            <a:ext cx="10172060" cy="2092137"/>
            <a:chOff x="-506887" y="4270450"/>
            <a:chExt cx="10172060" cy="2092137"/>
          </a:xfrm>
        </p:grpSpPr>
        <p:sp>
          <p:nvSpPr>
            <p:cNvPr id="20" name="Google Shape;20;p2"/>
            <p:cNvSpPr/>
            <p:nvPr/>
          </p:nvSpPr>
          <p:spPr>
            <a:xfrm>
              <a:off x="-506887" y="4270450"/>
              <a:ext cx="10172060" cy="2092137"/>
            </a:xfrm>
            <a:custGeom>
              <a:avLst/>
              <a:gdLst/>
              <a:ahLst/>
              <a:cxnLst/>
              <a:rect l="l" t="t" r="r" b="b"/>
              <a:pathLst>
                <a:path w="175335" h="36062" extrusionOk="0">
                  <a:moveTo>
                    <a:pt x="87668" y="0"/>
                  </a:moveTo>
                  <a:cubicBezTo>
                    <a:pt x="64417" y="0"/>
                    <a:pt x="42119" y="1900"/>
                    <a:pt x="25678" y="5281"/>
                  </a:cubicBezTo>
                  <a:cubicBezTo>
                    <a:pt x="9237" y="8663"/>
                    <a:pt x="1" y="13248"/>
                    <a:pt x="1" y="18031"/>
                  </a:cubicBezTo>
                  <a:cubicBezTo>
                    <a:pt x="1" y="22813"/>
                    <a:pt x="9237" y="27398"/>
                    <a:pt x="25678" y="30780"/>
                  </a:cubicBezTo>
                  <a:cubicBezTo>
                    <a:pt x="42119" y="34162"/>
                    <a:pt x="64417" y="36061"/>
                    <a:pt x="87668" y="36061"/>
                  </a:cubicBezTo>
                  <a:cubicBezTo>
                    <a:pt x="110920" y="36061"/>
                    <a:pt x="133217" y="34162"/>
                    <a:pt x="149659" y="30780"/>
                  </a:cubicBezTo>
                  <a:cubicBezTo>
                    <a:pt x="166099" y="27398"/>
                    <a:pt x="175335" y="22813"/>
                    <a:pt x="175335" y="18031"/>
                  </a:cubicBezTo>
                  <a:cubicBezTo>
                    <a:pt x="175335" y="13248"/>
                    <a:pt x="166099" y="8663"/>
                    <a:pt x="149659" y="5281"/>
                  </a:cubicBezTo>
                  <a:cubicBezTo>
                    <a:pt x="133217" y="1900"/>
                    <a:pt x="110920" y="0"/>
                    <a:pt x="87668"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0100" y="4786649"/>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948800" y="4691899"/>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759500" y="4842474"/>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ctrTitle"/>
          </p:nvPr>
        </p:nvSpPr>
        <p:spPr>
          <a:xfrm>
            <a:off x="720000" y="692400"/>
            <a:ext cx="7704000" cy="146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5" name="Google Shape;25;p2"/>
          <p:cNvSpPr txBox="1">
            <a:spLocks noGrp="1"/>
          </p:cNvSpPr>
          <p:nvPr>
            <p:ph type="subTitle" idx="1"/>
          </p:nvPr>
        </p:nvSpPr>
        <p:spPr>
          <a:xfrm>
            <a:off x="2123653" y="2280700"/>
            <a:ext cx="4893600" cy="274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6" name="Google Shape;26;p2"/>
          <p:cNvGrpSpPr/>
          <p:nvPr/>
        </p:nvGrpSpPr>
        <p:grpSpPr>
          <a:xfrm>
            <a:off x="7959724" y="3954544"/>
            <a:ext cx="565003" cy="832113"/>
            <a:chOff x="5515450" y="3969050"/>
            <a:chExt cx="439725" cy="645800"/>
          </a:xfrm>
        </p:grpSpPr>
        <p:sp>
          <p:nvSpPr>
            <p:cNvPr id="27" name="Google Shape;27;p2"/>
            <p:cNvSpPr/>
            <p:nvPr/>
          </p:nvSpPr>
          <p:spPr>
            <a:xfrm>
              <a:off x="5620400" y="4279375"/>
              <a:ext cx="77175" cy="286875"/>
            </a:xfrm>
            <a:custGeom>
              <a:avLst/>
              <a:gdLst/>
              <a:ahLst/>
              <a:cxnLst/>
              <a:rect l="l" t="t" r="r" b="b"/>
              <a:pathLst>
                <a:path w="3087" h="11475" extrusionOk="0">
                  <a:moveTo>
                    <a:pt x="3086" y="0"/>
                  </a:moveTo>
                  <a:lnTo>
                    <a:pt x="3086" y="0"/>
                  </a:lnTo>
                  <a:cubicBezTo>
                    <a:pt x="3062" y="29"/>
                    <a:pt x="3043" y="56"/>
                    <a:pt x="3027" y="90"/>
                  </a:cubicBezTo>
                  <a:cubicBezTo>
                    <a:pt x="2945" y="257"/>
                    <a:pt x="1611" y="3007"/>
                    <a:pt x="669" y="6833"/>
                  </a:cubicBezTo>
                  <a:cubicBezTo>
                    <a:pt x="665" y="6846"/>
                    <a:pt x="662" y="6856"/>
                    <a:pt x="662" y="6856"/>
                  </a:cubicBezTo>
                  <a:cubicBezTo>
                    <a:pt x="397" y="7932"/>
                    <a:pt x="165" y="9098"/>
                    <a:pt x="1" y="10309"/>
                  </a:cubicBezTo>
                  <a:lnTo>
                    <a:pt x="798" y="11474"/>
                  </a:lnTo>
                  <a:cubicBezTo>
                    <a:pt x="948" y="9960"/>
                    <a:pt x="1223" y="8496"/>
                    <a:pt x="1551" y="7159"/>
                  </a:cubicBezTo>
                  <a:cubicBezTo>
                    <a:pt x="1554" y="7142"/>
                    <a:pt x="1558" y="7126"/>
                    <a:pt x="1561" y="7109"/>
                  </a:cubicBezTo>
                  <a:cubicBezTo>
                    <a:pt x="1573" y="7061"/>
                    <a:pt x="1585" y="7009"/>
                    <a:pt x="1600" y="6957"/>
                  </a:cubicBezTo>
                  <a:cubicBezTo>
                    <a:pt x="1947" y="5564"/>
                    <a:pt x="2349" y="4314"/>
                    <a:pt x="2717" y="3295"/>
                  </a:cubicBezTo>
                  <a:cubicBezTo>
                    <a:pt x="2515" y="2375"/>
                    <a:pt x="2734" y="1156"/>
                    <a:pt x="3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689150" y="4145875"/>
              <a:ext cx="89725" cy="88775"/>
            </a:xfrm>
            <a:custGeom>
              <a:avLst/>
              <a:gdLst/>
              <a:ahLst/>
              <a:cxnLst/>
              <a:rect l="l" t="t" r="r" b="b"/>
              <a:pathLst>
                <a:path w="3589" h="3551" extrusionOk="0">
                  <a:moveTo>
                    <a:pt x="1820" y="1"/>
                  </a:moveTo>
                  <a:cubicBezTo>
                    <a:pt x="1802" y="1"/>
                    <a:pt x="1783" y="1"/>
                    <a:pt x="1765" y="2"/>
                  </a:cubicBezTo>
                  <a:cubicBezTo>
                    <a:pt x="1736" y="2"/>
                    <a:pt x="1708" y="2"/>
                    <a:pt x="1680" y="5"/>
                  </a:cubicBezTo>
                  <a:cubicBezTo>
                    <a:pt x="1670" y="5"/>
                    <a:pt x="1660" y="5"/>
                    <a:pt x="1650" y="7"/>
                  </a:cubicBezTo>
                  <a:cubicBezTo>
                    <a:pt x="1412" y="24"/>
                    <a:pt x="1172" y="90"/>
                    <a:pt x="946" y="214"/>
                  </a:cubicBezTo>
                  <a:cubicBezTo>
                    <a:pt x="722" y="337"/>
                    <a:pt x="536" y="498"/>
                    <a:pt x="388" y="691"/>
                  </a:cubicBezTo>
                  <a:cubicBezTo>
                    <a:pt x="384" y="695"/>
                    <a:pt x="384" y="699"/>
                    <a:pt x="382" y="704"/>
                  </a:cubicBezTo>
                  <a:cubicBezTo>
                    <a:pt x="377" y="707"/>
                    <a:pt x="374" y="713"/>
                    <a:pt x="368" y="717"/>
                  </a:cubicBezTo>
                  <a:cubicBezTo>
                    <a:pt x="352" y="740"/>
                    <a:pt x="339" y="762"/>
                    <a:pt x="324" y="783"/>
                  </a:cubicBezTo>
                  <a:lnTo>
                    <a:pt x="324" y="783"/>
                  </a:lnTo>
                  <a:cubicBezTo>
                    <a:pt x="323" y="782"/>
                    <a:pt x="323" y="782"/>
                    <a:pt x="323" y="781"/>
                  </a:cubicBezTo>
                  <a:cubicBezTo>
                    <a:pt x="189" y="981"/>
                    <a:pt x="91" y="1208"/>
                    <a:pt x="46" y="1464"/>
                  </a:cubicBezTo>
                  <a:cubicBezTo>
                    <a:pt x="1" y="1715"/>
                    <a:pt x="13" y="1965"/>
                    <a:pt x="71" y="2198"/>
                  </a:cubicBezTo>
                  <a:cubicBezTo>
                    <a:pt x="81" y="2235"/>
                    <a:pt x="91" y="2273"/>
                    <a:pt x="102" y="2307"/>
                  </a:cubicBezTo>
                  <a:cubicBezTo>
                    <a:pt x="173" y="2539"/>
                    <a:pt x="291" y="2756"/>
                    <a:pt x="461" y="2948"/>
                  </a:cubicBezTo>
                  <a:cubicBezTo>
                    <a:pt x="630" y="3141"/>
                    <a:pt x="832" y="3286"/>
                    <a:pt x="1050" y="3387"/>
                  </a:cubicBezTo>
                  <a:cubicBezTo>
                    <a:pt x="1054" y="3387"/>
                    <a:pt x="1057" y="3389"/>
                    <a:pt x="1060" y="3391"/>
                  </a:cubicBezTo>
                  <a:cubicBezTo>
                    <a:pt x="1064" y="3393"/>
                    <a:pt x="1070" y="3394"/>
                    <a:pt x="1076" y="3398"/>
                  </a:cubicBezTo>
                  <a:cubicBezTo>
                    <a:pt x="1103" y="3408"/>
                    <a:pt x="1129" y="3420"/>
                    <a:pt x="1158" y="3427"/>
                  </a:cubicBezTo>
                  <a:lnTo>
                    <a:pt x="1158" y="3431"/>
                  </a:lnTo>
                  <a:cubicBezTo>
                    <a:pt x="1355" y="3506"/>
                    <a:pt x="1570" y="3551"/>
                    <a:pt x="1794" y="3551"/>
                  </a:cubicBezTo>
                  <a:cubicBezTo>
                    <a:pt x="1823" y="3551"/>
                    <a:pt x="1851" y="3550"/>
                    <a:pt x="1880" y="3548"/>
                  </a:cubicBezTo>
                  <a:cubicBezTo>
                    <a:pt x="2138" y="3536"/>
                    <a:pt x="2380" y="3468"/>
                    <a:pt x="2594" y="3359"/>
                  </a:cubicBezTo>
                  <a:cubicBezTo>
                    <a:pt x="2596" y="3356"/>
                    <a:pt x="2600" y="3356"/>
                    <a:pt x="2606" y="3355"/>
                  </a:cubicBezTo>
                  <a:cubicBezTo>
                    <a:pt x="2635" y="3341"/>
                    <a:pt x="2662" y="3325"/>
                    <a:pt x="2691" y="3306"/>
                  </a:cubicBezTo>
                  <a:cubicBezTo>
                    <a:pt x="2900" y="3188"/>
                    <a:pt x="3087" y="3022"/>
                    <a:pt x="3238" y="2813"/>
                  </a:cubicBezTo>
                  <a:cubicBezTo>
                    <a:pt x="3388" y="2607"/>
                    <a:pt x="3486" y="2378"/>
                    <a:pt x="3532" y="2139"/>
                  </a:cubicBezTo>
                  <a:cubicBezTo>
                    <a:pt x="3535" y="2136"/>
                    <a:pt x="3535" y="2130"/>
                    <a:pt x="3536" y="2122"/>
                  </a:cubicBezTo>
                  <a:cubicBezTo>
                    <a:pt x="3540" y="2093"/>
                    <a:pt x="3548" y="2061"/>
                    <a:pt x="3550" y="2031"/>
                  </a:cubicBezTo>
                  <a:lnTo>
                    <a:pt x="3553" y="2031"/>
                  </a:lnTo>
                  <a:cubicBezTo>
                    <a:pt x="3588" y="1792"/>
                    <a:pt x="3575" y="1543"/>
                    <a:pt x="3508" y="1295"/>
                  </a:cubicBezTo>
                  <a:cubicBezTo>
                    <a:pt x="3438" y="1048"/>
                    <a:pt x="3317" y="827"/>
                    <a:pt x="3163" y="645"/>
                  </a:cubicBezTo>
                  <a:cubicBezTo>
                    <a:pt x="3141" y="616"/>
                    <a:pt x="3118" y="589"/>
                    <a:pt x="3089" y="562"/>
                  </a:cubicBezTo>
                  <a:cubicBezTo>
                    <a:pt x="2927" y="383"/>
                    <a:pt x="2726" y="238"/>
                    <a:pt x="2487" y="137"/>
                  </a:cubicBezTo>
                  <a:cubicBezTo>
                    <a:pt x="2271" y="44"/>
                    <a:pt x="2043" y="1"/>
                    <a:pt x="1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58600" y="4203550"/>
              <a:ext cx="159500" cy="146850"/>
            </a:xfrm>
            <a:custGeom>
              <a:avLst/>
              <a:gdLst/>
              <a:ahLst/>
              <a:cxnLst/>
              <a:rect l="l" t="t" r="r" b="b"/>
              <a:pathLst>
                <a:path w="6380" h="5874" extrusionOk="0">
                  <a:moveTo>
                    <a:pt x="5324" y="0"/>
                  </a:moveTo>
                  <a:cubicBezTo>
                    <a:pt x="4860" y="128"/>
                    <a:pt x="4331" y="261"/>
                    <a:pt x="3777" y="374"/>
                  </a:cubicBezTo>
                  <a:cubicBezTo>
                    <a:pt x="2051" y="1004"/>
                    <a:pt x="245" y="1963"/>
                    <a:pt x="72" y="3271"/>
                  </a:cubicBezTo>
                  <a:cubicBezTo>
                    <a:pt x="1" y="3788"/>
                    <a:pt x="191" y="4360"/>
                    <a:pt x="743" y="4988"/>
                  </a:cubicBezTo>
                  <a:cubicBezTo>
                    <a:pt x="1293" y="5612"/>
                    <a:pt x="1833" y="5874"/>
                    <a:pt x="2354" y="5874"/>
                  </a:cubicBezTo>
                  <a:cubicBezTo>
                    <a:pt x="2469" y="5874"/>
                    <a:pt x="2583" y="5861"/>
                    <a:pt x="2695" y="5837"/>
                  </a:cubicBezTo>
                  <a:cubicBezTo>
                    <a:pt x="3879" y="5589"/>
                    <a:pt x="4937" y="4064"/>
                    <a:pt x="5707" y="2567"/>
                  </a:cubicBezTo>
                  <a:cubicBezTo>
                    <a:pt x="5707" y="2567"/>
                    <a:pt x="5707" y="2565"/>
                    <a:pt x="5709" y="2563"/>
                  </a:cubicBezTo>
                  <a:cubicBezTo>
                    <a:pt x="5967" y="2064"/>
                    <a:pt x="6189" y="1570"/>
                    <a:pt x="6380" y="1125"/>
                  </a:cubicBezTo>
                  <a:cubicBezTo>
                    <a:pt x="6351" y="1113"/>
                    <a:pt x="6325" y="1103"/>
                    <a:pt x="6298" y="1092"/>
                  </a:cubicBezTo>
                  <a:cubicBezTo>
                    <a:pt x="6292" y="1089"/>
                    <a:pt x="6286" y="1087"/>
                    <a:pt x="6282" y="1085"/>
                  </a:cubicBezTo>
                  <a:cubicBezTo>
                    <a:pt x="6280" y="1082"/>
                    <a:pt x="6277" y="1081"/>
                    <a:pt x="6272" y="1081"/>
                  </a:cubicBezTo>
                  <a:cubicBezTo>
                    <a:pt x="6054" y="980"/>
                    <a:pt x="5851" y="836"/>
                    <a:pt x="5683" y="644"/>
                  </a:cubicBezTo>
                  <a:cubicBezTo>
                    <a:pt x="5514" y="449"/>
                    <a:pt x="5395" y="231"/>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683250" y="4228550"/>
              <a:ext cx="121475" cy="170500"/>
            </a:xfrm>
            <a:custGeom>
              <a:avLst/>
              <a:gdLst/>
              <a:ahLst/>
              <a:cxnLst/>
              <a:rect l="l" t="t" r="r" b="b"/>
              <a:pathLst>
                <a:path w="4859" h="6820" extrusionOk="0">
                  <a:moveTo>
                    <a:pt x="2927" y="0"/>
                  </a:moveTo>
                  <a:cubicBezTo>
                    <a:pt x="2898" y="17"/>
                    <a:pt x="2871" y="33"/>
                    <a:pt x="2842" y="49"/>
                  </a:cubicBezTo>
                  <a:cubicBezTo>
                    <a:pt x="2836" y="51"/>
                    <a:pt x="2832" y="51"/>
                    <a:pt x="2830" y="53"/>
                  </a:cubicBezTo>
                  <a:cubicBezTo>
                    <a:pt x="2616" y="162"/>
                    <a:pt x="2373" y="233"/>
                    <a:pt x="2116" y="244"/>
                  </a:cubicBezTo>
                  <a:cubicBezTo>
                    <a:pt x="2089" y="245"/>
                    <a:pt x="2062" y="246"/>
                    <a:pt x="2035" y="246"/>
                  </a:cubicBezTo>
                  <a:cubicBezTo>
                    <a:pt x="1809" y="246"/>
                    <a:pt x="1592" y="201"/>
                    <a:pt x="1394" y="125"/>
                  </a:cubicBezTo>
                  <a:cubicBezTo>
                    <a:pt x="1203" y="570"/>
                    <a:pt x="980" y="1064"/>
                    <a:pt x="723" y="1563"/>
                  </a:cubicBezTo>
                  <a:cubicBezTo>
                    <a:pt x="721" y="1566"/>
                    <a:pt x="721" y="1567"/>
                    <a:pt x="721" y="1567"/>
                  </a:cubicBezTo>
                  <a:cubicBezTo>
                    <a:pt x="668" y="1721"/>
                    <a:pt x="619" y="1877"/>
                    <a:pt x="570" y="2032"/>
                  </a:cubicBezTo>
                  <a:cubicBezTo>
                    <a:pt x="218" y="3187"/>
                    <a:pt x="1" y="4407"/>
                    <a:pt x="201" y="5328"/>
                  </a:cubicBezTo>
                  <a:cubicBezTo>
                    <a:pt x="337" y="5949"/>
                    <a:pt x="669" y="6433"/>
                    <a:pt x="1286" y="6666"/>
                  </a:cubicBezTo>
                  <a:cubicBezTo>
                    <a:pt x="1553" y="6766"/>
                    <a:pt x="1868" y="6820"/>
                    <a:pt x="2245" y="6820"/>
                  </a:cubicBezTo>
                  <a:cubicBezTo>
                    <a:pt x="2307" y="6820"/>
                    <a:pt x="2371" y="6818"/>
                    <a:pt x="2437" y="6815"/>
                  </a:cubicBezTo>
                  <a:cubicBezTo>
                    <a:pt x="3450" y="6766"/>
                    <a:pt x="4030" y="6390"/>
                    <a:pt x="4314" y="5822"/>
                  </a:cubicBezTo>
                  <a:cubicBezTo>
                    <a:pt x="4858" y="4735"/>
                    <a:pt x="4322" y="2951"/>
                    <a:pt x="3630" y="1414"/>
                  </a:cubicBezTo>
                  <a:cubicBezTo>
                    <a:pt x="3630" y="1412"/>
                    <a:pt x="3628" y="1412"/>
                    <a:pt x="3628" y="1410"/>
                  </a:cubicBezTo>
                  <a:cubicBezTo>
                    <a:pt x="3399" y="903"/>
                    <a:pt x="3157" y="422"/>
                    <a:pt x="29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56400" y="4196650"/>
              <a:ext cx="190250" cy="141900"/>
            </a:xfrm>
            <a:custGeom>
              <a:avLst/>
              <a:gdLst/>
              <a:ahLst/>
              <a:cxnLst/>
              <a:rect l="l" t="t" r="r" b="b"/>
              <a:pathLst>
                <a:path w="7610" h="5676" extrusionOk="0">
                  <a:moveTo>
                    <a:pt x="861" y="0"/>
                  </a:moveTo>
                  <a:cubicBezTo>
                    <a:pt x="858" y="30"/>
                    <a:pt x="852" y="62"/>
                    <a:pt x="847" y="91"/>
                  </a:cubicBezTo>
                  <a:cubicBezTo>
                    <a:pt x="844" y="99"/>
                    <a:pt x="844" y="105"/>
                    <a:pt x="843" y="108"/>
                  </a:cubicBezTo>
                  <a:cubicBezTo>
                    <a:pt x="795" y="347"/>
                    <a:pt x="699" y="576"/>
                    <a:pt x="549" y="782"/>
                  </a:cubicBezTo>
                  <a:cubicBezTo>
                    <a:pt x="397" y="991"/>
                    <a:pt x="210" y="1157"/>
                    <a:pt x="1" y="1277"/>
                  </a:cubicBezTo>
                  <a:cubicBezTo>
                    <a:pt x="232" y="1698"/>
                    <a:pt x="474" y="2180"/>
                    <a:pt x="702" y="2687"/>
                  </a:cubicBezTo>
                  <a:cubicBezTo>
                    <a:pt x="702" y="2689"/>
                    <a:pt x="704" y="2689"/>
                    <a:pt x="704" y="2690"/>
                  </a:cubicBezTo>
                  <a:cubicBezTo>
                    <a:pt x="1664" y="4178"/>
                    <a:pt x="2944" y="5676"/>
                    <a:pt x="4212" y="5676"/>
                  </a:cubicBezTo>
                  <a:cubicBezTo>
                    <a:pt x="4782" y="5676"/>
                    <a:pt x="5349" y="5374"/>
                    <a:pt x="5884" y="4633"/>
                  </a:cubicBezTo>
                  <a:cubicBezTo>
                    <a:pt x="7610" y="2242"/>
                    <a:pt x="4896" y="967"/>
                    <a:pt x="2413" y="330"/>
                  </a:cubicBezTo>
                  <a:lnTo>
                    <a:pt x="2411" y="330"/>
                  </a:lnTo>
                  <a:cubicBezTo>
                    <a:pt x="1867" y="193"/>
                    <a:pt x="1336" y="83"/>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766400" y="4092250"/>
              <a:ext cx="185100" cy="114600"/>
            </a:xfrm>
            <a:custGeom>
              <a:avLst/>
              <a:gdLst/>
              <a:ahLst/>
              <a:cxnLst/>
              <a:rect l="l" t="t" r="r" b="b"/>
              <a:pathLst>
                <a:path w="7404" h="4584" extrusionOk="0">
                  <a:moveTo>
                    <a:pt x="4899" y="1"/>
                  </a:moveTo>
                  <a:cubicBezTo>
                    <a:pt x="3781" y="1"/>
                    <a:pt x="2397" y="817"/>
                    <a:pt x="1224" y="1704"/>
                  </a:cubicBezTo>
                  <a:cubicBezTo>
                    <a:pt x="777" y="2041"/>
                    <a:pt x="358" y="2388"/>
                    <a:pt x="0" y="2707"/>
                  </a:cubicBezTo>
                  <a:cubicBezTo>
                    <a:pt x="29" y="2734"/>
                    <a:pt x="52" y="2762"/>
                    <a:pt x="74" y="2790"/>
                  </a:cubicBezTo>
                  <a:cubicBezTo>
                    <a:pt x="228" y="2972"/>
                    <a:pt x="349" y="3194"/>
                    <a:pt x="419" y="3440"/>
                  </a:cubicBezTo>
                  <a:cubicBezTo>
                    <a:pt x="485" y="3688"/>
                    <a:pt x="500" y="3937"/>
                    <a:pt x="464" y="4176"/>
                  </a:cubicBezTo>
                  <a:cubicBezTo>
                    <a:pt x="937" y="4259"/>
                    <a:pt x="1467" y="4369"/>
                    <a:pt x="2011" y="4506"/>
                  </a:cubicBezTo>
                  <a:lnTo>
                    <a:pt x="2014" y="4506"/>
                  </a:lnTo>
                  <a:cubicBezTo>
                    <a:pt x="2480" y="4554"/>
                    <a:pt x="2961" y="4584"/>
                    <a:pt x="3430" y="4584"/>
                  </a:cubicBezTo>
                  <a:cubicBezTo>
                    <a:pt x="5529" y="4584"/>
                    <a:pt x="7403" y="3985"/>
                    <a:pt x="6756" y="1668"/>
                  </a:cubicBezTo>
                  <a:cubicBezTo>
                    <a:pt x="6416" y="453"/>
                    <a:pt x="5731" y="1"/>
                    <a:pt x="4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29625" y="3991350"/>
              <a:ext cx="153725" cy="168525"/>
            </a:xfrm>
            <a:custGeom>
              <a:avLst/>
              <a:gdLst/>
              <a:ahLst/>
              <a:cxnLst/>
              <a:rect l="l" t="t" r="r" b="b"/>
              <a:pathLst>
                <a:path w="6149" h="6741" extrusionOk="0">
                  <a:moveTo>
                    <a:pt x="2323" y="0"/>
                  </a:moveTo>
                  <a:cubicBezTo>
                    <a:pt x="537" y="0"/>
                    <a:pt x="72" y="2427"/>
                    <a:pt x="13" y="4598"/>
                  </a:cubicBezTo>
                  <a:lnTo>
                    <a:pt x="13" y="4602"/>
                  </a:lnTo>
                  <a:cubicBezTo>
                    <a:pt x="0" y="5164"/>
                    <a:pt x="9" y="5705"/>
                    <a:pt x="33" y="6185"/>
                  </a:cubicBezTo>
                  <a:cubicBezTo>
                    <a:pt x="42" y="6183"/>
                    <a:pt x="52" y="6183"/>
                    <a:pt x="62" y="6183"/>
                  </a:cubicBezTo>
                  <a:cubicBezTo>
                    <a:pt x="63" y="6183"/>
                    <a:pt x="64" y="6183"/>
                    <a:pt x="65" y="6183"/>
                  </a:cubicBezTo>
                  <a:cubicBezTo>
                    <a:pt x="68" y="6183"/>
                    <a:pt x="72" y="6181"/>
                    <a:pt x="75" y="6181"/>
                  </a:cubicBezTo>
                  <a:lnTo>
                    <a:pt x="147" y="6181"/>
                  </a:lnTo>
                  <a:cubicBezTo>
                    <a:pt x="163" y="6181"/>
                    <a:pt x="179" y="6181"/>
                    <a:pt x="196" y="6181"/>
                  </a:cubicBezTo>
                  <a:cubicBezTo>
                    <a:pt x="420" y="6181"/>
                    <a:pt x="650" y="6223"/>
                    <a:pt x="870" y="6316"/>
                  </a:cubicBezTo>
                  <a:cubicBezTo>
                    <a:pt x="1108" y="6418"/>
                    <a:pt x="1311" y="6564"/>
                    <a:pt x="1471" y="6741"/>
                  </a:cubicBezTo>
                  <a:cubicBezTo>
                    <a:pt x="1830" y="6424"/>
                    <a:pt x="2249" y="6076"/>
                    <a:pt x="2695" y="5738"/>
                  </a:cubicBezTo>
                  <a:cubicBezTo>
                    <a:pt x="4490" y="3903"/>
                    <a:pt x="6148" y="1406"/>
                    <a:pt x="3434" y="257"/>
                  </a:cubicBezTo>
                  <a:cubicBezTo>
                    <a:pt x="3016" y="80"/>
                    <a:pt x="2647" y="0"/>
                    <a:pt x="2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569625" y="3997300"/>
              <a:ext cx="160875" cy="168125"/>
            </a:xfrm>
            <a:custGeom>
              <a:avLst/>
              <a:gdLst/>
              <a:ahLst/>
              <a:cxnLst/>
              <a:rect l="l" t="t" r="r" b="b"/>
              <a:pathLst>
                <a:path w="6435" h="6725" extrusionOk="0">
                  <a:moveTo>
                    <a:pt x="3852" y="1"/>
                  </a:moveTo>
                  <a:cubicBezTo>
                    <a:pt x="3483" y="1"/>
                    <a:pt x="3065" y="115"/>
                    <a:pt x="2590" y="373"/>
                  </a:cubicBezTo>
                  <a:cubicBezTo>
                    <a:pt x="0" y="1780"/>
                    <a:pt x="1889" y="4100"/>
                    <a:pt x="3849" y="5752"/>
                  </a:cubicBezTo>
                  <a:lnTo>
                    <a:pt x="3852" y="5752"/>
                  </a:lnTo>
                  <a:cubicBezTo>
                    <a:pt x="4283" y="6115"/>
                    <a:pt x="4715" y="6446"/>
                    <a:pt x="5104" y="6724"/>
                  </a:cubicBezTo>
                  <a:cubicBezTo>
                    <a:pt x="5118" y="6702"/>
                    <a:pt x="5135" y="6681"/>
                    <a:pt x="5153" y="6659"/>
                  </a:cubicBezTo>
                  <a:cubicBezTo>
                    <a:pt x="5157" y="6655"/>
                    <a:pt x="5159" y="6649"/>
                    <a:pt x="5165" y="6645"/>
                  </a:cubicBezTo>
                  <a:cubicBezTo>
                    <a:pt x="5168" y="6642"/>
                    <a:pt x="5168" y="6638"/>
                    <a:pt x="5172" y="6633"/>
                  </a:cubicBezTo>
                  <a:cubicBezTo>
                    <a:pt x="5319" y="6440"/>
                    <a:pt x="5505" y="6279"/>
                    <a:pt x="5731" y="6155"/>
                  </a:cubicBezTo>
                  <a:cubicBezTo>
                    <a:pt x="5956" y="6032"/>
                    <a:pt x="6195" y="5965"/>
                    <a:pt x="6434" y="5949"/>
                  </a:cubicBezTo>
                  <a:cubicBezTo>
                    <a:pt x="6411" y="5469"/>
                    <a:pt x="6401" y="4926"/>
                    <a:pt x="6415" y="4365"/>
                  </a:cubicBezTo>
                  <a:lnTo>
                    <a:pt x="6415" y="4362"/>
                  </a:lnTo>
                  <a:cubicBezTo>
                    <a:pt x="6155" y="2282"/>
                    <a:pt x="5497" y="1"/>
                    <a:pt x="3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519275" y="4107450"/>
              <a:ext cx="177975" cy="111925"/>
            </a:xfrm>
            <a:custGeom>
              <a:avLst/>
              <a:gdLst/>
              <a:ahLst/>
              <a:cxnLst/>
              <a:rect l="l" t="t" r="r" b="b"/>
              <a:pathLst>
                <a:path w="7119" h="4477" extrusionOk="0">
                  <a:moveTo>
                    <a:pt x="2289" y="1"/>
                  </a:moveTo>
                  <a:cubicBezTo>
                    <a:pt x="1344" y="1"/>
                    <a:pt x="603" y="491"/>
                    <a:pt x="362" y="1850"/>
                  </a:cubicBezTo>
                  <a:cubicBezTo>
                    <a:pt x="0" y="3883"/>
                    <a:pt x="1362" y="4476"/>
                    <a:pt x="3074" y="4476"/>
                  </a:cubicBezTo>
                  <a:cubicBezTo>
                    <a:pt x="3805" y="4476"/>
                    <a:pt x="4599" y="4368"/>
                    <a:pt x="5350" y="4218"/>
                  </a:cubicBezTo>
                  <a:cubicBezTo>
                    <a:pt x="5902" y="4105"/>
                    <a:pt x="6434" y="3972"/>
                    <a:pt x="6897" y="3844"/>
                  </a:cubicBezTo>
                  <a:cubicBezTo>
                    <a:pt x="6885" y="3808"/>
                    <a:pt x="6875" y="3770"/>
                    <a:pt x="6866" y="3735"/>
                  </a:cubicBezTo>
                  <a:cubicBezTo>
                    <a:pt x="6808" y="3503"/>
                    <a:pt x="6794" y="3252"/>
                    <a:pt x="6841" y="3001"/>
                  </a:cubicBezTo>
                  <a:cubicBezTo>
                    <a:pt x="6886" y="2745"/>
                    <a:pt x="6984" y="2518"/>
                    <a:pt x="7118" y="2318"/>
                  </a:cubicBezTo>
                  <a:cubicBezTo>
                    <a:pt x="6729" y="2040"/>
                    <a:pt x="6296" y="1709"/>
                    <a:pt x="5866" y="1346"/>
                  </a:cubicBezTo>
                  <a:lnTo>
                    <a:pt x="5863" y="1346"/>
                  </a:lnTo>
                  <a:cubicBezTo>
                    <a:pt x="4699" y="634"/>
                    <a:pt x="3363" y="1"/>
                    <a:pt x="2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515450" y="3969050"/>
              <a:ext cx="439725" cy="597200"/>
            </a:xfrm>
            <a:custGeom>
              <a:avLst/>
              <a:gdLst/>
              <a:ahLst/>
              <a:cxnLst/>
              <a:rect l="l" t="t" r="r" b="b"/>
              <a:pathLst>
                <a:path w="17589" h="23888" fill="none" extrusionOk="0">
                  <a:moveTo>
                    <a:pt x="5503" y="9754"/>
                  </a:moveTo>
                  <a:cubicBezTo>
                    <a:pt x="3777" y="10384"/>
                    <a:pt x="1971" y="11343"/>
                    <a:pt x="1798" y="12651"/>
                  </a:cubicBezTo>
                  <a:cubicBezTo>
                    <a:pt x="1727" y="13168"/>
                    <a:pt x="1917" y="13740"/>
                    <a:pt x="2469" y="14368"/>
                  </a:cubicBezTo>
                  <a:cubicBezTo>
                    <a:pt x="3140" y="15130"/>
                    <a:pt x="3797" y="15351"/>
                    <a:pt x="4421" y="15217"/>
                  </a:cubicBezTo>
                  <a:cubicBezTo>
                    <a:pt x="5605" y="14969"/>
                    <a:pt x="6663" y="13444"/>
                    <a:pt x="7432" y="11947"/>
                  </a:cubicBezTo>
                  <a:cubicBezTo>
                    <a:pt x="7380" y="12101"/>
                    <a:pt x="7331" y="12257"/>
                    <a:pt x="7282" y="12413"/>
                  </a:cubicBezTo>
                  <a:cubicBezTo>
                    <a:pt x="7259" y="12442"/>
                    <a:pt x="7239" y="12469"/>
                    <a:pt x="7224" y="12503"/>
                  </a:cubicBezTo>
                  <a:cubicBezTo>
                    <a:pt x="7142" y="12670"/>
                    <a:pt x="5807" y="15420"/>
                    <a:pt x="4865" y="19246"/>
                  </a:cubicBezTo>
                  <a:cubicBezTo>
                    <a:pt x="4862" y="19259"/>
                    <a:pt x="4858" y="19269"/>
                    <a:pt x="4858" y="19269"/>
                  </a:cubicBezTo>
                  <a:cubicBezTo>
                    <a:pt x="4594" y="20345"/>
                    <a:pt x="4362" y="21511"/>
                    <a:pt x="4198" y="22722"/>
                  </a:cubicBezTo>
                  <a:lnTo>
                    <a:pt x="4995" y="23887"/>
                  </a:lnTo>
                  <a:cubicBezTo>
                    <a:pt x="5145" y="22373"/>
                    <a:pt x="5420" y="20909"/>
                    <a:pt x="5749" y="19572"/>
                  </a:cubicBezTo>
                  <a:cubicBezTo>
                    <a:pt x="5752" y="19555"/>
                    <a:pt x="5756" y="19539"/>
                    <a:pt x="5759" y="19522"/>
                  </a:cubicBezTo>
                  <a:cubicBezTo>
                    <a:pt x="5772" y="19473"/>
                    <a:pt x="5785" y="19420"/>
                    <a:pt x="5799" y="19369"/>
                  </a:cubicBezTo>
                  <a:cubicBezTo>
                    <a:pt x="6146" y="17976"/>
                    <a:pt x="6548" y="16726"/>
                    <a:pt x="6917" y="15707"/>
                  </a:cubicBezTo>
                  <a:cubicBezTo>
                    <a:pt x="7051" y="16328"/>
                    <a:pt x="7385" y="16812"/>
                    <a:pt x="8001" y="17045"/>
                  </a:cubicBezTo>
                  <a:cubicBezTo>
                    <a:pt x="8311" y="17161"/>
                    <a:pt x="8688" y="17215"/>
                    <a:pt x="9152" y="17194"/>
                  </a:cubicBezTo>
                  <a:cubicBezTo>
                    <a:pt x="10165" y="17145"/>
                    <a:pt x="10744" y="16769"/>
                    <a:pt x="11029" y="16201"/>
                  </a:cubicBezTo>
                  <a:cubicBezTo>
                    <a:pt x="11573" y="15114"/>
                    <a:pt x="11036" y="13330"/>
                    <a:pt x="10345" y="11793"/>
                  </a:cubicBezTo>
                  <a:cubicBezTo>
                    <a:pt x="11735" y="13949"/>
                    <a:pt x="13799" y="16126"/>
                    <a:pt x="15524" y="13736"/>
                  </a:cubicBezTo>
                  <a:cubicBezTo>
                    <a:pt x="17251" y="11345"/>
                    <a:pt x="14538" y="10070"/>
                    <a:pt x="12055" y="9432"/>
                  </a:cubicBezTo>
                  <a:cubicBezTo>
                    <a:pt x="14605" y="9691"/>
                    <a:pt x="17588" y="9430"/>
                    <a:pt x="16796" y="6594"/>
                  </a:cubicBezTo>
                  <a:cubicBezTo>
                    <a:pt x="15999" y="3750"/>
                    <a:pt x="13311" y="5083"/>
                    <a:pt x="11264" y="6630"/>
                  </a:cubicBezTo>
                  <a:cubicBezTo>
                    <a:pt x="13059" y="4795"/>
                    <a:pt x="14718" y="2298"/>
                    <a:pt x="12004" y="1149"/>
                  </a:cubicBezTo>
                  <a:cubicBezTo>
                    <a:pt x="9290" y="1"/>
                    <a:pt x="8652" y="2924"/>
                    <a:pt x="8583" y="5490"/>
                  </a:cubicBezTo>
                  <a:cubicBezTo>
                    <a:pt x="8266" y="2944"/>
                    <a:pt x="7349" y="95"/>
                    <a:pt x="4758" y="1502"/>
                  </a:cubicBezTo>
                  <a:cubicBezTo>
                    <a:pt x="2168" y="2908"/>
                    <a:pt x="4058" y="5229"/>
                    <a:pt x="6018" y="6881"/>
                  </a:cubicBezTo>
                  <a:cubicBezTo>
                    <a:pt x="3830" y="5543"/>
                    <a:pt x="1031" y="4481"/>
                    <a:pt x="517" y="7384"/>
                  </a:cubicBezTo>
                  <a:cubicBezTo>
                    <a:pt x="0" y="10286"/>
                    <a:pt x="2991" y="10257"/>
                    <a:pt x="5503" y="9754"/>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518500" y="4508850"/>
              <a:ext cx="229525" cy="106000"/>
            </a:xfrm>
            <a:custGeom>
              <a:avLst/>
              <a:gdLst/>
              <a:ahLst/>
              <a:cxnLst/>
              <a:rect l="l" t="t" r="r" b="b"/>
              <a:pathLst>
                <a:path w="9181" h="4240" fill="none" extrusionOk="0">
                  <a:moveTo>
                    <a:pt x="7395" y="4240"/>
                  </a:moveTo>
                  <a:cubicBezTo>
                    <a:pt x="7395" y="4240"/>
                    <a:pt x="9181" y="2714"/>
                    <a:pt x="8442" y="1935"/>
                  </a:cubicBezTo>
                  <a:cubicBezTo>
                    <a:pt x="7703" y="1159"/>
                    <a:pt x="6162" y="2822"/>
                    <a:pt x="6162" y="2822"/>
                  </a:cubicBezTo>
                  <a:cubicBezTo>
                    <a:pt x="6162" y="2822"/>
                    <a:pt x="6717" y="1344"/>
                    <a:pt x="6162" y="1158"/>
                  </a:cubicBezTo>
                  <a:cubicBezTo>
                    <a:pt x="5608" y="974"/>
                    <a:pt x="4622" y="2698"/>
                    <a:pt x="4622" y="2698"/>
                  </a:cubicBezTo>
                  <a:cubicBezTo>
                    <a:pt x="4622" y="2698"/>
                    <a:pt x="4191" y="0"/>
                    <a:pt x="2528" y="117"/>
                  </a:cubicBezTo>
                  <a:cubicBezTo>
                    <a:pt x="864" y="234"/>
                    <a:pt x="2774" y="2822"/>
                    <a:pt x="2774" y="2822"/>
                  </a:cubicBezTo>
                  <a:cubicBezTo>
                    <a:pt x="2774" y="2822"/>
                    <a:pt x="1726" y="1715"/>
                    <a:pt x="864" y="2176"/>
                  </a:cubicBezTo>
                  <a:cubicBezTo>
                    <a:pt x="0" y="2638"/>
                    <a:pt x="1664" y="3752"/>
                    <a:pt x="1664" y="3752"/>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682875" y="4295550"/>
              <a:ext cx="6750" cy="71050"/>
            </a:xfrm>
            <a:custGeom>
              <a:avLst/>
              <a:gdLst/>
              <a:ahLst/>
              <a:cxnLst/>
              <a:rect l="l" t="t" r="r" b="b"/>
              <a:pathLst>
                <a:path w="270" h="2842" fill="none" extrusionOk="0">
                  <a:moveTo>
                    <a:pt x="269" y="2842"/>
                  </a:moveTo>
                  <a:cubicBezTo>
                    <a:pt x="269" y="2842"/>
                    <a:pt x="0" y="1875"/>
                    <a:pt x="269"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7308499" y="4177144"/>
            <a:ext cx="565003" cy="832113"/>
            <a:chOff x="5515450" y="3969050"/>
            <a:chExt cx="439725" cy="645800"/>
          </a:xfrm>
        </p:grpSpPr>
        <p:sp>
          <p:nvSpPr>
            <p:cNvPr id="40" name="Google Shape;40;p2"/>
            <p:cNvSpPr/>
            <p:nvPr/>
          </p:nvSpPr>
          <p:spPr>
            <a:xfrm>
              <a:off x="5620400" y="4279375"/>
              <a:ext cx="77175" cy="286875"/>
            </a:xfrm>
            <a:custGeom>
              <a:avLst/>
              <a:gdLst/>
              <a:ahLst/>
              <a:cxnLst/>
              <a:rect l="l" t="t" r="r" b="b"/>
              <a:pathLst>
                <a:path w="3087" h="11475" extrusionOk="0">
                  <a:moveTo>
                    <a:pt x="3086" y="0"/>
                  </a:moveTo>
                  <a:lnTo>
                    <a:pt x="3086" y="0"/>
                  </a:lnTo>
                  <a:cubicBezTo>
                    <a:pt x="3062" y="29"/>
                    <a:pt x="3043" y="56"/>
                    <a:pt x="3027" y="90"/>
                  </a:cubicBezTo>
                  <a:cubicBezTo>
                    <a:pt x="2945" y="257"/>
                    <a:pt x="1611" y="3007"/>
                    <a:pt x="669" y="6833"/>
                  </a:cubicBezTo>
                  <a:cubicBezTo>
                    <a:pt x="665" y="6846"/>
                    <a:pt x="662" y="6856"/>
                    <a:pt x="662" y="6856"/>
                  </a:cubicBezTo>
                  <a:cubicBezTo>
                    <a:pt x="397" y="7932"/>
                    <a:pt x="165" y="9098"/>
                    <a:pt x="1" y="10309"/>
                  </a:cubicBezTo>
                  <a:lnTo>
                    <a:pt x="798" y="11474"/>
                  </a:lnTo>
                  <a:cubicBezTo>
                    <a:pt x="948" y="9960"/>
                    <a:pt x="1223" y="8496"/>
                    <a:pt x="1551" y="7159"/>
                  </a:cubicBezTo>
                  <a:cubicBezTo>
                    <a:pt x="1554" y="7142"/>
                    <a:pt x="1558" y="7126"/>
                    <a:pt x="1561" y="7109"/>
                  </a:cubicBezTo>
                  <a:cubicBezTo>
                    <a:pt x="1573" y="7061"/>
                    <a:pt x="1585" y="7009"/>
                    <a:pt x="1600" y="6957"/>
                  </a:cubicBezTo>
                  <a:cubicBezTo>
                    <a:pt x="1947" y="5564"/>
                    <a:pt x="2349" y="4314"/>
                    <a:pt x="2717" y="3295"/>
                  </a:cubicBezTo>
                  <a:cubicBezTo>
                    <a:pt x="2515" y="2375"/>
                    <a:pt x="2734" y="1156"/>
                    <a:pt x="3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689150" y="4145875"/>
              <a:ext cx="89725" cy="88775"/>
            </a:xfrm>
            <a:custGeom>
              <a:avLst/>
              <a:gdLst/>
              <a:ahLst/>
              <a:cxnLst/>
              <a:rect l="l" t="t" r="r" b="b"/>
              <a:pathLst>
                <a:path w="3589" h="3551" extrusionOk="0">
                  <a:moveTo>
                    <a:pt x="1820" y="1"/>
                  </a:moveTo>
                  <a:cubicBezTo>
                    <a:pt x="1802" y="1"/>
                    <a:pt x="1783" y="1"/>
                    <a:pt x="1765" y="2"/>
                  </a:cubicBezTo>
                  <a:cubicBezTo>
                    <a:pt x="1736" y="2"/>
                    <a:pt x="1708" y="2"/>
                    <a:pt x="1680" y="5"/>
                  </a:cubicBezTo>
                  <a:cubicBezTo>
                    <a:pt x="1670" y="5"/>
                    <a:pt x="1660" y="5"/>
                    <a:pt x="1650" y="7"/>
                  </a:cubicBezTo>
                  <a:cubicBezTo>
                    <a:pt x="1412" y="24"/>
                    <a:pt x="1172" y="90"/>
                    <a:pt x="946" y="214"/>
                  </a:cubicBezTo>
                  <a:cubicBezTo>
                    <a:pt x="722" y="337"/>
                    <a:pt x="536" y="498"/>
                    <a:pt x="388" y="691"/>
                  </a:cubicBezTo>
                  <a:cubicBezTo>
                    <a:pt x="384" y="695"/>
                    <a:pt x="384" y="699"/>
                    <a:pt x="382" y="704"/>
                  </a:cubicBezTo>
                  <a:cubicBezTo>
                    <a:pt x="377" y="707"/>
                    <a:pt x="374" y="713"/>
                    <a:pt x="368" y="717"/>
                  </a:cubicBezTo>
                  <a:cubicBezTo>
                    <a:pt x="352" y="740"/>
                    <a:pt x="339" y="762"/>
                    <a:pt x="324" y="783"/>
                  </a:cubicBezTo>
                  <a:lnTo>
                    <a:pt x="324" y="783"/>
                  </a:lnTo>
                  <a:cubicBezTo>
                    <a:pt x="323" y="782"/>
                    <a:pt x="323" y="782"/>
                    <a:pt x="323" y="781"/>
                  </a:cubicBezTo>
                  <a:cubicBezTo>
                    <a:pt x="189" y="981"/>
                    <a:pt x="91" y="1208"/>
                    <a:pt x="46" y="1464"/>
                  </a:cubicBezTo>
                  <a:cubicBezTo>
                    <a:pt x="1" y="1715"/>
                    <a:pt x="13" y="1965"/>
                    <a:pt x="71" y="2198"/>
                  </a:cubicBezTo>
                  <a:cubicBezTo>
                    <a:pt x="81" y="2235"/>
                    <a:pt x="91" y="2273"/>
                    <a:pt x="102" y="2307"/>
                  </a:cubicBezTo>
                  <a:cubicBezTo>
                    <a:pt x="173" y="2539"/>
                    <a:pt x="291" y="2756"/>
                    <a:pt x="461" y="2948"/>
                  </a:cubicBezTo>
                  <a:cubicBezTo>
                    <a:pt x="630" y="3141"/>
                    <a:pt x="832" y="3286"/>
                    <a:pt x="1050" y="3387"/>
                  </a:cubicBezTo>
                  <a:cubicBezTo>
                    <a:pt x="1054" y="3387"/>
                    <a:pt x="1057" y="3389"/>
                    <a:pt x="1060" y="3391"/>
                  </a:cubicBezTo>
                  <a:cubicBezTo>
                    <a:pt x="1064" y="3393"/>
                    <a:pt x="1070" y="3394"/>
                    <a:pt x="1076" y="3398"/>
                  </a:cubicBezTo>
                  <a:cubicBezTo>
                    <a:pt x="1103" y="3408"/>
                    <a:pt x="1129" y="3420"/>
                    <a:pt x="1158" y="3427"/>
                  </a:cubicBezTo>
                  <a:lnTo>
                    <a:pt x="1158" y="3431"/>
                  </a:lnTo>
                  <a:cubicBezTo>
                    <a:pt x="1355" y="3506"/>
                    <a:pt x="1570" y="3551"/>
                    <a:pt x="1794" y="3551"/>
                  </a:cubicBezTo>
                  <a:cubicBezTo>
                    <a:pt x="1823" y="3551"/>
                    <a:pt x="1851" y="3550"/>
                    <a:pt x="1880" y="3548"/>
                  </a:cubicBezTo>
                  <a:cubicBezTo>
                    <a:pt x="2138" y="3536"/>
                    <a:pt x="2380" y="3468"/>
                    <a:pt x="2594" y="3359"/>
                  </a:cubicBezTo>
                  <a:cubicBezTo>
                    <a:pt x="2596" y="3356"/>
                    <a:pt x="2600" y="3356"/>
                    <a:pt x="2606" y="3355"/>
                  </a:cubicBezTo>
                  <a:cubicBezTo>
                    <a:pt x="2635" y="3341"/>
                    <a:pt x="2662" y="3325"/>
                    <a:pt x="2691" y="3306"/>
                  </a:cubicBezTo>
                  <a:cubicBezTo>
                    <a:pt x="2900" y="3188"/>
                    <a:pt x="3087" y="3022"/>
                    <a:pt x="3238" y="2813"/>
                  </a:cubicBezTo>
                  <a:cubicBezTo>
                    <a:pt x="3388" y="2607"/>
                    <a:pt x="3486" y="2378"/>
                    <a:pt x="3532" y="2139"/>
                  </a:cubicBezTo>
                  <a:cubicBezTo>
                    <a:pt x="3535" y="2136"/>
                    <a:pt x="3535" y="2130"/>
                    <a:pt x="3536" y="2122"/>
                  </a:cubicBezTo>
                  <a:cubicBezTo>
                    <a:pt x="3540" y="2093"/>
                    <a:pt x="3548" y="2061"/>
                    <a:pt x="3550" y="2031"/>
                  </a:cubicBezTo>
                  <a:lnTo>
                    <a:pt x="3553" y="2031"/>
                  </a:lnTo>
                  <a:cubicBezTo>
                    <a:pt x="3588" y="1792"/>
                    <a:pt x="3575" y="1543"/>
                    <a:pt x="3508" y="1295"/>
                  </a:cubicBezTo>
                  <a:cubicBezTo>
                    <a:pt x="3438" y="1048"/>
                    <a:pt x="3317" y="827"/>
                    <a:pt x="3163" y="645"/>
                  </a:cubicBezTo>
                  <a:cubicBezTo>
                    <a:pt x="3141" y="616"/>
                    <a:pt x="3118" y="589"/>
                    <a:pt x="3089" y="562"/>
                  </a:cubicBezTo>
                  <a:cubicBezTo>
                    <a:pt x="2927" y="383"/>
                    <a:pt x="2726" y="238"/>
                    <a:pt x="2487" y="137"/>
                  </a:cubicBezTo>
                  <a:cubicBezTo>
                    <a:pt x="2271" y="44"/>
                    <a:pt x="2043" y="1"/>
                    <a:pt x="1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58600" y="4203550"/>
              <a:ext cx="159500" cy="146850"/>
            </a:xfrm>
            <a:custGeom>
              <a:avLst/>
              <a:gdLst/>
              <a:ahLst/>
              <a:cxnLst/>
              <a:rect l="l" t="t" r="r" b="b"/>
              <a:pathLst>
                <a:path w="6380" h="5874" extrusionOk="0">
                  <a:moveTo>
                    <a:pt x="5324" y="0"/>
                  </a:moveTo>
                  <a:cubicBezTo>
                    <a:pt x="4860" y="128"/>
                    <a:pt x="4331" y="261"/>
                    <a:pt x="3777" y="374"/>
                  </a:cubicBezTo>
                  <a:cubicBezTo>
                    <a:pt x="2051" y="1004"/>
                    <a:pt x="245" y="1963"/>
                    <a:pt x="72" y="3271"/>
                  </a:cubicBezTo>
                  <a:cubicBezTo>
                    <a:pt x="1" y="3788"/>
                    <a:pt x="191" y="4360"/>
                    <a:pt x="743" y="4988"/>
                  </a:cubicBezTo>
                  <a:cubicBezTo>
                    <a:pt x="1293" y="5612"/>
                    <a:pt x="1833" y="5874"/>
                    <a:pt x="2354" y="5874"/>
                  </a:cubicBezTo>
                  <a:cubicBezTo>
                    <a:pt x="2469" y="5874"/>
                    <a:pt x="2583" y="5861"/>
                    <a:pt x="2695" y="5837"/>
                  </a:cubicBezTo>
                  <a:cubicBezTo>
                    <a:pt x="3879" y="5589"/>
                    <a:pt x="4937" y="4064"/>
                    <a:pt x="5707" y="2567"/>
                  </a:cubicBezTo>
                  <a:cubicBezTo>
                    <a:pt x="5707" y="2567"/>
                    <a:pt x="5707" y="2565"/>
                    <a:pt x="5709" y="2563"/>
                  </a:cubicBezTo>
                  <a:cubicBezTo>
                    <a:pt x="5967" y="2064"/>
                    <a:pt x="6189" y="1570"/>
                    <a:pt x="6380" y="1125"/>
                  </a:cubicBezTo>
                  <a:cubicBezTo>
                    <a:pt x="6351" y="1113"/>
                    <a:pt x="6325" y="1103"/>
                    <a:pt x="6298" y="1092"/>
                  </a:cubicBezTo>
                  <a:cubicBezTo>
                    <a:pt x="6292" y="1089"/>
                    <a:pt x="6286" y="1087"/>
                    <a:pt x="6282" y="1085"/>
                  </a:cubicBezTo>
                  <a:cubicBezTo>
                    <a:pt x="6280" y="1082"/>
                    <a:pt x="6277" y="1081"/>
                    <a:pt x="6272" y="1081"/>
                  </a:cubicBezTo>
                  <a:cubicBezTo>
                    <a:pt x="6054" y="980"/>
                    <a:pt x="5851" y="836"/>
                    <a:pt x="5683" y="644"/>
                  </a:cubicBezTo>
                  <a:cubicBezTo>
                    <a:pt x="5514" y="449"/>
                    <a:pt x="5395" y="231"/>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683250" y="4228550"/>
              <a:ext cx="121475" cy="170500"/>
            </a:xfrm>
            <a:custGeom>
              <a:avLst/>
              <a:gdLst/>
              <a:ahLst/>
              <a:cxnLst/>
              <a:rect l="l" t="t" r="r" b="b"/>
              <a:pathLst>
                <a:path w="4859" h="6820" extrusionOk="0">
                  <a:moveTo>
                    <a:pt x="2927" y="0"/>
                  </a:moveTo>
                  <a:cubicBezTo>
                    <a:pt x="2898" y="17"/>
                    <a:pt x="2871" y="33"/>
                    <a:pt x="2842" y="49"/>
                  </a:cubicBezTo>
                  <a:cubicBezTo>
                    <a:pt x="2836" y="51"/>
                    <a:pt x="2832" y="51"/>
                    <a:pt x="2830" y="53"/>
                  </a:cubicBezTo>
                  <a:cubicBezTo>
                    <a:pt x="2616" y="162"/>
                    <a:pt x="2373" y="233"/>
                    <a:pt x="2116" y="244"/>
                  </a:cubicBezTo>
                  <a:cubicBezTo>
                    <a:pt x="2089" y="245"/>
                    <a:pt x="2062" y="246"/>
                    <a:pt x="2035" y="246"/>
                  </a:cubicBezTo>
                  <a:cubicBezTo>
                    <a:pt x="1809" y="246"/>
                    <a:pt x="1592" y="201"/>
                    <a:pt x="1394" y="125"/>
                  </a:cubicBezTo>
                  <a:cubicBezTo>
                    <a:pt x="1203" y="570"/>
                    <a:pt x="980" y="1064"/>
                    <a:pt x="723" y="1563"/>
                  </a:cubicBezTo>
                  <a:cubicBezTo>
                    <a:pt x="721" y="1566"/>
                    <a:pt x="721" y="1567"/>
                    <a:pt x="721" y="1567"/>
                  </a:cubicBezTo>
                  <a:cubicBezTo>
                    <a:pt x="668" y="1721"/>
                    <a:pt x="619" y="1877"/>
                    <a:pt x="570" y="2032"/>
                  </a:cubicBezTo>
                  <a:cubicBezTo>
                    <a:pt x="218" y="3187"/>
                    <a:pt x="1" y="4407"/>
                    <a:pt x="201" y="5328"/>
                  </a:cubicBezTo>
                  <a:cubicBezTo>
                    <a:pt x="337" y="5949"/>
                    <a:pt x="669" y="6433"/>
                    <a:pt x="1286" y="6666"/>
                  </a:cubicBezTo>
                  <a:cubicBezTo>
                    <a:pt x="1553" y="6766"/>
                    <a:pt x="1868" y="6820"/>
                    <a:pt x="2245" y="6820"/>
                  </a:cubicBezTo>
                  <a:cubicBezTo>
                    <a:pt x="2307" y="6820"/>
                    <a:pt x="2371" y="6818"/>
                    <a:pt x="2437" y="6815"/>
                  </a:cubicBezTo>
                  <a:cubicBezTo>
                    <a:pt x="3450" y="6766"/>
                    <a:pt x="4030" y="6390"/>
                    <a:pt x="4314" y="5822"/>
                  </a:cubicBezTo>
                  <a:cubicBezTo>
                    <a:pt x="4858" y="4735"/>
                    <a:pt x="4322" y="2951"/>
                    <a:pt x="3630" y="1414"/>
                  </a:cubicBezTo>
                  <a:cubicBezTo>
                    <a:pt x="3630" y="1412"/>
                    <a:pt x="3628" y="1412"/>
                    <a:pt x="3628" y="1410"/>
                  </a:cubicBezTo>
                  <a:cubicBezTo>
                    <a:pt x="3399" y="903"/>
                    <a:pt x="3157" y="422"/>
                    <a:pt x="29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756400" y="4196650"/>
              <a:ext cx="190250" cy="141900"/>
            </a:xfrm>
            <a:custGeom>
              <a:avLst/>
              <a:gdLst/>
              <a:ahLst/>
              <a:cxnLst/>
              <a:rect l="l" t="t" r="r" b="b"/>
              <a:pathLst>
                <a:path w="7610" h="5676" extrusionOk="0">
                  <a:moveTo>
                    <a:pt x="861" y="0"/>
                  </a:moveTo>
                  <a:cubicBezTo>
                    <a:pt x="858" y="30"/>
                    <a:pt x="852" y="62"/>
                    <a:pt x="847" y="91"/>
                  </a:cubicBezTo>
                  <a:cubicBezTo>
                    <a:pt x="844" y="99"/>
                    <a:pt x="844" y="105"/>
                    <a:pt x="843" y="108"/>
                  </a:cubicBezTo>
                  <a:cubicBezTo>
                    <a:pt x="795" y="347"/>
                    <a:pt x="699" y="576"/>
                    <a:pt x="549" y="782"/>
                  </a:cubicBezTo>
                  <a:cubicBezTo>
                    <a:pt x="397" y="991"/>
                    <a:pt x="210" y="1157"/>
                    <a:pt x="1" y="1277"/>
                  </a:cubicBezTo>
                  <a:cubicBezTo>
                    <a:pt x="232" y="1698"/>
                    <a:pt x="474" y="2180"/>
                    <a:pt x="702" y="2687"/>
                  </a:cubicBezTo>
                  <a:cubicBezTo>
                    <a:pt x="702" y="2689"/>
                    <a:pt x="704" y="2689"/>
                    <a:pt x="704" y="2690"/>
                  </a:cubicBezTo>
                  <a:cubicBezTo>
                    <a:pt x="1664" y="4178"/>
                    <a:pt x="2944" y="5676"/>
                    <a:pt x="4212" y="5676"/>
                  </a:cubicBezTo>
                  <a:cubicBezTo>
                    <a:pt x="4782" y="5676"/>
                    <a:pt x="5349" y="5374"/>
                    <a:pt x="5884" y="4633"/>
                  </a:cubicBezTo>
                  <a:cubicBezTo>
                    <a:pt x="7610" y="2242"/>
                    <a:pt x="4896" y="967"/>
                    <a:pt x="2413" y="330"/>
                  </a:cubicBezTo>
                  <a:lnTo>
                    <a:pt x="2411" y="330"/>
                  </a:lnTo>
                  <a:cubicBezTo>
                    <a:pt x="1867" y="193"/>
                    <a:pt x="1336" y="83"/>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66400" y="4092250"/>
              <a:ext cx="185100" cy="114600"/>
            </a:xfrm>
            <a:custGeom>
              <a:avLst/>
              <a:gdLst/>
              <a:ahLst/>
              <a:cxnLst/>
              <a:rect l="l" t="t" r="r" b="b"/>
              <a:pathLst>
                <a:path w="7404" h="4584" extrusionOk="0">
                  <a:moveTo>
                    <a:pt x="4899" y="1"/>
                  </a:moveTo>
                  <a:cubicBezTo>
                    <a:pt x="3781" y="1"/>
                    <a:pt x="2397" y="817"/>
                    <a:pt x="1224" y="1704"/>
                  </a:cubicBezTo>
                  <a:cubicBezTo>
                    <a:pt x="777" y="2041"/>
                    <a:pt x="358" y="2388"/>
                    <a:pt x="0" y="2707"/>
                  </a:cubicBezTo>
                  <a:cubicBezTo>
                    <a:pt x="29" y="2734"/>
                    <a:pt x="52" y="2762"/>
                    <a:pt x="74" y="2790"/>
                  </a:cubicBezTo>
                  <a:cubicBezTo>
                    <a:pt x="228" y="2972"/>
                    <a:pt x="349" y="3194"/>
                    <a:pt x="419" y="3440"/>
                  </a:cubicBezTo>
                  <a:cubicBezTo>
                    <a:pt x="485" y="3688"/>
                    <a:pt x="500" y="3937"/>
                    <a:pt x="464" y="4176"/>
                  </a:cubicBezTo>
                  <a:cubicBezTo>
                    <a:pt x="937" y="4259"/>
                    <a:pt x="1467" y="4369"/>
                    <a:pt x="2011" y="4506"/>
                  </a:cubicBezTo>
                  <a:lnTo>
                    <a:pt x="2014" y="4506"/>
                  </a:lnTo>
                  <a:cubicBezTo>
                    <a:pt x="2480" y="4554"/>
                    <a:pt x="2961" y="4584"/>
                    <a:pt x="3430" y="4584"/>
                  </a:cubicBezTo>
                  <a:cubicBezTo>
                    <a:pt x="5529" y="4584"/>
                    <a:pt x="7403" y="3985"/>
                    <a:pt x="6756" y="1668"/>
                  </a:cubicBezTo>
                  <a:cubicBezTo>
                    <a:pt x="6416" y="453"/>
                    <a:pt x="5731" y="1"/>
                    <a:pt x="4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729625" y="3991350"/>
              <a:ext cx="153725" cy="168525"/>
            </a:xfrm>
            <a:custGeom>
              <a:avLst/>
              <a:gdLst/>
              <a:ahLst/>
              <a:cxnLst/>
              <a:rect l="l" t="t" r="r" b="b"/>
              <a:pathLst>
                <a:path w="6149" h="6741" extrusionOk="0">
                  <a:moveTo>
                    <a:pt x="2323" y="0"/>
                  </a:moveTo>
                  <a:cubicBezTo>
                    <a:pt x="537" y="0"/>
                    <a:pt x="72" y="2427"/>
                    <a:pt x="13" y="4598"/>
                  </a:cubicBezTo>
                  <a:lnTo>
                    <a:pt x="13" y="4602"/>
                  </a:lnTo>
                  <a:cubicBezTo>
                    <a:pt x="0" y="5164"/>
                    <a:pt x="9" y="5705"/>
                    <a:pt x="33" y="6185"/>
                  </a:cubicBezTo>
                  <a:cubicBezTo>
                    <a:pt x="42" y="6183"/>
                    <a:pt x="52" y="6183"/>
                    <a:pt x="62" y="6183"/>
                  </a:cubicBezTo>
                  <a:cubicBezTo>
                    <a:pt x="63" y="6183"/>
                    <a:pt x="64" y="6183"/>
                    <a:pt x="65" y="6183"/>
                  </a:cubicBezTo>
                  <a:cubicBezTo>
                    <a:pt x="68" y="6183"/>
                    <a:pt x="72" y="6181"/>
                    <a:pt x="75" y="6181"/>
                  </a:cubicBezTo>
                  <a:lnTo>
                    <a:pt x="147" y="6181"/>
                  </a:lnTo>
                  <a:cubicBezTo>
                    <a:pt x="163" y="6181"/>
                    <a:pt x="179" y="6181"/>
                    <a:pt x="196" y="6181"/>
                  </a:cubicBezTo>
                  <a:cubicBezTo>
                    <a:pt x="420" y="6181"/>
                    <a:pt x="650" y="6223"/>
                    <a:pt x="870" y="6316"/>
                  </a:cubicBezTo>
                  <a:cubicBezTo>
                    <a:pt x="1108" y="6418"/>
                    <a:pt x="1311" y="6564"/>
                    <a:pt x="1471" y="6741"/>
                  </a:cubicBezTo>
                  <a:cubicBezTo>
                    <a:pt x="1830" y="6424"/>
                    <a:pt x="2249" y="6076"/>
                    <a:pt x="2695" y="5738"/>
                  </a:cubicBezTo>
                  <a:cubicBezTo>
                    <a:pt x="4490" y="3903"/>
                    <a:pt x="6148" y="1406"/>
                    <a:pt x="3434" y="257"/>
                  </a:cubicBezTo>
                  <a:cubicBezTo>
                    <a:pt x="3016" y="80"/>
                    <a:pt x="2647" y="0"/>
                    <a:pt x="2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569625" y="3997300"/>
              <a:ext cx="160875" cy="168125"/>
            </a:xfrm>
            <a:custGeom>
              <a:avLst/>
              <a:gdLst/>
              <a:ahLst/>
              <a:cxnLst/>
              <a:rect l="l" t="t" r="r" b="b"/>
              <a:pathLst>
                <a:path w="6435" h="6725" extrusionOk="0">
                  <a:moveTo>
                    <a:pt x="3852" y="1"/>
                  </a:moveTo>
                  <a:cubicBezTo>
                    <a:pt x="3483" y="1"/>
                    <a:pt x="3065" y="115"/>
                    <a:pt x="2590" y="373"/>
                  </a:cubicBezTo>
                  <a:cubicBezTo>
                    <a:pt x="0" y="1780"/>
                    <a:pt x="1889" y="4100"/>
                    <a:pt x="3849" y="5752"/>
                  </a:cubicBezTo>
                  <a:lnTo>
                    <a:pt x="3852" y="5752"/>
                  </a:lnTo>
                  <a:cubicBezTo>
                    <a:pt x="4283" y="6115"/>
                    <a:pt x="4715" y="6446"/>
                    <a:pt x="5104" y="6724"/>
                  </a:cubicBezTo>
                  <a:cubicBezTo>
                    <a:pt x="5118" y="6702"/>
                    <a:pt x="5135" y="6681"/>
                    <a:pt x="5153" y="6659"/>
                  </a:cubicBezTo>
                  <a:cubicBezTo>
                    <a:pt x="5157" y="6655"/>
                    <a:pt x="5159" y="6649"/>
                    <a:pt x="5165" y="6645"/>
                  </a:cubicBezTo>
                  <a:cubicBezTo>
                    <a:pt x="5168" y="6642"/>
                    <a:pt x="5168" y="6638"/>
                    <a:pt x="5172" y="6633"/>
                  </a:cubicBezTo>
                  <a:cubicBezTo>
                    <a:pt x="5319" y="6440"/>
                    <a:pt x="5505" y="6279"/>
                    <a:pt x="5731" y="6155"/>
                  </a:cubicBezTo>
                  <a:cubicBezTo>
                    <a:pt x="5956" y="6032"/>
                    <a:pt x="6195" y="5965"/>
                    <a:pt x="6434" y="5949"/>
                  </a:cubicBezTo>
                  <a:cubicBezTo>
                    <a:pt x="6411" y="5469"/>
                    <a:pt x="6401" y="4926"/>
                    <a:pt x="6415" y="4365"/>
                  </a:cubicBezTo>
                  <a:lnTo>
                    <a:pt x="6415" y="4362"/>
                  </a:lnTo>
                  <a:cubicBezTo>
                    <a:pt x="6155" y="2282"/>
                    <a:pt x="5497" y="1"/>
                    <a:pt x="3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519275" y="4107450"/>
              <a:ext cx="177975" cy="111925"/>
            </a:xfrm>
            <a:custGeom>
              <a:avLst/>
              <a:gdLst/>
              <a:ahLst/>
              <a:cxnLst/>
              <a:rect l="l" t="t" r="r" b="b"/>
              <a:pathLst>
                <a:path w="7119" h="4477" extrusionOk="0">
                  <a:moveTo>
                    <a:pt x="2289" y="1"/>
                  </a:moveTo>
                  <a:cubicBezTo>
                    <a:pt x="1344" y="1"/>
                    <a:pt x="603" y="491"/>
                    <a:pt x="362" y="1850"/>
                  </a:cubicBezTo>
                  <a:cubicBezTo>
                    <a:pt x="0" y="3883"/>
                    <a:pt x="1362" y="4476"/>
                    <a:pt x="3074" y="4476"/>
                  </a:cubicBezTo>
                  <a:cubicBezTo>
                    <a:pt x="3805" y="4476"/>
                    <a:pt x="4599" y="4368"/>
                    <a:pt x="5350" y="4218"/>
                  </a:cubicBezTo>
                  <a:cubicBezTo>
                    <a:pt x="5902" y="4105"/>
                    <a:pt x="6434" y="3972"/>
                    <a:pt x="6897" y="3844"/>
                  </a:cubicBezTo>
                  <a:cubicBezTo>
                    <a:pt x="6885" y="3808"/>
                    <a:pt x="6875" y="3770"/>
                    <a:pt x="6866" y="3735"/>
                  </a:cubicBezTo>
                  <a:cubicBezTo>
                    <a:pt x="6808" y="3503"/>
                    <a:pt x="6794" y="3252"/>
                    <a:pt x="6841" y="3001"/>
                  </a:cubicBezTo>
                  <a:cubicBezTo>
                    <a:pt x="6886" y="2745"/>
                    <a:pt x="6984" y="2518"/>
                    <a:pt x="7118" y="2318"/>
                  </a:cubicBezTo>
                  <a:cubicBezTo>
                    <a:pt x="6729" y="2040"/>
                    <a:pt x="6296" y="1709"/>
                    <a:pt x="5866" y="1346"/>
                  </a:cubicBezTo>
                  <a:lnTo>
                    <a:pt x="5863" y="1346"/>
                  </a:lnTo>
                  <a:cubicBezTo>
                    <a:pt x="4699" y="634"/>
                    <a:pt x="3363" y="1"/>
                    <a:pt x="2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515450" y="3969050"/>
              <a:ext cx="439725" cy="597200"/>
            </a:xfrm>
            <a:custGeom>
              <a:avLst/>
              <a:gdLst/>
              <a:ahLst/>
              <a:cxnLst/>
              <a:rect l="l" t="t" r="r" b="b"/>
              <a:pathLst>
                <a:path w="17589" h="23888" fill="none" extrusionOk="0">
                  <a:moveTo>
                    <a:pt x="5503" y="9754"/>
                  </a:moveTo>
                  <a:cubicBezTo>
                    <a:pt x="3777" y="10384"/>
                    <a:pt x="1971" y="11343"/>
                    <a:pt x="1798" y="12651"/>
                  </a:cubicBezTo>
                  <a:cubicBezTo>
                    <a:pt x="1727" y="13168"/>
                    <a:pt x="1917" y="13740"/>
                    <a:pt x="2469" y="14368"/>
                  </a:cubicBezTo>
                  <a:cubicBezTo>
                    <a:pt x="3140" y="15130"/>
                    <a:pt x="3797" y="15351"/>
                    <a:pt x="4421" y="15217"/>
                  </a:cubicBezTo>
                  <a:cubicBezTo>
                    <a:pt x="5605" y="14969"/>
                    <a:pt x="6663" y="13444"/>
                    <a:pt x="7432" y="11947"/>
                  </a:cubicBezTo>
                  <a:cubicBezTo>
                    <a:pt x="7380" y="12101"/>
                    <a:pt x="7331" y="12257"/>
                    <a:pt x="7282" y="12413"/>
                  </a:cubicBezTo>
                  <a:cubicBezTo>
                    <a:pt x="7259" y="12442"/>
                    <a:pt x="7239" y="12469"/>
                    <a:pt x="7224" y="12503"/>
                  </a:cubicBezTo>
                  <a:cubicBezTo>
                    <a:pt x="7142" y="12670"/>
                    <a:pt x="5807" y="15420"/>
                    <a:pt x="4865" y="19246"/>
                  </a:cubicBezTo>
                  <a:cubicBezTo>
                    <a:pt x="4862" y="19259"/>
                    <a:pt x="4858" y="19269"/>
                    <a:pt x="4858" y="19269"/>
                  </a:cubicBezTo>
                  <a:cubicBezTo>
                    <a:pt x="4594" y="20345"/>
                    <a:pt x="4362" y="21511"/>
                    <a:pt x="4198" y="22722"/>
                  </a:cubicBezTo>
                  <a:lnTo>
                    <a:pt x="4995" y="23887"/>
                  </a:lnTo>
                  <a:cubicBezTo>
                    <a:pt x="5145" y="22373"/>
                    <a:pt x="5420" y="20909"/>
                    <a:pt x="5749" y="19572"/>
                  </a:cubicBezTo>
                  <a:cubicBezTo>
                    <a:pt x="5752" y="19555"/>
                    <a:pt x="5756" y="19539"/>
                    <a:pt x="5759" y="19522"/>
                  </a:cubicBezTo>
                  <a:cubicBezTo>
                    <a:pt x="5772" y="19473"/>
                    <a:pt x="5785" y="19420"/>
                    <a:pt x="5799" y="19369"/>
                  </a:cubicBezTo>
                  <a:cubicBezTo>
                    <a:pt x="6146" y="17976"/>
                    <a:pt x="6548" y="16726"/>
                    <a:pt x="6917" y="15707"/>
                  </a:cubicBezTo>
                  <a:cubicBezTo>
                    <a:pt x="7051" y="16328"/>
                    <a:pt x="7385" y="16812"/>
                    <a:pt x="8001" y="17045"/>
                  </a:cubicBezTo>
                  <a:cubicBezTo>
                    <a:pt x="8311" y="17161"/>
                    <a:pt x="8688" y="17215"/>
                    <a:pt x="9152" y="17194"/>
                  </a:cubicBezTo>
                  <a:cubicBezTo>
                    <a:pt x="10165" y="17145"/>
                    <a:pt x="10744" y="16769"/>
                    <a:pt x="11029" y="16201"/>
                  </a:cubicBezTo>
                  <a:cubicBezTo>
                    <a:pt x="11573" y="15114"/>
                    <a:pt x="11036" y="13330"/>
                    <a:pt x="10345" y="11793"/>
                  </a:cubicBezTo>
                  <a:cubicBezTo>
                    <a:pt x="11735" y="13949"/>
                    <a:pt x="13799" y="16126"/>
                    <a:pt x="15524" y="13736"/>
                  </a:cubicBezTo>
                  <a:cubicBezTo>
                    <a:pt x="17251" y="11345"/>
                    <a:pt x="14538" y="10070"/>
                    <a:pt x="12055" y="9432"/>
                  </a:cubicBezTo>
                  <a:cubicBezTo>
                    <a:pt x="14605" y="9691"/>
                    <a:pt x="17588" y="9430"/>
                    <a:pt x="16796" y="6594"/>
                  </a:cubicBezTo>
                  <a:cubicBezTo>
                    <a:pt x="15999" y="3750"/>
                    <a:pt x="13311" y="5083"/>
                    <a:pt x="11264" y="6630"/>
                  </a:cubicBezTo>
                  <a:cubicBezTo>
                    <a:pt x="13059" y="4795"/>
                    <a:pt x="14718" y="2298"/>
                    <a:pt x="12004" y="1149"/>
                  </a:cubicBezTo>
                  <a:cubicBezTo>
                    <a:pt x="9290" y="1"/>
                    <a:pt x="8652" y="2924"/>
                    <a:pt x="8583" y="5490"/>
                  </a:cubicBezTo>
                  <a:cubicBezTo>
                    <a:pt x="8266" y="2944"/>
                    <a:pt x="7349" y="95"/>
                    <a:pt x="4758" y="1502"/>
                  </a:cubicBezTo>
                  <a:cubicBezTo>
                    <a:pt x="2168" y="2908"/>
                    <a:pt x="4058" y="5229"/>
                    <a:pt x="6018" y="6881"/>
                  </a:cubicBezTo>
                  <a:cubicBezTo>
                    <a:pt x="3830" y="5543"/>
                    <a:pt x="1031" y="4481"/>
                    <a:pt x="517" y="7384"/>
                  </a:cubicBezTo>
                  <a:cubicBezTo>
                    <a:pt x="0" y="10286"/>
                    <a:pt x="2991" y="10257"/>
                    <a:pt x="5503" y="9754"/>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518500" y="4508850"/>
              <a:ext cx="229525" cy="106000"/>
            </a:xfrm>
            <a:custGeom>
              <a:avLst/>
              <a:gdLst/>
              <a:ahLst/>
              <a:cxnLst/>
              <a:rect l="l" t="t" r="r" b="b"/>
              <a:pathLst>
                <a:path w="9181" h="4240" fill="none" extrusionOk="0">
                  <a:moveTo>
                    <a:pt x="7395" y="4240"/>
                  </a:moveTo>
                  <a:cubicBezTo>
                    <a:pt x="7395" y="4240"/>
                    <a:pt x="9181" y="2714"/>
                    <a:pt x="8442" y="1935"/>
                  </a:cubicBezTo>
                  <a:cubicBezTo>
                    <a:pt x="7703" y="1159"/>
                    <a:pt x="6162" y="2822"/>
                    <a:pt x="6162" y="2822"/>
                  </a:cubicBezTo>
                  <a:cubicBezTo>
                    <a:pt x="6162" y="2822"/>
                    <a:pt x="6717" y="1344"/>
                    <a:pt x="6162" y="1158"/>
                  </a:cubicBezTo>
                  <a:cubicBezTo>
                    <a:pt x="5608" y="974"/>
                    <a:pt x="4622" y="2698"/>
                    <a:pt x="4622" y="2698"/>
                  </a:cubicBezTo>
                  <a:cubicBezTo>
                    <a:pt x="4622" y="2698"/>
                    <a:pt x="4191" y="0"/>
                    <a:pt x="2528" y="117"/>
                  </a:cubicBezTo>
                  <a:cubicBezTo>
                    <a:pt x="864" y="234"/>
                    <a:pt x="2774" y="2822"/>
                    <a:pt x="2774" y="2822"/>
                  </a:cubicBezTo>
                  <a:cubicBezTo>
                    <a:pt x="2774" y="2822"/>
                    <a:pt x="1726" y="1715"/>
                    <a:pt x="864" y="2176"/>
                  </a:cubicBezTo>
                  <a:cubicBezTo>
                    <a:pt x="0" y="2638"/>
                    <a:pt x="1664" y="3752"/>
                    <a:pt x="1664" y="3752"/>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82875" y="4295550"/>
              <a:ext cx="6750" cy="71050"/>
            </a:xfrm>
            <a:custGeom>
              <a:avLst/>
              <a:gdLst/>
              <a:ahLst/>
              <a:cxnLst/>
              <a:rect l="l" t="t" r="r" b="b"/>
              <a:pathLst>
                <a:path w="270" h="2842" fill="none" extrusionOk="0">
                  <a:moveTo>
                    <a:pt x="269" y="2842"/>
                  </a:moveTo>
                  <a:cubicBezTo>
                    <a:pt x="269" y="2842"/>
                    <a:pt x="0" y="1875"/>
                    <a:pt x="269"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flipH="1">
            <a:off x="465624" y="4144019"/>
            <a:ext cx="565003" cy="832113"/>
            <a:chOff x="5515450" y="3969050"/>
            <a:chExt cx="439725" cy="645800"/>
          </a:xfrm>
        </p:grpSpPr>
        <p:sp>
          <p:nvSpPr>
            <p:cNvPr id="53" name="Google Shape;53;p2"/>
            <p:cNvSpPr/>
            <p:nvPr/>
          </p:nvSpPr>
          <p:spPr>
            <a:xfrm>
              <a:off x="5620400" y="4279375"/>
              <a:ext cx="77175" cy="286875"/>
            </a:xfrm>
            <a:custGeom>
              <a:avLst/>
              <a:gdLst/>
              <a:ahLst/>
              <a:cxnLst/>
              <a:rect l="l" t="t" r="r" b="b"/>
              <a:pathLst>
                <a:path w="3087" h="11475" extrusionOk="0">
                  <a:moveTo>
                    <a:pt x="3086" y="0"/>
                  </a:moveTo>
                  <a:lnTo>
                    <a:pt x="3086" y="0"/>
                  </a:lnTo>
                  <a:cubicBezTo>
                    <a:pt x="3062" y="29"/>
                    <a:pt x="3043" y="56"/>
                    <a:pt x="3027" y="90"/>
                  </a:cubicBezTo>
                  <a:cubicBezTo>
                    <a:pt x="2945" y="257"/>
                    <a:pt x="1611" y="3007"/>
                    <a:pt x="669" y="6833"/>
                  </a:cubicBezTo>
                  <a:cubicBezTo>
                    <a:pt x="665" y="6846"/>
                    <a:pt x="662" y="6856"/>
                    <a:pt x="662" y="6856"/>
                  </a:cubicBezTo>
                  <a:cubicBezTo>
                    <a:pt x="397" y="7932"/>
                    <a:pt x="165" y="9098"/>
                    <a:pt x="1" y="10309"/>
                  </a:cubicBezTo>
                  <a:lnTo>
                    <a:pt x="798" y="11474"/>
                  </a:lnTo>
                  <a:cubicBezTo>
                    <a:pt x="948" y="9960"/>
                    <a:pt x="1223" y="8496"/>
                    <a:pt x="1551" y="7159"/>
                  </a:cubicBezTo>
                  <a:cubicBezTo>
                    <a:pt x="1554" y="7142"/>
                    <a:pt x="1558" y="7126"/>
                    <a:pt x="1561" y="7109"/>
                  </a:cubicBezTo>
                  <a:cubicBezTo>
                    <a:pt x="1573" y="7061"/>
                    <a:pt x="1585" y="7009"/>
                    <a:pt x="1600" y="6957"/>
                  </a:cubicBezTo>
                  <a:cubicBezTo>
                    <a:pt x="1947" y="5564"/>
                    <a:pt x="2349" y="4314"/>
                    <a:pt x="2717" y="3295"/>
                  </a:cubicBezTo>
                  <a:cubicBezTo>
                    <a:pt x="2515" y="2375"/>
                    <a:pt x="2734" y="1156"/>
                    <a:pt x="3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689150" y="4145875"/>
              <a:ext cx="89725" cy="88775"/>
            </a:xfrm>
            <a:custGeom>
              <a:avLst/>
              <a:gdLst/>
              <a:ahLst/>
              <a:cxnLst/>
              <a:rect l="l" t="t" r="r" b="b"/>
              <a:pathLst>
                <a:path w="3589" h="3551" extrusionOk="0">
                  <a:moveTo>
                    <a:pt x="1820" y="1"/>
                  </a:moveTo>
                  <a:cubicBezTo>
                    <a:pt x="1802" y="1"/>
                    <a:pt x="1783" y="1"/>
                    <a:pt x="1765" y="2"/>
                  </a:cubicBezTo>
                  <a:cubicBezTo>
                    <a:pt x="1736" y="2"/>
                    <a:pt x="1708" y="2"/>
                    <a:pt x="1680" y="5"/>
                  </a:cubicBezTo>
                  <a:cubicBezTo>
                    <a:pt x="1670" y="5"/>
                    <a:pt x="1660" y="5"/>
                    <a:pt x="1650" y="7"/>
                  </a:cubicBezTo>
                  <a:cubicBezTo>
                    <a:pt x="1412" y="24"/>
                    <a:pt x="1172" y="90"/>
                    <a:pt x="946" y="214"/>
                  </a:cubicBezTo>
                  <a:cubicBezTo>
                    <a:pt x="722" y="337"/>
                    <a:pt x="536" y="498"/>
                    <a:pt x="388" y="691"/>
                  </a:cubicBezTo>
                  <a:cubicBezTo>
                    <a:pt x="384" y="695"/>
                    <a:pt x="384" y="699"/>
                    <a:pt x="382" y="704"/>
                  </a:cubicBezTo>
                  <a:cubicBezTo>
                    <a:pt x="377" y="707"/>
                    <a:pt x="374" y="713"/>
                    <a:pt x="368" y="717"/>
                  </a:cubicBezTo>
                  <a:cubicBezTo>
                    <a:pt x="352" y="740"/>
                    <a:pt x="339" y="762"/>
                    <a:pt x="324" y="783"/>
                  </a:cubicBezTo>
                  <a:lnTo>
                    <a:pt x="324" y="783"/>
                  </a:lnTo>
                  <a:cubicBezTo>
                    <a:pt x="323" y="782"/>
                    <a:pt x="323" y="782"/>
                    <a:pt x="323" y="781"/>
                  </a:cubicBezTo>
                  <a:cubicBezTo>
                    <a:pt x="189" y="981"/>
                    <a:pt x="91" y="1208"/>
                    <a:pt x="46" y="1464"/>
                  </a:cubicBezTo>
                  <a:cubicBezTo>
                    <a:pt x="1" y="1715"/>
                    <a:pt x="13" y="1965"/>
                    <a:pt x="71" y="2198"/>
                  </a:cubicBezTo>
                  <a:cubicBezTo>
                    <a:pt x="81" y="2235"/>
                    <a:pt x="91" y="2273"/>
                    <a:pt x="102" y="2307"/>
                  </a:cubicBezTo>
                  <a:cubicBezTo>
                    <a:pt x="173" y="2539"/>
                    <a:pt x="291" y="2756"/>
                    <a:pt x="461" y="2948"/>
                  </a:cubicBezTo>
                  <a:cubicBezTo>
                    <a:pt x="630" y="3141"/>
                    <a:pt x="832" y="3286"/>
                    <a:pt x="1050" y="3387"/>
                  </a:cubicBezTo>
                  <a:cubicBezTo>
                    <a:pt x="1054" y="3387"/>
                    <a:pt x="1057" y="3389"/>
                    <a:pt x="1060" y="3391"/>
                  </a:cubicBezTo>
                  <a:cubicBezTo>
                    <a:pt x="1064" y="3393"/>
                    <a:pt x="1070" y="3394"/>
                    <a:pt x="1076" y="3398"/>
                  </a:cubicBezTo>
                  <a:cubicBezTo>
                    <a:pt x="1103" y="3408"/>
                    <a:pt x="1129" y="3420"/>
                    <a:pt x="1158" y="3427"/>
                  </a:cubicBezTo>
                  <a:lnTo>
                    <a:pt x="1158" y="3431"/>
                  </a:lnTo>
                  <a:cubicBezTo>
                    <a:pt x="1355" y="3506"/>
                    <a:pt x="1570" y="3551"/>
                    <a:pt x="1794" y="3551"/>
                  </a:cubicBezTo>
                  <a:cubicBezTo>
                    <a:pt x="1823" y="3551"/>
                    <a:pt x="1851" y="3550"/>
                    <a:pt x="1880" y="3548"/>
                  </a:cubicBezTo>
                  <a:cubicBezTo>
                    <a:pt x="2138" y="3536"/>
                    <a:pt x="2380" y="3468"/>
                    <a:pt x="2594" y="3359"/>
                  </a:cubicBezTo>
                  <a:cubicBezTo>
                    <a:pt x="2596" y="3356"/>
                    <a:pt x="2600" y="3356"/>
                    <a:pt x="2606" y="3355"/>
                  </a:cubicBezTo>
                  <a:cubicBezTo>
                    <a:pt x="2635" y="3341"/>
                    <a:pt x="2662" y="3325"/>
                    <a:pt x="2691" y="3306"/>
                  </a:cubicBezTo>
                  <a:cubicBezTo>
                    <a:pt x="2900" y="3188"/>
                    <a:pt x="3087" y="3022"/>
                    <a:pt x="3238" y="2813"/>
                  </a:cubicBezTo>
                  <a:cubicBezTo>
                    <a:pt x="3388" y="2607"/>
                    <a:pt x="3486" y="2378"/>
                    <a:pt x="3532" y="2139"/>
                  </a:cubicBezTo>
                  <a:cubicBezTo>
                    <a:pt x="3535" y="2136"/>
                    <a:pt x="3535" y="2130"/>
                    <a:pt x="3536" y="2122"/>
                  </a:cubicBezTo>
                  <a:cubicBezTo>
                    <a:pt x="3540" y="2093"/>
                    <a:pt x="3548" y="2061"/>
                    <a:pt x="3550" y="2031"/>
                  </a:cubicBezTo>
                  <a:lnTo>
                    <a:pt x="3553" y="2031"/>
                  </a:lnTo>
                  <a:cubicBezTo>
                    <a:pt x="3588" y="1792"/>
                    <a:pt x="3575" y="1543"/>
                    <a:pt x="3508" y="1295"/>
                  </a:cubicBezTo>
                  <a:cubicBezTo>
                    <a:pt x="3438" y="1048"/>
                    <a:pt x="3317" y="827"/>
                    <a:pt x="3163" y="645"/>
                  </a:cubicBezTo>
                  <a:cubicBezTo>
                    <a:pt x="3141" y="616"/>
                    <a:pt x="3118" y="589"/>
                    <a:pt x="3089" y="562"/>
                  </a:cubicBezTo>
                  <a:cubicBezTo>
                    <a:pt x="2927" y="383"/>
                    <a:pt x="2726" y="238"/>
                    <a:pt x="2487" y="137"/>
                  </a:cubicBezTo>
                  <a:cubicBezTo>
                    <a:pt x="2271" y="44"/>
                    <a:pt x="2043" y="1"/>
                    <a:pt x="1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558600" y="4203550"/>
              <a:ext cx="159500" cy="146850"/>
            </a:xfrm>
            <a:custGeom>
              <a:avLst/>
              <a:gdLst/>
              <a:ahLst/>
              <a:cxnLst/>
              <a:rect l="l" t="t" r="r" b="b"/>
              <a:pathLst>
                <a:path w="6380" h="5874" extrusionOk="0">
                  <a:moveTo>
                    <a:pt x="5324" y="0"/>
                  </a:moveTo>
                  <a:cubicBezTo>
                    <a:pt x="4860" y="128"/>
                    <a:pt x="4331" y="261"/>
                    <a:pt x="3777" y="374"/>
                  </a:cubicBezTo>
                  <a:cubicBezTo>
                    <a:pt x="2051" y="1004"/>
                    <a:pt x="245" y="1963"/>
                    <a:pt x="72" y="3271"/>
                  </a:cubicBezTo>
                  <a:cubicBezTo>
                    <a:pt x="1" y="3788"/>
                    <a:pt x="191" y="4360"/>
                    <a:pt x="743" y="4988"/>
                  </a:cubicBezTo>
                  <a:cubicBezTo>
                    <a:pt x="1293" y="5612"/>
                    <a:pt x="1833" y="5874"/>
                    <a:pt x="2354" y="5874"/>
                  </a:cubicBezTo>
                  <a:cubicBezTo>
                    <a:pt x="2469" y="5874"/>
                    <a:pt x="2583" y="5861"/>
                    <a:pt x="2695" y="5837"/>
                  </a:cubicBezTo>
                  <a:cubicBezTo>
                    <a:pt x="3879" y="5589"/>
                    <a:pt x="4937" y="4064"/>
                    <a:pt x="5707" y="2567"/>
                  </a:cubicBezTo>
                  <a:cubicBezTo>
                    <a:pt x="5707" y="2567"/>
                    <a:pt x="5707" y="2565"/>
                    <a:pt x="5709" y="2563"/>
                  </a:cubicBezTo>
                  <a:cubicBezTo>
                    <a:pt x="5967" y="2064"/>
                    <a:pt x="6189" y="1570"/>
                    <a:pt x="6380" y="1125"/>
                  </a:cubicBezTo>
                  <a:cubicBezTo>
                    <a:pt x="6351" y="1113"/>
                    <a:pt x="6325" y="1103"/>
                    <a:pt x="6298" y="1092"/>
                  </a:cubicBezTo>
                  <a:cubicBezTo>
                    <a:pt x="6292" y="1089"/>
                    <a:pt x="6286" y="1087"/>
                    <a:pt x="6282" y="1085"/>
                  </a:cubicBezTo>
                  <a:cubicBezTo>
                    <a:pt x="6280" y="1082"/>
                    <a:pt x="6277" y="1081"/>
                    <a:pt x="6272" y="1081"/>
                  </a:cubicBezTo>
                  <a:cubicBezTo>
                    <a:pt x="6054" y="980"/>
                    <a:pt x="5851" y="836"/>
                    <a:pt x="5683" y="644"/>
                  </a:cubicBezTo>
                  <a:cubicBezTo>
                    <a:pt x="5514" y="449"/>
                    <a:pt x="5395" y="231"/>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683250" y="4228550"/>
              <a:ext cx="121475" cy="170500"/>
            </a:xfrm>
            <a:custGeom>
              <a:avLst/>
              <a:gdLst/>
              <a:ahLst/>
              <a:cxnLst/>
              <a:rect l="l" t="t" r="r" b="b"/>
              <a:pathLst>
                <a:path w="4859" h="6820" extrusionOk="0">
                  <a:moveTo>
                    <a:pt x="2927" y="0"/>
                  </a:moveTo>
                  <a:cubicBezTo>
                    <a:pt x="2898" y="17"/>
                    <a:pt x="2871" y="33"/>
                    <a:pt x="2842" y="49"/>
                  </a:cubicBezTo>
                  <a:cubicBezTo>
                    <a:pt x="2836" y="51"/>
                    <a:pt x="2832" y="51"/>
                    <a:pt x="2830" y="53"/>
                  </a:cubicBezTo>
                  <a:cubicBezTo>
                    <a:pt x="2616" y="162"/>
                    <a:pt x="2373" y="233"/>
                    <a:pt x="2116" y="244"/>
                  </a:cubicBezTo>
                  <a:cubicBezTo>
                    <a:pt x="2089" y="245"/>
                    <a:pt x="2062" y="246"/>
                    <a:pt x="2035" y="246"/>
                  </a:cubicBezTo>
                  <a:cubicBezTo>
                    <a:pt x="1809" y="246"/>
                    <a:pt x="1592" y="201"/>
                    <a:pt x="1394" y="125"/>
                  </a:cubicBezTo>
                  <a:cubicBezTo>
                    <a:pt x="1203" y="570"/>
                    <a:pt x="980" y="1064"/>
                    <a:pt x="723" y="1563"/>
                  </a:cubicBezTo>
                  <a:cubicBezTo>
                    <a:pt x="721" y="1566"/>
                    <a:pt x="721" y="1567"/>
                    <a:pt x="721" y="1567"/>
                  </a:cubicBezTo>
                  <a:cubicBezTo>
                    <a:pt x="668" y="1721"/>
                    <a:pt x="619" y="1877"/>
                    <a:pt x="570" y="2032"/>
                  </a:cubicBezTo>
                  <a:cubicBezTo>
                    <a:pt x="218" y="3187"/>
                    <a:pt x="1" y="4407"/>
                    <a:pt x="201" y="5328"/>
                  </a:cubicBezTo>
                  <a:cubicBezTo>
                    <a:pt x="337" y="5949"/>
                    <a:pt x="669" y="6433"/>
                    <a:pt x="1286" y="6666"/>
                  </a:cubicBezTo>
                  <a:cubicBezTo>
                    <a:pt x="1553" y="6766"/>
                    <a:pt x="1868" y="6820"/>
                    <a:pt x="2245" y="6820"/>
                  </a:cubicBezTo>
                  <a:cubicBezTo>
                    <a:pt x="2307" y="6820"/>
                    <a:pt x="2371" y="6818"/>
                    <a:pt x="2437" y="6815"/>
                  </a:cubicBezTo>
                  <a:cubicBezTo>
                    <a:pt x="3450" y="6766"/>
                    <a:pt x="4030" y="6390"/>
                    <a:pt x="4314" y="5822"/>
                  </a:cubicBezTo>
                  <a:cubicBezTo>
                    <a:pt x="4858" y="4735"/>
                    <a:pt x="4322" y="2951"/>
                    <a:pt x="3630" y="1414"/>
                  </a:cubicBezTo>
                  <a:cubicBezTo>
                    <a:pt x="3630" y="1412"/>
                    <a:pt x="3628" y="1412"/>
                    <a:pt x="3628" y="1410"/>
                  </a:cubicBezTo>
                  <a:cubicBezTo>
                    <a:pt x="3399" y="903"/>
                    <a:pt x="3157" y="422"/>
                    <a:pt x="29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756400" y="4196650"/>
              <a:ext cx="190250" cy="141900"/>
            </a:xfrm>
            <a:custGeom>
              <a:avLst/>
              <a:gdLst/>
              <a:ahLst/>
              <a:cxnLst/>
              <a:rect l="l" t="t" r="r" b="b"/>
              <a:pathLst>
                <a:path w="7610" h="5676" extrusionOk="0">
                  <a:moveTo>
                    <a:pt x="861" y="0"/>
                  </a:moveTo>
                  <a:cubicBezTo>
                    <a:pt x="858" y="30"/>
                    <a:pt x="852" y="62"/>
                    <a:pt x="847" y="91"/>
                  </a:cubicBezTo>
                  <a:cubicBezTo>
                    <a:pt x="844" y="99"/>
                    <a:pt x="844" y="105"/>
                    <a:pt x="843" y="108"/>
                  </a:cubicBezTo>
                  <a:cubicBezTo>
                    <a:pt x="795" y="347"/>
                    <a:pt x="699" y="576"/>
                    <a:pt x="549" y="782"/>
                  </a:cubicBezTo>
                  <a:cubicBezTo>
                    <a:pt x="397" y="991"/>
                    <a:pt x="210" y="1157"/>
                    <a:pt x="1" y="1277"/>
                  </a:cubicBezTo>
                  <a:cubicBezTo>
                    <a:pt x="232" y="1698"/>
                    <a:pt x="474" y="2180"/>
                    <a:pt x="702" y="2687"/>
                  </a:cubicBezTo>
                  <a:cubicBezTo>
                    <a:pt x="702" y="2689"/>
                    <a:pt x="704" y="2689"/>
                    <a:pt x="704" y="2690"/>
                  </a:cubicBezTo>
                  <a:cubicBezTo>
                    <a:pt x="1664" y="4178"/>
                    <a:pt x="2944" y="5676"/>
                    <a:pt x="4212" y="5676"/>
                  </a:cubicBezTo>
                  <a:cubicBezTo>
                    <a:pt x="4782" y="5676"/>
                    <a:pt x="5349" y="5374"/>
                    <a:pt x="5884" y="4633"/>
                  </a:cubicBezTo>
                  <a:cubicBezTo>
                    <a:pt x="7610" y="2242"/>
                    <a:pt x="4896" y="967"/>
                    <a:pt x="2413" y="330"/>
                  </a:cubicBezTo>
                  <a:lnTo>
                    <a:pt x="2411" y="330"/>
                  </a:lnTo>
                  <a:cubicBezTo>
                    <a:pt x="1867" y="193"/>
                    <a:pt x="1336" y="83"/>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766400" y="4092250"/>
              <a:ext cx="185100" cy="114600"/>
            </a:xfrm>
            <a:custGeom>
              <a:avLst/>
              <a:gdLst/>
              <a:ahLst/>
              <a:cxnLst/>
              <a:rect l="l" t="t" r="r" b="b"/>
              <a:pathLst>
                <a:path w="7404" h="4584" extrusionOk="0">
                  <a:moveTo>
                    <a:pt x="4899" y="1"/>
                  </a:moveTo>
                  <a:cubicBezTo>
                    <a:pt x="3781" y="1"/>
                    <a:pt x="2397" y="817"/>
                    <a:pt x="1224" y="1704"/>
                  </a:cubicBezTo>
                  <a:cubicBezTo>
                    <a:pt x="777" y="2041"/>
                    <a:pt x="358" y="2388"/>
                    <a:pt x="0" y="2707"/>
                  </a:cubicBezTo>
                  <a:cubicBezTo>
                    <a:pt x="29" y="2734"/>
                    <a:pt x="52" y="2762"/>
                    <a:pt x="74" y="2790"/>
                  </a:cubicBezTo>
                  <a:cubicBezTo>
                    <a:pt x="228" y="2972"/>
                    <a:pt x="349" y="3194"/>
                    <a:pt x="419" y="3440"/>
                  </a:cubicBezTo>
                  <a:cubicBezTo>
                    <a:pt x="485" y="3688"/>
                    <a:pt x="500" y="3937"/>
                    <a:pt x="464" y="4176"/>
                  </a:cubicBezTo>
                  <a:cubicBezTo>
                    <a:pt x="937" y="4259"/>
                    <a:pt x="1467" y="4369"/>
                    <a:pt x="2011" y="4506"/>
                  </a:cubicBezTo>
                  <a:lnTo>
                    <a:pt x="2014" y="4506"/>
                  </a:lnTo>
                  <a:cubicBezTo>
                    <a:pt x="2480" y="4554"/>
                    <a:pt x="2961" y="4584"/>
                    <a:pt x="3430" y="4584"/>
                  </a:cubicBezTo>
                  <a:cubicBezTo>
                    <a:pt x="5529" y="4584"/>
                    <a:pt x="7403" y="3985"/>
                    <a:pt x="6756" y="1668"/>
                  </a:cubicBezTo>
                  <a:cubicBezTo>
                    <a:pt x="6416" y="453"/>
                    <a:pt x="5731" y="1"/>
                    <a:pt x="4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729625" y="3991350"/>
              <a:ext cx="153725" cy="168525"/>
            </a:xfrm>
            <a:custGeom>
              <a:avLst/>
              <a:gdLst/>
              <a:ahLst/>
              <a:cxnLst/>
              <a:rect l="l" t="t" r="r" b="b"/>
              <a:pathLst>
                <a:path w="6149" h="6741" extrusionOk="0">
                  <a:moveTo>
                    <a:pt x="2323" y="0"/>
                  </a:moveTo>
                  <a:cubicBezTo>
                    <a:pt x="537" y="0"/>
                    <a:pt x="72" y="2427"/>
                    <a:pt x="13" y="4598"/>
                  </a:cubicBezTo>
                  <a:lnTo>
                    <a:pt x="13" y="4602"/>
                  </a:lnTo>
                  <a:cubicBezTo>
                    <a:pt x="0" y="5164"/>
                    <a:pt x="9" y="5705"/>
                    <a:pt x="33" y="6185"/>
                  </a:cubicBezTo>
                  <a:cubicBezTo>
                    <a:pt x="42" y="6183"/>
                    <a:pt x="52" y="6183"/>
                    <a:pt x="62" y="6183"/>
                  </a:cubicBezTo>
                  <a:cubicBezTo>
                    <a:pt x="63" y="6183"/>
                    <a:pt x="64" y="6183"/>
                    <a:pt x="65" y="6183"/>
                  </a:cubicBezTo>
                  <a:cubicBezTo>
                    <a:pt x="68" y="6183"/>
                    <a:pt x="72" y="6181"/>
                    <a:pt x="75" y="6181"/>
                  </a:cubicBezTo>
                  <a:lnTo>
                    <a:pt x="147" y="6181"/>
                  </a:lnTo>
                  <a:cubicBezTo>
                    <a:pt x="163" y="6181"/>
                    <a:pt x="179" y="6181"/>
                    <a:pt x="196" y="6181"/>
                  </a:cubicBezTo>
                  <a:cubicBezTo>
                    <a:pt x="420" y="6181"/>
                    <a:pt x="650" y="6223"/>
                    <a:pt x="870" y="6316"/>
                  </a:cubicBezTo>
                  <a:cubicBezTo>
                    <a:pt x="1108" y="6418"/>
                    <a:pt x="1311" y="6564"/>
                    <a:pt x="1471" y="6741"/>
                  </a:cubicBezTo>
                  <a:cubicBezTo>
                    <a:pt x="1830" y="6424"/>
                    <a:pt x="2249" y="6076"/>
                    <a:pt x="2695" y="5738"/>
                  </a:cubicBezTo>
                  <a:cubicBezTo>
                    <a:pt x="4490" y="3903"/>
                    <a:pt x="6148" y="1406"/>
                    <a:pt x="3434" y="257"/>
                  </a:cubicBezTo>
                  <a:cubicBezTo>
                    <a:pt x="3016" y="80"/>
                    <a:pt x="2647" y="0"/>
                    <a:pt x="2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569625" y="3997300"/>
              <a:ext cx="160875" cy="168125"/>
            </a:xfrm>
            <a:custGeom>
              <a:avLst/>
              <a:gdLst/>
              <a:ahLst/>
              <a:cxnLst/>
              <a:rect l="l" t="t" r="r" b="b"/>
              <a:pathLst>
                <a:path w="6435" h="6725" extrusionOk="0">
                  <a:moveTo>
                    <a:pt x="3852" y="1"/>
                  </a:moveTo>
                  <a:cubicBezTo>
                    <a:pt x="3483" y="1"/>
                    <a:pt x="3065" y="115"/>
                    <a:pt x="2590" y="373"/>
                  </a:cubicBezTo>
                  <a:cubicBezTo>
                    <a:pt x="0" y="1780"/>
                    <a:pt x="1889" y="4100"/>
                    <a:pt x="3849" y="5752"/>
                  </a:cubicBezTo>
                  <a:lnTo>
                    <a:pt x="3852" y="5752"/>
                  </a:lnTo>
                  <a:cubicBezTo>
                    <a:pt x="4283" y="6115"/>
                    <a:pt x="4715" y="6446"/>
                    <a:pt x="5104" y="6724"/>
                  </a:cubicBezTo>
                  <a:cubicBezTo>
                    <a:pt x="5118" y="6702"/>
                    <a:pt x="5135" y="6681"/>
                    <a:pt x="5153" y="6659"/>
                  </a:cubicBezTo>
                  <a:cubicBezTo>
                    <a:pt x="5157" y="6655"/>
                    <a:pt x="5159" y="6649"/>
                    <a:pt x="5165" y="6645"/>
                  </a:cubicBezTo>
                  <a:cubicBezTo>
                    <a:pt x="5168" y="6642"/>
                    <a:pt x="5168" y="6638"/>
                    <a:pt x="5172" y="6633"/>
                  </a:cubicBezTo>
                  <a:cubicBezTo>
                    <a:pt x="5319" y="6440"/>
                    <a:pt x="5505" y="6279"/>
                    <a:pt x="5731" y="6155"/>
                  </a:cubicBezTo>
                  <a:cubicBezTo>
                    <a:pt x="5956" y="6032"/>
                    <a:pt x="6195" y="5965"/>
                    <a:pt x="6434" y="5949"/>
                  </a:cubicBezTo>
                  <a:cubicBezTo>
                    <a:pt x="6411" y="5469"/>
                    <a:pt x="6401" y="4926"/>
                    <a:pt x="6415" y="4365"/>
                  </a:cubicBezTo>
                  <a:lnTo>
                    <a:pt x="6415" y="4362"/>
                  </a:lnTo>
                  <a:cubicBezTo>
                    <a:pt x="6155" y="2282"/>
                    <a:pt x="5497" y="1"/>
                    <a:pt x="3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519275" y="4107450"/>
              <a:ext cx="177975" cy="111925"/>
            </a:xfrm>
            <a:custGeom>
              <a:avLst/>
              <a:gdLst/>
              <a:ahLst/>
              <a:cxnLst/>
              <a:rect l="l" t="t" r="r" b="b"/>
              <a:pathLst>
                <a:path w="7119" h="4477" extrusionOk="0">
                  <a:moveTo>
                    <a:pt x="2289" y="1"/>
                  </a:moveTo>
                  <a:cubicBezTo>
                    <a:pt x="1344" y="1"/>
                    <a:pt x="603" y="491"/>
                    <a:pt x="362" y="1850"/>
                  </a:cubicBezTo>
                  <a:cubicBezTo>
                    <a:pt x="0" y="3883"/>
                    <a:pt x="1362" y="4476"/>
                    <a:pt x="3074" y="4476"/>
                  </a:cubicBezTo>
                  <a:cubicBezTo>
                    <a:pt x="3805" y="4476"/>
                    <a:pt x="4599" y="4368"/>
                    <a:pt x="5350" y="4218"/>
                  </a:cubicBezTo>
                  <a:cubicBezTo>
                    <a:pt x="5902" y="4105"/>
                    <a:pt x="6434" y="3972"/>
                    <a:pt x="6897" y="3844"/>
                  </a:cubicBezTo>
                  <a:cubicBezTo>
                    <a:pt x="6885" y="3808"/>
                    <a:pt x="6875" y="3770"/>
                    <a:pt x="6866" y="3735"/>
                  </a:cubicBezTo>
                  <a:cubicBezTo>
                    <a:pt x="6808" y="3503"/>
                    <a:pt x="6794" y="3252"/>
                    <a:pt x="6841" y="3001"/>
                  </a:cubicBezTo>
                  <a:cubicBezTo>
                    <a:pt x="6886" y="2745"/>
                    <a:pt x="6984" y="2518"/>
                    <a:pt x="7118" y="2318"/>
                  </a:cubicBezTo>
                  <a:cubicBezTo>
                    <a:pt x="6729" y="2040"/>
                    <a:pt x="6296" y="1709"/>
                    <a:pt x="5866" y="1346"/>
                  </a:cubicBezTo>
                  <a:lnTo>
                    <a:pt x="5863" y="1346"/>
                  </a:lnTo>
                  <a:cubicBezTo>
                    <a:pt x="4699" y="634"/>
                    <a:pt x="3363" y="1"/>
                    <a:pt x="2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515450" y="3969050"/>
              <a:ext cx="439725" cy="597200"/>
            </a:xfrm>
            <a:custGeom>
              <a:avLst/>
              <a:gdLst/>
              <a:ahLst/>
              <a:cxnLst/>
              <a:rect l="l" t="t" r="r" b="b"/>
              <a:pathLst>
                <a:path w="17589" h="23888" fill="none" extrusionOk="0">
                  <a:moveTo>
                    <a:pt x="5503" y="9754"/>
                  </a:moveTo>
                  <a:cubicBezTo>
                    <a:pt x="3777" y="10384"/>
                    <a:pt x="1971" y="11343"/>
                    <a:pt x="1798" y="12651"/>
                  </a:cubicBezTo>
                  <a:cubicBezTo>
                    <a:pt x="1727" y="13168"/>
                    <a:pt x="1917" y="13740"/>
                    <a:pt x="2469" y="14368"/>
                  </a:cubicBezTo>
                  <a:cubicBezTo>
                    <a:pt x="3140" y="15130"/>
                    <a:pt x="3797" y="15351"/>
                    <a:pt x="4421" y="15217"/>
                  </a:cubicBezTo>
                  <a:cubicBezTo>
                    <a:pt x="5605" y="14969"/>
                    <a:pt x="6663" y="13444"/>
                    <a:pt x="7432" y="11947"/>
                  </a:cubicBezTo>
                  <a:cubicBezTo>
                    <a:pt x="7380" y="12101"/>
                    <a:pt x="7331" y="12257"/>
                    <a:pt x="7282" y="12413"/>
                  </a:cubicBezTo>
                  <a:cubicBezTo>
                    <a:pt x="7259" y="12442"/>
                    <a:pt x="7239" y="12469"/>
                    <a:pt x="7224" y="12503"/>
                  </a:cubicBezTo>
                  <a:cubicBezTo>
                    <a:pt x="7142" y="12670"/>
                    <a:pt x="5807" y="15420"/>
                    <a:pt x="4865" y="19246"/>
                  </a:cubicBezTo>
                  <a:cubicBezTo>
                    <a:pt x="4862" y="19259"/>
                    <a:pt x="4858" y="19269"/>
                    <a:pt x="4858" y="19269"/>
                  </a:cubicBezTo>
                  <a:cubicBezTo>
                    <a:pt x="4594" y="20345"/>
                    <a:pt x="4362" y="21511"/>
                    <a:pt x="4198" y="22722"/>
                  </a:cubicBezTo>
                  <a:lnTo>
                    <a:pt x="4995" y="23887"/>
                  </a:lnTo>
                  <a:cubicBezTo>
                    <a:pt x="5145" y="22373"/>
                    <a:pt x="5420" y="20909"/>
                    <a:pt x="5749" y="19572"/>
                  </a:cubicBezTo>
                  <a:cubicBezTo>
                    <a:pt x="5752" y="19555"/>
                    <a:pt x="5756" y="19539"/>
                    <a:pt x="5759" y="19522"/>
                  </a:cubicBezTo>
                  <a:cubicBezTo>
                    <a:pt x="5772" y="19473"/>
                    <a:pt x="5785" y="19420"/>
                    <a:pt x="5799" y="19369"/>
                  </a:cubicBezTo>
                  <a:cubicBezTo>
                    <a:pt x="6146" y="17976"/>
                    <a:pt x="6548" y="16726"/>
                    <a:pt x="6917" y="15707"/>
                  </a:cubicBezTo>
                  <a:cubicBezTo>
                    <a:pt x="7051" y="16328"/>
                    <a:pt x="7385" y="16812"/>
                    <a:pt x="8001" y="17045"/>
                  </a:cubicBezTo>
                  <a:cubicBezTo>
                    <a:pt x="8311" y="17161"/>
                    <a:pt x="8688" y="17215"/>
                    <a:pt x="9152" y="17194"/>
                  </a:cubicBezTo>
                  <a:cubicBezTo>
                    <a:pt x="10165" y="17145"/>
                    <a:pt x="10744" y="16769"/>
                    <a:pt x="11029" y="16201"/>
                  </a:cubicBezTo>
                  <a:cubicBezTo>
                    <a:pt x="11573" y="15114"/>
                    <a:pt x="11036" y="13330"/>
                    <a:pt x="10345" y="11793"/>
                  </a:cubicBezTo>
                  <a:cubicBezTo>
                    <a:pt x="11735" y="13949"/>
                    <a:pt x="13799" y="16126"/>
                    <a:pt x="15524" y="13736"/>
                  </a:cubicBezTo>
                  <a:cubicBezTo>
                    <a:pt x="17251" y="11345"/>
                    <a:pt x="14538" y="10070"/>
                    <a:pt x="12055" y="9432"/>
                  </a:cubicBezTo>
                  <a:cubicBezTo>
                    <a:pt x="14605" y="9691"/>
                    <a:pt x="17588" y="9430"/>
                    <a:pt x="16796" y="6594"/>
                  </a:cubicBezTo>
                  <a:cubicBezTo>
                    <a:pt x="15999" y="3750"/>
                    <a:pt x="13311" y="5083"/>
                    <a:pt x="11264" y="6630"/>
                  </a:cubicBezTo>
                  <a:cubicBezTo>
                    <a:pt x="13059" y="4795"/>
                    <a:pt x="14718" y="2298"/>
                    <a:pt x="12004" y="1149"/>
                  </a:cubicBezTo>
                  <a:cubicBezTo>
                    <a:pt x="9290" y="1"/>
                    <a:pt x="8652" y="2924"/>
                    <a:pt x="8583" y="5490"/>
                  </a:cubicBezTo>
                  <a:cubicBezTo>
                    <a:pt x="8266" y="2944"/>
                    <a:pt x="7349" y="95"/>
                    <a:pt x="4758" y="1502"/>
                  </a:cubicBezTo>
                  <a:cubicBezTo>
                    <a:pt x="2168" y="2908"/>
                    <a:pt x="4058" y="5229"/>
                    <a:pt x="6018" y="6881"/>
                  </a:cubicBezTo>
                  <a:cubicBezTo>
                    <a:pt x="3830" y="5543"/>
                    <a:pt x="1031" y="4481"/>
                    <a:pt x="517" y="7384"/>
                  </a:cubicBezTo>
                  <a:cubicBezTo>
                    <a:pt x="0" y="10286"/>
                    <a:pt x="2991" y="10257"/>
                    <a:pt x="5503" y="9754"/>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518500" y="4508850"/>
              <a:ext cx="229525" cy="106000"/>
            </a:xfrm>
            <a:custGeom>
              <a:avLst/>
              <a:gdLst/>
              <a:ahLst/>
              <a:cxnLst/>
              <a:rect l="l" t="t" r="r" b="b"/>
              <a:pathLst>
                <a:path w="9181" h="4240" fill="none" extrusionOk="0">
                  <a:moveTo>
                    <a:pt x="7395" y="4240"/>
                  </a:moveTo>
                  <a:cubicBezTo>
                    <a:pt x="7395" y="4240"/>
                    <a:pt x="9181" y="2714"/>
                    <a:pt x="8442" y="1935"/>
                  </a:cubicBezTo>
                  <a:cubicBezTo>
                    <a:pt x="7703" y="1159"/>
                    <a:pt x="6162" y="2822"/>
                    <a:pt x="6162" y="2822"/>
                  </a:cubicBezTo>
                  <a:cubicBezTo>
                    <a:pt x="6162" y="2822"/>
                    <a:pt x="6717" y="1344"/>
                    <a:pt x="6162" y="1158"/>
                  </a:cubicBezTo>
                  <a:cubicBezTo>
                    <a:pt x="5608" y="974"/>
                    <a:pt x="4622" y="2698"/>
                    <a:pt x="4622" y="2698"/>
                  </a:cubicBezTo>
                  <a:cubicBezTo>
                    <a:pt x="4622" y="2698"/>
                    <a:pt x="4191" y="0"/>
                    <a:pt x="2528" y="117"/>
                  </a:cubicBezTo>
                  <a:cubicBezTo>
                    <a:pt x="864" y="234"/>
                    <a:pt x="2774" y="2822"/>
                    <a:pt x="2774" y="2822"/>
                  </a:cubicBezTo>
                  <a:cubicBezTo>
                    <a:pt x="2774" y="2822"/>
                    <a:pt x="1726" y="1715"/>
                    <a:pt x="864" y="2176"/>
                  </a:cubicBezTo>
                  <a:cubicBezTo>
                    <a:pt x="0" y="2638"/>
                    <a:pt x="1664" y="3752"/>
                    <a:pt x="1664" y="3752"/>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682875" y="4295550"/>
              <a:ext cx="6750" cy="71050"/>
            </a:xfrm>
            <a:custGeom>
              <a:avLst/>
              <a:gdLst/>
              <a:ahLst/>
              <a:cxnLst/>
              <a:rect l="l" t="t" r="r" b="b"/>
              <a:pathLst>
                <a:path w="270" h="2842" fill="none" extrusionOk="0">
                  <a:moveTo>
                    <a:pt x="269" y="2842"/>
                  </a:moveTo>
                  <a:cubicBezTo>
                    <a:pt x="269" y="2842"/>
                    <a:pt x="0" y="1875"/>
                    <a:pt x="269"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flipH="1">
            <a:off x="1473587" y="4177144"/>
            <a:ext cx="565003" cy="832113"/>
            <a:chOff x="5515450" y="3969050"/>
            <a:chExt cx="439725" cy="645800"/>
          </a:xfrm>
        </p:grpSpPr>
        <p:sp>
          <p:nvSpPr>
            <p:cNvPr id="66" name="Google Shape;66;p2"/>
            <p:cNvSpPr/>
            <p:nvPr/>
          </p:nvSpPr>
          <p:spPr>
            <a:xfrm>
              <a:off x="5620400" y="4279375"/>
              <a:ext cx="77175" cy="286875"/>
            </a:xfrm>
            <a:custGeom>
              <a:avLst/>
              <a:gdLst/>
              <a:ahLst/>
              <a:cxnLst/>
              <a:rect l="l" t="t" r="r" b="b"/>
              <a:pathLst>
                <a:path w="3087" h="11475" extrusionOk="0">
                  <a:moveTo>
                    <a:pt x="3086" y="0"/>
                  </a:moveTo>
                  <a:lnTo>
                    <a:pt x="3086" y="0"/>
                  </a:lnTo>
                  <a:cubicBezTo>
                    <a:pt x="3062" y="29"/>
                    <a:pt x="3043" y="56"/>
                    <a:pt x="3027" y="90"/>
                  </a:cubicBezTo>
                  <a:cubicBezTo>
                    <a:pt x="2945" y="257"/>
                    <a:pt x="1611" y="3007"/>
                    <a:pt x="669" y="6833"/>
                  </a:cubicBezTo>
                  <a:cubicBezTo>
                    <a:pt x="665" y="6846"/>
                    <a:pt x="662" y="6856"/>
                    <a:pt x="662" y="6856"/>
                  </a:cubicBezTo>
                  <a:cubicBezTo>
                    <a:pt x="397" y="7932"/>
                    <a:pt x="165" y="9098"/>
                    <a:pt x="1" y="10309"/>
                  </a:cubicBezTo>
                  <a:lnTo>
                    <a:pt x="798" y="11474"/>
                  </a:lnTo>
                  <a:cubicBezTo>
                    <a:pt x="948" y="9960"/>
                    <a:pt x="1223" y="8496"/>
                    <a:pt x="1551" y="7159"/>
                  </a:cubicBezTo>
                  <a:cubicBezTo>
                    <a:pt x="1554" y="7142"/>
                    <a:pt x="1558" y="7126"/>
                    <a:pt x="1561" y="7109"/>
                  </a:cubicBezTo>
                  <a:cubicBezTo>
                    <a:pt x="1573" y="7061"/>
                    <a:pt x="1585" y="7009"/>
                    <a:pt x="1600" y="6957"/>
                  </a:cubicBezTo>
                  <a:cubicBezTo>
                    <a:pt x="1947" y="5564"/>
                    <a:pt x="2349" y="4314"/>
                    <a:pt x="2717" y="3295"/>
                  </a:cubicBezTo>
                  <a:cubicBezTo>
                    <a:pt x="2515" y="2375"/>
                    <a:pt x="2734" y="1156"/>
                    <a:pt x="3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689150" y="4145875"/>
              <a:ext cx="89725" cy="88775"/>
            </a:xfrm>
            <a:custGeom>
              <a:avLst/>
              <a:gdLst/>
              <a:ahLst/>
              <a:cxnLst/>
              <a:rect l="l" t="t" r="r" b="b"/>
              <a:pathLst>
                <a:path w="3589" h="3551" extrusionOk="0">
                  <a:moveTo>
                    <a:pt x="1820" y="1"/>
                  </a:moveTo>
                  <a:cubicBezTo>
                    <a:pt x="1802" y="1"/>
                    <a:pt x="1783" y="1"/>
                    <a:pt x="1765" y="2"/>
                  </a:cubicBezTo>
                  <a:cubicBezTo>
                    <a:pt x="1736" y="2"/>
                    <a:pt x="1708" y="2"/>
                    <a:pt x="1680" y="5"/>
                  </a:cubicBezTo>
                  <a:cubicBezTo>
                    <a:pt x="1670" y="5"/>
                    <a:pt x="1660" y="5"/>
                    <a:pt x="1650" y="7"/>
                  </a:cubicBezTo>
                  <a:cubicBezTo>
                    <a:pt x="1412" y="24"/>
                    <a:pt x="1172" y="90"/>
                    <a:pt x="946" y="214"/>
                  </a:cubicBezTo>
                  <a:cubicBezTo>
                    <a:pt x="722" y="337"/>
                    <a:pt x="536" y="498"/>
                    <a:pt x="388" y="691"/>
                  </a:cubicBezTo>
                  <a:cubicBezTo>
                    <a:pt x="384" y="695"/>
                    <a:pt x="384" y="699"/>
                    <a:pt x="382" y="704"/>
                  </a:cubicBezTo>
                  <a:cubicBezTo>
                    <a:pt x="377" y="707"/>
                    <a:pt x="374" y="713"/>
                    <a:pt x="368" y="717"/>
                  </a:cubicBezTo>
                  <a:cubicBezTo>
                    <a:pt x="352" y="740"/>
                    <a:pt x="339" y="762"/>
                    <a:pt x="324" y="783"/>
                  </a:cubicBezTo>
                  <a:lnTo>
                    <a:pt x="324" y="783"/>
                  </a:lnTo>
                  <a:cubicBezTo>
                    <a:pt x="323" y="782"/>
                    <a:pt x="323" y="782"/>
                    <a:pt x="323" y="781"/>
                  </a:cubicBezTo>
                  <a:cubicBezTo>
                    <a:pt x="189" y="981"/>
                    <a:pt x="91" y="1208"/>
                    <a:pt x="46" y="1464"/>
                  </a:cubicBezTo>
                  <a:cubicBezTo>
                    <a:pt x="1" y="1715"/>
                    <a:pt x="13" y="1965"/>
                    <a:pt x="71" y="2198"/>
                  </a:cubicBezTo>
                  <a:cubicBezTo>
                    <a:pt x="81" y="2235"/>
                    <a:pt x="91" y="2273"/>
                    <a:pt x="102" y="2307"/>
                  </a:cubicBezTo>
                  <a:cubicBezTo>
                    <a:pt x="173" y="2539"/>
                    <a:pt x="291" y="2756"/>
                    <a:pt x="461" y="2948"/>
                  </a:cubicBezTo>
                  <a:cubicBezTo>
                    <a:pt x="630" y="3141"/>
                    <a:pt x="832" y="3286"/>
                    <a:pt x="1050" y="3387"/>
                  </a:cubicBezTo>
                  <a:cubicBezTo>
                    <a:pt x="1054" y="3387"/>
                    <a:pt x="1057" y="3389"/>
                    <a:pt x="1060" y="3391"/>
                  </a:cubicBezTo>
                  <a:cubicBezTo>
                    <a:pt x="1064" y="3393"/>
                    <a:pt x="1070" y="3394"/>
                    <a:pt x="1076" y="3398"/>
                  </a:cubicBezTo>
                  <a:cubicBezTo>
                    <a:pt x="1103" y="3408"/>
                    <a:pt x="1129" y="3420"/>
                    <a:pt x="1158" y="3427"/>
                  </a:cubicBezTo>
                  <a:lnTo>
                    <a:pt x="1158" y="3431"/>
                  </a:lnTo>
                  <a:cubicBezTo>
                    <a:pt x="1355" y="3506"/>
                    <a:pt x="1570" y="3551"/>
                    <a:pt x="1794" y="3551"/>
                  </a:cubicBezTo>
                  <a:cubicBezTo>
                    <a:pt x="1823" y="3551"/>
                    <a:pt x="1851" y="3550"/>
                    <a:pt x="1880" y="3548"/>
                  </a:cubicBezTo>
                  <a:cubicBezTo>
                    <a:pt x="2138" y="3536"/>
                    <a:pt x="2380" y="3468"/>
                    <a:pt x="2594" y="3359"/>
                  </a:cubicBezTo>
                  <a:cubicBezTo>
                    <a:pt x="2596" y="3356"/>
                    <a:pt x="2600" y="3356"/>
                    <a:pt x="2606" y="3355"/>
                  </a:cubicBezTo>
                  <a:cubicBezTo>
                    <a:pt x="2635" y="3341"/>
                    <a:pt x="2662" y="3325"/>
                    <a:pt x="2691" y="3306"/>
                  </a:cubicBezTo>
                  <a:cubicBezTo>
                    <a:pt x="2900" y="3188"/>
                    <a:pt x="3087" y="3022"/>
                    <a:pt x="3238" y="2813"/>
                  </a:cubicBezTo>
                  <a:cubicBezTo>
                    <a:pt x="3388" y="2607"/>
                    <a:pt x="3486" y="2378"/>
                    <a:pt x="3532" y="2139"/>
                  </a:cubicBezTo>
                  <a:cubicBezTo>
                    <a:pt x="3535" y="2136"/>
                    <a:pt x="3535" y="2130"/>
                    <a:pt x="3536" y="2122"/>
                  </a:cubicBezTo>
                  <a:cubicBezTo>
                    <a:pt x="3540" y="2093"/>
                    <a:pt x="3548" y="2061"/>
                    <a:pt x="3550" y="2031"/>
                  </a:cubicBezTo>
                  <a:lnTo>
                    <a:pt x="3553" y="2031"/>
                  </a:lnTo>
                  <a:cubicBezTo>
                    <a:pt x="3588" y="1792"/>
                    <a:pt x="3575" y="1543"/>
                    <a:pt x="3508" y="1295"/>
                  </a:cubicBezTo>
                  <a:cubicBezTo>
                    <a:pt x="3438" y="1048"/>
                    <a:pt x="3317" y="827"/>
                    <a:pt x="3163" y="645"/>
                  </a:cubicBezTo>
                  <a:cubicBezTo>
                    <a:pt x="3141" y="616"/>
                    <a:pt x="3118" y="589"/>
                    <a:pt x="3089" y="562"/>
                  </a:cubicBezTo>
                  <a:cubicBezTo>
                    <a:pt x="2927" y="383"/>
                    <a:pt x="2726" y="238"/>
                    <a:pt x="2487" y="137"/>
                  </a:cubicBezTo>
                  <a:cubicBezTo>
                    <a:pt x="2271" y="44"/>
                    <a:pt x="2043" y="1"/>
                    <a:pt x="1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558600" y="4203550"/>
              <a:ext cx="159500" cy="146850"/>
            </a:xfrm>
            <a:custGeom>
              <a:avLst/>
              <a:gdLst/>
              <a:ahLst/>
              <a:cxnLst/>
              <a:rect l="l" t="t" r="r" b="b"/>
              <a:pathLst>
                <a:path w="6380" h="5874" extrusionOk="0">
                  <a:moveTo>
                    <a:pt x="5324" y="0"/>
                  </a:moveTo>
                  <a:cubicBezTo>
                    <a:pt x="4860" y="128"/>
                    <a:pt x="4331" y="261"/>
                    <a:pt x="3777" y="374"/>
                  </a:cubicBezTo>
                  <a:cubicBezTo>
                    <a:pt x="2051" y="1004"/>
                    <a:pt x="245" y="1963"/>
                    <a:pt x="72" y="3271"/>
                  </a:cubicBezTo>
                  <a:cubicBezTo>
                    <a:pt x="1" y="3788"/>
                    <a:pt x="191" y="4360"/>
                    <a:pt x="743" y="4988"/>
                  </a:cubicBezTo>
                  <a:cubicBezTo>
                    <a:pt x="1293" y="5612"/>
                    <a:pt x="1833" y="5874"/>
                    <a:pt x="2354" y="5874"/>
                  </a:cubicBezTo>
                  <a:cubicBezTo>
                    <a:pt x="2469" y="5874"/>
                    <a:pt x="2583" y="5861"/>
                    <a:pt x="2695" y="5837"/>
                  </a:cubicBezTo>
                  <a:cubicBezTo>
                    <a:pt x="3879" y="5589"/>
                    <a:pt x="4937" y="4064"/>
                    <a:pt x="5707" y="2567"/>
                  </a:cubicBezTo>
                  <a:cubicBezTo>
                    <a:pt x="5707" y="2567"/>
                    <a:pt x="5707" y="2565"/>
                    <a:pt x="5709" y="2563"/>
                  </a:cubicBezTo>
                  <a:cubicBezTo>
                    <a:pt x="5967" y="2064"/>
                    <a:pt x="6189" y="1570"/>
                    <a:pt x="6380" y="1125"/>
                  </a:cubicBezTo>
                  <a:cubicBezTo>
                    <a:pt x="6351" y="1113"/>
                    <a:pt x="6325" y="1103"/>
                    <a:pt x="6298" y="1092"/>
                  </a:cubicBezTo>
                  <a:cubicBezTo>
                    <a:pt x="6292" y="1089"/>
                    <a:pt x="6286" y="1087"/>
                    <a:pt x="6282" y="1085"/>
                  </a:cubicBezTo>
                  <a:cubicBezTo>
                    <a:pt x="6280" y="1082"/>
                    <a:pt x="6277" y="1081"/>
                    <a:pt x="6272" y="1081"/>
                  </a:cubicBezTo>
                  <a:cubicBezTo>
                    <a:pt x="6054" y="980"/>
                    <a:pt x="5851" y="836"/>
                    <a:pt x="5683" y="644"/>
                  </a:cubicBezTo>
                  <a:cubicBezTo>
                    <a:pt x="5514" y="449"/>
                    <a:pt x="5395" y="231"/>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683250" y="4228550"/>
              <a:ext cx="121475" cy="170500"/>
            </a:xfrm>
            <a:custGeom>
              <a:avLst/>
              <a:gdLst/>
              <a:ahLst/>
              <a:cxnLst/>
              <a:rect l="l" t="t" r="r" b="b"/>
              <a:pathLst>
                <a:path w="4859" h="6820" extrusionOk="0">
                  <a:moveTo>
                    <a:pt x="2927" y="0"/>
                  </a:moveTo>
                  <a:cubicBezTo>
                    <a:pt x="2898" y="17"/>
                    <a:pt x="2871" y="33"/>
                    <a:pt x="2842" y="49"/>
                  </a:cubicBezTo>
                  <a:cubicBezTo>
                    <a:pt x="2836" y="51"/>
                    <a:pt x="2832" y="51"/>
                    <a:pt x="2830" y="53"/>
                  </a:cubicBezTo>
                  <a:cubicBezTo>
                    <a:pt x="2616" y="162"/>
                    <a:pt x="2373" y="233"/>
                    <a:pt x="2116" y="244"/>
                  </a:cubicBezTo>
                  <a:cubicBezTo>
                    <a:pt x="2089" y="245"/>
                    <a:pt x="2062" y="246"/>
                    <a:pt x="2035" y="246"/>
                  </a:cubicBezTo>
                  <a:cubicBezTo>
                    <a:pt x="1809" y="246"/>
                    <a:pt x="1592" y="201"/>
                    <a:pt x="1394" y="125"/>
                  </a:cubicBezTo>
                  <a:cubicBezTo>
                    <a:pt x="1203" y="570"/>
                    <a:pt x="980" y="1064"/>
                    <a:pt x="723" y="1563"/>
                  </a:cubicBezTo>
                  <a:cubicBezTo>
                    <a:pt x="721" y="1566"/>
                    <a:pt x="721" y="1567"/>
                    <a:pt x="721" y="1567"/>
                  </a:cubicBezTo>
                  <a:cubicBezTo>
                    <a:pt x="668" y="1721"/>
                    <a:pt x="619" y="1877"/>
                    <a:pt x="570" y="2032"/>
                  </a:cubicBezTo>
                  <a:cubicBezTo>
                    <a:pt x="218" y="3187"/>
                    <a:pt x="1" y="4407"/>
                    <a:pt x="201" y="5328"/>
                  </a:cubicBezTo>
                  <a:cubicBezTo>
                    <a:pt x="337" y="5949"/>
                    <a:pt x="669" y="6433"/>
                    <a:pt x="1286" y="6666"/>
                  </a:cubicBezTo>
                  <a:cubicBezTo>
                    <a:pt x="1553" y="6766"/>
                    <a:pt x="1868" y="6820"/>
                    <a:pt x="2245" y="6820"/>
                  </a:cubicBezTo>
                  <a:cubicBezTo>
                    <a:pt x="2307" y="6820"/>
                    <a:pt x="2371" y="6818"/>
                    <a:pt x="2437" y="6815"/>
                  </a:cubicBezTo>
                  <a:cubicBezTo>
                    <a:pt x="3450" y="6766"/>
                    <a:pt x="4030" y="6390"/>
                    <a:pt x="4314" y="5822"/>
                  </a:cubicBezTo>
                  <a:cubicBezTo>
                    <a:pt x="4858" y="4735"/>
                    <a:pt x="4322" y="2951"/>
                    <a:pt x="3630" y="1414"/>
                  </a:cubicBezTo>
                  <a:cubicBezTo>
                    <a:pt x="3630" y="1412"/>
                    <a:pt x="3628" y="1412"/>
                    <a:pt x="3628" y="1410"/>
                  </a:cubicBezTo>
                  <a:cubicBezTo>
                    <a:pt x="3399" y="903"/>
                    <a:pt x="3157" y="422"/>
                    <a:pt x="29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756400" y="4196650"/>
              <a:ext cx="190250" cy="141900"/>
            </a:xfrm>
            <a:custGeom>
              <a:avLst/>
              <a:gdLst/>
              <a:ahLst/>
              <a:cxnLst/>
              <a:rect l="l" t="t" r="r" b="b"/>
              <a:pathLst>
                <a:path w="7610" h="5676" extrusionOk="0">
                  <a:moveTo>
                    <a:pt x="861" y="0"/>
                  </a:moveTo>
                  <a:cubicBezTo>
                    <a:pt x="858" y="30"/>
                    <a:pt x="852" y="62"/>
                    <a:pt x="847" y="91"/>
                  </a:cubicBezTo>
                  <a:cubicBezTo>
                    <a:pt x="844" y="99"/>
                    <a:pt x="844" y="105"/>
                    <a:pt x="843" y="108"/>
                  </a:cubicBezTo>
                  <a:cubicBezTo>
                    <a:pt x="795" y="347"/>
                    <a:pt x="699" y="576"/>
                    <a:pt x="549" y="782"/>
                  </a:cubicBezTo>
                  <a:cubicBezTo>
                    <a:pt x="397" y="991"/>
                    <a:pt x="210" y="1157"/>
                    <a:pt x="1" y="1277"/>
                  </a:cubicBezTo>
                  <a:cubicBezTo>
                    <a:pt x="232" y="1698"/>
                    <a:pt x="474" y="2180"/>
                    <a:pt x="702" y="2687"/>
                  </a:cubicBezTo>
                  <a:cubicBezTo>
                    <a:pt x="702" y="2689"/>
                    <a:pt x="704" y="2689"/>
                    <a:pt x="704" y="2690"/>
                  </a:cubicBezTo>
                  <a:cubicBezTo>
                    <a:pt x="1664" y="4178"/>
                    <a:pt x="2944" y="5676"/>
                    <a:pt x="4212" y="5676"/>
                  </a:cubicBezTo>
                  <a:cubicBezTo>
                    <a:pt x="4782" y="5676"/>
                    <a:pt x="5349" y="5374"/>
                    <a:pt x="5884" y="4633"/>
                  </a:cubicBezTo>
                  <a:cubicBezTo>
                    <a:pt x="7610" y="2242"/>
                    <a:pt x="4896" y="967"/>
                    <a:pt x="2413" y="330"/>
                  </a:cubicBezTo>
                  <a:lnTo>
                    <a:pt x="2411" y="330"/>
                  </a:lnTo>
                  <a:cubicBezTo>
                    <a:pt x="1867" y="193"/>
                    <a:pt x="1336" y="83"/>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766400" y="4092250"/>
              <a:ext cx="185100" cy="114600"/>
            </a:xfrm>
            <a:custGeom>
              <a:avLst/>
              <a:gdLst/>
              <a:ahLst/>
              <a:cxnLst/>
              <a:rect l="l" t="t" r="r" b="b"/>
              <a:pathLst>
                <a:path w="7404" h="4584" extrusionOk="0">
                  <a:moveTo>
                    <a:pt x="4899" y="1"/>
                  </a:moveTo>
                  <a:cubicBezTo>
                    <a:pt x="3781" y="1"/>
                    <a:pt x="2397" y="817"/>
                    <a:pt x="1224" y="1704"/>
                  </a:cubicBezTo>
                  <a:cubicBezTo>
                    <a:pt x="777" y="2041"/>
                    <a:pt x="358" y="2388"/>
                    <a:pt x="0" y="2707"/>
                  </a:cubicBezTo>
                  <a:cubicBezTo>
                    <a:pt x="29" y="2734"/>
                    <a:pt x="52" y="2762"/>
                    <a:pt x="74" y="2790"/>
                  </a:cubicBezTo>
                  <a:cubicBezTo>
                    <a:pt x="228" y="2972"/>
                    <a:pt x="349" y="3194"/>
                    <a:pt x="419" y="3440"/>
                  </a:cubicBezTo>
                  <a:cubicBezTo>
                    <a:pt x="485" y="3688"/>
                    <a:pt x="500" y="3937"/>
                    <a:pt x="464" y="4176"/>
                  </a:cubicBezTo>
                  <a:cubicBezTo>
                    <a:pt x="937" y="4259"/>
                    <a:pt x="1467" y="4369"/>
                    <a:pt x="2011" y="4506"/>
                  </a:cubicBezTo>
                  <a:lnTo>
                    <a:pt x="2014" y="4506"/>
                  </a:lnTo>
                  <a:cubicBezTo>
                    <a:pt x="2480" y="4554"/>
                    <a:pt x="2961" y="4584"/>
                    <a:pt x="3430" y="4584"/>
                  </a:cubicBezTo>
                  <a:cubicBezTo>
                    <a:pt x="5529" y="4584"/>
                    <a:pt x="7403" y="3985"/>
                    <a:pt x="6756" y="1668"/>
                  </a:cubicBezTo>
                  <a:cubicBezTo>
                    <a:pt x="6416" y="453"/>
                    <a:pt x="5731" y="1"/>
                    <a:pt x="4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729625" y="3991350"/>
              <a:ext cx="153725" cy="168525"/>
            </a:xfrm>
            <a:custGeom>
              <a:avLst/>
              <a:gdLst/>
              <a:ahLst/>
              <a:cxnLst/>
              <a:rect l="l" t="t" r="r" b="b"/>
              <a:pathLst>
                <a:path w="6149" h="6741" extrusionOk="0">
                  <a:moveTo>
                    <a:pt x="2323" y="0"/>
                  </a:moveTo>
                  <a:cubicBezTo>
                    <a:pt x="537" y="0"/>
                    <a:pt x="72" y="2427"/>
                    <a:pt x="13" y="4598"/>
                  </a:cubicBezTo>
                  <a:lnTo>
                    <a:pt x="13" y="4602"/>
                  </a:lnTo>
                  <a:cubicBezTo>
                    <a:pt x="0" y="5164"/>
                    <a:pt x="9" y="5705"/>
                    <a:pt x="33" y="6185"/>
                  </a:cubicBezTo>
                  <a:cubicBezTo>
                    <a:pt x="42" y="6183"/>
                    <a:pt x="52" y="6183"/>
                    <a:pt x="62" y="6183"/>
                  </a:cubicBezTo>
                  <a:cubicBezTo>
                    <a:pt x="63" y="6183"/>
                    <a:pt x="64" y="6183"/>
                    <a:pt x="65" y="6183"/>
                  </a:cubicBezTo>
                  <a:cubicBezTo>
                    <a:pt x="68" y="6183"/>
                    <a:pt x="72" y="6181"/>
                    <a:pt x="75" y="6181"/>
                  </a:cubicBezTo>
                  <a:lnTo>
                    <a:pt x="147" y="6181"/>
                  </a:lnTo>
                  <a:cubicBezTo>
                    <a:pt x="163" y="6181"/>
                    <a:pt x="179" y="6181"/>
                    <a:pt x="196" y="6181"/>
                  </a:cubicBezTo>
                  <a:cubicBezTo>
                    <a:pt x="420" y="6181"/>
                    <a:pt x="650" y="6223"/>
                    <a:pt x="870" y="6316"/>
                  </a:cubicBezTo>
                  <a:cubicBezTo>
                    <a:pt x="1108" y="6418"/>
                    <a:pt x="1311" y="6564"/>
                    <a:pt x="1471" y="6741"/>
                  </a:cubicBezTo>
                  <a:cubicBezTo>
                    <a:pt x="1830" y="6424"/>
                    <a:pt x="2249" y="6076"/>
                    <a:pt x="2695" y="5738"/>
                  </a:cubicBezTo>
                  <a:cubicBezTo>
                    <a:pt x="4490" y="3903"/>
                    <a:pt x="6148" y="1406"/>
                    <a:pt x="3434" y="257"/>
                  </a:cubicBezTo>
                  <a:cubicBezTo>
                    <a:pt x="3016" y="80"/>
                    <a:pt x="2647" y="0"/>
                    <a:pt x="2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569625" y="3997300"/>
              <a:ext cx="160875" cy="168125"/>
            </a:xfrm>
            <a:custGeom>
              <a:avLst/>
              <a:gdLst/>
              <a:ahLst/>
              <a:cxnLst/>
              <a:rect l="l" t="t" r="r" b="b"/>
              <a:pathLst>
                <a:path w="6435" h="6725" extrusionOk="0">
                  <a:moveTo>
                    <a:pt x="3852" y="1"/>
                  </a:moveTo>
                  <a:cubicBezTo>
                    <a:pt x="3483" y="1"/>
                    <a:pt x="3065" y="115"/>
                    <a:pt x="2590" y="373"/>
                  </a:cubicBezTo>
                  <a:cubicBezTo>
                    <a:pt x="0" y="1780"/>
                    <a:pt x="1889" y="4100"/>
                    <a:pt x="3849" y="5752"/>
                  </a:cubicBezTo>
                  <a:lnTo>
                    <a:pt x="3852" y="5752"/>
                  </a:lnTo>
                  <a:cubicBezTo>
                    <a:pt x="4283" y="6115"/>
                    <a:pt x="4715" y="6446"/>
                    <a:pt x="5104" y="6724"/>
                  </a:cubicBezTo>
                  <a:cubicBezTo>
                    <a:pt x="5118" y="6702"/>
                    <a:pt x="5135" y="6681"/>
                    <a:pt x="5153" y="6659"/>
                  </a:cubicBezTo>
                  <a:cubicBezTo>
                    <a:pt x="5157" y="6655"/>
                    <a:pt x="5159" y="6649"/>
                    <a:pt x="5165" y="6645"/>
                  </a:cubicBezTo>
                  <a:cubicBezTo>
                    <a:pt x="5168" y="6642"/>
                    <a:pt x="5168" y="6638"/>
                    <a:pt x="5172" y="6633"/>
                  </a:cubicBezTo>
                  <a:cubicBezTo>
                    <a:pt x="5319" y="6440"/>
                    <a:pt x="5505" y="6279"/>
                    <a:pt x="5731" y="6155"/>
                  </a:cubicBezTo>
                  <a:cubicBezTo>
                    <a:pt x="5956" y="6032"/>
                    <a:pt x="6195" y="5965"/>
                    <a:pt x="6434" y="5949"/>
                  </a:cubicBezTo>
                  <a:cubicBezTo>
                    <a:pt x="6411" y="5469"/>
                    <a:pt x="6401" y="4926"/>
                    <a:pt x="6415" y="4365"/>
                  </a:cubicBezTo>
                  <a:lnTo>
                    <a:pt x="6415" y="4362"/>
                  </a:lnTo>
                  <a:cubicBezTo>
                    <a:pt x="6155" y="2282"/>
                    <a:pt x="5497" y="1"/>
                    <a:pt x="3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519275" y="4107450"/>
              <a:ext cx="177975" cy="111925"/>
            </a:xfrm>
            <a:custGeom>
              <a:avLst/>
              <a:gdLst/>
              <a:ahLst/>
              <a:cxnLst/>
              <a:rect l="l" t="t" r="r" b="b"/>
              <a:pathLst>
                <a:path w="7119" h="4477" extrusionOk="0">
                  <a:moveTo>
                    <a:pt x="2289" y="1"/>
                  </a:moveTo>
                  <a:cubicBezTo>
                    <a:pt x="1344" y="1"/>
                    <a:pt x="603" y="491"/>
                    <a:pt x="362" y="1850"/>
                  </a:cubicBezTo>
                  <a:cubicBezTo>
                    <a:pt x="0" y="3883"/>
                    <a:pt x="1362" y="4476"/>
                    <a:pt x="3074" y="4476"/>
                  </a:cubicBezTo>
                  <a:cubicBezTo>
                    <a:pt x="3805" y="4476"/>
                    <a:pt x="4599" y="4368"/>
                    <a:pt x="5350" y="4218"/>
                  </a:cubicBezTo>
                  <a:cubicBezTo>
                    <a:pt x="5902" y="4105"/>
                    <a:pt x="6434" y="3972"/>
                    <a:pt x="6897" y="3844"/>
                  </a:cubicBezTo>
                  <a:cubicBezTo>
                    <a:pt x="6885" y="3808"/>
                    <a:pt x="6875" y="3770"/>
                    <a:pt x="6866" y="3735"/>
                  </a:cubicBezTo>
                  <a:cubicBezTo>
                    <a:pt x="6808" y="3503"/>
                    <a:pt x="6794" y="3252"/>
                    <a:pt x="6841" y="3001"/>
                  </a:cubicBezTo>
                  <a:cubicBezTo>
                    <a:pt x="6886" y="2745"/>
                    <a:pt x="6984" y="2518"/>
                    <a:pt x="7118" y="2318"/>
                  </a:cubicBezTo>
                  <a:cubicBezTo>
                    <a:pt x="6729" y="2040"/>
                    <a:pt x="6296" y="1709"/>
                    <a:pt x="5866" y="1346"/>
                  </a:cubicBezTo>
                  <a:lnTo>
                    <a:pt x="5863" y="1346"/>
                  </a:lnTo>
                  <a:cubicBezTo>
                    <a:pt x="4699" y="634"/>
                    <a:pt x="3363" y="1"/>
                    <a:pt x="2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515450" y="3969050"/>
              <a:ext cx="439725" cy="597200"/>
            </a:xfrm>
            <a:custGeom>
              <a:avLst/>
              <a:gdLst/>
              <a:ahLst/>
              <a:cxnLst/>
              <a:rect l="l" t="t" r="r" b="b"/>
              <a:pathLst>
                <a:path w="17589" h="23888" fill="none" extrusionOk="0">
                  <a:moveTo>
                    <a:pt x="5503" y="9754"/>
                  </a:moveTo>
                  <a:cubicBezTo>
                    <a:pt x="3777" y="10384"/>
                    <a:pt x="1971" y="11343"/>
                    <a:pt x="1798" y="12651"/>
                  </a:cubicBezTo>
                  <a:cubicBezTo>
                    <a:pt x="1727" y="13168"/>
                    <a:pt x="1917" y="13740"/>
                    <a:pt x="2469" y="14368"/>
                  </a:cubicBezTo>
                  <a:cubicBezTo>
                    <a:pt x="3140" y="15130"/>
                    <a:pt x="3797" y="15351"/>
                    <a:pt x="4421" y="15217"/>
                  </a:cubicBezTo>
                  <a:cubicBezTo>
                    <a:pt x="5605" y="14969"/>
                    <a:pt x="6663" y="13444"/>
                    <a:pt x="7432" y="11947"/>
                  </a:cubicBezTo>
                  <a:cubicBezTo>
                    <a:pt x="7380" y="12101"/>
                    <a:pt x="7331" y="12257"/>
                    <a:pt x="7282" y="12413"/>
                  </a:cubicBezTo>
                  <a:cubicBezTo>
                    <a:pt x="7259" y="12442"/>
                    <a:pt x="7239" y="12469"/>
                    <a:pt x="7224" y="12503"/>
                  </a:cubicBezTo>
                  <a:cubicBezTo>
                    <a:pt x="7142" y="12670"/>
                    <a:pt x="5807" y="15420"/>
                    <a:pt x="4865" y="19246"/>
                  </a:cubicBezTo>
                  <a:cubicBezTo>
                    <a:pt x="4862" y="19259"/>
                    <a:pt x="4858" y="19269"/>
                    <a:pt x="4858" y="19269"/>
                  </a:cubicBezTo>
                  <a:cubicBezTo>
                    <a:pt x="4594" y="20345"/>
                    <a:pt x="4362" y="21511"/>
                    <a:pt x="4198" y="22722"/>
                  </a:cubicBezTo>
                  <a:lnTo>
                    <a:pt x="4995" y="23887"/>
                  </a:lnTo>
                  <a:cubicBezTo>
                    <a:pt x="5145" y="22373"/>
                    <a:pt x="5420" y="20909"/>
                    <a:pt x="5749" y="19572"/>
                  </a:cubicBezTo>
                  <a:cubicBezTo>
                    <a:pt x="5752" y="19555"/>
                    <a:pt x="5756" y="19539"/>
                    <a:pt x="5759" y="19522"/>
                  </a:cubicBezTo>
                  <a:cubicBezTo>
                    <a:pt x="5772" y="19473"/>
                    <a:pt x="5785" y="19420"/>
                    <a:pt x="5799" y="19369"/>
                  </a:cubicBezTo>
                  <a:cubicBezTo>
                    <a:pt x="6146" y="17976"/>
                    <a:pt x="6548" y="16726"/>
                    <a:pt x="6917" y="15707"/>
                  </a:cubicBezTo>
                  <a:cubicBezTo>
                    <a:pt x="7051" y="16328"/>
                    <a:pt x="7385" y="16812"/>
                    <a:pt x="8001" y="17045"/>
                  </a:cubicBezTo>
                  <a:cubicBezTo>
                    <a:pt x="8311" y="17161"/>
                    <a:pt x="8688" y="17215"/>
                    <a:pt x="9152" y="17194"/>
                  </a:cubicBezTo>
                  <a:cubicBezTo>
                    <a:pt x="10165" y="17145"/>
                    <a:pt x="10744" y="16769"/>
                    <a:pt x="11029" y="16201"/>
                  </a:cubicBezTo>
                  <a:cubicBezTo>
                    <a:pt x="11573" y="15114"/>
                    <a:pt x="11036" y="13330"/>
                    <a:pt x="10345" y="11793"/>
                  </a:cubicBezTo>
                  <a:cubicBezTo>
                    <a:pt x="11735" y="13949"/>
                    <a:pt x="13799" y="16126"/>
                    <a:pt x="15524" y="13736"/>
                  </a:cubicBezTo>
                  <a:cubicBezTo>
                    <a:pt x="17251" y="11345"/>
                    <a:pt x="14538" y="10070"/>
                    <a:pt x="12055" y="9432"/>
                  </a:cubicBezTo>
                  <a:cubicBezTo>
                    <a:pt x="14605" y="9691"/>
                    <a:pt x="17588" y="9430"/>
                    <a:pt x="16796" y="6594"/>
                  </a:cubicBezTo>
                  <a:cubicBezTo>
                    <a:pt x="15999" y="3750"/>
                    <a:pt x="13311" y="5083"/>
                    <a:pt x="11264" y="6630"/>
                  </a:cubicBezTo>
                  <a:cubicBezTo>
                    <a:pt x="13059" y="4795"/>
                    <a:pt x="14718" y="2298"/>
                    <a:pt x="12004" y="1149"/>
                  </a:cubicBezTo>
                  <a:cubicBezTo>
                    <a:pt x="9290" y="1"/>
                    <a:pt x="8652" y="2924"/>
                    <a:pt x="8583" y="5490"/>
                  </a:cubicBezTo>
                  <a:cubicBezTo>
                    <a:pt x="8266" y="2944"/>
                    <a:pt x="7349" y="95"/>
                    <a:pt x="4758" y="1502"/>
                  </a:cubicBezTo>
                  <a:cubicBezTo>
                    <a:pt x="2168" y="2908"/>
                    <a:pt x="4058" y="5229"/>
                    <a:pt x="6018" y="6881"/>
                  </a:cubicBezTo>
                  <a:cubicBezTo>
                    <a:pt x="3830" y="5543"/>
                    <a:pt x="1031" y="4481"/>
                    <a:pt x="517" y="7384"/>
                  </a:cubicBezTo>
                  <a:cubicBezTo>
                    <a:pt x="0" y="10286"/>
                    <a:pt x="2991" y="10257"/>
                    <a:pt x="5503" y="9754"/>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518500" y="4508850"/>
              <a:ext cx="229525" cy="106000"/>
            </a:xfrm>
            <a:custGeom>
              <a:avLst/>
              <a:gdLst/>
              <a:ahLst/>
              <a:cxnLst/>
              <a:rect l="l" t="t" r="r" b="b"/>
              <a:pathLst>
                <a:path w="9181" h="4240" fill="none" extrusionOk="0">
                  <a:moveTo>
                    <a:pt x="7395" y="4240"/>
                  </a:moveTo>
                  <a:cubicBezTo>
                    <a:pt x="7395" y="4240"/>
                    <a:pt x="9181" y="2714"/>
                    <a:pt x="8442" y="1935"/>
                  </a:cubicBezTo>
                  <a:cubicBezTo>
                    <a:pt x="7703" y="1159"/>
                    <a:pt x="6162" y="2822"/>
                    <a:pt x="6162" y="2822"/>
                  </a:cubicBezTo>
                  <a:cubicBezTo>
                    <a:pt x="6162" y="2822"/>
                    <a:pt x="6717" y="1344"/>
                    <a:pt x="6162" y="1158"/>
                  </a:cubicBezTo>
                  <a:cubicBezTo>
                    <a:pt x="5608" y="974"/>
                    <a:pt x="4622" y="2698"/>
                    <a:pt x="4622" y="2698"/>
                  </a:cubicBezTo>
                  <a:cubicBezTo>
                    <a:pt x="4622" y="2698"/>
                    <a:pt x="4191" y="0"/>
                    <a:pt x="2528" y="117"/>
                  </a:cubicBezTo>
                  <a:cubicBezTo>
                    <a:pt x="864" y="234"/>
                    <a:pt x="2774" y="2822"/>
                    <a:pt x="2774" y="2822"/>
                  </a:cubicBezTo>
                  <a:cubicBezTo>
                    <a:pt x="2774" y="2822"/>
                    <a:pt x="1726" y="1715"/>
                    <a:pt x="864" y="2176"/>
                  </a:cubicBezTo>
                  <a:cubicBezTo>
                    <a:pt x="0" y="2638"/>
                    <a:pt x="1664" y="3752"/>
                    <a:pt x="1664" y="3752"/>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682875" y="4295550"/>
              <a:ext cx="6750" cy="71050"/>
            </a:xfrm>
            <a:custGeom>
              <a:avLst/>
              <a:gdLst/>
              <a:ahLst/>
              <a:cxnLst/>
              <a:rect l="l" t="t" r="r" b="b"/>
              <a:pathLst>
                <a:path w="270" h="2842" fill="none" extrusionOk="0">
                  <a:moveTo>
                    <a:pt x="269" y="2842"/>
                  </a:moveTo>
                  <a:cubicBezTo>
                    <a:pt x="269" y="2842"/>
                    <a:pt x="0" y="1875"/>
                    <a:pt x="269"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_1_1">
    <p:spTree>
      <p:nvGrpSpPr>
        <p:cNvPr id="1" name="Shape 982"/>
        <p:cNvGrpSpPr/>
        <p:nvPr/>
      </p:nvGrpSpPr>
      <p:grpSpPr>
        <a:xfrm>
          <a:off x="0" y="0"/>
          <a:ext cx="0" cy="0"/>
          <a:chOff x="0" y="0"/>
          <a:chExt cx="0" cy="0"/>
        </a:xfrm>
      </p:grpSpPr>
      <p:sp>
        <p:nvSpPr>
          <p:cNvPr id="983" name="Google Shape;983;p35"/>
          <p:cNvSpPr/>
          <p:nvPr/>
        </p:nvSpPr>
        <p:spPr>
          <a:xfrm flipH="1">
            <a:off x="293125" y="478752"/>
            <a:ext cx="8557800" cy="4421700"/>
          </a:xfrm>
          <a:prstGeom prst="roundRect">
            <a:avLst>
              <a:gd name="adj" fmla="val 5886"/>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4" name="Google Shape;984;p35"/>
          <p:cNvGrpSpPr/>
          <p:nvPr/>
        </p:nvGrpSpPr>
        <p:grpSpPr>
          <a:xfrm flipH="1">
            <a:off x="-32950" y="3911320"/>
            <a:ext cx="9209913" cy="1265141"/>
            <a:chOff x="-32950" y="3911320"/>
            <a:chExt cx="9209913" cy="1265141"/>
          </a:xfrm>
        </p:grpSpPr>
        <p:sp>
          <p:nvSpPr>
            <p:cNvPr id="985" name="Google Shape;985;p35"/>
            <p:cNvSpPr/>
            <p:nvPr/>
          </p:nvSpPr>
          <p:spPr>
            <a:xfrm>
              <a:off x="-32950" y="4421702"/>
              <a:ext cx="2653313" cy="754749"/>
            </a:xfrm>
            <a:custGeom>
              <a:avLst/>
              <a:gdLst/>
              <a:ahLst/>
              <a:cxnLst/>
              <a:rect l="l" t="t" r="r" b="b"/>
              <a:pathLst>
                <a:path w="54508" h="16246" extrusionOk="0">
                  <a:moveTo>
                    <a:pt x="5690" y="1"/>
                  </a:moveTo>
                  <a:cubicBezTo>
                    <a:pt x="3812" y="1"/>
                    <a:pt x="1893" y="286"/>
                    <a:pt x="1" y="940"/>
                  </a:cubicBezTo>
                  <a:lnTo>
                    <a:pt x="1" y="16245"/>
                  </a:lnTo>
                  <a:lnTo>
                    <a:pt x="54507" y="16165"/>
                  </a:lnTo>
                  <a:cubicBezTo>
                    <a:pt x="54507" y="16165"/>
                    <a:pt x="51958" y="11557"/>
                    <a:pt x="48123" y="11557"/>
                  </a:cubicBezTo>
                  <a:cubicBezTo>
                    <a:pt x="46744" y="11557"/>
                    <a:pt x="45198" y="12153"/>
                    <a:pt x="43545" y="13774"/>
                  </a:cubicBezTo>
                  <a:cubicBezTo>
                    <a:pt x="42808" y="11518"/>
                    <a:pt x="39784" y="9845"/>
                    <a:pt x="37055" y="9845"/>
                  </a:cubicBezTo>
                  <a:cubicBezTo>
                    <a:pt x="35549" y="9845"/>
                    <a:pt x="34133" y="10355"/>
                    <a:pt x="33242" y="11558"/>
                  </a:cubicBezTo>
                  <a:cubicBezTo>
                    <a:pt x="32785" y="9643"/>
                    <a:pt x="30103" y="7982"/>
                    <a:pt x="27346" y="7982"/>
                  </a:cubicBezTo>
                  <a:cubicBezTo>
                    <a:pt x="25523" y="7982"/>
                    <a:pt x="23667" y="8708"/>
                    <a:pt x="22398" y="10565"/>
                  </a:cubicBezTo>
                  <a:cubicBezTo>
                    <a:pt x="22778" y="6582"/>
                    <a:pt x="14708" y="1"/>
                    <a:pt x="569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flipH="1">
              <a:off x="234936" y="4733062"/>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5"/>
            <p:cNvSpPr/>
            <p:nvPr/>
          </p:nvSpPr>
          <p:spPr>
            <a:xfrm flipH="1">
              <a:off x="6523650" y="4201376"/>
              <a:ext cx="2653313" cy="975085"/>
            </a:xfrm>
            <a:custGeom>
              <a:avLst/>
              <a:gdLst/>
              <a:ahLst/>
              <a:cxnLst/>
              <a:rect l="l" t="t" r="r" b="b"/>
              <a:pathLst>
                <a:path w="54508" h="16246" extrusionOk="0">
                  <a:moveTo>
                    <a:pt x="5690" y="1"/>
                  </a:moveTo>
                  <a:cubicBezTo>
                    <a:pt x="3812" y="1"/>
                    <a:pt x="1893" y="286"/>
                    <a:pt x="1" y="940"/>
                  </a:cubicBezTo>
                  <a:lnTo>
                    <a:pt x="1" y="16245"/>
                  </a:lnTo>
                  <a:lnTo>
                    <a:pt x="54507" y="16165"/>
                  </a:lnTo>
                  <a:cubicBezTo>
                    <a:pt x="54507" y="16165"/>
                    <a:pt x="51958" y="11557"/>
                    <a:pt x="48123" y="11557"/>
                  </a:cubicBezTo>
                  <a:cubicBezTo>
                    <a:pt x="46744" y="11557"/>
                    <a:pt x="45198" y="12153"/>
                    <a:pt x="43545" y="13774"/>
                  </a:cubicBezTo>
                  <a:cubicBezTo>
                    <a:pt x="42808" y="11518"/>
                    <a:pt x="39784" y="9845"/>
                    <a:pt x="37055" y="9845"/>
                  </a:cubicBezTo>
                  <a:cubicBezTo>
                    <a:pt x="35549" y="9845"/>
                    <a:pt x="34133" y="10355"/>
                    <a:pt x="33242" y="11558"/>
                  </a:cubicBezTo>
                  <a:cubicBezTo>
                    <a:pt x="32785" y="9643"/>
                    <a:pt x="30103" y="7982"/>
                    <a:pt x="27346" y="7982"/>
                  </a:cubicBezTo>
                  <a:cubicBezTo>
                    <a:pt x="25523" y="7982"/>
                    <a:pt x="23667" y="8708"/>
                    <a:pt x="22398" y="10565"/>
                  </a:cubicBezTo>
                  <a:cubicBezTo>
                    <a:pt x="22778" y="6582"/>
                    <a:pt x="14708" y="1"/>
                    <a:pt x="569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 name="Google Shape;988;p35"/>
            <p:cNvGrpSpPr/>
            <p:nvPr/>
          </p:nvGrpSpPr>
          <p:grpSpPr>
            <a:xfrm flipH="1">
              <a:off x="8011161" y="3911320"/>
              <a:ext cx="565003" cy="832113"/>
              <a:chOff x="5515450" y="3969050"/>
              <a:chExt cx="439725" cy="645800"/>
            </a:xfrm>
          </p:grpSpPr>
          <p:sp>
            <p:nvSpPr>
              <p:cNvPr id="989" name="Google Shape;989;p35"/>
              <p:cNvSpPr/>
              <p:nvPr/>
            </p:nvSpPr>
            <p:spPr>
              <a:xfrm>
                <a:off x="5620400" y="4279375"/>
                <a:ext cx="77175" cy="286875"/>
              </a:xfrm>
              <a:custGeom>
                <a:avLst/>
                <a:gdLst/>
                <a:ahLst/>
                <a:cxnLst/>
                <a:rect l="l" t="t" r="r" b="b"/>
                <a:pathLst>
                  <a:path w="3087" h="11475" extrusionOk="0">
                    <a:moveTo>
                      <a:pt x="3086" y="0"/>
                    </a:moveTo>
                    <a:lnTo>
                      <a:pt x="3086" y="0"/>
                    </a:lnTo>
                    <a:cubicBezTo>
                      <a:pt x="3062" y="29"/>
                      <a:pt x="3043" y="56"/>
                      <a:pt x="3027" y="90"/>
                    </a:cubicBezTo>
                    <a:cubicBezTo>
                      <a:pt x="2945" y="257"/>
                      <a:pt x="1611" y="3007"/>
                      <a:pt x="669" y="6833"/>
                    </a:cubicBezTo>
                    <a:cubicBezTo>
                      <a:pt x="665" y="6846"/>
                      <a:pt x="662" y="6856"/>
                      <a:pt x="662" y="6856"/>
                    </a:cubicBezTo>
                    <a:cubicBezTo>
                      <a:pt x="397" y="7932"/>
                      <a:pt x="165" y="9098"/>
                      <a:pt x="1" y="10309"/>
                    </a:cubicBezTo>
                    <a:lnTo>
                      <a:pt x="798" y="11474"/>
                    </a:lnTo>
                    <a:cubicBezTo>
                      <a:pt x="948" y="9960"/>
                      <a:pt x="1223" y="8496"/>
                      <a:pt x="1551" y="7159"/>
                    </a:cubicBezTo>
                    <a:cubicBezTo>
                      <a:pt x="1554" y="7142"/>
                      <a:pt x="1558" y="7126"/>
                      <a:pt x="1561" y="7109"/>
                    </a:cubicBezTo>
                    <a:cubicBezTo>
                      <a:pt x="1573" y="7061"/>
                      <a:pt x="1585" y="7009"/>
                      <a:pt x="1600" y="6957"/>
                    </a:cubicBezTo>
                    <a:cubicBezTo>
                      <a:pt x="1947" y="5564"/>
                      <a:pt x="2349" y="4314"/>
                      <a:pt x="2717" y="3295"/>
                    </a:cubicBezTo>
                    <a:cubicBezTo>
                      <a:pt x="2515" y="2375"/>
                      <a:pt x="2734" y="1156"/>
                      <a:pt x="3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a:off x="5689150" y="4145875"/>
                <a:ext cx="89725" cy="88775"/>
              </a:xfrm>
              <a:custGeom>
                <a:avLst/>
                <a:gdLst/>
                <a:ahLst/>
                <a:cxnLst/>
                <a:rect l="l" t="t" r="r" b="b"/>
                <a:pathLst>
                  <a:path w="3589" h="3551" extrusionOk="0">
                    <a:moveTo>
                      <a:pt x="1820" y="1"/>
                    </a:moveTo>
                    <a:cubicBezTo>
                      <a:pt x="1802" y="1"/>
                      <a:pt x="1783" y="1"/>
                      <a:pt x="1765" y="2"/>
                    </a:cubicBezTo>
                    <a:cubicBezTo>
                      <a:pt x="1736" y="2"/>
                      <a:pt x="1708" y="2"/>
                      <a:pt x="1680" y="5"/>
                    </a:cubicBezTo>
                    <a:cubicBezTo>
                      <a:pt x="1670" y="5"/>
                      <a:pt x="1660" y="5"/>
                      <a:pt x="1650" y="7"/>
                    </a:cubicBezTo>
                    <a:cubicBezTo>
                      <a:pt x="1412" y="24"/>
                      <a:pt x="1172" y="90"/>
                      <a:pt x="946" y="214"/>
                    </a:cubicBezTo>
                    <a:cubicBezTo>
                      <a:pt x="722" y="337"/>
                      <a:pt x="536" y="498"/>
                      <a:pt x="388" y="691"/>
                    </a:cubicBezTo>
                    <a:cubicBezTo>
                      <a:pt x="384" y="695"/>
                      <a:pt x="384" y="699"/>
                      <a:pt x="382" y="704"/>
                    </a:cubicBezTo>
                    <a:cubicBezTo>
                      <a:pt x="377" y="707"/>
                      <a:pt x="374" y="713"/>
                      <a:pt x="368" y="717"/>
                    </a:cubicBezTo>
                    <a:cubicBezTo>
                      <a:pt x="352" y="740"/>
                      <a:pt x="339" y="762"/>
                      <a:pt x="324" y="783"/>
                    </a:cubicBezTo>
                    <a:lnTo>
                      <a:pt x="324" y="783"/>
                    </a:lnTo>
                    <a:cubicBezTo>
                      <a:pt x="323" y="782"/>
                      <a:pt x="323" y="782"/>
                      <a:pt x="323" y="781"/>
                    </a:cubicBezTo>
                    <a:cubicBezTo>
                      <a:pt x="189" y="981"/>
                      <a:pt x="91" y="1208"/>
                      <a:pt x="46" y="1464"/>
                    </a:cubicBezTo>
                    <a:cubicBezTo>
                      <a:pt x="1" y="1715"/>
                      <a:pt x="13" y="1965"/>
                      <a:pt x="71" y="2198"/>
                    </a:cubicBezTo>
                    <a:cubicBezTo>
                      <a:pt x="81" y="2235"/>
                      <a:pt x="91" y="2273"/>
                      <a:pt x="102" y="2307"/>
                    </a:cubicBezTo>
                    <a:cubicBezTo>
                      <a:pt x="173" y="2539"/>
                      <a:pt x="291" y="2756"/>
                      <a:pt x="461" y="2948"/>
                    </a:cubicBezTo>
                    <a:cubicBezTo>
                      <a:pt x="630" y="3141"/>
                      <a:pt x="832" y="3286"/>
                      <a:pt x="1050" y="3387"/>
                    </a:cubicBezTo>
                    <a:cubicBezTo>
                      <a:pt x="1054" y="3387"/>
                      <a:pt x="1057" y="3389"/>
                      <a:pt x="1060" y="3391"/>
                    </a:cubicBezTo>
                    <a:cubicBezTo>
                      <a:pt x="1064" y="3393"/>
                      <a:pt x="1070" y="3394"/>
                      <a:pt x="1076" y="3398"/>
                    </a:cubicBezTo>
                    <a:cubicBezTo>
                      <a:pt x="1103" y="3408"/>
                      <a:pt x="1129" y="3420"/>
                      <a:pt x="1158" y="3427"/>
                    </a:cubicBezTo>
                    <a:lnTo>
                      <a:pt x="1158" y="3431"/>
                    </a:lnTo>
                    <a:cubicBezTo>
                      <a:pt x="1355" y="3506"/>
                      <a:pt x="1570" y="3551"/>
                      <a:pt x="1794" y="3551"/>
                    </a:cubicBezTo>
                    <a:cubicBezTo>
                      <a:pt x="1823" y="3551"/>
                      <a:pt x="1851" y="3550"/>
                      <a:pt x="1880" y="3548"/>
                    </a:cubicBezTo>
                    <a:cubicBezTo>
                      <a:pt x="2138" y="3536"/>
                      <a:pt x="2380" y="3468"/>
                      <a:pt x="2594" y="3359"/>
                    </a:cubicBezTo>
                    <a:cubicBezTo>
                      <a:pt x="2596" y="3356"/>
                      <a:pt x="2600" y="3356"/>
                      <a:pt x="2606" y="3355"/>
                    </a:cubicBezTo>
                    <a:cubicBezTo>
                      <a:pt x="2635" y="3341"/>
                      <a:pt x="2662" y="3325"/>
                      <a:pt x="2691" y="3306"/>
                    </a:cubicBezTo>
                    <a:cubicBezTo>
                      <a:pt x="2900" y="3188"/>
                      <a:pt x="3087" y="3022"/>
                      <a:pt x="3238" y="2813"/>
                    </a:cubicBezTo>
                    <a:cubicBezTo>
                      <a:pt x="3388" y="2607"/>
                      <a:pt x="3486" y="2378"/>
                      <a:pt x="3532" y="2139"/>
                    </a:cubicBezTo>
                    <a:cubicBezTo>
                      <a:pt x="3535" y="2136"/>
                      <a:pt x="3535" y="2130"/>
                      <a:pt x="3536" y="2122"/>
                    </a:cubicBezTo>
                    <a:cubicBezTo>
                      <a:pt x="3540" y="2093"/>
                      <a:pt x="3548" y="2061"/>
                      <a:pt x="3550" y="2031"/>
                    </a:cubicBezTo>
                    <a:lnTo>
                      <a:pt x="3553" y="2031"/>
                    </a:lnTo>
                    <a:cubicBezTo>
                      <a:pt x="3588" y="1792"/>
                      <a:pt x="3575" y="1543"/>
                      <a:pt x="3508" y="1295"/>
                    </a:cubicBezTo>
                    <a:cubicBezTo>
                      <a:pt x="3438" y="1048"/>
                      <a:pt x="3317" y="827"/>
                      <a:pt x="3163" y="645"/>
                    </a:cubicBezTo>
                    <a:cubicBezTo>
                      <a:pt x="3141" y="616"/>
                      <a:pt x="3118" y="589"/>
                      <a:pt x="3089" y="562"/>
                    </a:cubicBezTo>
                    <a:cubicBezTo>
                      <a:pt x="2927" y="383"/>
                      <a:pt x="2726" y="238"/>
                      <a:pt x="2487" y="137"/>
                    </a:cubicBezTo>
                    <a:cubicBezTo>
                      <a:pt x="2271" y="44"/>
                      <a:pt x="2043" y="1"/>
                      <a:pt x="1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a:off x="5558600" y="4203550"/>
                <a:ext cx="159500" cy="146850"/>
              </a:xfrm>
              <a:custGeom>
                <a:avLst/>
                <a:gdLst/>
                <a:ahLst/>
                <a:cxnLst/>
                <a:rect l="l" t="t" r="r" b="b"/>
                <a:pathLst>
                  <a:path w="6380" h="5874" extrusionOk="0">
                    <a:moveTo>
                      <a:pt x="5324" y="0"/>
                    </a:moveTo>
                    <a:cubicBezTo>
                      <a:pt x="4860" y="128"/>
                      <a:pt x="4331" y="261"/>
                      <a:pt x="3777" y="374"/>
                    </a:cubicBezTo>
                    <a:cubicBezTo>
                      <a:pt x="2051" y="1004"/>
                      <a:pt x="245" y="1963"/>
                      <a:pt x="72" y="3271"/>
                    </a:cubicBezTo>
                    <a:cubicBezTo>
                      <a:pt x="1" y="3788"/>
                      <a:pt x="191" y="4360"/>
                      <a:pt x="743" y="4988"/>
                    </a:cubicBezTo>
                    <a:cubicBezTo>
                      <a:pt x="1293" y="5612"/>
                      <a:pt x="1833" y="5874"/>
                      <a:pt x="2354" y="5874"/>
                    </a:cubicBezTo>
                    <a:cubicBezTo>
                      <a:pt x="2469" y="5874"/>
                      <a:pt x="2583" y="5861"/>
                      <a:pt x="2695" y="5837"/>
                    </a:cubicBezTo>
                    <a:cubicBezTo>
                      <a:pt x="3879" y="5589"/>
                      <a:pt x="4937" y="4064"/>
                      <a:pt x="5707" y="2567"/>
                    </a:cubicBezTo>
                    <a:cubicBezTo>
                      <a:pt x="5707" y="2567"/>
                      <a:pt x="5707" y="2565"/>
                      <a:pt x="5709" y="2563"/>
                    </a:cubicBezTo>
                    <a:cubicBezTo>
                      <a:pt x="5967" y="2064"/>
                      <a:pt x="6189" y="1570"/>
                      <a:pt x="6380" y="1125"/>
                    </a:cubicBezTo>
                    <a:cubicBezTo>
                      <a:pt x="6351" y="1113"/>
                      <a:pt x="6325" y="1103"/>
                      <a:pt x="6298" y="1092"/>
                    </a:cubicBezTo>
                    <a:cubicBezTo>
                      <a:pt x="6292" y="1089"/>
                      <a:pt x="6286" y="1087"/>
                      <a:pt x="6282" y="1085"/>
                    </a:cubicBezTo>
                    <a:cubicBezTo>
                      <a:pt x="6280" y="1082"/>
                      <a:pt x="6277" y="1081"/>
                      <a:pt x="6272" y="1081"/>
                    </a:cubicBezTo>
                    <a:cubicBezTo>
                      <a:pt x="6054" y="980"/>
                      <a:pt x="5851" y="836"/>
                      <a:pt x="5683" y="644"/>
                    </a:cubicBezTo>
                    <a:cubicBezTo>
                      <a:pt x="5514" y="449"/>
                      <a:pt x="5395" y="231"/>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a:off x="5683250" y="4228550"/>
                <a:ext cx="121475" cy="170500"/>
              </a:xfrm>
              <a:custGeom>
                <a:avLst/>
                <a:gdLst/>
                <a:ahLst/>
                <a:cxnLst/>
                <a:rect l="l" t="t" r="r" b="b"/>
                <a:pathLst>
                  <a:path w="4859" h="6820" extrusionOk="0">
                    <a:moveTo>
                      <a:pt x="2927" y="0"/>
                    </a:moveTo>
                    <a:cubicBezTo>
                      <a:pt x="2898" y="17"/>
                      <a:pt x="2871" y="33"/>
                      <a:pt x="2842" y="49"/>
                    </a:cubicBezTo>
                    <a:cubicBezTo>
                      <a:pt x="2836" y="51"/>
                      <a:pt x="2832" y="51"/>
                      <a:pt x="2830" y="53"/>
                    </a:cubicBezTo>
                    <a:cubicBezTo>
                      <a:pt x="2616" y="162"/>
                      <a:pt x="2373" y="233"/>
                      <a:pt x="2116" y="244"/>
                    </a:cubicBezTo>
                    <a:cubicBezTo>
                      <a:pt x="2089" y="245"/>
                      <a:pt x="2062" y="246"/>
                      <a:pt x="2035" y="246"/>
                    </a:cubicBezTo>
                    <a:cubicBezTo>
                      <a:pt x="1809" y="246"/>
                      <a:pt x="1592" y="201"/>
                      <a:pt x="1394" y="125"/>
                    </a:cubicBezTo>
                    <a:cubicBezTo>
                      <a:pt x="1203" y="570"/>
                      <a:pt x="980" y="1064"/>
                      <a:pt x="723" y="1563"/>
                    </a:cubicBezTo>
                    <a:cubicBezTo>
                      <a:pt x="721" y="1566"/>
                      <a:pt x="721" y="1567"/>
                      <a:pt x="721" y="1567"/>
                    </a:cubicBezTo>
                    <a:cubicBezTo>
                      <a:pt x="668" y="1721"/>
                      <a:pt x="619" y="1877"/>
                      <a:pt x="570" y="2032"/>
                    </a:cubicBezTo>
                    <a:cubicBezTo>
                      <a:pt x="218" y="3187"/>
                      <a:pt x="1" y="4407"/>
                      <a:pt x="201" y="5328"/>
                    </a:cubicBezTo>
                    <a:cubicBezTo>
                      <a:pt x="337" y="5949"/>
                      <a:pt x="669" y="6433"/>
                      <a:pt x="1286" y="6666"/>
                    </a:cubicBezTo>
                    <a:cubicBezTo>
                      <a:pt x="1553" y="6766"/>
                      <a:pt x="1868" y="6820"/>
                      <a:pt x="2245" y="6820"/>
                    </a:cubicBezTo>
                    <a:cubicBezTo>
                      <a:pt x="2307" y="6820"/>
                      <a:pt x="2371" y="6818"/>
                      <a:pt x="2437" y="6815"/>
                    </a:cubicBezTo>
                    <a:cubicBezTo>
                      <a:pt x="3450" y="6766"/>
                      <a:pt x="4030" y="6390"/>
                      <a:pt x="4314" y="5822"/>
                    </a:cubicBezTo>
                    <a:cubicBezTo>
                      <a:pt x="4858" y="4735"/>
                      <a:pt x="4322" y="2951"/>
                      <a:pt x="3630" y="1414"/>
                    </a:cubicBezTo>
                    <a:cubicBezTo>
                      <a:pt x="3630" y="1412"/>
                      <a:pt x="3628" y="1412"/>
                      <a:pt x="3628" y="1410"/>
                    </a:cubicBezTo>
                    <a:cubicBezTo>
                      <a:pt x="3399" y="903"/>
                      <a:pt x="3157" y="422"/>
                      <a:pt x="29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5"/>
              <p:cNvSpPr/>
              <p:nvPr/>
            </p:nvSpPr>
            <p:spPr>
              <a:xfrm>
                <a:off x="5756400" y="4196650"/>
                <a:ext cx="190250" cy="141900"/>
              </a:xfrm>
              <a:custGeom>
                <a:avLst/>
                <a:gdLst/>
                <a:ahLst/>
                <a:cxnLst/>
                <a:rect l="l" t="t" r="r" b="b"/>
                <a:pathLst>
                  <a:path w="7610" h="5676" extrusionOk="0">
                    <a:moveTo>
                      <a:pt x="861" y="0"/>
                    </a:moveTo>
                    <a:cubicBezTo>
                      <a:pt x="858" y="30"/>
                      <a:pt x="852" y="62"/>
                      <a:pt x="847" y="91"/>
                    </a:cubicBezTo>
                    <a:cubicBezTo>
                      <a:pt x="844" y="99"/>
                      <a:pt x="844" y="105"/>
                      <a:pt x="843" y="108"/>
                    </a:cubicBezTo>
                    <a:cubicBezTo>
                      <a:pt x="795" y="347"/>
                      <a:pt x="699" y="576"/>
                      <a:pt x="549" y="782"/>
                    </a:cubicBezTo>
                    <a:cubicBezTo>
                      <a:pt x="397" y="991"/>
                      <a:pt x="210" y="1157"/>
                      <a:pt x="1" y="1277"/>
                    </a:cubicBezTo>
                    <a:cubicBezTo>
                      <a:pt x="232" y="1698"/>
                      <a:pt x="474" y="2180"/>
                      <a:pt x="702" y="2687"/>
                    </a:cubicBezTo>
                    <a:cubicBezTo>
                      <a:pt x="702" y="2689"/>
                      <a:pt x="704" y="2689"/>
                      <a:pt x="704" y="2690"/>
                    </a:cubicBezTo>
                    <a:cubicBezTo>
                      <a:pt x="1664" y="4178"/>
                      <a:pt x="2944" y="5676"/>
                      <a:pt x="4212" y="5676"/>
                    </a:cubicBezTo>
                    <a:cubicBezTo>
                      <a:pt x="4782" y="5676"/>
                      <a:pt x="5349" y="5374"/>
                      <a:pt x="5884" y="4633"/>
                    </a:cubicBezTo>
                    <a:cubicBezTo>
                      <a:pt x="7610" y="2242"/>
                      <a:pt x="4896" y="967"/>
                      <a:pt x="2413" y="330"/>
                    </a:cubicBezTo>
                    <a:lnTo>
                      <a:pt x="2411" y="330"/>
                    </a:lnTo>
                    <a:cubicBezTo>
                      <a:pt x="1867" y="193"/>
                      <a:pt x="1336" y="83"/>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a:off x="5766400" y="4092250"/>
                <a:ext cx="185100" cy="114600"/>
              </a:xfrm>
              <a:custGeom>
                <a:avLst/>
                <a:gdLst/>
                <a:ahLst/>
                <a:cxnLst/>
                <a:rect l="l" t="t" r="r" b="b"/>
                <a:pathLst>
                  <a:path w="7404" h="4584" extrusionOk="0">
                    <a:moveTo>
                      <a:pt x="4899" y="1"/>
                    </a:moveTo>
                    <a:cubicBezTo>
                      <a:pt x="3781" y="1"/>
                      <a:pt x="2397" y="817"/>
                      <a:pt x="1224" y="1704"/>
                    </a:cubicBezTo>
                    <a:cubicBezTo>
                      <a:pt x="777" y="2041"/>
                      <a:pt x="358" y="2388"/>
                      <a:pt x="0" y="2707"/>
                    </a:cubicBezTo>
                    <a:cubicBezTo>
                      <a:pt x="29" y="2734"/>
                      <a:pt x="52" y="2762"/>
                      <a:pt x="74" y="2790"/>
                    </a:cubicBezTo>
                    <a:cubicBezTo>
                      <a:pt x="228" y="2972"/>
                      <a:pt x="349" y="3194"/>
                      <a:pt x="419" y="3440"/>
                    </a:cubicBezTo>
                    <a:cubicBezTo>
                      <a:pt x="485" y="3688"/>
                      <a:pt x="500" y="3937"/>
                      <a:pt x="464" y="4176"/>
                    </a:cubicBezTo>
                    <a:cubicBezTo>
                      <a:pt x="937" y="4259"/>
                      <a:pt x="1467" y="4369"/>
                      <a:pt x="2011" y="4506"/>
                    </a:cubicBezTo>
                    <a:lnTo>
                      <a:pt x="2014" y="4506"/>
                    </a:lnTo>
                    <a:cubicBezTo>
                      <a:pt x="2480" y="4554"/>
                      <a:pt x="2961" y="4584"/>
                      <a:pt x="3430" y="4584"/>
                    </a:cubicBezTo>
                    <a:cubicBezTo>
                      <a:pt x="5529" y="4584"/>
                      <a:pt x="7403" y="3985"/>
                      <a:pt x="6756" y="1668"/>
                    </a:cubicBezTo>
                    <a:cubicBezTo>
                      <a:pt x="6416" y="453"/>
                      <a:pt x="5731" y="1"/>
                      <a:pt x="4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a:off x="5729625" y="3991350"/>
                <a:ext cx="153725" cy="168525"/>
              </a:xfrm>
              <a:custGeom>
                <a:avLst/>
                <a:gdLst/>
                <a:ahLst/>
                <a:cxnLst/>
                <a:rect l="l" t="t" r="r" b="b"/>
                <a:pathLst>
                  <a:path w="6149" h="6741" extrusionOk="0">
                    <a:moveTo>
                      <a:pt x="2323" y="0"/>
                    </a:moveTo>
                    <a:cubicBezTo>
                      <a:pt x="537" y="0"/>
                      <a:pt x="72" y="2427"/>
                      <a:pt x="13" y="4598"/>
                    </a:cubicBezTo>
                    <a:lnTo>
                      <a:pt x="13" y="4602"/>
                    </a:lnTo>
                    <a:cubicBezTo>
                      <a:pt x="0" y="5164"/>
                      <a:pt x="9" y="5705"/>
                      <a:pt x="33" y="6185"/>
                    </a:cubicBezTo>
                    <a:cubicBezTo>
                      <a:pt x="42" y="6183"/>
                      <a:pt x="52" y="6183"/>
                      <a:pt x="62" y="6183"/>
                    </a:cubicBezTo>
                    <a:cubicBezTo>
                      <a:pt x="63" y="6183"/>
                      <a:pt x="64" y="6183"/>
                      <a:pt x="65" y="6183"/>
                    </a:cubicBezTo>
                    <a:cubicBezTo>
                      <a:pt x="68" y="6183"/>
                      <a:pt x="72" y="6181"/>
                      <a:pt x="75" y="6181"/>
                    </a:cubicBezTo>
                    <a:lnTo>
                      <a:pt x="147" y="6181"/>
                    </a:lnTo>
                    <a:cubicBezTo>
                      <a:pt x="163" y="6181"/>
                      <a:pt x="179" y="6181"/>
                      <a:pt x="196" y="6181"/>
                    </a:cubicBezTo>
                    <a:cubicBezTo>
                      <a:pt x="420" y="6181"/>
                      <a:pt x="650" y="6223"/>
                      <a:pt x="870" y="6316"/>
                    </a:cubicBezTo>
                    <a:cubicBezTo>
                      <a:pt x="1108" y="6418"/>
                      <a:pt x="1311" y="6564"/>
                      <a:pt x="1471" y="6741"/>
                    </a:cubicBezTo>
                    <a:cubicBezTo>
                      <a:pt x="1830" y="6424"/>
                      <a:pt x="2249" y="6076"/>
                      <a:pt x="2695" y="5738"/>
                    </a:cubicBezTo>
                    <a:cubicBezTo>
                      <a:pt x="4490" y="3903"/>
                      <a:pt x="6148" y="1406"/>
                      <a:pt x="3434" y="257"/>
                    </a:cubicBezTo>
                    <a:cubicBezTo>
                      <a:pt x="3016" y="80"/>
                      <a:pt x="2647" y="0"/>
                      <a:pt x="2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a:off x="5569625" y="3997300"/>
                <a:ext cx="160875" cy="168125"/>
              </a:xfrm>
              <a:custGeom>
                <a:avLst/>
                <a:gdLst/>
                <a:ahLst/>
                <a:cxnLst/>
                <a:rect l="l" t="t" r="r" b="b"/>
                <a:pathLst>
                  <a:path w="6435" h="6725" extrusionOk="0">
                    <a:moveTo>
                      <a:pt x="3852" y="1"/>
                    </a:moveTo>
                    <a:cubicBezTo>
                      <a:pt x="3483" y="1"/>
                      <a:pt x="3065" y="115"/>
                      <a:pt x="2590" y="373"/>
                    </a:cubicBezTo>
                    <a:cubicBezTo>
                      <a:pt x="0" y="1780"/>
                      <a:pt x="1889" y="4100"/>
                      <a:pt x="3849" y="5752"/>
                    </a:cubicBezTo>
                    <a:lnTo>
                      <a:pt x="3852" y="5752"/>
                    </a:lnTo>
                    <a:cubicBezTo>
                      <a:pt x="4283" y="6115"/>
                      <a:pt x="4715" y="6446"/>
                      <a:pt x="5104" y="6724"/>
                    </a:cubicBezTo>
                    <a:cubicBezTo>
                      <a:pt x="5118" y="6702"/>
                      <a:pt x="5135" y="6681"/>
                      <a:pt x="5153" y="6659"/>
                    </a:cubicBezTo>
                    <a:cubicBezTo>
                      <a:pt x="5157" y="6655"/>
                      <a:pt x="5159" y="6649"/>
                      <a:pt x="5165" y="6645"/>
                    </a:cubicBezTo>
                    <a:cubicBezTo>
                      <a:pt x="5168" y="6642"/>
                      <a:pt x="5168" y="6638"/>
                      <a:pt x="5172" y="6633"/>
                    </a:cubicBezTo>
                    <a:cubicBezTo>
                      <a:pt x="5319" y="6440"/>
                      <a:pt x="5505" y="6279"/>
                      <a:pt x="5731" y="6155"/>
                    </a:cubicBezTo>
                    <a:cubicBezTo>
                      <a:pt x="5956" y="6032"/>
                      <a:pt x="6195" y="5965"/>
                      <a:pt x="6434" y="5949"/>
                    </a:cubicBezTo>
                    <a:cubicBezTo>
                      <a:pt x="6411" y="5469"/>
                      <a:pt x="6401" y="4926"/>
                      <a:pt x="6415" y="4365"/>
                    </a:cubicBezTo>
                    <a:lnTo>
                      <a:pt x="6415" y="4362"/>
                    </a:lnTo>
                    <a:cubicBezTo>
                      <a:pt x="6155" y="2282"/>
                      <a:pt x="5497" y="1"/>
                      <a:pt x="3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5519275" y="4107450"/>
                <a:ext cx="177975" cy="111925"/>
              </a:xfrm>
              <a:custGeom>
                <a:avLst/>
                <a:gdLst/>
                <a:ahLst/>
                <a:cxnLst/>
                <a:rect l="l" t="t" r="r" b="b"/>
                <a:pathLst>
                  <a:path w="7119" h="4477" extrusionOk="0">
                    <a:moveTo>
                      <a:pt x="2289" y="1"/>
                    </a:moveTo>
                    <a:cubicBezTo>
                      <a:pt x="1344" y="1"/>
                      <a:pt x="603" y="491"/>
                      <a:pt x="362" y="1850"/>
                    </a:cubicBezTo>
                    <a:cubicBezTo>
                      <a:pt x="0" y="3883"/>
                      <a:pt x="1362" y="4476"/>
                      <a:pt x="3074" y="4476"/>
                    </a:cubicBezTo>
                    <a:cubicBezTo>
                      <a:pt x="3805" y="4476"/>
                      <a:pt x="4599" y="4368"/>
                      <a:pt x="5350" y="4218"/>
                    </a:cubicBezTo>
                    <a:cubicBezTo>
                      <a:pt x="5902" y="4105"/>
                      <a:pt x="6434" y="3972"/>
                      <a:pt x="6897" y="3844"/>
                    </a:cubicBezTo>
                    <a:cubicBezTo>
                      <a:pt x="6885" y="3808"/>
                      <a:pt x="6875" y="3770"/>
                      <a:pt x="6866" y="3735"/>
                    </a:cubicBezTo>
                    <a:cubicBezTo>
                      <a:pt x="6808" y="3503"/>
                      <a:pt x="6794" y="3252"/>
                      <a:pt x="6841" y="3001"/>
                    </a:cubicBezTo>
                    <a:cubicBezTo>
                      <a:pt x="6886" y="2745"/>
                      <a:pt x="6984" y="2518"/>
                      <a:pt x="7118" y="2318"/>
                    </a:cubicBezTo>
                    <a:cubicBezTo>
                      <a:pt x="6729" y="2040"/>
                      <a:pt x="6296" y="1709"/>
                      <a:pt x="5866" y="1346"/>
                    </a:cubicBezTo>
                    <a:lnTo>
                      <a:pt x="5863" y="1346"/>
                    </a:lnTo>
                    <a:cubicBezTo>
                      <a:pt x="4699" y="634"/>
                      <a:pt x="3363" y="1"/>
                      <a:pt x="2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a:off x="5515450" y="3969050"/>
                <a:ext cx="439725" cy="597200"/>
              </a:xfrm>
              <a:custGeom>
                <a:avLst/>
                <a:gdLst/>
                <a:ahLst/>
                <a:cxnLst/>
                <a:rect l="l" t="t" r="r" b="b"/>
                <a:pathLst>
                  <a:path w="17589" h="23888" fill="none" extrusionOk="0">
                    <a:moveTo>
                      <a:pt x="5503" y="9754"/>
                    </a:moveTo>
                    <a:cubicBezTo>
                      <a:pt x="3777" y="10384"/>
                      <a:pt x="1971" y="11343"/>
                      <a:pt x="1798" y="12651"/>
                    </a:cubicBezTo>
                    <a:cubicBezTo>
                      <a:pt x="1727" y="13168"/>
                      <a:pt x="1917" y="13740"/>
                      <a:pt x="2469" y="14368"/>
                    </a:cubicBezTo>
                    <a:cubicBezTo>
                      <a:pt x="3140" y="15130"/>
                      <a:pt x="3797" y="15351"/>
                      <a:pt x="4421" y="15217"/>
                    </a:cubicBezTo>
                    <a:cubicBezTo>
                      <a:pt x="5605" y="14969"/>
                      <a:pt x="6663" y="13444"/>
                      <a:pt x="7432" y="11947"/>
                    </a:cubicBezTo>
                    <a:cubicBezTo>
                      <a:pt x="7380" y="12101"/>
                      <a:pt x="7331" y="12257"/>
                      <a:pt x="7282" y="12413"/>
                    </a:cubicBezTo>
                    <a:cubicBezTo>
                      <a:pt x="7259" y="12442"/>
                      <a:pt x="7239" y="12469"/>
                      <a:pt x="7224" y="12503"/>
                    </a:cubicBezTo>
                    <a:cubicBezTo>
                      <a:pt x="7142" y="12670"/>
                      <a:pt x="5807" y="15420"/>
                      <a:pt x="4865" y="19246"/>
                    </a:cubicBezTo>
                    <a:cubicBezTo>
                      <a:pt x="4862" y="19259"/>
                      <a:pt x="4858" y="19269"/>
                      <a:pt x="4858" y="19269"/>
                    </a:cubicBezTo>
                    <a:cubicBezTo>
                      <a:pt x="4594" y="20345"/>
                      <a:pt x="4362" y="21511"/>
                      <a:pt x="4198" y="22722"/>
                    </a:cubicBezTo>
                    <a:lnTo>
                      <a:pt x="4995" y="23887"/>
                    </a:lnTo>
                    <a:cubicBezTo>
                      <a:pt x="5145" y="22373"/>
                      <a:pt x="5420" y="20909"/>
                      <a:pt x="5749" y="19572"/>
                    </a:cubicBezTo>
                    <a:cubicBezTo>
                      <a:pt x="5752" y="19555"/>
                      <a:pt x="5756" y="19539"/>
                      <a:pt x="5759" y="19522"/>
                    </a:cubicBezTo>
                    <a:cubicBezTo>
                      <a:pt x="5772" y="19473"/>
                      <a:pt x="5785" y="19420"/>
                      <a:pt x="5799" y="19369"/>
                    </a:cubicBezTo>
                    <a:cubicBezTo>
                      <a:pt x="6146" y="17976"/>
                      <a:pt x="6548" y="16726"/>
                      <a:pt x="6917" y="15707"/>
                    </a:cubicBezTo>
                    <a:cubicBezTo>
                      <a:pt x="7051" y="16328"/>
                      <a:pt x="7385" y="16812"/>
                      <a:pt x="8001" y="17045"/>
                    </a:cubicBezTo>
                    <a:cubicBezTo>
                      <a:pt x="8311" y="17161"/>
                      <a:pt x="8688" y="17215"/>
                      <a:pt x="9152" y="17194"/>
                    </a:cubicBezTo>
                    <a:cubicBezTo>
                      <a:pt x="10165" y="17145"/>
                      <a:pt x="10744" y="16769"/>
                      <a:pt x="11029" y="16201"/>
                    </a:cubicBezTo>
                    <a:cubicBezTo>
                      <a:pt x="11573" y="15114"/>
                      <a:pt x="11036" y="13330"/>
                      <a:pt x="10345" y="11793"/>
                    </a:cubicBezTo>
                    <a:cubicBezTo>
                      <a:pt x="11735" y="13949"/>
                      <a:pt x="13799" y="16126"/>
                      <a:pt x="15524" y="13736"/>
                    </a:cubicBezTo>
                    <a:cubicBezTo>
                      <a:pt x="17251" y="11345"/>
                      <a:pt x="14538" y="10070"/>
                      <a:pt x="12055" y="9432"/>
                    </a:cubicBezTo>
                    <a:cubicBezTo>
                      <a:pt x="14605" y="9691"/>
                      <a:pt x="17588" y="9430"/>
                      <a:pt x="16796" y="6594"/>
                    </a:cubicBezTo>
                    <a:cubicBezTo>
                      <a:pt x="15999" y="3750"/>
                      <a:pt x="13311" y="5083"/>
                      <a:pt x="11264" y="6630"/>
                    </a:cubicBezTo>
                    <a:cubicBezTo>
                      <a:pt x="13059" y="4795"/>
                      <a:pt x="14718" y="2298"/>
                      <a:pt x="12004" y="1149"/>
                    </a:cubicBezTo>
                    <a:cubicBezTo>
                      <a:pt x="9290" y="1"/>
                      <a:pt x="8652" y="2924"/>
                      <a:pt x="8583" y="5490"/>
                    </a:cubicBezTo>
                    <a:cubicBezTo>
                      <a:pt x="8266" y="2944"/>
                      <a:pt x="7349" y="95"/>
                      <a:pt x="4758" y="1502"/>
                    </a:cubicBezTo>
                    <a:cubicBezTo>
                      <a:pt x="2168" y="2908"/>
                      <a:pt x="4058" y="5229"/>
                      <a:pt x="6018" y="6881"/>
                    </a:cubicBezTo>
                    <a:cubicBezTo>
                      <a:pt x="3830" y="5543"/>
                      <a:pt x="1031" y="4481"/>
                      <a:pt x="517" y="7384"/>
                    </a:cubicBezTo>
                    <a:cubicBezTo>
                      <a:pt x="0" y="10286"/>
                      <a:pt x="2991" y="10257"/>
                      <a:pt x="5503" y="9754"/>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5518500" y="4508850"/>
                <a:ext cx="229525" cy="106000"/>
              </a:xfrm>
              <a:custGeom>
                <a:avLst/>
                <a:gdLst/>
                <a:ahLst/>
                <a:cxnLst/>
                <a:rect l="l" t="t" r="r" b="b"/>
                <a:pathLst>
                  <a:path w="9181" h="4240" fill="none" extrusionOk="0">
                    <a:moveTo>
                      <a:pt x="7395" y="4240"/>
                    </a:moveTo>
                    <a:cubicBezTo>
                      <a:pt x="7395" y="4240"/>
                      <a:pt x="9181" y="2714"/>
                      <a:pt x="8442" y="1935"/>
                    </a:cubicBezTo>
                    <a:cubicBezTo>
                      <a:pt x="7703" y="1159"/>
                      <a:pt x="6162" y="2822"/>
                      <a:pt x="6162" y="2822"/>
                    </a:cubicBezTo>
                    <a:cubicBezTo>
                      <a:pt x="6162" y="2822"/>
                      <a:pt x="6717" y="1344"/>
                      <a:pt x="6162" y="1158"/>
                    </a:cubicBezTo>
                    <a:cubicBezTo>
                      <a:pt x="5608" y="974"/>
                      <a:pt x="4622" y="2698"/>
                      <a:pt x="4622" y="2698"/>
                    </a:cubicBezTo>
                    <a:cubicBezTo>
                      <a:pt x="4622" y="2698"/>
                      <a:pt x="4191" y="0"/>
                      <a:pt x="2528" y="117"/>
                    </a:cubicBezTo>
                    <a:cubicBezTo>
                      <a:pt x="864" y="234"/>
                      <a:pt x="2774" y="2822"/>
                      <a:pt x="2774" y="2822"/>
                    </a:cubicBezTo>
                    <a:cubicBezTo>
                      <a:pt x="2774" y="2822"/>
                      <a:pt x="1726" y="1715"/>
                      <a:pt x="864" y="2176"/>
                    </a:cubicBezTo>
                    <a:cubicBezTo>
                      <a:pt x="0" y="2638"/>
                      <a:pt x="1664" y="3752"/>
                      <a:pt x="1664" y="3752"/>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5682875" y="4295550"/>
                <a:ext cx="6750" cy="71050"/>
              </a:xfrm>
              <a:custGeom>
                <a:avLst/>
                <a:gdLst/>
                <a:ahLst/>
                <a:cxnLst/>
                <a:rect l="l" t="t" r="r" b="b"/>
                <a:pathLst>
                  <a:path w="270" h="2842" fill="none" extrusionOk="0">
                    <a:moveTo>
                      <a:pt x="269" y="2842"/>
                    </a:moveTo>
                    <a:cubicBezTo>
                      <a:pt x="269" y="2842"/>
                      <a:pt x="0" y="1875"/>
                      <a:pt x="269"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35"/>
            <p:cNvSpPr/>
            <p:nvPr/>
          </p:nvSpPr>
          <p:spPr>
            <a:xfrm>
              <a:off x="8639724" y="4838150"/>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flipH="1">
              <a:off x="583261" y="4883475"/>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0"/>
        <p:cNvGrpSpPr/>
        <p:nvPr/>
      </p:nvGrpSpPr>
      <p:grpSpPr>
        <a:xfrm>
          <a:off x="0" y="0"/>
          <a:ext cx="0" cy="0"/>
          <a:chOff x="0" y="0"/>
          <a:chExt cx="0" cy="0"/>
        </a:xfrm>
      </p:grpSpPr>
      <p:sp>
        <p:nvSpPr>
          <p:cNvPr id="221" name="Google Shape;221;p7"/>
          <p:cNvSpPr/>
          <p:nvPr/>
        </p:nvSpPr>
        <p:spPr>
          <a:xfrm flipH="1">
            <a:off x="293100" y="478750"/>
            <a:ext cx="5079000" cy="4421700"/>
          </a:xfrm>
          <a:prstGeom prst="roundRect">
            <a:avLst>
              <a:gd name="adj" fmla="val 5886"/>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7"/>
          <p:cNvGrpSpPr/>
          <p:nvPr/>
        </p:nvGrpSpPr>
        <p:grpSpPr>
          <a:xfrm>
            <a:off x="-57300" y="3561501"/>
            <a:ext cx="9258679" cy="1614950"/>
            <a:chOff x="-57300" y="3561501"/>
            <a:chExt cx="9258679" cy="1614950"/>
          </a:xfrm>
        </p:grpSpPr>
        <p:sp>
          <p:nvSpPr>
            <p:cNvPr id="223" name="Google Shape;223;p7"/>
            <p:cNvSpPr/>
            <p:nvPr/>
          </p:nvSpPr>
          <p:spPr>
            <a:xfrm>
              <a:off x="-57300" y="3561501"/>
              <a:ext cx="9258527" cy="1118750"/>
            </a:xfrm>
            <a:custGeom>
              <a:avLst/>
              <a:gdLst/>
              <a:ahLst/>
              <a:cxnLst/>
              <a:rect l="l" t="t" r="r" b="b"/>
              <a:pathLst>
                <a:path w="182452" h="44750" extrusionOk="0">
                  <a:moveTo>
                    <a:pt x="180955" y="0"/>
                  </a:moveTo>
                  <a:cubicBezTo>
                    <a:pt x="173056" y="0"/>
                    <a:pt x="162321" y="12616"/>
                    <a:pt x="158505" y="14928"/>
                  </a:cubicBezTo>
                  <a:cubicBezTo>
                    <a:pt x="158042" y="15208"/>
                    <a:pt x="157561" y="15333"/>
                    <a:pt x="157062" y="15333"/>
                  </a:cubicBezTo>
                  <a:cubicBezTo>
                    <a:pt x="153193" y="15333"/>
                    <a:pt x="148279" y="7826"/>
                    <a:pt x="142422" y="7629"/>
                  </a:cubicBezTo>
                  <a:cubicBezTo>
                    <a:pt x="142353" y="7627"/>
                    <a:pt x="142285" y="7626"/>
                    <a:pt x="142216" y="7626"/>
                  </a:cubicBezTo>
                  <a:cubicBezTo>
                    <a:pt x="135645" y="7626"/>
                    <a:pt x="127738" y="18007"/>
                    <a:pt x="123421" y="18310"/>
                  </a:cubicBezTo>
                  <a:cubicBezTo>
                    <a:pt x="123231" y="18324"/>
                    <a:pt x="123046" y="18330"/>
                    <a:pt x="122865" y="18330"/>
                  </a:cubicBezTo>
                  <a:cubicBezTo>
                    <a:pt x="119003" y="18330"/>
                    <a:pt x="117230" y="15384"/>
                    <a:pt x="108874" y="15384"/>
                  </a:cubicBezTo>
                  <a:cubicBezTo>
                    <a:pt x="108675" y="15384"/>
                    <a:pt x="108471" y="15386"/>
                    <a:pt x="108264" y="15389"/>
                  </a:cubicBezTo>
                  <a:cubicBezTo>
                    <a:pt x="98979" y="15541"/>
                    <a:pt x="97089" y="19696"/>
                    <a:pt x="89848" y="20003"/>
                  </a:cubicBezTo>
                  <a:cubicBezTo>
                    <a:pt x="89601" y="20013"/>
                    <a:pt x="89362" y="20018"/>
                    <a:pt x="89131" y="20018"/>
                  </a:cubicBezTo>
                  <a:cubicBezTo>
                    <a:pt x="82605" y="20018"/>
                    <a:pt x="82357" y="15971"/>
                    <a:pt x="70803" y="15081"/>
                  </a:cubicBezTo>
                  <a:cubicBezTo>
                    <a:pt x="69484" y="14979"/>
                    <a:pt x="68323" y="14933"/>
                    <a:pt x="67290" y="14933"/>
                  </a:cubicBezTo>
                  <a:cubicBezTo>
                    <a:pt x="58956" y="14933"/>
                    <a:pt x="59040" y="17916"/>
                    <a:pt x="53024" y="18464"/>
                  </a:cubicBezTo>
                  <a:cubicBezTo>
                    <a:pt x="52488" y="18512"/>
                    <a:pt x="52003" y="18535"/>
                    <a:pt x="51561" y="18535"/>
                  </a:cubicBezTo>
                  <a:cubicBezTo>
                    <a:pt x="46435" y="18535"/>
                    <a:pt x="47139" y="15480"/>
                    <a:pt x="41027" y="14772"/>
                  </a:cubicBezTo>
                  <a:cubicBezTo>
                    <a:pt x="40283" y="14686"/>
                    <a:pt x="39607" y="14648"/>
                    <a:pt x="38983" y="14648"/>
                  </a:cubicBezTo>
                  <a:cubicBezTo>
                    <a:pt x="34432" y="14648"/>
                    <a:pt x="32633" y="16665"/>
                    <a:pt x="27183" y="16665"/>
                  </a:cubicBezTo>
                  <a:cubicBezTo>
                    <a:pt x="26714" y="16665"/>
                    <a:pt x="26218" y="16650"/>
                    <a:pt x="25691" y="16618"/>
                  </a:cubicBezTo>
                  <a:cubicBezTo>
                    <a:pt x="18197" y="16157"/>
                    <a:pt x="15082" y="10773"/>
                    <a:pt x="9711" y="7628"/>
                  </a:cubicBezTo>
                  <a:cubicBezTo>
                    <a:pt x="7008" y="6046"/>
                    <a:pt x="4566" y="5653"/>
                    <a:pt x="2807" y="5653"/>
                  </a:cubicBezTo>
                  <a:cubicBezTo>
                    <a:pt x="1071" y="5653"/>
                    <a:pt x="1" y="6036"/>
                    <a:pt x="1" y="6036"/>
                  </a:cubicBezTo>
                  <a:lnTo>
                    <a:pt x="1" y="44750"/>
                  </a:lnTo>
                  <a:lnTo>
                    <a:pt x="182451" y="44750"/>
                  </a:lnTo>
                  <a:lnTo>
                    <a:pt x="182451" y="165"/>
                  </a:lnTo>
                  <a:cubicBezTo>
                    <a:pt x="181966" y="53"/>
                    <a:pt x="181467" y="0"/>
                    <a:pt x="180955"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57300" y="3809551"/>
              <a:ext cx="9258679" cy="1118800"/>
            </a:xfrm>
            <a:custGeom>
              <a:avLst/>
              <a:gdLst/>
              <a:ahLst/>
              <a:cxnLst/>
              <a:rect l="l" t="t" r="r" b="b"/>
              <a:pathLst>
                <a:path w="182455" h="44752" extrusionOk="0">
                  <a:moveTo>
                    <a:pt x="180957" y="1"/>
                  </a:moveTo>
                  <a:cubicBezTo>
                    <a:pt x="173058" y="1"/>
                    <a:pt x="162324" y="12617"/>
                    <a:pt x="158505" y="14929"/>
                  </a:cubicBezTo>
                  <a:cubicBezTo>
                    <a:pt x="158042" y="15210"/>
                    <a:pt x="157561" y="15335"/>
                    <a:pt x="157062" y="15335"/>
                  </a:cubicBezTo>
                  <a:cubicBezTo>
                    <a:pt x="153193" y="15335"/>
                    <a:pt x="148279" y="7828"/>
                    <a:pt x="142422" y="7632"/>
                  </a:cubicBezTo>
                  <a:cubicBezTo>
                    <a:pt x="142353" y="7630"/>
                    <a:pt x="142284" y="7628"/>
                    <a:pt x="142215" y="7628"/>
                  </a:cubicBezTo>
                  <a:cubicBezTo>
                    <a:pt x="135644" y="7628"/>
                    <a:pt x="127737" y="18009"/>
                    <a:pt x="123421" y="18313"/>
                  </a:cubicBezTo>
                  <a:cubicBezTo>
                    <a:pt x="123231" y="18327"/>
                    <a:pt x="123046" y="18333"/>
                    <a:pt x="122865" y="18333"/>
                  </a:cubicBezTo>
                  <a:cubicBezTo>
                    <a:pt x="119003" y="18333"/>
                    <a:pt x="117230" y="15386"/>
                    <a:pt x="108874" y="15386"/>
                  </a:cubicBezTo>
                  <a:cubicBezTo>
                    <a:pt x="108674" y="15386"/>
                    <a:pt x="108471" y="15387"/>
                    <a:pt x="108264" y="15391"/>
                  </a:cubicBezTo>
                  <a:cubicBezTo>
                    <a:pt x="98979" y="15544"/>
                    <a:pt x="97089" y="19698"/>
                    <a:pt x="89848" y="20005"/>
                  </a:cubicBezTo>
                  <a:cubicBezTo>
                    <a:pt x="89600" y="20015"/>
                    <a:pt x="89360" y="20020"/>
                    <a:pt x="89128" y="20020"/>
                  </a:cubicBezTo>
                  <a:cubicBezTo>
                    <a:pt x="82605" y="20020"/>
                    <a:pt x="82355" y="15974"/>
                    <a:pt x="70803" y="15082"/>
                  </a:cubicBezTo>
                  <a:cubicBezTo>
                    <a:pt x="69485" y="14981"/>
                    <a:pt x="68323" y="14935"/>
                    <a:pt x="67291" y="14935"/>
                  </a:cubicBezTo>
                  <a:cubicBezTo>
                    <a:pt x="58956" y="14935"/>
                    <a:pt x="59040" y="17919"/>
                    <a:pt x="53024" y="18466"/>
                  </a:cubicBezTo>
                  <a:cubicBezTo>
                    <a:pt x="52488" y="18515"/>
                    <a:pt x="52004" y="18538"/>
                    <a:pt x="51563" y="18538"/>
                  </a:cubicBezTo>
                  <a:cubicBezTo>
                    <a:pt x="46435" y="18538"/>
                    <a:pt x="47140" y="15483"/>
                    <a:pt x="41027" y="14774"/>
                  </a:cubicBezTo>
                  <a:cubicBezTo>
                    <a:pt x="40283" y="14688"/>
                    <a:pt x="39607" y="14650"/>
                    <a:pt x="38983" y="14650"/>
                  </a:cubicBezTo>
                  <a:cubicBezTo>
                    <a:pt x="34432" y="14650"/>
                    <a:pt x="32633" y="16667"/>
                    <a:pt x="27183" y="16667"/>
                  </a:cubicBezTo>
                  <a:cubicBezTo>
                    <a:pt x="26714" y="16667"/>
                    <a:pt x="26218" y="16652"/>
                    <a:pt x="25691" y="16620"/>
                  </a:cubicBezTo>
                  <a:cubicBezTo>
                    <a:pt x="18197" y="16157"/>
                    <a:pt x="15082" y="10776"/>
                    <a:pt x="9711" y="7630"/>
                  </a:cubicBezTo>
                  <a:cubicBezTo>
                    <a:pt x="7007" y="6047"/>
                    <a:pt x="4565" y="5654"/>
                    <a:pt x="2806" y="5654"/>
                  </a:cubicBezTo>
                  <a:cubicBezTo>
                    <a:pt x="1071" y="5654"/>
                    <a:pt x="1" y="6036"/>
                    <a:pt x="1" y="6036"/>
                  </a:cubicBezTo>
                  <a:lnTo>
                    <a:pt x="1" y="44751"/>
                  </a:lnTo>
                  <a:lnTo>
                    <a:pt x="182455" y="44751"/>
                  </a:lnTo>
                  <a:lnTo>
                    <a:pt x="182455" y="166"/>
                  </a:lnTo>
                  <a:cubicBezTo>
                    <a:pt x="181969" y="54"/>
                    <a:pt x="181469" y="1"/>
                    <a:pt x="180957"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57300" y="4057651"/>
              <a:ext cx="9258527" cy="1118800"/>
            </a:xfrm>
            <a:custGeom>
              <a:avLst/>
              <a:gdLst/>
              <a:ahLst/>
              <a:cxnLst/>
              <a:rect l="l" t="t" r="r" b="b"/>
              <a:pathLst>
                <a:path w="182452" h="44752" extrusionOk="0">
                  <a:moveTo>
                    <a:pt x="180956" y="1"/>
                  </a:moveTo>
                  <a:cubicBezTo>
                    <a:pt x="173057" y="1"/>
                    <a:pt x="162322" y="12618"/>
                    <a:pt x="158505" y="14929"/>
                  </a:cubicBezTo>
                  <a:cubicBezTo>
                    <a:pt x="158042" y="15210"/>
                    <a:pt x="157561" y="15334"/>
                    <a:pt x="157063" y="15334"/>
                  </a:cubicBezTo>
                  <a:cubicBezTo>
                    <a:pt x="153193" y="15334"/>
                    <a:pt x="148279" y="7827"/>
                    <a:pt x="142422" y="7631"/>
                  </a:cubicBezTo>
                  <a:cubicBezTo>
                    <a:pt x="142353" y="7628"/>
                    <a:pt x="142285" y="7627"/>
                    <a:pt x="142216" y="7627"/>
                  </a:cubicBezTo>
                  <a:cubicBezTo>
                    <a:pt x="135645" y="7627"/>
                    <a:pt x="127738" y="18008"/>
                    <a:pt x="123421" y="18312"/>
                  </a:cubicBezTo>
                  <a:cubicBezTo>
                    <a:pt x="123231" y="18325"/>
                    <a:pt x="123046" y="18332"/>
                    <a:pt x="122865" y="18332"/>
                  </a:cubicBezTo>
                  <a:cubicBezTo>
                    <a:pt x="119003" y="18332"/>
                    <a:pt x="117230" y="15384"/>
                    <a:pt x="108874" y="15384"/>
                  </a:cubicBezTo>
                  <a:cubicBezTo>
                    <a:pt x="108674" y="15384"/>
                    <a:pt x="108471" y="15386"/>
                    <a:pt x="108264" y="15389"/>
                  </a:cubicBezTo>
                  <a:cubicBezTo>
                    <a:pt x="98979" y="15543"/>
                    <a:pt x="97089" y="19697"/>
                    <a:pt x="89848" y="20003"/>
                  </a:cubicBezTo>
                  <a:cubicBezTo>
                    <a:pt x="89600" y="20014"/>
                    <a:pt x="89360" y="20019"/>
                    <a:pt x="89128" y="20019"/>
                  </a:cubicBezTo>
                  <a:cubicBezTo>
                    <a:pt x="82605" y="20019"/>
                    <a:pt x="82355" y="15972"/>
                    <a:pt x="70803" y="15081"/>
                  </a:cubicBezTo>
                  <a:cubicBezTo>
                    <a:pt x="69486" y="14980"/>
                    <a:pt x="68325" y="14934"/>
                    <a:pt x="67294" y="14934"/>
                  </a:cubicBezTo>
                  <a:cubicBezTo>
                    <a:pt x="58956" y="14934"/>
                    <a:pt x="59041" y="17917"/>
                    <a:pt x="53024" y="18465"/>
                  </a:cubicBezTo>
                  <a:cubicBezTo>
                    <a:pt x="52488" y="18514"/>
                    <a:pt x="52003" y="18537"/>
                    <a:pt x="51561" y="18537"/>
                  </a:cubicBezTo>
                  <a:cubicBezTo>
                    <a:pt x="46435" y="18537"/>
                    <a:pt x="47139" y="15481"/>
                    <a:pt x="41027" y="14773"/>
                  </a:cubicBezTo>
                  <a:cubicBezTo>
                    <a:pt x="40283" y="14687"/>
                    <a:pt x="39608" y="14649"/>
                    <a:pt x="38985" y="14649"/>
                  </a:cubicBezTo>
                  <a:cubicBezTo>
                    <a:pt x="34432" y="14649"/>
                    <a:pt x="32634" y="16667"/>
                    <a:pt x="27181" y="16667"/>
                  </a:cubicBezTo>
                  <a:cubicBezTo>
                    <a:pt x="26712" y="16667"/>
                    <a:pt x="26217" y="16652"/>
                    <a:pt x="25691" y="16619"/>
                  </a:cubicBezTo>
                  <a:cubicBezTo>
                    <a:pt x="18197" y="16158"/>
                    <a:pt x="15082" y="10774"/>
                    <a:pt x="9711" y="7630"/>
                  </a:cubicBezTo>
                  <a:cubicBezTo>
                    <a:pt x="7008" y="6047"/>
                    <a:pt x="4566" y="5654"/>
                    <a:pt x="2807" y="5654"/>
                  </a:cubicBezTo>
                  <a:cubicBezTo>
                    <a:pt x="1071" y="5654"/>
                    <a:pt x="1" y="6037"/>
                    <a:pt x="1" y="6037"/>
                  </a:cubicBezTo>
                  <a:lnTo>
                    <a:pt x="1" y="44751"/>
                  </a:lnTo>
                  <a:lnTo>
                    <a:pt x="182451" y="44751"/>
                  </a:lnTo>
                  <a:lnTo>
                    <a:pt x="182451" y="166"/>
                  </a:lnTo>
                  <a:cubicBezTo>
                    <a:pt x="181967" y="54"/>
                    <a:pt x="181467" y="1"/>
                    <a:pt x="18095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7"/>
            <p:cNvGrpSpPr/>
            <p:nvPr/>
          </p:nvGrpSpPr>
          <p:grpSpPr>
            <a:xfrm>
              <a:off x="469425" y="4030912"/>
              <a:ext cx="8456252" cy="945053"/>
              <a:chOff x="469425" y="4030912"/>
              <a:chExt cx="8456252" cy="945053"/>
            </a:xfrm>
          </p:grpSpPr>
          <p:grpSp>
            <p:nvGrpSpPr>
              <p:cNvPr id="227" name="Google Shape;227;p7"/>
              <p:cNvGrpSpPr/>
              <p:nvPr/>
            </p:nvGrpSpPr>
            <p:grpSpPr>
              <a:xfrm>
                <a:off x="8423996" y="4030912"/>
                <a:ext cx="239507" cy="102499"/>
                <a:chOff x="1852125" y="2937450"/>
                <a:chExt cx="145925" cy="62450"/>
              </a:xfrm>
            </p:grpSpPr>
            <p:sp>
              <p:nvSpPr>
                <p:cNvPr id="228" name="Google Shape;228;p7"/>
                <p:cNvSpPr/>
                <p:nvPr/>
              </p:nvSpPr>
              <p:spPr>
                <a:xfrm>
                  <a:off x="1852125" y="2963450"/>
                  <a:ext cx="85250" cy="36450"/>
                </a:xfrm>
                <a:custGeom>
                  <a:avLst/>
                  <a:gdLst/>
                  <a:ahLst/>
                  <a:cxnLst/>
                  <a:rect l="l" t="t" r="r" b="b"/>
                  <a:pathLst>
                    <a:path w="3410" h="1458" fill="none" extrusionOk="0">
                      <a:moveTo>
                        <a:pt x="3409" y="1458"/>
                      </a:moveTo>
                      <a:cubicBezTo>
                        <a:pt x="3332" y="648"/>
                        <a:pt x="2568" y="45"/>
                        <a:pt x="1775" y="23"/>
                      </a:cubicBezTo>
                      <a:cubicBezTo>
                        <a:pt x="982" y="1"/>
                        <a:pt x="512" y="513"/>
                        <a:pt x="0"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1912750" y="2937450"/>
                  <a:ext cx="85300" cy="36450"/>
                </a:xfrm>
                <a:custGeom>
                  <a:avLst/>
                  <a:gdLst/>
                  <a:ahLst/>
                  <a:cxnLst/>
                  <a:rect l="l" t="t" r="r" b="b"/>
                  <a:pathLst>
                    <a:path w="3412" h="1458" fill="none" extrusionOk="0">
                      <a:moveTo>
                        <a:pt x="3411" y="1457"/>
                      </a:moveTo>
                      <a:cubicBezTo>
                        <a:pt x="3333" y="647"/>
                        <a:pt x="2570" y="44"/>
                        <a:pt x="1777" y="22"/>
                      </a:cubicBezTo>
                      <a:cubicBezTo>
                        <a:pt x="984" y="0"/>
                        <a:pt x="513" y="512"/>
                        <a:pt x="1"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7"/>
              <p:cNvSpPr/>
              <p:nvPr/>
            </p:nvSpPr>
            <p:spPr>
              <a:xfrm>
                <a:off x="742900" y="4752474"/>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469425" y="4608037"/>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3555688" y="4759474"/>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8499800" y="4843949"/>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8652200" y="4680262"/>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7"/>
              <p:cNvGrpSpPr/>
              <p:nvPr/>
            </p:nvGrpSpPr>
            <p:grpSpPr>
              <a:xfrm>
                <a:off x="1114896" y="4067474"/>
                <a:ext cx="239507" cy="102499"/>
                <a:chOff x="1852125" y="2937450"/>
                <a:chExt cx="145925" cy="62450"/>
              </a:xfrm>
            </p:grpSpPr>
            <p:sp>
              <p:nvSpPr>
                <p:cNvPr id="236" name="Google Shape;236;p7"/>
                <p:cNvSpPr/>
                <p:nvPr/>
              </p:nvSpPr>
              <p:spPr>
                <a:xfrm>
                  <a:off x="1852125" y="2963450"/>
                  <a:ext cx="85250" cy="36450"/>
                </a:xfrm>
                <a:custGeom>
                  <a:avLst/>
                  <a:gdLst/>
                  <a:ahLst/>
                  <a:cxnLst/>
                  <a:rect l="l" t="t" r="r" b="b"/>
                  <a:pathLst>
                    <a:path w="3410" h="1458" fill="none" extrusionOk="0">
                      <a:moveTo>
                        <a:pt x="3409" y="1458"/>
                      </a:moveTo>
                      <a:cubicBezTo>
                        <a:pt x="3332" y="648"/>
                        <a:pt x="2568" y="45"/>
                        <a:pt x="1775" y="23"/>
                      </a:cubicBezTo>
                      <a:cubicBezTo>
                        <a:pt x="982" y="1"/>
                        <a:pt x="512" y="513"/>
                        <a:pt x="0"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1912750" y="2937450"/>
                  <a:ext cx="85300" cy="36450"/>
                </a:xfrm>
                <a:custGeom>
                  <a:avLst/>
                  <a:gdLst/>
                  <a:ahLst/>
                  <a:cxnLst/>
                  <a:rect l="l" t="t" r="r" b="b"/>
                  <a:pathLst>
                    <a:path w="3412" h="1458" fill="none" extrusionOk="0">
                      <a:moveTo>
                        <a:pt x="3411" y="1457"/>
                      </a:moveTo>
                      <a:cubicBezTo>
                        <a:pt x="3333" y="647"/>
                        <a:pt x="2570" y="44"/>
                        <a:pt x="1777" y="22"/>
                      </a:cubicBezTo>
                      <a:cubicBezTo>
                        <a:pt x="984" y="0"/>
                        <a:pt x="513" y="512"/>
                        <a:pt x="1"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7"/>
              <p:cNvGrpSpPr/>
              <p:nvPr/>
            </p:nvGrpSpPr>
            <p:grpSpPr>
              <a:xfrm flipH="1">
                <a:off x="3396771" y="4261562"/>
                <a:ext cx="239507" cy="102499"/>
                <a:chOff x="1852125" y="2937450"/>
                <a:chExt cx="145925" cy="62450"/>
              </a:xfrm>
            </p:grpSpPr>
            <p:sp>
              <p:nvSpPr>
                <p:cNvPr id="239" name="Google Shape;239;p7"/>
                <p:cNvSpPr/>
                <p:nvPr/>
              </p:nvSpPr>
              <p:spPr>
                <a:xfrm>
                  <a:off x="1852125" y="2963450"/>
                  <a:ext cx="85250" cy="36450"/>
                </a:xfrm>
                <a:custGeom>
                  <a:avLst/>
                  <a:gdLst/>
                  <a:ahLst/>
                  <a:cxnLst/>
                  <a:rect l="l" t="t" r="r" b="b"/>
                  <a:pathLst>
                    <a:path w="3410" h="1458" fill="none" extrusionOk="0">
                      <a:moveTo>
                        <a:pt x="3409" y="1458"/>
                      </a:moveTo>
                      <a:cubicBezTo>
                        <a:pt x="3332" y="648"/>
                        <a:pt x="2568" y="45"/>
                        <a:pt x="1775" y="23"/>
                      </a:cubicBezTo>
                      <a:cubicBezTo>
                        <a:pt x="982" y="1"/>
                        <a:pt x="512" y="513"/>
                        <a:pt x="0"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912750" y="2937450"/>
                  <a:ext cx="85300" cy="36450"/>
                </a:xfrm>
                <a:custGeom>
                  <a:avLst/>
                  <a:gdLst/>
                  <a:ahLst/>
                  <a:cxnLst/>
                  <a:rect l="l" t="t" r="r" b="b"/>
                  <a:pathLst>
                    <a:path w="3412" h="1458" fill="none" extrusionOk="0">
                      <a:moveTo>
                        <a:pt x="3411" y="1457"/>
                      </a:moveTo>
                      <a:cubicBezTo>
                        <a:pt x="3333" y="647"/>
                        <a:pt x="2570" y="44"/>
                        <a:pt x="1777" y="22"/>
                      </a:cubicBezTo>
                      <a:cubicBezTo>
                        <a:pt x="984" y="0"/>
                        <a:pt x="513" y="512"/>
                        <a:pt x="1"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41" name="Google Shape;241;p7"/>
          <p:cNvSpPr txBox="1">
            <a:spLocks noGrp="1"/>
          </p:cNvSpPr>
          <p:nvPr>
            <p:ph type="title"/>
          </p:nvPr>
        </p:nvSpPr>
        <p:spPr>
          <a:xfrm>
            <a:off x="720000" y="695675"/>
            <a:ext cx="4206300" cy="609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9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2" name="Google Shape;242;p7"/>
          <p:cNvSpPr txBox="1">
            <a:spLocks noGrp="1"/>
          </p:cNvSpPr>
          <p:nvPr>
            <p:ph type="body" idx="1"/>
          </p:nvPr>
        </p:nvSpPr>
        <p:spPr>
          <a:xfrm>
            <a:off x="720000" y="1457275"/>
            <a:ext cx="4206300" cy="21459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chemeClr val="accent4"/>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3"/>
        <p:cNvGrpSpPr/>
        <p:nvPr/>
      </p:nvGrpSpPr>
      <p:grpSpPr>
        <a:xfrm>
          <a:off x="0" y="0"/>
          <a:ext cx="0" cy="0"/>
          <a:chOff x="0" y="0"/>
          <a:chExt cx="0" cy="0"/>
        </a:xfrm>
      </p:grpSpPr>
      <p:grpSp>
        <p:nvGrpSpPr>
          <p:cNvPr id="244" name="Google Shape;244;p8"/>
          <p:cNvGrpSpPr/>
          <p:nvPr/>
        </p:nvGrpSpPr>
        <p:grpSpPr>
          <a:xfrm>
            <a:off x="-57300" y="3561501"/>
            <a:ext cx="9258679" cy="1614950"/>
            <a:chOff x="-57300" y="3561501"/>
            <a:chExt cx="9258679" cy="1614950"/>
          </a:xfrm>
        </p:grpSpPr>
        <p:sp>
          <p:nvSpPr>
            <p:cNvPr id="245" name="Google Shape;245;p8"/>
            <p:cNvSpPr/>
            <p:nvPr/>
          </p:nvSpPr>
          <p:spPr>
            <a:xfrm flipH="1">
              <a:off x="-57148" y="3561501"/>
              <a:ext cx="9258527" cy="1118750"/>
            </a:xfrm>
            <a:custGeom>
              <a:avLst/>
              <a:gdLst/>
              <a:ahLst/>
              <a:cxnLst/>
              <a:rect l="l" t="t" r="r" b="b"/>
              <a:pathLst>
                <a:path w="182452" h="44750" extrusionOk="0">
                  <a:moveTo>
                    <a:pt x="180955" y="0"/>
                  </a:moveTo>
                  <a:cubicBezTo>
                    <a:pt x="173056" y="0"/>
                    <a:pt x="162321" y="12616"/>
                    <a:pt x="158505" y="14928"/>
                  </a:cubicBezTo>
                  <a:cubicBezTo>
                    <a:pt x="158042" y="15208"/>
                    <a:pt x="157561" y="15333"/>
                    <a:pt x="157062" y="15333"/>
                  </a:cubicBezTo>
                  <a:cubicBezTo>
                    <a:pt x="153193" y="15333"/>
                    <a:pt x="148279" y="7826"/>
                    <a:pt x="142422" y="7629"/>
                  </a:cubicBezTo>
                  <a:cubicBezTo>
                    <a:pt x="142353" y="7627"/>
                    <a:pt x="142285" y="7626"/>
                    <a:pt x="142216" y="7626"/>
                  </a:cubicBezTo>
                  <a:cubicBezTo>
                    <a:pt x="135645" y="7626"/>
                    <a:pt x="127738" y="18007"/>
                    <a:pt x="123421" y="18310"/>
                  </a:cubicBezTo>
                  <a:cubicBezTo>
                    <a:pt x="123231" y="18324"/>
                    <a:pt x="123046" y="18330"/>
                    <a:pt x="122865" y="18330"/>
                  </a:cubicBezTo>
                  <a:cubicBezTo>
                    <a:pt x="119003" y="18330"/>
                    <a:pt x="117230" y="15384"/>
                    <a:pt x="108874" y="15384"/>
                  </a:cubicBezTo>
                  <a:cubicBezTo>
                    <a:pt x="108675" y="15384"/>
                    <a:pt x="108471" y="15386"/>
                    <a:pt x="108264" y="15389"/>
                  </a:cubicBezTo>
                  <a:cubicBezTo>
                    <a:pt x="98979" y="15541"/>
                    <a:pt x="97089" y="19696"/>
                    <a:pt x="89848" y="20003"/>
                  </a:cubicBezTo>
                  <a:cubicBezTo>
                    <a:pt x="89601" y="20013"/>
                    <a:pt x="89362" y="20018"/>
                    <a:pt x="89131" y="20018"/>
                  </a:cubicBezTo>
                  <a:cubicBezTo>
                    <a:pt x="82605" y="20018"/>
                    <a:pt x="82357" y="15971"/>
                    <a:pt x="70803" y="15081"/>
                  </a:cubicBezTo>
                  <a:cubicBezTo>
                    <a:pt x="69484" y="14979"/>
                    <a:pt x="68323" y="14933"/>
                    <a:pt x="67290" y="14933"/>
                  </a:cubicBezTo>
                  <a:cubicBezTo>
                    <a:pt x="58956" y="14933"/>
                    <a:pt x="59040" y="17916"/>
                    <a:pt x="53024" y="18464"/>
                  </a:cubicBezTo>
                  <a:cubicBezTo>
                    <a:pt x="52488" y="18512"/>
                    <a:pt x="52003" y="18535"/>
                    <a:pt x="51561" y="18535"/>
                  </a:cubicBezTo>
                  <a:cubicBezTo>
                    <a:pt x="46435" y="18535"/>
                    <a:pt x="47139" y="15480"/>
                    <a:pt x="41027" y="14772"/>
                  </a:cubicBezTo>
                  <a:cubicBezTo>
                    <a:pt x="40283" y="14686"/>
                    <a:pt x="39607" y="14648"/>
                    <a:pt x="38983" y="14648"/>
                  </a:cubicBezTo>
                  <a:cubicBezTo>
                    <a:pt x="34432" y="14648"/>
                    <a:pt x="32633" y="16665"/>
                    <a:pt x="27183" y="16665"/>
                  </a:cubicBezTo>
                  <a:cubicBezTo>
                    <a:pt x="26714" y="16665"/>
                    <a:pt x="26218" y="16650"/>
                    <a:pt x="25691" y="16618"/>
                  </a:cubicBezTo>
                  <a:cubicBezTo>
                    <a:pt x="18197" y="16157"/>
                    <a:pt x="15082" y="10773"/>
                    <a:pt x="9711" y="7628"/>
                  </a:cubicBezTo>
                  <a:cubicBezTo>
                    <a:pt x="7008" y="6046"/>
                    <a:pt x="4566" y="5653"/>
                    <a:pt x="2807" y="5653"/>
                  </a:cubicBezTo>
                  <a:cubicBezTo>
                    <a:pt x="1071" y="5653"/>
                    <a:pt x="1" y="6036"/>
                    <a:pt x="1" y="6036"/>
                  </a:cubicBezTo>
                  <a:lnTo>
                    <a:pt x="1" y="44750"/>
                  </a:lnTo>
                  <a:lnTo>
                    <a:pt x="182451" y="44750"/>
                  </a:lnTo>
                  <a:lnTo>
                    <a:pt x="182451" y="165"/>
                  </a:lnTo>
                  <a:cubicBezTo>
                    <a:pt x="181966" y="53"/>
                    <a:pt x="181467" y="0"/>
                    <a:pt x="180955"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flipH="1">
              <a:off x="-57300" y="3809551"/>
              <a:ext cx="9258679" cy="1118800"/>
            </a:xfrm>
            <a:custGeom>
              <a:avLst/>
              <a:gdLst/>
              <a:ahLst/>
              <a:cxnLst/>
              <a:rect l="l" t="t" r="r" b="b"/>
              <a:pathLst>
                <a:path w="182455" h="44752" extrusionOk="0">
                  <a:moveTo>
                    <a:pt x="180957" y="1"/>
                  </a:moveTo>
                  <a:cubicBezTo>
                    <a:pt x="173058" y="1"/>
                    <a:pt x="162324" y="12617"/>
                    <a:pt x="158505" y="14929"/>
                  </a:cubicBezTo>
                  <a:cubicBezTo>
                    <a:pt x="158042" y="15210"/>
                    <a:pt x="157561" y="15335"/>
                    <a:pt x="157062" y="15335"/>
                  </a:cubicBezTo>
                  <a:cubicBezTo>
                    <a:pt x="153193" y="15335"/>
                    <a:pt x="148279" y="7828"/>
                    <a:pt x="142422" y="7632"/>
                  </a:cubicBezTo>
                  <a:cubicBezTo>
                    <a:pt x="142353" y="7630"/>
                    <a:pt x="142284" y="7628"/>
                    <a:pt x="142215" y="7628"/>
                  </a:cubicBezTo>
                  <a:cubicBezTo>
                    <a:pt x="135644" y="7628"/>
                    <a:pt x="127737" y="18009"/>
                    <a:pt x="123421" y="18313"/>
                  </a:cubicBezTo>
                  <a:cubicBezTo>
                    <a:pt x="123231" y="18327"/>
                    <a:pt x="123046" y="18333"/>
                    <a:pt x="122865" y="18333"/>
                  </a:cubicBezTo>
                  <a:cubicBezTo>
                    <a:pt x="119003" y="18333"/>
                    <a:pt x="117230" y="15386"/>
                    <a:pt x="108874" y="15386"/>
                  </a:cubicBezTo>
                  <a:cubicBezTo>
                    <a:pt x="108674" y="15386"/>
                    <a:pt x="108471" y="15387"/>
                    <a:pt x="108264" y="15391"/>
                  </a:cubicBezTo>
                  <a:cubicBezTo>
                    <a:pt x="98979" y="15544"/>
                    <a:pt x="97089" y="19698"/>
                    <a:pt x="89848" y="20005"/>
                  </a:cubicBezTo>
                  <a:cubicBezTo>
                    <a:pt x="89600" y="20015"/>
                    <a:pt x="89360" y="20020"/>
                    <a:pt x="89128" y="20020"/>
                  </a:cubicBezTo>
                  <a:cubicBezTo>
                    <a:pt x="82605" y="20020"/>
                    <a:pt x="82355" y="15974"/>
                    <a:pt x="70803" y="15082"/>
                  </a:cubicBezTo>
                  <a:cubicBezTo>
                    <a:pt x="69485" y="14981"/>
                    <a:pt x="68323" y="14935"/>
                    <a:pt x="67291" y="14935"/>
                  </a:cubicBezTo>
                  <a:cubicBezTo>
                    <a:pt x="58956" y="14935"/>
                    <a:pt x="59040" y="17919"/>
                    <a:pt x="53024" y="18466"/>
                  </a:cubicBezTo>
                  <a:cubicBezTo>
                    <a:pt x="52488" y="18515"/>
                    <a:pt x="52004" y="18538"/>
                    <a:pt x="51563" y="18538"/>
                  </a:cubicBezTo>
                  <a:cubicBezTo>
                    <a:pt x="46435" y="18538"/>
                    <a:pt x="47140" y="15483"/>
                    <a:pt x="41027" y="14774"/>
                  </a:cubicBezTo>
                  <a:cubicBezTo>
                    <a:pt x="40283" y="14688"/>
                    <a:pt x="39607" y="14650"/>
                    <a:pt x="38983" y="14650"/>
                  </a:cubicBezTo>
                  <a:cubicBezTo>
                    <a:pt x="34432" y="14650"/>
                    <a:pt x="32633" y="16667"/>
                    <a:pt x="27183" y="16667"/>
                  </a:cubicBezTo>
                  <a:cubicBezTo>
                    <a:pt x="26714" y="16667"/>
                    <a:pt x="26218" y="16652"/>
                    <a:pt x="25691" y="16620"/>
                  </a:cubicBezTo>
                  <a:cubicBezTo>
                    <a:pt x="18197" y="16157"/>
                    <a:pt x="15082" y="10776"/>
                    <a:pt x="9711" y="7630"/>
                  </a:cubicBezTo>
                  <a:cubicBezTo>
                    <a:pt x="7007" y="6047"/>
                    <a:pt x="4565" y="5654"/>
                    <a:pt x="2806" y="5654"/>
                  </a:cubicBezTo>
                  <a:cubicBezTo>
                    <a:pt x="1071" y="5654"/>
                    <a:pt x="1" y="6036"/>
                    <a:pt x="1" y="6036"/>
                  </a:cubicBezTo>
                  <a:lnTo>
                    <a:pt x="1" y="44751"/>
                  </a:lnTo>
                  <a:lnTo>
                    <a:pt x="182455" y="44751"/>
                  </a:lnTo>
                  <a:lnTo>
                    <a:pt x="182455" y="166"/>
                  </a:lnTo>
                  <a:cubicBezTo>
                    <a:pt x="181969" y="54"/>
                    <a:pt x="181469" y="1"/>
                    <a:pt x="180957"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flipH="1">
              <a:off x="-57148" y="4057651"/>
              <a:ext cx="9258527" cy="1118800"/>
            </a:xfrm>
            <a:custGeom>
              <a:avLst/>
              <a:gdLst/>
              <a:ahLst/>
              <a:cxnLst/>
              <a:rect l="l" t="t" r="r" b="b"/>
              <a:pathLst>
                <a:path w="182452" h="44752" extrusionOk="0">
                  <a:moveTo>
                    <a:pt x="180956" y="1"/>
                  </a:moveTo>
                  <a:cubicBezTo>
                    <a:pt x="173057" y="1"/>
                    <a:pt x="162322" y="12618"/>
                    <a:pt x="158505" y="14929"/>
                  </a:cubicBezTo>
                  <a:cubicBezTo>
                    <a:pt x="158042" y="15210"/>
                    <a:pt x="157561" y="15334"/>
                    <a:pt x="157063" y="15334"/>
                  </a:cubicBezTo>
                  <a:cubicBezTo>
                    <a:pt x="153193" y="15334"/>
                    <a:pt x="148279" y="7827"/>
                    <a:pt x="142422" y="7631"/>
                  </a:cubicBezTo>
                  <a:cubicBezTo>
                    <a:pt x="142353" y="7628"/>
                    <a:pt x="142285" y="7627"/>
                    <a:pt x="142216" y="7627"/>
                  </a:cubicBezTo>
                  <a:cubicBezTo>
                    <a:pt x="135645" y="7627"/>
                    <a:pt x="127738" y="18008"/>
                    <a:pt x="123421" y="18312"/>
                  </a:cubicBezTo>
                  <a:cubicBezTo>
                    <a:pt x="123231" y="18325"/>
                    <a:pt x="123046" y="18332"/>
                    <a:pt x="122865" y="18332"/>
                  </a:cubicBezTo>
                  <a:cubicBezTo>
                    <a:pt x="119003" y="18332"/>
                    <a:pt x="117230" y="15384"/>
                    <a:pt x="108874" y="15384"/>
                  </a:cubicBezTo>
                  <a:cubicBezTo>
                    <a:pt x="108674" y="15384"/>
                    <a:pt x="108471" y="15386"/>
                    <a:pt x="108264" y="15389"/>
                  </a:cubicBezTo>
                  <a:cubicBezTo>
                    <a:pt x="98979" y="15543"/>
                    <a:pt x="97089" y="19697"/>
                    <a:pt x="89848" y="20003"/>
                  </a:cubicBezTo>
                  <a:cubicBezTo>
                    <a:pt x="89600" y="20014"/>
                    <a:pt x="89360" y="20019"/>
                    <a:pt x="89128" y="20019"/>
                  </a:cubicBezTo>
                  <a:cubicBezTo>
                    <a:pt x="82605" y="20019"/>
                    <a:pt x="82355" y="15972"/>
                    <a:pt x="70803" y="15081"/>
                  </a:cubicBezTo>
                  <a:cubicBezTo>
                    <a:pt x="69486" y="14980"/>
                    <a:pt x="68325" y="14934"/>
                    <a:pt x="67294" y="14934"/>
                  </a:cubicBezTo>
                  <a:cubicBezTo>
                    <a:pt x="58956" y="14934"/>
                    <a:pt x="59041" y="17917"/>
                    <a:pt x="53024" y="18465"/>
                  </a:cubicBezTo>
                  <a:cubicBezTo>
                    <a:pt x="52488" y="18514"/>
                    <a:pt x="52003" y="18537"/>
                    <a:pt x="51561" y="18537"/>
                  </a:cubicBezTo>
                  <a:cubicBezTo>
                    <a:pt x="46435" y="18537"/>
                    <a:pt x="47139" y="15481"/>
                    <a:pt x="41027" y="14773"/>
                  </a:cubicBezTo>
                  <a:cubicBezTo>
                    <a:pt x="40283" y="14687"/>
                    <a:pt x="39608" y="14649"/>
                    <a:pt x="38985" y="14649"/>
                  </a:cubicBezTo>
                  <a:cubicBezTo>
                    <a:pt x="34432" y="14649"/>
                    <a:pt x="32634" y="16667"/>
                    <a:pt x="27181" y="16667"/>
                  </a:cubicBezTo>
                  <a:cubicBezTo>
                    <a:pt x="26712" y="16667"/>
                    <a:pt x="26217" y="16652"/>
                    <a:pt x="25691" y="16619"/>
                  </a:cubicBezTo>
                  <a:cubicBezTo>
                    <a:pt x="18197" y="16158"/>
                    <a:pt x="15082" y="10774"/>
                    <a:pt x="9711" y="7630"/>
                  </a:cubicBezTo>
                  <a:cubicBezTo>
                    <a:pt x="7008" y="6047"/>
                    <a:pt x="4566" y="5654"/>
                    <a:pt x="2807" y="5654"/>
                  </a:cubicBezTo>
                  <a:cubicBezTo>
                    <a:pt x="1071" y="5654"/>
                    <a:pt x="1" y="6037"/>
                    <a:pt x="1" y="6037"/>
                  </a:cubicBezTo>
                  <a:lnTo>
                    <a:pt x="1" y="44751"/>
                  </a:lnTo>
                  <a:lnTo>
                    <a:pt x="182451" y="44751"/>
                  </a:lnTo>
                  <a:lnTo>
                    <a:pt x="182451" y="166"/>
                  </a:lnTo>
                  <a:cubicBezTo>
                    <a:pt x="181967" y="54"/>
                    <a:pt x="181467" y="1"/>
                    <a:pt x="18095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flipH="1">
              <a:off x="8352152" y="4796324"/>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8"/>
            <p:cNvGrpSpPr/>
            <p:nvPr/>
          </p:nvGrpSpPr>
          <p:grpSpPr>
            <a:xfrm>
              <a:off x="469425" y="4026785"/>
              <a:ext cx="8375310" cy="864705"/>
              <a:chOff x="469425" y="4026785"/>
              <a:chExt cx="8375310" cy="864705"/>
            </a:xfrm>
          </p:grpSpPr>
          <p:grpSp>
            <p:nvGrpSpPr>
              <p:cNvPr id="250" name="Google Shape;250;p8"/>
              <p:cNvGrpSpPr/>
              <p:nvPr/>
            </p:nvGrpSpPr>
            <p:grpSpPr>
              <a:xfrm>
                <a:off x="8605229" y="4067982"/>
                <a:ext cx="239507" cy="102499"/>
                <a:chOff x="1962545" y="2960036"/>
                <a:chExt cx="145925" cy="62450"/>
              </a:xfrm>
            </p:grpSpPr>
            <p:sp>
              <p:nvSpPr>
                <p:cNvPr id="251" name="Google Shape;251;p8"/>
                <p:cNvSpPr/>
                <p:nvPr/>
              </p:nvSpPr>
              <p:spPr>
                <a:xfrm>
                  <a:off x="1962545" y="2986036"/>
                  <a:ext cx="85250" cy="36450"/>
                </a:xfrm>
                <a:custGeom>
                  <a:avLst/>
                  <a:gdLst/>
                  <a:ahLst/>
                  <a:cxnLst/>
                  <a:rect l="l" t="t" r="r" b="b"/>
                  <a:pathLst>
                    <a:path w="3410" h="1458" fill="none" extrusionOk="0">
                      <a:moveTo>
                        <a:pt x="3409" y="1458"/>
                      </a:moveTo>
                      <a:cubicBezTo>
                        <a:pt x="3332" y="648"/>
                        <a:pt x="2568" y="45"/>
                        <a:pt x="1775" y="23"/>
                      </a:cubicBezTo>
                      <a:cubicBezTo>
                        <a:pt x="982" y="1"/>
                        <a:pt x="512" y="513"/>
                        <a:pt x="0"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a:off x="2023170" y="2960036"/>
                  <a:ext cx="85300" cy="36450"/>
                </a:xfrm>
                <a:custGeom>
                  <a:avLst/>
                  <a:gdLst/>
                  <a:ahLst/>
                  <a:cxnLst/>
                  <a:rect l="l" t="t" r="r" b="b"/>
                  <a:pathLst>
                    <a:path w="3412" h="1458" fill="none" extrusionOk="0">
                      <a:moveTo>
                        <a:pt x="3411" y="1457"/>
                      </a:moveTo>
                      <a:cubicBezTo>
                        <a:pt x="3333" y="647"/>
                        <a:pt x="2570" y="44"/>
                        <a:pt x="1777" y="22"/>
                      </a:cubicBezTo>
                      <a:cubicBezTo>
                        <a:pt x="984" y="0"/>
                        <a:pt x="513" y="512"/>
                        <a:pt x="1"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8"/>
              <p:cNvSpPr/>
              <p:nvPr/>
            </p:nvSpPr>
            <p:spPr>
              <a:xfrm>
                <a:off x="742900" y="4752474"/>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469425" y="4608037"/>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3555688" y="4759474"/>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8"/>
              <p:cNvGrpSpPr/>
              <p:nvPr/>
            </p:nvGrpSpPr>
            <p:grpSpPr>
              <a:xfrm>
                <a:off x="1114896" y="4026785"/>
                <a:ext cx="243632" cy="101999"/>
                <a:chOff x="1852125" y="2912659"/>
                <a:chExt cx="148438" cy="62145"/>
              </a:xfrm>
            </p:grpSpPr>
            <p:sp>
              <p:nvSpPr>
                <p:cNvPr id="257" name="Google Shape;257;p8"/>
                <p:cNvSpPr/>
                <p:nvPr/>
              </p:nvSpPr>
              <p:spPr>
                <a:xfrm>
                  <a:off x="1852125" y="2938355"/>
                  <a:ext cx="85250" cy="36450"/>
                </a:xfrm>
                <a:custGeom>
                  <a:avLst/>
                  <a:gdLst/>
                  <a:ahLst/>
                  <a:cxnLst/>
                  <a:rect l="l" t="t" r="r" b="b"/>
                  <a:pathLst>
                    <a:path w="3410" h="1458" fill="none" extrusionOk="0">
                      <a:moveTo>
                        <a:pt x="3409" y="1458"/>
                      </a:moveTo>
                      <a:cubicBezTo>
                        <a:pt x="3332" y="648"/>
                        <a:pt x="2568" y="45"/>
                        <a:pt x="1775" y="23"/>
                      </a:cubicBezTo>
                      <a:cubicBezTo>
                        <a:pt x="982" y="1"/>
                        <a:pt x="512" y="513"/>
                        <a:pt x="0"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1915263" y="2912659"/>
                  <a:ext cx="85300" cy="36450"/>
                </a:xfrm>
                <a:custGeom>
                  <a:avLst/>
                  <a:gdLst/>
                  <a:ahLst/>
                  <a:cxnLst/>
                  <a:rect l="l" t="t" r="r" b="b"/>
                  <a:pathLst>
                    <a:path w="3412" h="1458" fill="none" extrusionOk="0">
                      <a:moveTo>
                        <a:pt x="3411" y="1457"/>
                      </a:moveTo>
                      <a:cubicBezTo>
                        <a:pt x="3333" y="647"/>
                        <a:pt x="2570" y="44"/>
                        <a:pt x="1777" y="22"/>
                      </a:cubicBezTo>
                      <a:cubicBezTo>
                        <a:pt x="984" y="0"/>
                        <a:pt x="513" y="512"/>
                        <a:pt x="1"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8"/>
              <p:cNvGrpSpPr/>
              <p:nvPr/>
            </p:nvGrpSpPr>
            <p:grpSpPr>
              <a:xfrm flipH="1">
                <a:off x="3396771" y="4261562"/>
                <a:ext cx="239507" cy="102499"/>
                <a:chOff x="1852125" y="2937450"/>
                <a:chExt cx="145925" cy="62450"/>
              </a:xfrm>
            </p:grpSpPr>
            <p:sp>
              <p:nvSpPr>
                <p:cNvPr id="260" name="Google Shape;260;p8"/>
                <p:cNvSpPr/>
                <p:nvPr/>
              </p:nvSpPr>
              <p:spPr>
                <a:xfrm>
                  <a:off x="1852125" y="2963450"/>
                  <a:ext cx="85250" cy="36450"/>
                </a:xfrm>
                <a:custGeom>
                  <a:avLst/>
                  <a:gdLst/>
                  <a:ahLst/>
                  <a:cxnLst/>
                  <a:rect l="l" t="t" r="r" b="b"/>
                  <a:pathLst>
                    <a:path w="3410" h="1458" fill="none" extrusionOk="0">
                      <a:moveTo>
                        <a:pt x="3409" y="1458"/>
                      </a:moveTo>
                      <a:cubicBezTo>
                        <a:pt x="3332" y="648"/>
                        <a:pt x="2568" y="45"/>
                        <a:pt x="1775" y="23"/>
                      </a:cubicBezTo>
                      <a:cubicBezTo>
                        <a:pt x="982" y="1"/>
                        <a:pt x="512" y="513"/>
                        <a:pt x="0"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a:off x="1912750" y="2937450"/>
                  <a:ext cx="85300" cy="36450"/>
                </a:xfrm>
                <a:custGeom>
                  <a:avLst/>
                  <a:gdLst/>
                  <a:ahLst/>
                  <a:cxnLst/>
                  <a:rect l="l" t="t" r="r" b="b"/>
                  <a:pathLst>
                    <a:path w="3412" h="1458" fill="none" extrusionOk="0">
                      <a:moveTo>
                        <a:pt x="3411" y="1457"/>
                      </a:moveTo>
                      <a:cubicBezTo>
                        <a:pt x="3333" y="647"/>
                        <a:pt x="2570" y="44"/>
                        <a:pt x="1777" y="22"/>
                      </a:cubicBezTo>
                      <a:cubicBezTo>
                        <a:pt x="984" y="0"/>
                        <a:pt x="513" y="512"/>
                        <a:pt x="1"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2" name="Google Shape;262;p8"/>
          <p:cNvGrpSpPr/>
          <p:nvPr/>
        </p:nvGrpSpPr>
        <p:grpSpPr>
          <a:xfrm flipH="1">
            <a:off x="7860402" y="3908394"/>
            <a:ext cx="565003" cy="832113"/>
            <a:chOff x="5515450" y="3969050"/>
            <a:chExt cx="439725" cy="645800"/>
          </a:xfrm>
        </p:grpSpPr>
        <p:sp>
          <p:nvSpPr>
            <p:cNvPr id="263" name="Google Shape;263;p8"/>
            <p:cNvSpPr/>
            <p:nvPr/>
          </p:nvSpPr>
          <p:spPr>
            <a:xfrm>
              <a:off x="5620400" y="4279375"/>
              <a:ext cx="77175" cy="286875"/>
            </a:xfrm>
            <a:custGeom>
              <a:avLst/>
              <a:gdLst/>
              <a:ahLst/>
              <a:cxnLst/>
              <a:rect l="l" t="t" r="r" b="b"/>
              <a:pathLst>
                <a:path w="3087" h="11475" extrusionOk="0">
                  <a:moveTo>
                    <a:pt x="3086" y="0"/>
                  </a:moveTo>
                  <a:lnTo>
                    <a:pt x="3086" y="0"/>
                  </a:lnTo>
                  <a:cubicBezTo>
                    <a:pt x="3062" y="29"/>
                    <a:pt x="3043" y="56"/>
                    <a:pt x="3027" y="90"/>
                  </a:cubicBezTo>
                  <a:cubicBezTo>
                    <a:pt x="2945" y="257"/>
                    <a:pt x="1611" y="3007"/>
                    <a:pt x="669" y="6833"/>
                  </a:cubicBezTo>
                  <a:cubicBezTo>
                    <a:pt x="665" y="6846"/>
                    <a:pt x="662" y="6856"/>
                    <a:pt x="662" y="6856"/>
                  </a:cubicBezTo>
                  <a:cubicBezTo>
                    <a:pt x="397" y="7932"/>
                    <a:pt x="165" y="9098"/>
                    <a:pt x="1" y="10309"/>
                  </a:cubicBezTo>
                  <a:lnTo>
                    <a:pt x="798" y="11474"/>
                  </a:lnTo>
                  <a:cubicBezTo>
                    <a:pt x="948" y="9960"/>
                    <a:pt x="1223" y="8496"/>
                    <a:pt x="1551" y="7159"/>
                  </a:cubicBezTo>
                  <a:cubicBezTo>
                    <a:pt x="1554" y="7142"/>
                    <a:pt x="1558" y="7126"/>
                    <a:pt x="1561" y="7109"/>
                  </a:cubicBezTo>
                  <a:cubicBezTo>
                    <a:pt x="1573" y="7061"/>
                    <a:pt x="1585" y="7009"/>
                    <a:pt x="1600" y="6957"/>
                  </a:cubicBezTo>
                  <a:cubicBezTo>
                    <a:pt x="1947" y="5564"/>
                    <a:pt x="2349" y="4314"/>
                    <a:pt x="2717" y="3295"/>
                  </a:cubicBezTo>
                  <a:cubicBezTo>
                    <a:pt x="2515" y="2375"/>
                    <a:pt x="2734" y="1156"/>
                    <a:pt x="3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5689150" y="4145875"/>
              <a:ext cx="89725" cy="88775"/>
            </a:xfrm>
            <a:custGeom>
              <a:avLst/>
              <a:gdLst/>
              <a:ahLst/>
              <a:cxnLst/>
              <a:rect l="l" t="t" r="r" b="b"/>
              <a:pathLst>
                <a:path w="3589" h="3551" extrusionOk="0">
                  <a:moveTo>
                    <a:pt x="1820" y="1"/>
                  </a:moveTo>
                  <a:cubicBezTo>
                    <a:pt x="1802" y="1"/>
                    <a:pt x="1783" y="1"/>
                    <a:pt x="1765" y="2"/>
                  </a:cubicBezTo>
                  <a:cubicBezTo>
                    <a:pt x="1736" y="2"/>
                    <a:pt x="1708" y="2"/>
                    <a:pt x="1680" y="5"/>
                  </a:cubicBezTo>
                  <a:cubicBezTo>
                    <a:pt x="1670" y="5"/>
                    <a:pt x="1660" y="5"/>
                    <a:pt x="1650" y="7"/>
                  </a:cubicBezTo>
                  <a:cubicBezTo>
                    <a:pt x="1412" y="24"/>
                    <a:pt x="1172" y="90"/>
                    <a:pt x="946" y="214"/>
                  </a:cubicBezTo>
                  <a:cubicBezTo>
                    <a:pt x="722" y="337"/>
                    <a:pt x="536" y="498"/>
                    <a:pt x="388" y="691"/>
                  </a:cubicBezTo>
                  <a:cubicBezTo>
                    <a:pt x="384" y="695"/>
                    <a:pt x="384" y="699"/>
                    <a:pt x="382" y="704"/>
                  </a:cubicBezTo>
                  <a:cubicBezTo>
                    <a:pt x="377" y="707"/>
                    <a:pt x="374" y="713"/>
                    <a:pt x="368" y="717"/>
                  </a:cubicBezTo>
                  <a:cubicBezTo>
                    <a:pt x="352" y="740"/>
                    <a:pt x="339" y="762"/>
                    <a:pt x="324" y="783"/>
                  </a:cubicBezTo>
                  <a:lnTo>
                    <a:pt x="324" y="783"/>
                  </a:lnTo>
                  <a:cubicBezTo>
                    <a:pt x="323" y="782"/>
                    <a:pt x="323" y="782"/>
                    <a:pt x="323" y="781"/>
                  </a:cubicBezTo>
                  <a:cubicBezTo>
                    <a:pt x="189" y="981"/>
                    <a:pt x="91" y="1208"/>
                    <a:pt x="46" y="1464"/>
                  </a:cubicBezTo>
                  <a:cubicBezTo>
                    <a:pt x="1" y="1715"/>
                    <a:pt x="13" y="1965"/>
                    <a:pt x="71" y="2198"/>
                  </a:cubicBezTo>
                  <a:cubicBezTo>
                    <a:pt x="81" y="2235"/>
                    <a:pt x="91" y="2273"/>
                    <a:pt x="102" y="2307"/>
                  </a:cubicBezTo>
                  <a:cubicBezTo>
                    <a:pt x="173" y="2539"/>
                    <a:pt x="291" y="2756"/>
                    <a:pt x="461" y="2948"/>
                  </a:cubicBezTo>
                  <a:cubicBezTo>
                    <a:pt x="630" y="3141"/>
                    <a:pt x="832" y="3286"/>
                    <a:pt x="1050" y="3387"/>
                  </a:cubicBezTo>
                  <a:cubicBezTo>
                    <a:pt x="1054" y="3387"/>
                    <a:pt x="1057" y="3389"/>
                    <a:pt x="1060" y="3391"/>
                  </a:cubicBezTo>
                  <a:cubicBezTo>
                    <a:pt x="1064" y="3393"/>
                    <a:pt x="1070" y="3394"/>
                    <a:pt x="1076" y="3398"/>
                  </a:cubicBezTo>
                  <a:cubicBezTo>
                    <a:pt x="1103" y="3408"/>
                    <a:pt x="1129" y="3420"/>
                    <a:pt x="1158" y="3427"/>
                  </a:cubicBezTo>
                  <a:lnTo>
                    <a:pt x="1158" y="3431"/>
                  </a:lnTo>
                  <a:cubicBezTo>
                    <a:pt x="1355" y="3506"/>
                    <a:pt x="1570" y="3551"/>
                    <a:pt x="1794" y="3551"/>
                  </a:cubicBezTo>
                  <a:cubicBezTo>
                    <a:pt x="1823" y="3551"/>
                    <a:pt x="1851" y="3550"/>
                    <a:pt x="1880" y="3548"/>
                  </a:cubicBezTo>
                  <a:cubicBezTo>
                    <a:pt x="2138" y="3536"/>
                    <a:pt x="2380" y="3468"/>
                    <a:pt x="2594" y="3359"/>
                  </a:cubicBezTo>
                  <a:cubicBezTo>
                    <a:pt x="2596" y="3356"/>
                    <a:pt x="2600" y="3356"/>
                    <a:pt x="2606" y="3355"/>
                  </a:cubicBezTo>
                  <a:cubicBezTo>
                    <a:pt x="2635" y="3341"/>
                    <a:pt x="2662" y="3325"/>
                    <a:pt x="2691" y="3306"/>
                  </a:cubicBezTo>
                  <a:cubicBezTo>
                    <a:pt x="2900" y="3188"/>
                    <a:pt x="3087" y="3022"/>
                    <a:pt x="3238" y="2813"/>
                  </a:cubicBezTo>
                  <a:cubicBezTo>
                    <a:pt x="3388" y="2607"/>
                    <a:pt x="3486" y="2378"/>
                    <a:pt x="3532" y="2139"/>
                  </a:cubicBezTo>
                  <a:cubicBezTo>
                    <a:pt x="3535" y="2136"/>
                    <a:pt x="3535" y="2130"/>
                    <a:pt x="3536" y="2122"/>
                  </a:cubicBezTo>
                  <a:cubicBezTo>
                    <a:pt x="3540" y="2093"/>
                    <a:pt x="3548" y="2061"/>
                    <a:pt x="3550" y="2031"/>
                  </a:cubicBezTo>
                  <a:lnTo>
                    <a:pt x="3553" y="2031"/>
                  </a:lnTo>
                  <a:cubicBezTo>
                    <a:pt x="3588" y="1792"/>
                    <a:pt x="3575" y="1543"/>
                    <a:pt x="3508" y="1295"/>
                  </a:cubicBezTo>
                  <a:cubicBezTo>
                    <a:pt x="3438" y="1048"/>
                    <a:pt x="3317" y="827"/>
                    <a:pt x="3163" y="645"/>
                  </a:cubicBezTo>
                  <a:cubicBezTo>
                    <a:pt x="3141" y="616"/>
                    <a:pt x="3118" y="589"/>
                    <a:pt x="3089" y="562"/>
                  </a:cubicBezTo>
                  <a:cubicBezTo>
                    <a:pt x="2927" y="383"/>
                    <a:pt x="2726" y="238"/>
                    <a:pt x="2487" y="137"/>
                  </a:cubicBezTo>
                  <a:cubicBezTo>
                    <a:pt x="2271" y="44"/>
                    <a:pt x="2043" y="1"/>
                    <a:pt x="1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5558600" y="4203550"/>
              <a:ext cx="159500" cy="146850"/>
            </a:xfrm>
            <a:custGeom>
              <a:avLst/>
              <a:gdLst/>
              <a:ahLst/>
              <a:cxnLst/>
              <a:rect l="l" t="t" r="r" b="b"/>
              <a:pathLst>
                <a:path w="6380" h="5874" extrusionOk="0">
                  <a:moveTo>
                    <a:pt x="5324" y="0"/>
                  </a:moveTo>
                  <a:cubicBezTo>
                    <a:pt x="4860" y="128"/>
                    <a:pt x="4331" y="261"/>
                    <a:pt x="3777" y="374"/>
                  </a:cubicBezTo>
                  <a:cubicBezTo>
                    <a:pt x="2051" y="1004"/>
                    <a:pt x="245" y="1963"/>
                    <a:pt x="72" y="3271"/>
                  </a:cubicBezTo>
                  <a:cubicBezTo>
                    <a:pt x="1" y="3788"/>
                    <a:pt x="191" y="4360"/>
                    <a:pt x="743" y="4988"/>
                  </a:cubicBezTo>
                  <a:cubicBezTo>
                    <a:pt x="1293" y="5612"/>
                    <a:pt x="1833" y="5874"/>
                    <a:pt x="2354" y="5874"/>
                  </a:cubicBezTo>
                  <a:cubicBezTo>
                    <a:pt x="2469" y="5874"/>
                    <a:pt x="2583" y="5861"/>
                    <a:pt x="2695" y="5837"/>
                  </a:cubicBezTo>
                  <a:cubicBezTo>
                    <a:pt x="3879" y="5589"/>
                    <a:pt x="4937" y="4064"/>
                    <a:pt x="5707" y="2567"/>
                  </a:cubicBezTo>
                  <a:cubicBezTo>
                    <a:pt x="5707" y="2567"/>
                    <a:pt x="5707" y="2565"/>
                    <a:pt x="5709" y="2563"/>
                  </a:cubicBezTo>
                  <a:cubicBezTo>
                    <a:pt x="5967" y="2064"/>
                    <a:pt x="6189" y="1570"/>
                    <a:pt x="6380" y="1125"/>
                  </a:cubicBezTo>
                  <a:cubicBezTo>
                    <a:pt x="6351" y="1113"/>
                    <a:pt x="6325" y="1103"/>
                    <a:pt x="6298" y="1092"/>
                  </a:cubicBezTo>
                  <a:cubicBezTo>
                    <a:pt x="6292" y="1089"/>
                    <a:pt x="6286" y="1087"/>
                    <a:pt x="6282" y="1085"/>
                  </a:cubicBezTo>
                  <a:cubicBezTo>
                    <a:pt x="6280" y="1082"/>
                    <a:pt x="6277" y="1081"/>
                    <a:pt x="6272" y="1081"/>
                  </a:cubicBezTo>
                  <a:cubicBezTo>
                    <a:pt x="6054" y="980"/>
                    <a:pt x="5851" y="836"/>
                    <a:pt x="5683" y="644"/>
                  </a:cubicBezTo>
                  <a:cubicBezTo>
                    <a:pt x="5514" y="449"/>
                    <a:pt x="5395" y="231"/>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5683250" y="4228550"/>
              <a:ext cx="121475" cy="170500"/>
            </a:xfrm>
            <a:custGeom>
              <a:avLst/>
              <a:gdLst/>
              <a:ahLst/>
              <a:cxnLst/>
              <a:rect l="l" t="t" r="r" b="b"/>
              <a:pathLst>
                <a:path w="4859" h="6820" extrusionOk="0">
                  <a:moveTo>
                    <a:pt x="2927" y="0"/>
                  </a:moveTo>
                  <a:cubicBezTo>
                    <a:pt x="2898" y="17"/>
                    <a:pt x="2871" y="33"/>
                    <a:pt x="2842" y="49"/>
                  </a:cubicBezTo>
                  <a:cubicBezTo>
                    <a:pt x="2836" y="51"/>
                    <a:pt x="2832" y="51"/>
                    <a:pt x="2830" y="53"/>
                  </a:cubicBezTo>
                  <a:cubicBezTo>
                    <a:pt x="2616" y="162"/>
                    <a:pt x="2373" y="233"/>
                    <a:pt x="2116" y="244"/>
                  </a:cubicBezTo>
                  <a:cubicBezTo>
                    <a:pt x="2089" y="245"/>
                    <a:pt x="2062" y="246"/>
                    <a:pt x="2035" y="246"/>
                  </a:cubicBezTo>
                  <a:cubicBezTo>
                    <a:pt x="1809" y="246"/>
                    <a:pt x="1592" y="201"/>
                    <a:pt x="1394" y="125"/>
                  </a:cubicBezTo>
                  <a:cubicBezTo>
                    <a:pt x="1203" y="570"/>
                    <a:pt x="980" y="1064"/>
                    <a:pt x="723" y="1563"/>
                  </a:cubicBezTo>
                  <a:cubicBezTo>
                    <a:pt x="721" y="1566"/>
                    <a:pt x="721" y="1567"/>
                    <a:pt x="721" y="1567"/>
                  </a:cubicBezTo>
                  <a:cubicBezTo>
                    <a:pt x="668" y="1721"/>
                    <a:pt x="619" y="1877"/>
                    <a:pt x="570" y="2032"/>
                  </a:cubicBezTo>
                  <a:cubicBezTo>
                    <a:pt x="218" y="3187"/>
                    <a:pt x="1" y="4407"/>
                    <a:pt x="201" y="5328"/>
                  </a:cubicBezTo>
                  <a:cubicBezTo>
                    <a:pt x="337" y="5949"/>
                    <a:pt x="669" y="6433"/>
                    <a:pt x="1286" y="6666"/>
                  </a:cubicBezTo>
                  <a:cubicBezTo>
                    <a:pt x="1553" y="6766"/>
                    <a:pt x="1868" y="6820"/>
                    <a:pt x="2245" y="6820"/>
                  </a:cubicBezTo>
                  <a:cubicBezTo>
                    <a:pt x="2307" y="6820"/>
                    <a:pt x="2371" y="6818"/>
                    <a:pt x="2437" y="6815"/>
                  </a:cubicBezTo>
                  <a:cubicBezTo>
                    <a:pt x="3450" y="6766"/>
                    <a:pt x="4030" y="6390"/>
                    <a:pt x="4314" y="5822"/>
                  </a:cubicBezTo>
                  <a:cubicBezTo>
                    <a:pt x="4858" y="4735"/>
                    <a:pt x="4322" y="2951"/>
                    <a:pt x="3630" y="1414"/>
                  </a:cubicBezTo>
                  <a:cubicBezTo>
                    <a:pt x="3630" y="1412"/>
                    <a:pt x="3628" y="1412"/>
                    <a:pt x="3628" y="1410"/>
                  </a:cubicBezTo>
                  <a:cubicBezTo>
                    <a:pt x="3399" y="903"/>
                    <a:pt x="3157" y="422"/>
                    <a:pt x="29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a:off x="5756400" y="4196650"/>
              <a:ext cx="190250" cy="141900"/>
            </a:xfrm>
            <a:custGeom>
              <a:avLst/>
              <a:gdLst/>
              <a:ahLst/>
              <a:cxnLst/>
              <a:rect l="l" t="t" r="r" b="b"/>
              <a:pathLst>
                <a:path w="7610" h="5676" extrusionOk="0">
                  <a:moveTo>
                    <a:pt x="861" y="0"/>
                  </a:moveTo>
                  <a:cubicBezTo>
                    <a:pt x="858" y="30"/>
                    <a:pt x="852" y="62"/>
                    <a:pt x="847" y="91"/>
                  </a:cubicBezTo>
                  <a:cubicBezTo>
                    <a:pt x="844" y="99"/>
                    <a:pt x="844" y="105"/>
                    <a:pt x="843" y="108"/>
                  </a:cubicBezTo>
                  <a:cubicBezTo>
                    <a:pt x="795" y="347"/>
                    <a:pt x="699" y="576"/>
                    <a:pt x="549" y="782"/>
                  </a:cubicBezTo>
                  <a:cubicBezTo>
                    <a:pt x="397" y="991"/>
                    <a:pt x="210" y="1157"/>
                    <a:pt x="1" y="1277"/>
                  </a:cubicBezTo>
                  <a:cubicBezTo>
                    <a:pt x="232" y="1698"/>
                    <a:pt x="474" y="2180"/>
                    <a:pt x="702" y="2687"/>
                  </a:cubicBezTo>
                  <a:cubicBezTo>
                    <a:pt x="702" y="2689"/>
                    <a:pt x="704" y="2689"/>
                    <a:pt x="704" y="2690"/>
                  </a:cubicBezTo>
                  <a:cubicBezTo>
                    <a:pt x="1664" y="4178"/>
                    <a:pt x="2944" y="5676"/>
                    <a:pt x="4212" y="5676"/>
                  </a:cubicBezTo>
                  <a:cubicBezTo>
                    <a:pt x="4782" y="5676"/>
                    <a:pt x="5349" y="5374"/>
                    <a:pt x="5884" y="4633"/>
                  </a:cubicBezTo>
                  <a:cubicBezTo>
                    <a:pt x="7610" y="2242"/>
                    <a:pt x="4896" y="967"/>
                    <a:pt x="2413" y="330"/>
                  </a:cubicBezTo>
                  <a:lnTo>
                    <a:pt x="2411" y="330"/>
                  </a:lnTo>
                  <a:cubicBezTo>
                    <a:pt x="1867" y="193"/>
                    <a:pt x="1336" y="83"/>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a:off x="5766400" y="4092250"/>
              <a:ext cx="185100" cy="114600"/>
            </a:xfrm>
            <a:custGeom>
              <a:avLst/>
              <a:gdLst/>
              <a:ahLst/>
              <a:cxnLst/>
              <a:rect l="l" t="t" r="r" b="b"/>
              <a:pathLst>
                <a:path w="7404" h="4584" extrusionOk="0">
                  <a:moveTo>
                    <a:pt x="4899" y="1"/>
                  </a:moveTo>
                  <a:cubicBezTo>
                    <a:pt x="3781" y="1"/>
                    <a:pt x="2397" y="817"/>
                    <a:pt x="1224" y="1704"/>
                  </a:cubicBezTo>
                  <a:cubicBezTo>
                    <a:pt x="777" y="2041"/>
                    <a:pt x="358" y="2388"/>
                    <a:pt x="0" y="2707"/>
                  </a:cubicBezTo>
                  <a:cubicBezTo>
                    <a:pt x="29" y="2734"/>
                    <a:pt x="52" y="2762"/>
                    <a:pt x="74" y="2790"/>
                  </a:cubicBezTo>
                  <a:cubicBezTo>
                    <a:pt x="228" y="2972"/>
                    <a:pt x="349" y="3194"/>
                    <a:pt x="419" y="3440"/>
                  </a:cubicBezTo>
                  <a:cubicBezTo>
                    <a:pt x="485" y="3688"/>
                    <a:pt x="500" y="3937"/>
                    <a:pt x="464" y="4176"/>
                  </a:cubicBezTo>
                  <a:cubicBezTo>
                    <a:pt x="937" y="4259"/>
                    <a:pt x="1467" y="4369"/>
                    <a:pt x="2011" y="4506"/>
                  </a:cubicBezTo>
                  <a:lnTo>
                    <a:pt x="2014" y="4506"/>
                  </a:lnTo>
                  <a:cubicBezTo>
                    <a:pt x="2480" y="4554"/>
                    <a:pt x="2961" y="4584"/>
                    <a:pt x="3430" y="4584"/>
                  </a:cubicBezTo>
                  <a:cubicBezTo>
                    <a:pt x="5529" y="4584"/>
                    <a:pt x="7403" y="3985"/>
                    <a:pt x="6756" y="1668"/>
                  </a:cubicBezTo>
                  <a:cubicBezTo>
                    <a:pt x="6416" y="453"/>
                    <a:pt x="5731" y="1"/>
                    <a:pt x="4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5729625" y="3991350"/>
              <a:ext cx="153725" cy="168525"/>
            </a:xfrm>
            <a:custGeom>
              <a:avLst/>
              <a:gdLst/>
              <a:ahLst/>
              <a:cxnLst/>
              <a:rect l="l" t="t" r="r" b="b"/>
              <a:pathLst>
                <a:path w="6149" h="6741" extrusionOk="0">
                  <a:moveTo>
                    <a:pt x="2323" y="0"/>
                  </a:moveTo>
                  <a:cubicBezTo>
                    <a:pt x="537" y="0"/>
                    <a:pt x="72" y="2427"/>
                    <a:pt x="13" y="4598"/>
                  </a:cubicBezTo>
                  <a:lnTo>
                    <a:pt x="13" y="4602"/>
                  </a:lnTo>
                  <a:cubicBezTo>
                    <a:pt x="0" y="5164"/>
                    <a:pt x="9" y="5705"/>
                    <a:pt x="33" y="6185"/>
                  </a:cubicBezTo>
                  <a:cubicBezTo>
                    <a:pt x="42" y="6183"/>
                    <a:pt x="52" y="6183"/>
                    <a:pt x="62" y="6183"/>
                  </a:cubicBezTo>
                  <a:cubicBezTo>
                    <a:pt x="63" y="6183"/>
                    <a:pt x="64" y="6183"/>
                    <a:pt x="65" y="6183"/>
                  </a:cubicBezTo>
                  <a:cubicBezTo>
                    <a:pt x="68" y="6183"/>
                    <a:pt x="72" y="6181"/>
                    <a:pt x="75" y="6181"/>
                  </a:cubicBezTo>
                  <a:lnTo>
                    <a:pt x="147" y="6181"/>
                  </a:lnTo>
                  <a:cubicBezTo>
                    <a:pt x="163" y="6181"/>
                    <a:pt x="179" y="6181"/>
                    <a:pt x="196" y="6181"/>
                  </a:cubicBezTo>
                  <a:cubicBezTo>
                    <a:pt x="420" y="6181"/>
                    <a:pt x="650" y="6223"/>
                    <a:pt x="870" y="6316"/>
                  </a:cubicBezTo>
                  <a:cubicBezTo>
                    <a:pt x="1108" y="6418"/>
                    <a:pt x="1311" y="6564"/>
                    <a:pt x="1471" y="6741"/>
                  </a:cubicBezTo>
                  <a:cubicBezTo>
                    <a:pt x="1830" y="6424"/>
                    <a:pt x="2249" y="6076"/>
                    <a:pt x="2695" y="5738"/>
                  </a:cubicBezTo>
                  <a:cubicBezTo>
                    <a:pt x="4490" y="3903"/>
                    <a:pt x="6148" y="1406"/>
                    <a:pt x="3434" y="257"/>
                  </a:cubicBezTo>
                  <a:cubicBezTo>
                    <a:pt x="3016" y="80"/>
                    <a:pt x="2647" y="0"/>
                    <a:pt x="2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5569625" y="3997300"/>
              <a:ext cx="160875" cy="168125"/>
            </a:xfrm>
            <a:custGeom>
              <a:avLst/>
              <a:gdLst/>
              <a:ahLst/>
              <a:cxnLst/>
              <a:rect l="l" t="t" r="r" b="b"/>
              <a:pathLst>
                <a:path w="6435" h="6725" extrusionOk="0">
                  <a:moveTo>
                    <a:pt x="3852" y="1"/>
                  </a:moveTo>
                  <a:cubicBezTo>
                    <a:pt x="3483" y="1"/>
                    <a:pt x="3065" y="115"/>
                    <a:pt x="2590" y="373"/>
                  </a:cubicBezTo>
                  <a:cubicBezTo>
                    <a:pt x="0" y="1780"/>
                    <a:pt x="1889" y="4100"/>
                    <a:pt x="3849" y="5752"/>
                  </a:cubicBezTo>
                  <a:lnTo>
                    <a:pt x="3852" y="5752"/>
                  </a:lnTo>
                  <a:cubicBezTo>
                    <a:pt x="4283" y="6115"/>
                    <a:pt x="4715" y="6446"/>
                    <a:pt x="5104" y="6724"/>
                  </a:cubicBezTo>
                  <a:cubicBezTo>
                    <a:pt x="5118" y="6702"/>
                    <a:pt x="5135" y="6681"/>
                    <a:pt x="5153" y="6659"/>
                  </a:cubicBezTo>
                  <a:cubicBezTo>
                    <a:pt x="5157" y="6655"/>
                    <a:pt x="5159" y="6649"/>
                    <a:pt x="5165" y="6645"/>
                  </a:cubicBezTo>
                  <a:cubicBezTo>
                    <a:pt x="5168" y="6642"/>
                    <a:pt x="5168" y="6638"/>
                    <a:pt x="5172" y="6633"/>
                  </a:cubicBezTo>
                  <a:cubicBezTo>
                    <a:pt x="5319" y="6440"/>
                    <a:pt x="5505" y="6279"/>
                    <a:pt x="5731" y="6155"/>
                  </a:cubicBezTo>
                  <a:cubicBezTo>
                    <a:pt x="5956" y="6032"/>
                    <a:pt x="6195" y="5965"/>
                    <a:pt x="6434" y="5949"/>
                  </a:cubicBezTo>
                  <a:cubicBezTo>
                    <a:pt x="6411" y="5469"/>
                    <a:pt x="6401" y="4926"/>
                    <a:pt x="6415" y="4365"/>
                  </a:cubicBezTo>
                  <a:lnTo>
                    <a:pt x="6415" y="4362"/>
                  </a:lnTo>
                  <a:cubicBezTo>
                    <a:pt x="6155" y="2282"/>
                    <a:pt x="5497" y="1"/>
                    <a:pt x="3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5519275" y="4107450"/>
              <a:ext cx="177975" cy="111925"/>
            </a:xfrm>
            <a:custGeom>
              <a:avLst/>
              <a:gdLst/>
              <a:ahLst/>
              <a:cxnLst/>
              <a:rect l="l" t="t" r="r" b="b"/>
              <a:pathLst>
                <a:path w="7119" h="4477" extrusionOk="0">
                  <a:moveTo>
                    <a:pt x="2289" y="1"/>
                  </a:moveTo>
                  <a:cubicBezTo>
                    <a:pt x="1344" y="1"/>
                    <a:pt x="603" y="491"/>
                    <a:pt x="362" y="1850"/>
                  </a:cubicBezTo>
                  <a:cubicBezTo>
                    <a:pt x="0" y="3883"/>
                    <a:pt x="1362" y="4476"/>
                    <a:pt x="3074" y="4476"/>
                  </a:cubicBezTo>
                  <a:cubicBezTo>
                    <a:pt x="3805" y="4476"/>
                    <a:pt x="4599" y="4368"/>
                    <a:pt x="5350" y="4218"/>
                  </a:cubicBezTo>
                  <a:cubicBezTo>
                    <a:pt x="5902" y="4105"/>
                    <a:pt x="6434" y="3972"/>
                    <a:pt x="6897" y="3844"/>
                  </a:cubicBezTo>
                  <a:cubicBezTo>
                    <a:pt x="6885" y="3808"/>
                    <a:pt x="6875" y="3770"/>
                    <a:pt x="6866" y="3735"/>
                  </a:cubicBezTo>
                  <a:cubicBezTo>
                    <a:pt x="6808" y="3503"/>
                    <a:pt x="6794" y="3252"/>
                    <a:pt x="6841" y="3001"/>
                  </a:cubicBezTo>
                  <a:cubicBezTo>
                    <a:pt x="6886" y="2745"/>
                    <a:pt x="6984" y="2518"/>
                    <a:pt x="7118" y="2318"/>
                  </a:cubicBezTo>
                  <a:cubicBezTo>
                    <a:pt x="6729" y="2040"/>
                    <a:pt x="6296" y="1709"/>
                    <a:pt x="5866" y="1346"/>
                  </a:cubicBezTo>
                  <a:lnTo>
                    <a:pt x="5863" y="1346"/>
                  </a:lnTo>
                  <a:cubicBezTo>
                    <a:pt x="4699" y="634"/>
                    <a:pt x="3363" y="1"/>
                    <a:pt x="2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5515450" y="3969050"/>
              <a:ext cx="439725" cy="597200"/>
            </a:xfrm>
            <a:custGeom>
              <a:avLst/>
              <a:gdLst/>
              <a:ahLst/>
              <a:cxnLst/>
              <a:rect l="l" t="t" r="r" b="b"/>
              <a:pathLst>
                <a:path w="17589" h="23888" fill="none" extrusionOk="0">
                  <a:moveTo>
                    <a:pt x="5503" y="9754"/>
                  </a:moveTo>
                  <a:cubicBezTo>
                    <a:pt x="3777" y="10384"/>
                    <a:pt x="1971" y="11343"/>
                    <a:pt x="1798" y="12651"/>
                  </a:cubicBezTo>
                  <a:cubicBezTo>
                    <a:pt x="1727" y="13168"/>
                    <a:pt x="1917" y="13740"/>
                    <a:pt x="2469" y="14368"/>
                  </a:cubicBezTo>
                  <a:cubicBezTo>
                    <a:pt x="3140" y="15130"/>
                    <a:pt x="3797" y="15351"/>
                    <a:pt x="4421" y="15217"/>
                  </a:cubicBezTo>
                  <a:cubicBezTo>
                    <a:pt x="5605" y="14969"/>
                    <a:pt x="6663" y="13444"/>
                    <a:pt x="7432" y="11947"/>
                  </a:cubicBezTo>
                  <a:cubicBezTo>
                    <a:pt x="7380" y="12101"/>
                    <a:pt x="7331" y="12257"/>
                    <a:pt x="7282" y="12413"/>
                  </a:cubicBezTo>
                  <a:cubicBezTo>
                    <a:pt x="7259" y="12442"/>
                    <a:pt x="7239" y="12469"/>
                    <a:pt x="7224" y="12503"/>
                  </a:cubicBezTo>
                  <a:cubicBezTo>
                    <a:pt x="7142" y="12670"/>
                    <a:pt x="5807" y="15420"/>
                    <a:pt x="4865" y="19246"/>
                  </a:cubicBezTo>
                  <a:cubicBezTo>
                    <a:pt x="4862" y="19259"/>
                    <a:pt x="4858" y="19269"/>
                    <a:pt x="4858" y="19269"/>
                  </a:cubicBezTo>
                  <a:cubicBezTo>
                    <a:pt x="4594" y="20345"/>
                    <a:pt x="4362" y="21511"/>
                    <a:pt x="4198" y="22722"/>
                  </a:cubicBezTo>
                  <a:lnTo>
                    <a:pt x="4995" y="23887"/>
                  </a:lnTo>
                  <a:cubicBezTo>
                    <a:pt x="5145" y="22373"/>
                    <a:pt x="5420" y="20909"/>
                    <a:pt x="5749" y="19572"/>
                  </a:cubicBezTo>
                  <a:cubicBezTo>
                    <a:pt x="5752" y="19555"/>
                    <a:pt x="5756" y="19539"/>
                    <a:pt x="5759" y="19522"/>
                  </a:cubicBezTo>
                  <a:cubicBezTo>
                    <a:pt x="5772" y="19473"/>
                    <a:pt x="5785" y="19420"/>
                    <a:pt x="5799" y="19369"/>
                  </a:cubicBezTo>
                  <a:cubicBezTo>
                    <a:pt x="6146" y="17976"/>
                    <a:pt x="6548" y="16726"/>
                    <a:pt x="6917" y="15707"/>
                  </a:cubicBezTo>
                  <a:cubicBezTo>
                    <a:pt x="7051" y="16328"/>
                    <a:pt x="7385" y="16812"/>
                    <a:pt x="8001" y="17045"/>
                  </a:cubicBezTo>
                  <a:cubicBezTo>
                    <a:pt x="8311" y="17161"/>
                    <a:pt x="8688" y="17215"/>
                    <a:pt x="9152" y="17194"/>
                  </a:cubicBezTo>
                  <a:cubicBezTo>
                    <a:pt x="10165" y="17145"/>
                    <a:pt x="10744" y="16769"/>
                    <a:pt x="11029" y="16201"/>
                  </a:cubicBezTo>
                  <a:cubicBezTo>
                    <a:pt x="11573" y="15114"/>
                    <a:pt x="11036" y="13330"/>
                    <a:pt x="10345" y="11793"/>
                  </a:cubicBezTo>
                  <a:cubicBezTo>
                    <a:pt x="11735" y="13949"/>
                    <a:pt x="13799" y="16126"/>
                    <a:pt x="15524" y="13736"/>
                  </a:cubicBezTo>
                  <a:cubicBezTo>
                    <a:pt x="17251" y="11345"/>
                    <a:pt x="14538" y="10070"/>
                    <a:pt x="12055" y="9432"/>
                  </a:cubicBezTo>
                  <a:cubicBezTo>
                    <a:pt x="14605" y="9691"/>
                    <a:pt x="17588" y="9430"/>
                    <a:pt x="16796" y="6594"/>
                  </a:cubicBezTo>
                  <a:cubicBezTo>
                    <a:pt x="15999" y="3750"/>
                    <a:pt x="13311" y="5083"/>
                    <a:pt x="11264" y="6630"/>
                  </a:cubicBezTo>
                  <a:cubicBezTo>
                    <a:pt x="13059" y="4795"/>
                    <a:pt x="14718" y="2298"/>
                    <a:pt x="12004" y="1149"/>
                  </a:cubicBezTo>
                  <a:cubicBezTo>
                    <a:pt x="9290" y="1"/>
                    <a:pt x="8652" y="2924"/>
                    <a:pt x="8583" y="5490"/>
                  </a:cubicBezTo>
                  <a:cubicBezTo>
                    <a:pt x="8266" y="2944"/>
                    <a:pt x="7349" y="95"/>
                    <a:pt x="4758" y="1502"/>
                  </a:cubicBezTo>
                  <a:cubicBezTo>
                    <a:pt x="2168" y="2908"/>
                    <a:pt x="4058" y="5229"/>
                    <a:pt x="6018" y="6881"/>
                  </a:cubicBezTo>
                  <a:cubicBezTo>
                    <a:pt x="3830" y="5543"/>
                    <a:pt x="1031" y="4481"/>
                    <a:pt x="517" y="7384"/>
                  </a:cubicBezTo>
                  <a:cubicBezTo>
                    <a:pt x="0" y="10286"/>
                    <a:pt x="2991" y="10257"/>
                    <a:pt x="5503" y="9754"/>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5518500" y="4508850"/>
              <a:ext cx="229525" cy="106000"/>
            </a:xfrm>
            <a:custGeom>
              <a:avLst/>
              <a:gdLst/>
              <a:ahLst/>
              <a:cxnLst/>
              <a:rect l="l" t="t" r="r" b="b"/>
              <a:pathLst>
                <a:path w="9181" h="4240" fill="none" extrusionOk="0">
                  <a:moveTo>
                    <a:pt x="7395" y="4240"/>
                  </a:moveTo>
                  <a:cubicBezTo>
                    <a:pt x="7395" y="4240"/>
                    <a:pt x="9181" y="2714"/>
                    <a:pt x="8442" y="1935"/>
                  </a:cubicBezTo>
                  <a:cubicBezTo>
                    <a:pt x="7703" y="1159"/>
                    <a:pt x="6162" y="2822"/>
                    <a:pt x="6162" y="2822"/>
                  </a:cubicBezTo>
                  <a:cubicBezTo>
                    <a:pt x="6162" y="2822"/>
                    <a:pt x="6717" y="1344"/>
                    <a:pt x="6162" y="1158"/>
                  </a:cubicBezTo>
                  <a:cubicBezTo>
                    <a:pt x="5608" y="974"/>
                    <a:pt x="4622" y="2698"/>
                    <a:pt x="4622" y="2698"/>
                  </a:cubicBezTo>
                  <a:cubicBezTo>
                    <a:pt x="4622" y="2698"/>
                    <a:pt x="4191" y="0"/>
                    <a:pt x="2528" y="117"/>
                  </a:cubicBezTo>
                  <a:cubicBezTo>
                    <a:pt x="864" y="234"/>
                    <a:pt x="2774" y="2822"/>
                    <a:pt x="2774" y="2822"/>
                  </a:cubicBezTo>
                  <a:cubicBezTo>
                    <a:pt x="2774" y="2822"/>
                    <a:pt x="1726" y="1715"/>
                    <a:pt x="864" y="2176"/>
                  </a:cubicBezTo>
                  <a:cubicBezTo>
                    <a:pt x="0" y="2638"/>
                    <a:pt x="1664" y="3752"/>
                    <a:pt x="1664" y="3752"/>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5682875" y="4295550"/>
              <a:ext cx="6750" cy="71050"/>
            </a:xfrm>
            <a:custGeom>
              <a:avLst/>
              <a:gdLst/>
              <a:ahLst/>
              <a:cxnLst/>
              <a:rect l="l" t="t" r="r" b="b"/>
              <a:pathLst>
                <a:path w="270" h="2842" fill="none" extrusionOk="0">
                  <a:moveTo>
                    <a:pt x="269" y="2842"/>
                  </a:moveTo>
                  <a:cubicBezTo>
                    <a:pt x="269" y="2842"/>
                    <a:pt x="0" y="1875"/>
                    <a:pt x="269"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8"/>
          <p:cNvSpPr txBox="1">
            <a:spLocks noGrp="1"/>
          </p:cNvSpPr>
          <p:nvPr>
            <p:ph type="title"/>
          </p:nvPr>
        </p:nvSpPr>
        <p:spPr>
          <a:xfrm>
            <a:off x="720000" y="1123950"/>
            <a:ext cx="7704000" cy="22860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6"/>
        <p:cNvGrpSpPr/>
        <p:nvPr/>
      </p:nvGrpSpPr>
      <p:grpSpPr>
        <a:xfrm>
          <a:off x="0" y="0"/>
          <a:ext cx="0" cy="0"/>
          <a:chOff x="0" y="0"/>
          <a:chExt cx="0" cy="0"/>
        </a:xfrm>
      </p:grpSpPr>
      <p:grpSp>
        <p:nvGrpSpPr>
          <p:cNvPr id="277" name="Google Shape;277;p9"/>
          <p:cNvGrpSpPr/>
          <p:nvPr/>
        </p:nvGrpSpPr>
        <p:grpSpPr>
          <a:xfrm>
            <a:off x="-57300" y="3561501"/>
            <a:ext cx="9258679" cy="1614950"/>
            <a:chOff x="-57300" y="3561501"/>
            <a:chExt cx="9258679" cy="1614950"/>
          </a:xfrm>
        </p:grpSpPr>
        <p:sp>
          <p:nvSpPr>
            <p:cNvPr id="278" name="Google Shape;278;p9"/>
            <p:cNvSpPr/>
            <p:nvPr/>
          </p:nvSpPr>
          <p:spPr>
            <a:xfrm>
              <a:off x="-57300" y="3561501"/>
              <a:ext cx="9258527" cy="1118750"/>
            </a:xfrm>
            <a:custGeom>
              <a:avLst/>
              <a:gdLst/>
              <a:ahLst/>
              <a:cxnLst/>
              <a:rect l="l" t="t" r="r" b="b"/>
              <a:pathLst>
                <a:path w="182452" h="44750" extrusionOk="0">
                  <a:moveTo>
                    <a:pt x="180955" y="0"/>
                  </a:moveTo>
                  <a:cubicBezTo>
                    <a:pt x="173056" y="0"/>
                    <a:pt x="162321" y="12616"/>
                    <a:pt x="158505" y="14928"/>
                  </a:cubicBezTo>
                  <a:cubicBezTo>
                    <a:pt x="158042" y="15208"/>
                    <a:pt x="157561" y="15333"/>
                    <a:pt x="157062" y="15333"/>
                  </a:cubicBezTo>
                  <a:cubicBezTo>
                    <a:pt x="153193" y="15333"/>
                    <a:pt x="148279" y="7826"/>
                    <a:pt x="142422" y="7629"/>
                  </a:cubicBezTo>
                  <a:cubicBezTo>
                    <a:pt x="142353" y="7627"/>
                    <a:pt x="142285" y="7626"/>
                    <a:pt x="142216" y="7626"/>
                  </a:cubicBezTo>
                  <a:cubicBezTo>
                    <a:pt x="135645" y="7626"/>
                    <a:pt x="127738" y="18007"/>
                    <a:pt x="123421" y="18310"/>
                  </a:cubicBezTo>
                  <a:cubicBezTo>
                    <a:pt x="123231" y="18324"/>
                    <a:pt x="123046" y="18330"/>
                    <a:pt x="122865" y="18330"/>
                  </a:cubicBezTo>
                  <a:cubicBezTo>
                    <a:pt x="119003" y="18330"/>
                    <a:pt x="117230" y="15384"/>
                    <a:pt x="108874" y="15384"/>
                  </a:cubicBezTo>
                  <a:cubicBezTo>
                    <a:pt x="108675" y="15384"/>
                    <a:pt x="108471" y="15386"/>
                    <a:pt x="108264" y="15389"/>
                  </a:cubicBezTo>
                  <a:cubicBezTo>
                    <a:pt x="98979" y="15541"/>
                    <a:pt x="97089" y="19696"/>
                    <a:pt x="89848" y="20003"/>
                  </a:cubicBezTo>
                  <a:cubicBezTo>
                    <a:pt x="89601" y="20013"/>
                    <a:pt x="89362" y="20018"/>
                    <a:pt x="89131" y="20018"/>
                  </a:cubicBezTo>
                  <a:cubicBezTo>
                    <a:pt x="82605" y="20018"/>
                    <a:pt x="82357" y="15971"/>
                    <a:pt x="70803" y="15081"/>
                  </a:cubicBezTo>
                  <a:cubicBezTo>
                    <a:pt x="69484" y="14979"/>
                    <a:pt x="68323" y="14933"/>
                    <a:pt x="67290" y="14933"/>
                  </a:cubicBezTo>
                  <a:cubicBezTo>
                    <a:pt x="58956" y="14933"/>
                    <a:pt x="59040" y="17916"/>
                    <a:pt x="53024" y="18464"/>
                  </a:cubicBezTo>
                  <a:cubicBezTo>
                    <a:pt x="52488" y="18512"/>
                    <a:pt x="52003" y="18535"/>
                    <a:pt x="51561" y="18535"/>
                  </a:cubicBezTo>
                  <a:cubicBezTo>
                    <a:pt x="46435" y="18535"/>
                    <a:pt x="47139" y="15480"/>
                    <a:pt x="41027" y="14772"/>
                  </a:cubicBezTo>
                  <a:cubicBezTo>
                    <a:pt x="40283" y="14686"/>
                    <a:pt x="39607" y="14648"/>
                    <a:pt x="38983" y="14648"/>
                  </a:cubicBezTo>
                  <a:cubicBezTo>
                    <a:pt x="34432" y="14648"/>
                    <a:pt x="32633" y="16665"/>
                    <a:pt x="27183" y="16665"/>
                  </a:cubicBezTo>
                  <a:cubicBezTo>
                    <a:pt x="26714" y="16665"/>
                    <a:pt x="26218" y="16650"/>
                    <a:pt x="25691" y="16618"/>
                  </a:cubicBezTo>
                  <a:cubicBezTo>
                    <a:pt x="18197" y="16157"/>
                    <a:pt x="15082" y="10773"/>
                    <a:pt x="9711" y="7628"/>
                  </a:cubicBezTo>
                  <a:cubicBezTo>
                    <a:pt x="7008" y="6046"/>
                    <a:pt x="4566" y="5653"/>
                    <a:pt x="2807" y="5653"/>
                  </a:cubicBezTo>
                  <a:cubicBezTo>
                    <a:pt x="1071" y="5653"/>
                    <a:pt x="1" y="6036"/>
                    <a:pt x="1" y="6036"/>
                  </a:cubicBezTo>
                  <a:lnTo>
                    <a:pt x="1" y="44750"/>
                  </a:lnTo>
                  <a:lnTo>
                    <a:pt x="182451" y="44750"/>
                  </a:lnTo>
                  <a:lnTo>
                    <a:pt x="182451" y="165"/>
                  </a:lnTo>
                  <a:cubicBezTo>
                    <a:pt x="181966" y="53"/>
                    <a:pt x="181467" y="0"/>
                    <a:pt x="180955"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a:off x="-57300" y="3809551"/>
              <a:ext cx="9258679" cy="1118800"/>
            </a:xfrm>
            <a:custGeom>
              <a:avLst/>
              <a:gdLst/>
              <a:ahLst/>
              <a:cxnLst/>
              <a:rect l="l" t="t" r="r" b="b"/>
              <a:pathLst>
                <a:path w="182455" h="44752" extrusionOk="0">
                  <a:moveTo>
                    <a:pt x="180957" y="1"/>
                  </a:moveTo>
                  <a:cubicBezTo>
                    <a:pt x="173058" y="1"/>
                    <a:pt x="162324" y="12617"/>
                    <a:pt x="158505" y="14929"/>
                  </a:cubicBezTo>
                  <a:cubicBezTo>
                    <a:pt x="158042" y="15210"/>
                    <a:pt x="157561" y="15335"/>
                    <a:pt x="157062" y="15335"/>
                  </a:cubicBezTo>
                  <a:cubicBezTo>
                    <a:pt x="153193" y="15335"/>
                    <a:pt x="148279" y="7828"/>
                    <a:pt x="142422" y="7632"/>
                  </a:cubicBezTo>
                  <a:cubicBezTo>
                    <a:pt x="142353" y="7630"/>
                    <a:pt x="142284" y="7628"/>
                    <a:pt x="142215" y="7628"/>
                  </a:cubicBezTo>
                  <a:cubicBezTo>
                    <a:pt x="135644" y="7628"/>
                    <a:pt x="127737" y="18009"/>
                    <a:pt x="123421" y="18313"/>
                  </a:cubicBezTo>
                  <a:cubicBezTo>
                    <a:pt x="123231" y="18327"/>
                    <a:pt x="123046" y="18333"/>
                    <a:pt x="122865" y="18333"/>
                  </a:cubicBezTo>
                  <a:cubicBezTo>
                    <a:pt x="119003" y="18333"/>
                    <a:pt x="117230" y="15386"/>
                    <a:pt x="108874" y="15386"/>
                  </a:cubicBezTo>
                  <a:cubicBezTo>
                    <a:pt x="108674" y="15386"/>
                    <a:pt x="108471" y="15387"/>
                    <a:pt x="108264" y="15391"/>
                  </a:cubicBezTo>
                  <a:cubicBezTo>
                    <a:pt x="98979" y="15544"/>
                    <a:pt x="97089" y="19698"/>
                    <a:pt x="89848" y="20005"/>
                  </a:cubicBezTo>
                  <a:cubicBezTo>
                    <a:pt x="89600" y="20015"/>
                    <a:pt x="89360" y="20020"/>
                    <a:pt x="89128" y="20020"/>
                  </a:cubicBezTo>
                  <a:cubicBezTo>
                    <a:pt x="82605" y="20020"/>
                    <a:pt x="82355" y="15974"/>
                    <a:pt x="70803" y="15082"/>
                  </a:cubicBezTo>
                  <a:cubicBezTo>
                    <a:pt x="69485" y="14981"/>
                    <a:pt x="68323" y="14935"/>
                    <a:pt x="67291" y="14935"/>
                  </a:cubicBezTo>
                  <a:cubicBezTo>
                    <a:pt x="58956" y="14935"/>
                    <a:pt x="59040" y="17919"/>
                    <a:pt x="53024" y="18466"/>
                  </a:cubicBezTo>
                  <a:cubicBezTo>
                    <a:pt x="52488" y="18515"/>
                    <a:pt x="52004" y="18538"/>
                    <a:pt x="51563" y="18538"/>
                  </a:cubicBezTo>
                  <a:cubicBezTo>
                    <a:pt x="46435" y="18538"/>
                    <a:pt x="47140" y="15483"/>
                    <a:pt x="41027" y="14774"/>
                  </a:cubicBezTo>
                  <a:cubicBezTo>
                    <a:pt x="40283" y="14688"/>
                    <a:pt x="39607" y="14650"/>
                    <a:pt x="38983" y="14650"/>
                  </a:cubicBezTo>
                  <a:cubicBezTo>
                    <a:pt x="34432" y="14650"/>
                    <a:pt x="32633" y="16667"/>
                    <a:pt x="27183" y="16667"/>
                  </a:cubicBezTo>
                  <a:cubicBezTo>
                    <a:pt x="26714" y="16667"/>
                    <a:pt x="26218" y="16652"/>
                    <a:pt x="25691" y="16620"/>
                  </a:cubicBezTo>
                  <a:cubicBezTo>
                    <a:pt x="18197" y="16157"/>
                    <a:pt x="15082" y="10776"/>
                    <a:pt x="9711" y="7630"/>
                  </a:cubicBezTo>
                  <a:cubicBezTo>
                    <a:pt x="7007" y="6047"/>
                    <a:pt x="4565" y="5654"/>
                    <a:pt x="2806" y="5654"/>
                  </a:cubicBezTo>
                  <a:cubicBezTo>
                    <a:pt x="1071" y="5654"/>
                    <a:pt x="1" y="6036"/>
                    <a:pt x="1" y="6036"/>
                  </a:cubicBezTo>
                  <a:lnTo>
                    <a:pt x="1" y="44751"/>
                  </a:lnTo>
                  <a:lnTo>
                    <a:pt x="182455" y="44751"/>
                  </a:lnTo>
                  <a:lnTo>
                    <a:pt x="182455" y="166"/>
                  </a:lnTo>
                  <a:cubicBezTo>
                    <a:pt x="181969" y="54"/>
                    <a:pt x="181469" y="1"/>
                    <a:pt x="180957"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57300" y="4057651"/>
              <a:ext cx="9258527" cy="1118800"/>
            </a:xfrm>
            <a:custGeom>
              <a:avLst/>
              <a:gdLst/>
              <a:ahLst/>
              <a:cxnLst/>
              <a:rect l="l" t="t" r="r" b="b"/>
              <a:pathLst>
                <a:path w="182452" h="44752" extrusionOk="0">
                  <a:moveTo>
                    <a:pt x="180956" y="1"/>
                  </a:moveTo>
                  <a:cubicBezTo>
                    <a:pt x="173057" y="1"/>
                    <a:pt x="162322" y="12618"/>
                    <a:pt x="158505" y="14929"/>
                  </a:cubicBezTo>
                  <a:cubicBezTo>
                    <a:pt x="158042" y="15210"/>
                    <a:pt x="157561" y="15334"/>
                    <a:pt x="157063" y="15334"/>
                  </a:cubicBezTo>
                  <a:cubicBezTo>
                    <a:pt x="153193" y="15334"/>
                    <a:pt x="148279" y="7827"/>
                    <a:pt x="142422" y="7631"/>
                  </a:cubicBezTo>
                  <a:cubicBezTo>
                    <a:pt x="142353" y="7628"/>
                    <a:pt x="142285" y="7627"/>
                    <a:pt x="142216" y="7627"/>
                  </a:cubicBezTo>
                  <a:cubicBezTo>
                    <a:pt x="135645" y="7627"/>
                    <a:pt x="127738" y="18008"/>
                    <a:pt x="123421" y="18312"/>
                  </a:cubicBezTo>
                  <a:cubicBezTo>
                    <a:pt x="123231" y="18325"/>
                    <a:pt x="123046" y="18332"/>
                    <a:pt x="122865" y="18332"/>
                  </a:cubicBezTo>
                  <a:cubicBezTo>
                    <a:pt x="119003" y="18332"/>
                    <a:pt x="117230" y="15384"/>
                    <a:pt x="108874" y="15384"/>
                  </a:cubicBezTo>
                  <a:cubicBezTo>
                    <a:pt x="108674" y="15384"/>
                    <a:pt x="108471" y="15386"/>
                    <a:pt x="108264" y="15389"/>
                  </a:cubicBezTo>
                  <a:cubicBezTo>
                    <a:pt x="98979" y="15543"/>
                    <a:pt x="97089" y="19697"/>
                    <a:pt x="89848" y="20003"/>
                  </a:cubicBezTo>
                  <a:cubicBezTo>
                    <a:pt x="89600" y="20014"/>
                    <a:pt x="89360" y="20019"/>
                    <a:pt x="89128" y="20019"/>
                  </a:cubicBezTo>
                  <a:cubicBezTo>
                    <a:pt x="82605" y="20019"/>
                    <a:pt x="82355" y="15972"/>
                    <a:pt x="70803" y="15081"/>
                  </a:cubicBezTo>
                  <a:cubicBezTo>
                    <a:pt x="69486" y="14980"/>
                    <a:pt x="68325" y="14934"/>
                    <a:pt x="67294" y="14934"/>
                  </a:cubicBezTo>
                  <a:cubicBezTo>
                    <a:pt x="58956" y="14934"/>
                    <a:pt x="59041" y="17917"/>
                    <a:pt x="53024" y="18465"/>
                  </a:cubicBezTo>
                  <a:cubicBezTo>
                    <a:pt x="52488" y="18514"/>
                    <a:pt x="52003" y="18537"/>
                    <a:pt x="51561" y="18537"/>
                  </a:cubicBezTo>
                  <a:cubicBezTo>
                    <a:pt x="46435" y="18537"/>
                    <a:pt x="47139" y="15481"/>
                    <a:pt x="41027" y="14773"/>
                  </a:cubicBezTo>
                  <a:cubicBezTo>
                    <a:pt x="40283" y="14687"/>
                    <a:pt x="39608" y="14649"/>
                    <a:pt x="38985" y="14649"/>
                  </a:cubicBezTo>
                  <a:cubicBezTo>
                    <a:pt x="34432" y="14649"/>
                    <a:pt x="32634" y="16667"/>
                    <a:pt x="27181" y="16667"/>
                  </a:cubicBezTo>
                  <a:cubicBezTo>
                    <a:pt x="26712" y="16667"/>
                    <a:pt x="26217" y="16652"/>
                    <a:pt x="25691" y="16619"/>
                  </a:cubicBezTo>
                  <a:cubicBezTo>
                    <a:pt x="18197" y="16158"/>
                    <a:pt x="15082" y="10774"/>
                    <a:pt x="9711" y="7630"/>
                  </a:cubicBezTo>
                  <a:cubicBezTo>
                    <a:pt x="7008" y="6047"/>
                    <a:pt x="4566" y="5654"/>
                    <a:pt x="2807" y="5654"/>
                  </a:cubicBezTo>
                  <a:cubicBezTo>
                    <a:pt x="1071" y="5654"/>
                    <a:pt x="1" y="6037"/>
                    <a:pt x="1" y="6037"/>
                  </a:cubicBezTo>
                  <a:lnTo>
                    <a:pt x="1" y="44751"/>
                  </a:lnTo>
                  <a:lnTo>
                    <a:pt x="182451" y="44751"/>
                  </a:lnTo>
                  <a:lnTo>
                    <a:pt x="182451" y="166"/>
                  </a:lnTo>
                  <a:cubicBezTo>
                    <a:pt x="181967" y="54"/>
                    <a:pt x="181467" y="1"/>
                    <a:pt x="180956"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a:off x="518450" y="4796324"/>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9"/>
            <p:cNvGrpSpPr/>
            <p:nvPr/>
          </p:nvGrpSpPr>
          <p:grpSpPr>
            <a:xfrm flipH="1">
              <a:off x="1399610" y="4005699"/>
              <a:ext cx="7526067" cy="885791"/>
              <a:chOff x="469425" y="4005699"/>
              <a:chExt cx="7526067" cy="885791"/>
            </a:xfrm>
          </p:grpSpPr>
          <p:sp>
            <p:nvSpPr>
              <p:cNvPr id="283" name="Google Shape;283;p9"/>
              <p:cNvSpPr/>
              <p:nvPr/>
            </p:nvSpPr>
            <p:spPr>
              <a:xfrm>
                <a:off x="7855571" y="4304236"/>
                <a:ext cx="139921" cy="59825"/>
              </a:xfrm>
              <a:custGeom>
                <a:avLst/>
                <a:gdLst/>
                <a:ahLst/>
                <a:cxnLst/>
                <a:rect l="l" t="t" r="r" b="b"/>
                <a:pathLst>
                  <a:path w="3410" h="1458" fill="none" extrusionOk="0">
                    <a:moveTo>
                      <a:pt x="3409" y="1458"/>
                    </a:moveTo>
                    <a:cubicBezTo>
                      <a:pt x="3332" y="648"/>
                      <a:pt x="2568" y="45"/>
                      <a:pt x="1775" y="23"/>
                    </a:cubicBezTo>
                    <a:cubicBezTo>
                      <a:pt x="982" y="1"/>
                      <a:pt x="512" y="513"/>
                      <a:pt x="0"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742900" y="4752474"/>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a:off x="469425" y="4608037"/>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a:off x="3555688" y="4759474"/>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9"/>
              <p:cNvGrpSpPr/>
              <p:nvPr/>
            </p:nvGrpSpPr>
            <p:grpSpPr>
              <a:xfrm>
                <a:off x="1370271" y="4005699"/>
                <a:ext cx="239507" cy="102499"/>
                <a:chOff x="2007718" y="2899812"/>
                <a:chExt cx="145925" cy="62450"/>
              </a:xfrm>
            </p:grpSpPr>
            <p:sp>
              <p:nvSpPr>
                <p:cNvPr id="288" name="Google Shape;288;p9"/>
                <p:cNvSpPr/>
                <p:nvPr/>
              </p:nvSpPr>
              <p:spPr>
                <a:xfrm>
                  <a:off x="2007718" y="2925812"/>
                  <a:ext cx="85250" cy="36450"/>
                </a:xfrm>
                <a:custGeom>
                  <a:avLst/>
                  <a:gdLst/>
                  <a:ahLst/>
                  <a:cxnLst/>
                  <a:rect l="l" t="t" r="r" b="b"/>
                  <a:pathLst>
                    <a:path w="3410" h="1458" fill="none" extrusionOk="0">
                      <a:moveTo>
                        <a:pt x="3409" y="1458"/>
                      </a:moveTo>
                      <a:cubicBezTo>
                        <a:pt x="3332" y="648"/>
                        <a:pt x="2568" y="45"/>
                        <a:pt x="1775" y="23"/>
                      </a:cubicBezTo>
                      <a:cubicBezTo>
                        <a:pt x="982" y="1"/>
                        <a:pt x="512" y="513"/>
                        <a:pt x="0"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9"/>
                <p:cNvSpPr/>
                <p:nvPr/>
              </p:nvSpPr>
              <p:spPr>
                <a:xfrm>
                  <a:off x="2068343" y="2899812"/>
                  <a:ext cx="85300" cy="36450"/>
                </a:xfrm>
                <a:custGeom>
                  <a:avLst/>
                  <a:gdLst/>
                  <a:ahLst/>
                  <a:cxnLst/>
                  <a:rect l="l" t="t" r="r" b="b"/>
                  <a:pathLst>
                    <a:path w="3412" h="1458" fill="none" extrusionOk="0">
                      <a:moveTo>
                        <a:pt x="3411" y="1457"/>
                      </a:moveTo>
                      <a:cubicBezTo>
                        <a:pt x="3333" y="647"/>
                        <a:pt x="2570" y="44"/>
                        <a:pt x="1777" y="22"/>
                      </a:cubicBezTo>
                      <a:cubicBezTo>
                        <a:pt x="984" y="0"/>
                        <a:pt x="513" y="512"/>
                        <a:pt x="1"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9"/>
              <p:cNvGrpSpPr/>
              <p:nvPr/>
            </p:nvGrpSpPr>
            <p:grpSpPr>
              <a:xfrm flipH="1">
                <a:off x="3396771" y="4294513"/>
                <a:ext cx="239507" cy="102499"/>
                <a:chOff x="1852125" y="2957526"/>
                <a:chExt cx="145925" cy="62450"/>
              </a:xfrm>
            </p:grpSpPr>
            <p:sp>
              <p:nvSpPr>
                <p:cNvPr id="291" name="Google Shape;291;p9"/>
                <p:cNvSpPr/>
                <p:nvPr/>
              </p:nvSpPr>
              <p:spPr>
                <a:xfrm>
                  <a:off x="1852125" y="2983526"/>
                  <a:ext cx="85250" cy="36450"/>
                </a:xfrm>
                <a:custGeom>
                  <a:avLst/>
                  <a:gdLst/>
                  <a:ahLst/>
                  <a:cxnLst/>
                  <a:rect l="l" t="t" r="r" b="b"/>
                  <a:pathLst>
                    <a:path w="3410" h="1458" fill="none" extrusionOk="0">
                      <a:moveTo>
                        <a:pt x="3409" y="1458"/>
                      </a:moveTo>
                      <a:cubicBezTo>
                        <a:pt x="3332" y="648"/>
                        <a:pt x="2568" y="45"/>
                        <a:pt x="1775" y="23"/>
                      </a:cubicBezTo>
                      <a:cubicBezTo>
                        <a:pt x="982" y="1"/>
                        <a:pt x="512" y="513"/>
                        <a:pt x="0"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a:off x="1912750" y="2957526"/>
                  <a:ext cx="85300" cy="36450"/>
                </a:xfrm>
                <a:custGeom>
                  <a:avLst/>
                  <a:gdLst/>
                  <a:ahLst/>
                  <a:cxnLst/>
                  <a:rect l="l" t="t" r="r" b="b"/>
                  <a:pathLst>
                    <a:path w="3412" h="1458" fill="none" extrusionOk="0">
                      <a:moveTo>
                        <a:pt x="3411" y="1457"/>
                      </a:moveTo>
                      <a:cubicBezTo>
                        <a:pt x="3333" y="647"/>
                        <a:pt x="2570" y="44"/>
                        <a:pt x="1777" y="22"/>
                      </a:cubicBezTo>
                      <a:cubicBezTo>
                        <a:pt x="984" y="0"/>
                        <a:pt x="513" y="512"/>
                        <a:pt x="1"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3" name="Google Shape;293;p9"/>
          <p:cNvGrpSpPr/>
          <p:nvPr/>
        </p:nvGrpSpPr>
        <p:grpSpPr>
          <a:xfrm>
            <a:off x="718674" y="3908394"/>
            <a:ext cx="565003" cy="832113"/>
            <a:chOff x="5515450" y="3969050"/>
            <a:chExt cx="439725" cy="645800"/>
          </a:xfrm>
        </p:grpSpPr>
        <p:sp>
          <p:nvSpPr>
            <p:cNvPr id="294" name="Google Shape;294;p9"/>
            <p:cNvSpPr/>
            <p:nvPr/>
          </p:nvSpPr>
          <p:spPr>
            <a:xfrm>
              <a:off x="5620400" y="4279375"/>
              <a:ext cx="77175" cy="286875"/>
            </a:xfrm>
            <a:custGeom>
              <a:avLst/>
              <a:gdLst/>
              <a:ahLst/>
              <a:cxnLst/>
              <a:rect l="l" t="t" r="r" b="b"/>
              <a:pathLst>
                <a:path w="3087" h="11475" extrusionOk="0">
                  <a:moveTo>
                    <a:pt x="3086" y="0"/>
                  </a:moveTo>
                  <a:lnTo>
                    <a:pt x="3086" y="0"/>
                  </a:lnTo>
                  <a:cubicBezTo>
                    <a:pt x="3062" y="29"/>
                    <a:pt x="3043" y="56"/>
                    <a:pt x="3027" y="90"/>
                  </a:cubicBezTo>
                  <a:cubicBezTo>
                    <a:pt x="2945" y="257"/>
                    <a:pt x="1611" y="3007"/>
                    <a:pt x="669" y="6833"/>
                  </a:cubicBezTo>
                  <a:cubicBezTo>
                    <a:pt x="665" y="6846"/>
                    <a:pt x="662" y="6856"/>
                    <a:pt x="662" y="6856"/>
                  </a:cubicBezTo>
                  <a:cubicBezTo>
                    <a:pt x="397" y="7932"/>
                    <a:pt x="165" y="9098"/>
                    <a:pt x="1" y="10309"/>
                  </a:cubicBezTo>
                  <a:lnTo>
                    <a:pt x="798" y="11474"/>
                  </a:lnTo>
                  <a:cubicBezTo>
                    <a:pt x="948" y="9960"/>
                    <a:pt x="1223" y="8496"/>
                    <a:pt x="1551" y="7159"/>
                  </a:cubicBezTo>
                  <a:cubicBezTo>
                    <a:pt x="1554" y="7142"/>
                    <a:pt x="1558" y="7126"/>
                    <a:pt x="1561" y="7109"/>
                  </a:cubicBezTo>
                  <a:cubicBezTo>
                    <a:pt x="1573" y="7061"/>
                    <a:pt x="1585" y="7009"/>
                    <a:pt x="1600" y="6957"/>
                  </a:cubicBezTo>
                  <a:cubicBezTo>
                    <a:pt x="1947" y="5564"/>
                    <a:pt x="2349" y="4314"/>
                    <a:pt x="2717" y="3295"/>
                  </a:cubicBezTo>
                  <a:cubicBezTo>
                    <a:pt x="2515" y="2375"/>
                    <a:pt x="2734" y="1156"/>
                    <a:pt x="3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5689150" y="4145875"/>
              <a:ext cx="89725" cy="88775"/>
            </a:xfrm>
            <a:custGeom>
              <a:avLst/>
              <a:gdLst/>
              <a:ahLst/>
              <a:cxnLst/>
              <a:rect l="l" t="t" r="r" b="b"/>
              <a:pathLst>
                <a:path w="3589" h="3551" extrusionOk="0">
                  <a:moveTo>
                    <a:pt x="1820" y="1"/>
                  </a:moveTo>
                  <a:cubicBezTo>
                    <a:pt x="1802" y="1"/>
                    <a:pt x="1783" y="1"/>
                    <a:pt x="1765" y="2"/>
                  </a:cubicBezTo>
                  <a:cubicBezTo>
                    <a:pt x="1736" y="2"/>
                    <a:pt x="1708" y="2"/>
                    <a:pt x="1680" y="5"/>
                  </a:cubicBezTo>
                  <a:cubicBezTo>
                    <a:pt x="1670" y="5"/>
                    <a:pt x="1660" y="5"/>
                    <a:pt x="1650" y="7"/>
                  </a:cubicBezTo>
                  <a:cubicBezTo>
                    <a:pt x="1412" y="24"/>
                    <a:pt x="1172" y="90"/>
                    <a:pt x="946" y="214"/>
                  </a:cubicBezTo>
                  <a:cubicBezTo>
                    <a:pt x="722" y="337"/>
                    <a:pt x="536" y="498"/>
                    <a:pt x="388" y="691"/>
                  </a:cubicBezTo>
                  <a:cubicBezTo>
                    <a:pt x="384" y="695"/>
                    <a:pt x="384" y="699"/>
                    <a:pt x="382" y="704"/>
                  </a:cubicBezTo>
                  <a:cubicBezTo>
                    <a:pt x="377" y="707"/>
                    <a:pt x="374" y="713"/>
                    <a:pt x="368" y="717"/>
                  </a:cubicBezTo>
                  <a:cubicBezTo>
                    <a:pt x="352" y="740"/>
                    <a:pt x="339" y="762"/>
                    <a:pt x="324" y="783"/>
                  </a:cubicBezTo>
                  <a:lnTo>
                    <a:pt x="324" y="783"/>
                  </a:lnTo>
                  <a:cubicBezTo>
                    <a:pt x="323" y="782"/>
                    <a:pt x="323" y="782"/>
                    <a:pt x="323" y="781"/>
                  </a:cubicBezTo>
                  <a:cubicBezTo>
                    <a:pt x="189" y="981"/>
                    <a:pt x="91" y="1208"/>
                    <a:pt x="46" y="1464"/>
                  </a:cubicBezTo>
                  <a:cubicBezTo>
                    <a:pt x="1" y="1715"/>
                    <a:pt x="13" y="1965"/>
                    <a:pt x="71" y="2198"/>
                  </a:cubicBezTo>
                  <a:cubicBezTo>
                    <a:pt x="81" y="2235"/>
                    <a:pt x="91" y="2273"/>
                    <a:pt x="102" y="2307"/>
                  </a:cubicBezTo>
                  <a:cubicBezTo>
                    <a:pt x="173" y="2539"/>
                    <a:pt x="291" y="2756"/>
                    <a:pt x="461" y="2948"/>
                  </a:cubicBezTo>
                  <a:cubicBezTo>
                    <a:pt x="630" y="3141"/>
                    <a:pt x="832" y="3286"/>
                    <a:pt x="1050" y="3387"/>
                  </a:cubicBezTo>
                  <a:cubicBezTo>
                    <a:pt x="1054" y="3387"/>
                    <a:pt x="1057" y="3389"/>
                    <a:pt x="1060" y="3391"/>
                  </a:cubicBezTo>
                  <a:cubicBezTo>
                    <a:pt x="1064" y="3393"/>
                    <a:pt x="1070" y="3394"/>
                    <a:pt x="1076" y="3398"/>
                  </a:cubicBezTo>
                  <a:cubicBezTo>
                    <a:pt x="1103" y="3408"/>
                    <a:pt x="1129" y="3420"/>
                    <a:pt x="1158" y="3427"/>
                  </a:cubicBezTo>
                  <a:lnTo>
                    <a:pt x="1158" y="3431"/>
                  </a:lnTo>
                  <a:cubicBezTo>
                    <a:pt x="1355" y="3506"/>
                    <a:pt x="1570" y="3551"/>
                    <a:pt x="1794" y="3551"/>
                  </a:cubicBezTo>
                  <a:cubicBezTo>
                    <a:pt x="1823" y="3551"/>
                    <a:pt x="1851" y="3550"/>
                    <a:pt x="1880" y="3548"/>
                  </a:cubicBezTo>
                  <a:cubicBezTo>
                    <a:pt x="2138" y="3536"/>
                    <a:pt x="2380" y="3468"/>
                    <a:pt x="2594" y="3359"/>
                  </a:cubicBezTo>
                  <a:cubicBezTo>
                    <a:pt x="2596" y="3356"/>
                    <a:pt x="2600" y="3356"/>
                    <a:pt x="2606" y="3355"/>
                  </a:cubicBezTo>
                  <a:cubicBezTo>
                    <a:pt x="2635" y="3341"/>
                    <a:pt x="2662" y="3325"/>
                    <a:pt x="2691" y="3306"/>
                  </a:cubicBezTo>
                  <a:cubicBezTo>
                    <a:pt x="2900" y="3188"/>
                    <a:pt x="3087" y="3022"/>
                    <a:pt x="3238" y="2813"/>
                  </a:cubicBezTo>
                  <a:cubicBezTo>
                    <a:pt x="3388" y="2607"/>
                    <a:pt x="3486" y="2378"/>
                    <a:pt x="3532" y="2139"/>
                  </a:cubicBezTo>
                  <a:cubicBezTo>
                    <a:pt x="3535" y="2136"/>
                    <a:pt x="3535" y="2130"/>
                    <a:pt x="3536" y="2122"/>
                  </a:cubicBezTo>
                  <a:cubicBezTo>
                    <a:pt x="3540" y="2093"/>
                    <a:pt x="3548" y="2061"/>
                    <a:pt x="3550" y="2031"/>
                  </a:cubicBezTo>
                  <a:lnTo>
                    <a:pt x="3553" y="2031"/>
                  </a:lnTo>
                  <a:cubicBezTo>
                    <a:pt x="3588" y="1792"/>
                    <a:pt x="3575" y="1543"/>
                    <a:pt x="3508" y="1295"/>
                  </a:cubicBezTo>
                  <a:cubicBezTo>
                    <a:pt x="3438" y="1048"/>
                    <a:pt x="3317" y="827"/>
                    <a:pt x="3163" y="645"/>
                  </a:cubicBezTo>
                  <a:cubicBezTo>
                    <a:pt x="3141" y="616"/>
                    <a:pt x="3118" y="589"/>
                    <a:pt x="3089" y="562"/>
                  </a:cubicBezTo>
                  <a:cubicBezTo>
                    <a:pt x="2927" y="383"/>
                    <a:pt x="2726" y="238"/>
                    <a:pt x="2487" y="137"/>
                  </a:cubicBezTo>
                  <a:cubicBezTo>
                    <a:pt x="2271" y="44"/>
                    <a:pt x="2043" y="1"/>
                    <a:pt x="1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5558600" y="4203550"/>
              <a:ext cx="159500" cy="146850"/>
            </a:xfrm>
            <a:custGeom>
              <a:avLst/>
              <a:gdLst/>
              <a:ahLst/>
              <a:cxnLst/>
              <a:rect l="l" t="t" r="r" b="b"/>
              <a:pathLst>
                <a:path w="6380" h="5874" extrusionOk="0">
                  <a:moveTo>
                    <a:pt x="5324" y="0"/>
                  </a:moveTo>
                  <a:cubicBezTo>
                    <a:pt x="4860" y="128"/>
                    <a:pt x="4331" y="261"/>
                    <a:pt x="3777" y="374"/>
                  </a:cubicBezTo>
                  <a:cubicBezTo>
                    <a:pt x="2051" y="1004"/>
                    <a:pt x="245" y="1963"/>
                    <a:pt x="72" y="3271"/>
                  </a:cubicBezTo>
                  <a:cubicBezTo>
                    <a:pt x="1" y="3788"/>
                    <a:pt x="191" y="4360"/>
                    <a:pt x="743" y="4988"/>
                  </a:cubicBezTo>
                  <a:cubicBezTo>
                    <a:pt x="1293" y="5612"/>
                    <a:pt x="1833" y="5874"/>
                    <a:pt x="2354" y="5874"/>
                  </a:cubicBezTo>
                  <a:cubicBezTo>
                    <a:pt x="2469" y="5874"/>
                    <a:pt x="2583" y="5861"/>
                    <a:pt x="2695" y="5837"/>
                  </a:cubicBezTo>
                  <a:cubicBezTo>
                    <a:pt x="3879" y="5589"/>
                    <a:pt x="4937" y="4064"/>
                    <a:pt x="5707" y="2567"/>
                  </a:cubicBezTo>
                  <a:cubicBezTo>
                    <a:pt x="5707" y="2567"/>
                    <a:pt x="5707" y="2565"/>
                    <a:pt x="5709" y="2563"/>
                  </a:cubicBezTo>
                  <a:cubicBezTo>
                    <a:pt x="5967" y="2064"/>
                    <a:pt x="6189" y="1570"/>
                    <a:pt x="6380" y="1125"/>
                  </a:cubicBezTo>
                  <a:cubicBezTo>
                    <a:pt x="6351" y="1113"/>
                    <a:pt x="6325" y="1103"/>
                    <a:pt x="6298" y="1092"/>
                  </a:cubicBezTo>
                  <a:cubicBezTo>
                    <a:pt x="6292" y="1089"/>
                    <a:pt x="6286" y="1087"/>
                    <a:pt x="6282" y="1085"/>
                  </a:cubicBezTo>
                  <a:cubicBezTo>
                    <a:pt x="6280" y="1082"/>
                    <a:pt x="6277" y="1081"/>
                    <a:pt x="6272" y="1081"/>
                  </a:cubicBezTo>
                  <a:cubicBezTo>
                    <a:pt x="6054" y="980"/>
                    <a:pt x="5851" y="836"/>
                    <a:pt x="5683" y="644"/>
                  </a:cubicBezTo>
                  <a:cubicBezTo>
                    <a:pt x="5514" y="449"/>
                    <a:pt x="5395" y="231"/>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5683250" y="4228550"/>
              <a:ext cx="121475" cy="170500"/>
            </a:xfrm>
            <a:custGeom>
              <a:avLst/>
              <a:gdLst/>
              <a:ahLst/>
              <a:cxnLst/>
              <a:rect l="l" t="t" r="r" b="b"/>
              <a:pathLst>
                <a:path w="4859" h="6820" extrusionOk="0">
                  <a:moveTo>
                    <a:pt x="2927" y="0"/>
                  </a:moveTo>
                  <a:cubicBezTo>
                    <a:pt x="2898" y="17"/>
                    <a:pt x="2871" y="33"/>
                    <a:pt x="2842" y="49"/>
                  </a:cubicBezTo>
                  <a:cubicBezTo>
                    <a:pt x="2836" y="51"/>
                    <a:pt x="2832" y="51"/>
                    <a:pt x="2830" y="53"/>
                  </a:cubicBezTo>
                  <a:cubicBezTo>
                    <a:pt x="2616" y="162"/>
                    <a:pt x="2373" y="233"/>
                    <a:pt x="2116" y="244"/>
                  </a:cubicBezTo>
                  <a:cubicBezTo>
                    <a:pt x="2089" y="245"/>
                    <a:pt x="2062" y="246"/>
                    <a:pt x="2035" y="246"/>
                  </a:cubicBezTo>
                  <a:cubicBezTo>
                    <a:pt x="1809" y="246"/>
                    <a:pt x="1592" y="201"/>
                    <a:pt x="1394" y="125"/>
                  </a:cubicBezTo>
                  <a:cubicBezTo>
                    <a:pt x="1203" y="570"/>
                    <a:pt x="980" y="1064"/>
                    <a:pt x="723" y="1563"/>
                  </a:cubicBezTo>
                  <a:cubicBezTo>
                    <a:pt x="721" y="1566"/>
                    <a:pt x="721" y="1567"/>
                    <a:pt x="721" y="1567"/>
                  </a:cubicBezTo>
                  <a:cubicBezTo>
                    <a:pt x="668" y="1721"/>
                    <a:pt x="619" y="1877"/>
                    <a:pt x="570" y="2032"/>
                  </a:cubicBezTo>
                  <a:cubicBezTo>
                    <a:pt x="218" y="3187"/>
                    <a:pt x="1" y="4407"/>
                    <a:pt x="201" y="5328"/>
                  </a:cubicBezTo>
                  <a:cubicBezTo>
                    <a:pt x="337" y="5949"/>
                    <a:pt x="669" y="6433"/>
                    <a:pt x="1286" y="6666"/>
                  </a:cubicBezTo>
                  <a:cubicBezTo>
                    <a:pt x="1553" y="6766"/>
                    <a:pt x="1868" y="6820"/>
                    <a:pt x="2245" y="6820"/>
                  </a:cubicBezTo>
                  <a:cubicBezTo>
                    <a:pt x="2307" y="6820"/>
                    <a:pt x="2371" y="6818"/>
                    <a:pt x="2437" y="6815"/>
                  </a:cubicBezTo>
                  <a:cubicBezTo>
                    <a:pt x="3450" y="6766"/>
                    <a:pt x="4030" y="6390"/>
                    <a:pt x="4314" y="5822"/>
                  </a:cubicBezTo>
                  <a:cubicBezTo>
                    <a:pt x="4858" y="4735"/>
                    <a:pt x="4322" y="2951"/>
                    <a:pt x="3630" y="1414"/>
                  </a:cubicBezTo>
                  <a:cubicBezTo>
                    <a:pt x="3630" y="1412"/>
                    <a:pt x="3628" y="1412"/>
                    <a:pt x="3628" y="1410"/>
                  </a:cubicBezTo>
                  <a:cubicBezTo>
                    <a:pt x="3399" y="903"/>
                    <a:pt x="3157" y="422"/>
                    <a:pt x="29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5756400" y="4196650"/>
              <a:ext cx="190250" cy="141900"/>
            </a:xfrm>
            <a:custGeom>
              <a:avLst/>
              <a:gdLst/>
              <a:ahLst/>
              <a:cxnLst/>
              <a:rect l="l" t="t" r="r" b="b"/>
              <a:pathLst>
                <a:path w="7610" h="5676" extrusionOk="0">
                  <a:moveTo>
                    <a:pt x="861" y="0"/>
                  </a:moveTo>
                  <a:cubicBezTo>
                    <a:pt x="858" y="30"/>
                    <a:pt x="852" y="62"/>
                    <a:pt x="847" y="91"/>
                  </a:cubicBezTo>
                  <a:cubicBezTo>
                    <a:pt x="844" y="99"/>
                    <a:pt x="844" y="105"/>
                    <a:pt x="843" y="108"/>
                  </a:cubicBezTo>
                  <a:cubicBezTo>
                    <a:pt x="795" y="347"/>
                    <a:pt x="699" y="576"/>
                    <a:pt x="549" y="782"/>
                  </a:cubicBezTo>
                  <a:cubicBezTo>
                    <a:pt x="397" y="991"/>
                    <a:pt x="210" y="1157"/>
                    <a:pt x="1" y="1277"/>
                  </a:cubicBezTo>
                  <a:cubicBezTo>
                    <a:pt x="232" y="1698"/>
                    <a:pt x="474" y="2180"/>
                    <a:pt x="702" y="2687"/>
                  </a:cubicBezTo>
                  <a:cubicBezTo>
                    <a:pt x="702" y="2689"/>
                    <a:pt x="704" y="2689"/>
                    <a:pt x="704" y="2690"/>
                  </a:cubicBezTo>
                  <a:cubicBezTo>
                    <a:pt x="1664" y="4178"/>
                    <a:pt x="2944" y="5676"/>
                    <a:pt x="4212" y="5676"/>
                  </a:cubicBezTo>
                  <a:cubicBezTo>
                    <a:pt x="4782" y="5676"/>
                    <a:pt x="5349" y="5374"/>
                    <a:pt x="5884" y="4633"/>
                  </a:cubicBezTo>
                  <a:cubicBezTo>
                    <a:pt x="7610" y="2242"/>
                    <a:pt x="4896" y="967"/>
                    <a:pt x="2413" y="330"/>
                  </a:cubicBezTo>
                  <a:lnTo>
                    <a:pt x="2411" y="330"/>
                  </a:lnTo>
                  <a:cubicBezTo>
                    <a:pt x="1867" y="193"/>
                    <a:pt x="1336" y="83"/>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5766400" y="4092250"/>
              <a:ext cx="185100" cy="114600"/>
            </a:xfrm>
            <a:custGeom>
              <a:avLst/>
              <a:gdLst/>
              <a:ahLst/>
              <a:cxnLst/>
              <a:rect l="l" t="t" r="r" b="b"/>
              <a:pathLst>
                <a:path w="7404" h="4584" extrusionOk="0">
                  <a:moveTo>
                    <a:pt x="4899" y="1"/>
                  </a:moveTo>
                  <a:cubicBezTo>
                    <a:pt x="3781" y="1"/>
                    <a:pt x="2397" y="817"/>
                    <a:pt x="1224" y="1704"/>
                  </a:cubicBezTo>
                  <a:cubicBezTo>
                    <a:pt x="777" y="2041"/>
                    <a:pt x="358" y="2388"/>
                    <a:pt x="0" y="2707"/>
                  </a:cubicBezTo>
                  <a:cubicBezTo>
                    <a:pt x="29" y="2734"/>
                    <a:pt x="52" y="2762"/>
                    <a:pt x="74" y="2790"/>
                  </a:cubicBezTo>
                  <a:cubicBezTo>
                    <a:pt x="228" y="2972"/>
                    <a:pt x="349" y="3194"/>
                    <a:pt x="419" y="3440"/>
                  </a:cubicBezTo>
                  <a:cubicBezTo>
                    <a:pt x="485" y="3688"/>
                    <a:pt x="500" y="3937"/>
                    <a:pt x="464" y="4176"/>
                  </a:cubicBezTo>
                  <a:cubicBezTo>
                    <a:pt x="937" y="4259"/>
                    <a:pt x="1467" y="4369"/>
                    <a:pt x="2011" y="4506"/>
                  </a:cubicBezTo>
                  <a:lnTo>
                    <a:pt x="2014" y="4506"/>
                  </a:lnTo>
                  <a:cubicBezTo>
                    <a:pt x="2480" y="4554"/>
                    <a:pt x="2961" y="4584"/>
                    <a:pt x="3430" y="4584"/>
                  </a:cubicBezTo>
                  <a:cubicBezTo>
                    <a:pt x="5529" y="4584"/>
                    <a:pt x="7403" y="3985"/>
                    <a:pt x="6756" y="1668"/>
                  </a:cubicBezTo>
                  <a:cubicBezTo>
                    <a:pt x="6416" y="453"/>
                    <a:pt x="5731" y="1"/>
                    <a:pt x="4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5729625" y="3991350"/>
              <a:ext cx="153725" cy="168525"/>
            </a:xfrm>
            <a:custGeom>
              <a:avLst/>
              <a:gdLst/>
              <a:ahLst/>
              <a:cxnLst/>
              <a:rect l="l" t="t" r="r" b="b"/>
              <a:pathLst>
                <a:path w="6149" h="6741" extrusionOk="0">
                  <a:moveTo>
                    <a:pt x="2323" y="0"/>
                  </a:moveTo>
                  <a:cubicBezTo>
                    <a:pt x="537" y="0"/>
                    <a:pt x="72" y="2427"/>
                    <a:pt x="13" y="4598"/>
                  </a:cubicBezTo>
                  <a:lnTo>
                    <a:pt x="13" y="4602"/>
                  </a:lnTo>
                  <a:cubicBezTo>
                    <a:pt x="0" y="5164"/>
                    <a:pt x="9" y="5705"/>
                    <a:pt x="33" y="6185"/>
                  </a:cubicBezTo>
                  <a:cubicBezTo>
                    <a:pt x="42" y="6183"/>
                    <a:pt x="52" y="6183"/>
                    <a:pt x="62" y="6183"/>
                  </a:cubicBezTo>
                  <a:cubicBezTo>
                    <a:pt x="63" y="6183"/>
                    <a:pt x="64" y="6183"/>
                    <a:pt x="65" y="6183"/>
                  </a:cubicBezTo>
                  <a:cubicBezTo>
                    <a:pt x="68" y="6183"/>
                    <a:pt x="72" y="6181"/>
                    <a:pt x="75" y="6181"/>
                  </a:cubicBezTo>
                  <a:lnTo>
                    <a:pt x="147" y="6181"/>
                  </a:lnTo>
                  <a:cubicBezTo>
                    <a:pt x="163" y="6181"/>
                    <a:pt x="179" y="6181"/>
                    <a:pt x="196" y="6181"/>
                  </a:cubicBezTo>
                  <a:cubicBezTo>
                    <a:pt x="420" y="6181"/>
                    <a:pt x="650" y="6223"/>
                    <a:pt x="870" y="6316"/>
                  </a:cubicBezTo>
                  <a:cubicBezTo>
                    <a:pt x="1108" y="6418"/>
                    <a:pt x="1311" y="6564"/>
                    <a:pt x="1471" y="6741"/>
                  </a:cubicBezTo>
                  <a:cubicBezTo>
                    <a:pt x="1830" y="6424"/>
                    <a:pt x="2249" y="6076"/>
                    <a:pt x="2695" y="5738"/>
                  </a:cubicBezTo>
                  <a:cubicBezTo>
                    <a:pt x="4490" y="3903"/>
                    <a:pt x="6148" y="1406"/>
                    <a:pt x="3434" y="257"/>
                  </a:cubicBezTo>
                  <a:cubicBezTo>
                    <a:pt x="3016" y="80"/>
                    <a:pt x="2647" y="0"/>
                    <a:pt x="2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5569625" y="3997300"/>
              <a:ext cx="160875" cy="168125"/>
            </a:xfrm>
            <a:custGeom>
              <a:avLst/>
              <a:gdLst/>
              <a:ahLst/>
              <a:cxnLst/>
              <a:rect l="l" t="t" r="r" b="b"/>
              <a:pathLst>
                <a:path w="6435" h="6725" extrusionOk="0">
                  <a:moveTo>
                    <a:pt x="3852" y="1"/>
                  </a:moveTo>
                  <a:cubicBezTo>
                    <a:pt x="3483" y="1"/>
                    <a:pt x="3065" y="115"/>
                    <a:pt x="2590" y="373"/>
                  </a:cubicBezTo>
                  <a:cubicBezTo>
                    <a:pt x="0" y="1780"/>
                    <a:pt x="1889" y="4100"/>
                    <a:pt x="3849" y="5752"/>
                  </a:cubicBezTo>
                  <a:lnTo>
                    <a:pt x="3852" y="5752"/>
                  </a:lnTo>
                  <a:cubicBezTo>
                    <a:pt x="4283" y="6115"/>
                    <a:pt x="4715" y="6446"/>
                    <a:pt x="5104" y="6724"/>
                  </a:cubicBezTo>
                  <a:cubicBezTo>
                    <a:pt x="5118" y="6702"/>
                    <a:pt x="5135" y="6681"/>
                    <a:pt x="5153" y="6659"/>
                  </a:cubicBezTo>
                  <a:cubicBezTo>
                    <a:pt x="5157" y="6655"/>
                    <a:pt x="5159" y="6649"/>
                    <a:pt x="5165" y="6645"/>
                  </a:cubicBezTo>
                  <a:cubicBezTo>
                    <a:pt x="5168" y="6642"/>
                    <a:pt x="5168" y="6638"/>
                    <a:pt x="5172" y="6633"/>
                  </a:cubicBezTo>
                  <a:cubicBezTo>
                    <a:pt x="5319" y="6440"/>
                    <a:pt x="5505" y="6279"/>
                    <a:pt x="5731" y="6155"/>
                  </a:cubicBezTo>
                  <a:cubicBezTo>
                    <a:pt x="5956" y="6032"/>
                    <a:pt x="6195" y="5965"/>
                    <a:pt x="6434" y="5949"/>
                  </a:cubicBezTo>
                  <a:cubicBezTo>
                    <a:pt x="6411" y="5469"/>
                    <a:pt x="6401" y="4926"/>
                    <a:pt x="6415" y="4365"/>
                  </a:cubicBezTo>
                  <a:lnTo>
                    <a:pt x="6415" y="4362"/>
                  </a:lnTo>
                  <a:cubicBezTo>
                    <a:pt x="6155" y="2282"/>
                    <a:pt x="5497" y="1"/>
                    <a:pt x="3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5519275" y="4107450"/>
              <a:ext cx="177975" cy="111925"/>
            </a:xfrm>
            <a:custGeom>
              <a:avLst/>
              <a:gdLst/>
              <a:ahLst/>
              <a:cxnLst/>
              <a:rect l="l" t="t" r="r" b="b"/>
              <a:pathLst>
                <a:path w="7119" h="4477" extrusionOk="0">
                  <a:moveTo>
                    <a:pt x="2289" y="1"/>
                  </a:moveTo>
                  <a:cubicBezTo>
                    <a:pt x="1344" y="1"/>
                    <a:pt x="603" y="491"/>
                    <a:pt x="362" y="1850"/>
                  </a:cubicBezTo>
                  <a:cubicBezTo>
                    <a:pt x="0" y="3883"/>
                    <a:pt x="1362" y="4476"/>
                    <a:pt x="3074" y="4476"/>
                  </a:cubicBezTo>
                  <a:cubicBezTo>
                    <a:pt x="3805" y="4476"/>
                    <a:pt x="4599" y="4368"/>
                    <a:pt x="5350" y="4218"/>
                  </a:cubicBezTo>
                  <a:cubicBezTo>
                    <a:pt x="5902" y="4105"/>
                    <a:pt x="6434" y="3972"/>
                    <a:pt x="6897" y="3844"/>
                  </a:cubicBezTo>
                  <a:cubicBezTo>
                    <a:pt x="6885" y="3808"/>
                    <a:pt x="6875" y="3770"/>
                    <a:pt x="6866" y="3735"/>
                  </a:cubicBezTo>
                  <a:cubicBezTo>
                    <a:pt x="6808" y="3503"/>
                    <a:pt x="6794" y="3252"/>
                    <a:pt x="6841" y="3001"/>
                  </a:cubicBezTo>
                  <a:cubicBezTo>
                    <a:pt x="6886" y="2745"/>
                    <a:pt x="6984" y="2518"/>
                    <a:pt x="7118" y="2318"/>
                  </a:cubicBezTo>
                  <a:cubicBezTo>
                    <a:pt x="6729" y="2040"/>
                    <a:pt x="6296" y="1709"/>
                    <a:pt x="5866" y="1346"/>
                  </a:cubicBezTo>
                  <a:lnTo>
                    <a:pt x="5863" y="1346"/>
                  </a:lnTo>
                  <a:cubicBezTo>
                    <a:pt x="4699" y="634"/>
                    <a:pt x="3363" y="1"/>
                    <a:pt x="2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5515450" y="3969050"/>
              <a:ext cx="439725" cy="597200"/>
            </a:xfrm>
            <a:custGeom>
              <a:avLst/>
              <a:gdLst/>
              <a:ahLst/>
              <a:cxnLst/>
              <a:rect l="l" t="t" r="r" b="b"/>
              <a:pathLst>
                <a:path w="17589" h="23888" fill="none" extrusionOk="0">
                  <a:moveTo>
                    <a:pt x="5503" y="9754"/>
                  </a:moveTo>
                  <a:cubicBezTo>
                    <a:pt x="3777" y="10384"/>
                    <a:pt x="1971" y="11343"/>
                    <a:pt x="1798" y="12651"/>
                  </a:cubicBezTo>
                  <a:cubicBezTo>
                    <a:pt x="1727" y="13168"/>
                    <a:pt x="1917" y="13740"/>
                    <a:pt x="2469" y="14368"/>
                  </a:cubicBezTo>
                  <a:cubicBezTo>
                    <a:pt x="3140" y="15130"/>
                    <a:pt x="3797" y="15351"/>
                    <a:pt x="4421" y="15217"/>
                  </a:cubicBezTo>
                  <a:cubicBezTo>
                    <a:pt x="5605" y="14969"/>
                    <a:pt x="6663" y="13444"/>
                    <a:pt x="7432" y="11947"/>
                  </a:cubicBezTo>
                  <a:cubicBezTo>
                    <a:pt x="7380" y="12101"/>
                    <a:pt x="7331" y="12257"/>
                    <a:pt x="7282" y="12413"/>
                  </a:cubicBezTo>
                  <a:cubicBezTo>
                    <a:pt x="7259" y="12442"/>
                    <a:pt x="7239" y="12469"/>
                    <a:pt x="7224" y="12503"/>
                  </a:cubicBezTo>
                  <a:cubicBezTo>
                    <a:pt x="7142" y="12670"/>
                    <a:pt x="5807" y="15420"/>
                    <a:pt x="4865" y="19246"/>
                  </a:cubicBezTo>
                  <a:cubicBezTo>
                    <a:pt x="4862" y="19259"/>
                    <a:pt x="4858" y="19269"/>
                    <a:pt x="4858" y="19269"/>
                  </a:cubicBezTo>
                  <a:cubicBezTo>
                    <a:pt x="4594" y="20345"/>
                    <a:pt x="4362" y="21511"/>
                    <a:pt x="4198" y="22722"/>
                  </a:cubicBezTo>
                  <a:lnTo>
                    <a:pt x="4995" y="23887"/>
                  </a:lnTo>
                  <a:cubicBezTo>
                    <a:pt x="5145" y="22373"/>
                    <a:pt x="5420" y="20909"/>
                    <a:pt x="5749" y="19572"/>
                  </a:cubicBezTo>
                  <a:cubicBezTo>
                    <a:pt x="5752" y="19555"/>
                    <a:pt x="5756" y="19539"/>
                    <a:pt x="5759" y="19522"/>
                  </a:cubicBezTo>
                  <a:cubicBezTo>
                    <a:pt x="5772" y="19473"/>
                    <a:pt x="5785" y="19420"/>
                    <a:pt x="5799" y="19369"/>
                  </a:cubicBezTo>
                  <a:cubicBezTo>
                    <a:pt x="6146" y="17976"/>
                    <a:pt x="6548" y="16726"/>
                    <a:pt x="6917" y="15707"/>
                  </a:cubicBezTo>
                  <a:cubicBezTo>
                    <a:pt x="7051" y="16328"/>
                    <a:pt x="7385" y="16812"/>
                    <a:pt x="8001" y="17045"/>
                  </a:cubicBezTo>
                  <a:cubicBezTo>
                    <a:pt x="8311" y="17161"/>
                    <a:pt x="8688" y="17215"/>
                    <a:pt x="9152" y="17194"/>
                  </a:cubicBezTo>
                  <a:cubicBezTo>
                    <a:pt x="10165" y="17145"/>
                    <a:pt x="10744" y="16769"/>
                    <a:pt x="11029" y="16201"/>
                  </a:cubicBezTo>
                  <a:cubicBezTo>
                    <a:pt x="11573" y="15114"/>
                    <a:pt x="11036" y="13330"/>
                    <a:pt x="10345" y="11793"/>
                  </a:cubicBezTo>
                  <a:cubicBezTo>
                    <a:pt x="11735" y="13949"/>
                    <a:pt x="13799" y="16126"/>
                    <a:pt x="15524" y="13736"/>
                  </a:cubicBezTo>
                  <a:cubicBezTo>
                    <a:pt x="17251" y="11345"/>
                    <a:pt x="14538" y="10070"/>
                    <a:pt x="12055" y="9432"/>
                  </a:cubicBezTo>
                  <a:cubicBezTo>
                    <a:pt x="14605" y="9691"/>
                    <a:pt x="17588" y="9430"/>
                    <a:pt x="16796" y="6594"/>
                  </a:cubicBezTo>
                  <a:cubicBezTo>
                    <a:pt x="15999" y="3750"/>
                    <a:pt x="13311" y="5083"/>
                    <a:pt x="11264" y="6630"/>
                  </a:cubicBezTo>
                  <a:cubicBezTo>
                    <a:pt x="13059" y="4795"/>
                    <a:pt x="14718" y="2298"/>
                    <a:pt x="12004" y="1149"/>
                  </a:cubicBezTo>
                  <a:cubicBezTo>
                    <a:pt x="9290" y="1"/>
                    <a:pt x="8652" y="2924"/>
                    <a:pt x="8583" y="5490"/>
                  </a:cubicBezTo>
                  <a:cubicBezTo>
                    <a:pt x="8266" y="2944"/>
                    <a:pt x="7349" y="95"/>
                    <a:pt x="4758" y="1502"/>
                  </a:cubicBezTo>
                  <a:cubicBezTo>
                    <a:pt x="2168" y="2908"/>
                    <a:pt x="4058" y="5229"/>
                    <a:pt x="6018" y="6881"/>
                  </a:cubicBezTo>
                  <a:cubicBezTo>
                    <a:pt x="3830" y="5543"/>
                    <a:pt x="1031" y="4481"/>
                    <a:pt x="517" y="7384"/>
                  </a:cubicBezTo>
                  <a:cubicBezTo>
                    <a:pt x="0" y="10286"/>
                    <a:pt x="2991" y="10257"/>
                    <a:pt x="5503" y="9754"/>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5518500" y="4508850"/>
              <a:ext cx="229525" cy="106000"/>
            </a:xfrm>
            <a:custGeom>
              <a:avLst/>
              <a:gdLst/>
              <a:ahLst/>
              <a:cxnLst/>
              <a:rect l="l" t="t" r="r" b="b"/>
              <a:pathLst>
                <a:path w="9181" h="4240" fill="none" extrusionOk="0">
                  <a:moveTo>
                    <a:pt x="7395" y="4240"/>
                  </a:moveTo>
                  <a:cubicBezTo>
                    <a:pt x="7395" y="4240"/>
                    <a:pt x="9181" y="2714"/>
                    <a:pt x="8442" y="1935"/>
                  </a:cubicBezTo>
                  <a:cubicBezTo>
                    <a:pt x="7703" y="1159"/>
                    <a:pt x="6162" y="2822"/>
                    <a:pt x="6162" y="2822"/>
                  </a:cubicBezTo>
                  <a:cubicBezTo>
                    <a:pt x="6162" y="2822"/>
                    <a:pt x="6717" y="1344"/>
                    <a:pt x="6162" y="1158"/>
                  </a:cubicBezTo>
                  <a:cubicBezTo>
                    <a:pt x="5608" y="974"/>
                    <a:pt x="4622" y="2698"/>
                    <a:pt x="4622" y="2698"/>
                  </a:cubicBezTo>
                  <a:cubicBezTo>
                    <a:pt x="4622" y="2698"/>
                    <a:pt x="4191" y="0"/>
                    <a:pt x="2528" y="117"/>
                  </a:cubicBezTo>
                  <a:cubicBezTo>
                    <a:pt x="864" y="234"/>
                    <a:pt x="2774" y="2822"/>
                    <a:pt x="2774" y="2822"/>
                  </a:cubicBezTo>
                  <a:cubicBezTo>
                    <a:pt x="2774" y="2822"/>
                    <a:pt x="1726" y="1715"/>
                    <a:pt x="864" y="2176"/>
                  </a:cubicBezTo>
                  <a:cubicBezTo>
                    <a:pt x="0" y="2638"/>
                    <a:pt x="1664" y="3752"/>
                    <a:pt x="1664" y="3752"/>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5682875" y="4295550"/>
              <a:ext cx="6750" cy="71050"/>
            </a:xfrm>
            <a:custGeom>
              <a:avLst/>
              <a:gdLst/>
              <a:ahLst/>
              <a:cxnLst/>
              <a:rect l="l" t="t" r="r" b="b"/>
              <a:pathLst>
                <a:path w="270" h="2842" fill="none" extrusionOk="0">
                  <a:moveTo>
                    <a:pt x="269" y="2842"/>
                  </a:moveTo>
                  <a:cubicBezTo>
                    <a:pt x="269" y="2842"/>
                    <a:pt x="0" y="1875"/>
                    <a:pt x="269"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9"/>
          <p:cNvSpPr txBox="1">
            <a:spLocks noGrp="1"/>
          </p:cNvSpPr>
          <p:nvPr>
            <p:ph type="title"/>
          </p:nvPr>
        </p:nvSpPr>
        <p:spPr>
          <a:xfrm>
            <a:off x="1601750" y="768600"/>
            <a:ext cx="5940600" cy="184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7" name="Google Shape;307;p9"/>
          <p:cNvSpPr txBox="1">
            <a:spLocks noGrp="1"/>
          </p:cNvSpPr>
          <p:nvPr>
            <p:ph type="subTitle" idx="1"/>
          </p:nvPr>
        </p:nvSpPr>
        <p:spPr>
          <a:xfrm>
            <a:off x="2331750" y="2615275"/>
            <a:ext cx="44805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5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25"/>
        <p:cNvGrpSpPr/>
        <p:nvPr/>
      </p:nvGrpSpPr>
      <p:grpSpPr>
        <a:xfrm>
          <a:off x="0" y="0"/>
          <a:ext cx="0" cy="0"/>
          <a:chOff x="0" y="0"/>
          <a:chExt cx="0" cy="0"/>
        </a:xfrm>
      </p:grpSpPr>
      <p:grpSp>
        <p:nvGrpSpPr>
          <p:cNvPr id="426" name="Google Shape;426;p17"/>
          <p:cNvGrpSpPr/>
          <p:nvPr/>
        </p:nvGrpSpPr>
        <p:grpSpPr>
          <a:xfrm>
            <a:off x="-246269" y="3691025"/>
            <a:ext cx="9650679" cy="2018196"/>
            <a:chOff x="-246269" y="3691025"/>
            <a:chExt cx="9650679" cy="2018196"/>
          </a:xfrm>
        </p:grpSpPr>
        <p:sp>
          <p:nvSpPr>
            <p:cNvPr id="427" name="Google Shape;427;p17"/>
            <p:cNvSpPr/>
            <p:nvPr/>
          </p:nvSpPr>
          <p:spPr>
            <a:xfrm flipH="1">
              <a:off x="-246269" y="3691025"/>
              <a:ext cx="9650679" cy="2018196"/>
            </a:xfrm>
            <a:custGeom>
              <a:avLst/>
              <a:gdLst/>
              <a:ahLst/>
              <a:cxnLst/>
              <a:rect l="l" t="t" r="r" b="b"/>
              <a:pathLst>
                <a:path w="179314" h="37499" extrusionOk="0">
                  <a:moveTo>
                    <a:pt x="92556" y="1"/>
                  </a:moveTo>
                  <a:cubicBezTo>
                    <a:pt x="82965" y="1"/>
                    <a:pt x="72952" y="2341"/>
                    <a:pt x="66759" y="8988"/>
                  </a:cubicBezTo>
                  <a:cubicBezTo>
                    <a:pt x="65763" y="6542"/>
                    <a:pt x="55537" y="3153"/>
                    <a:pt x="44680" y="3153"/>
                  </a:cubicBezTo>
                  <a:cubicBezTo>
                    <a:pt x="36181" y="3153"/>
                    <a:pt x="27296" y="5230"/>
                    <a:pt x="22146" y="11461"/>
                  </a:cubicBezTo>
                  <a:cubicBezTo>
                    <a:pt x="21493" y="10412"/>
                    <a:pt x="20411" y="9966"/>
                    <a:pt x="19298" y="9966"/>
                  </a:cubicBezTo>
                  <a:cubicBezTo>
                    <a:pt x="17379" y="9966"/>
                    <a:pt x="15367" y="11291"/>
                    <a:pt x="15307" y="13130"/>
                  </a:cubicBezTo>
                  <a:cubicBezTo>
                    <a:pt x="13648" y="9002"/>
                    <a:pt x="5053" y="7256"/>
                    <a:pt x="1216" y="7256"/>
                  </a:cubicBezTo>
                  <a:cubicBezTo>
                    <a:pt x="725" y="7256"/>
                    <a:pt x="312" y="7285"/>
                    <a:pt x="1" y="7340"/>
                  </a:cubicBezTo>
                  <a:lnTo>
                    <a:pt x="1" y="37498"/>
                  </a:lnTo>
                  <a:lnTo>
                    <a:pt x="179313" y="37498"/>
                  </a:lnTo>
                  <a:lnTo>
                    <a:pt x="179313" y="7990"/>
                  </a:lnTo>
                  <a:cubicBezTo>
                    <a:pt x="179313" y="7990"/>
                    <a:pt x="177267" y="7283"/>
                    <a:pt x="174812" y="7283"/>
                  </a:cubicBezTo>
                  <a:cubicBezTo>
                    <a:pt x="172621" y="7283"/>
                    <a:pt x="170105" y="7846"/>
                    <a:pt x="168428" y="9979"/>
                  </a:cubicBezTo>
                  <a:cubicBezTo>
                    <a:pt x="167512" y="6525"/>
                    <a:pt x="156303" y="672"/>
                    <a:pt x="144885" y="672"/>
                  </a:cubicBezTo>
                  <a:cubicBezTo>
                    <a:pt x="138611" y="672"/>
                    <a:pt x="132275" y="2439"/>
                    <a:pt x="127547" y="7341"/>
                  </a:cubicBezTo>
                  <a:cubicBezTo>
                    <a:pt x="126583" y="6103"/>
                    <a:pt x="125128" y="5592"/>
                    <a:pt x="123656" y="5592"/>
                  </a:cubicBezTo>
                  <a:cubicBezTo>
                    <a:pt x="121599" y="5592"/>
                    <a:pt x="119508" y="6588"/>
                    <a:pt x="118672" y="7991"/>
                  </a:cubicBezTo>
                  <a:cubicBezTo>
                    <a:pt x="117746" y="4288"/>
                    <a:pt x="105536" y="1"/>
                    <a:pt x="92556"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flipH="1">
              <a:off x="7865339" y="4530937"/>
              <a:ext cx="139921" cy="59784"/>
            </a:xfrm>
            <a:custGeom>
              <a:avLst/>
              <a:gdLst/>
              <a:ahLst/>
              <a:cxnLst/>
              <a:rect l="l" t="t" r="r" b="b"/>
              <a:pathLst>
                <a:path w="3410" h="1457" fill="none" extrusionOk="0">
                  <a:moveTo>
                    <a:pt x="3410" y="1456"/>
                  </a:moveTo>
                  <a:cubicBezTo>
                    <a:pt x="3333" y="647"/>
                    <a:pt x="2569" y="44"/>
                    <a:pt x="1776" y="22"/>
                  </a:cubicBezTo>
                  <a:cubicBezTo>
                    <a:pt x="983" y="0"/>
                    <a:pt x="513" y="512"/>
                    <a:pt x="1" y="1159"/>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17"/>
            <p:cNvGrpSpPr/>
            <p:nvPr/>
          </p:nvGrpSpPr>
          <p:grpSpPr>
            <a:xfrm flipH="1">
              <a:off x="7404357" y="4140062"/>
              <a:ext cx="239507" cy="102499"/>
              <a:chOff x="1852125" y="2937450"/>
              <a:chExt cx="145925" cy="62450"/>
            </a:xfrm>
          </p:grpSpPr>
          <p:sp>
            <p:nvSpPr>
              <p:cNvPr id="430" name="Google Shape;430;p17"/>
              <p:cNvSpPr/>
              <p:nvPr/>
            </p:nvSpPr>
            <p:spPr>
              <a:xfrm>
                <a:off x="1852125" y="2963450"/>
                <a:ext cx="85250" cy="36450"/>
              </a:xfrm>
              <a:custGeom>
                <a:avLst/>
                <a:gdLst/>
                <a:ahLst/>
                <a:cxnLst/>
                <a:rect l="l" t="t" r="r" b="b"/>
                <a:pathLst>
                  <a:path w="3410" h="1458" fill="none" extrusionOk="0">
                    <a:moveTo>
                      <a:pt x="3409" y="1458"/>
                    </a:moveTo>
                    <a:cubicBezTo>
                      <a:pt x="3332" y="648"/>
                      <a:pt x="2568" y="45"/>
                      <a:pt x="1775" y="23"/>
                    </a:cubicBezTo>
                    <a:cubicBezTo>
                      <a:pt x="982" y="1"/>
                      <a:pt x="512" y="513"/>
                      <a:pt x="0"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1912750" y="2937450"/>
                <a:ext cx="85300" cy="36450"/>
              </a:xfrm>
              <a:custGeom>
                <a:avLst/>
                <a:gdLst/>
                <a:ahLst/>
                <a:cxnLst/>
                <a:rect l="l" t="t" r="r" b="b"/>
                <a:pathLst>
                  <a:path w="3412" h="1458" fill="none" extrusionOk="0">
                    <a:moveTo>
                      <a:pt x="3411" y="1457"/>
                    </a:moveTo>
                    <a:cubicBezTo>
                      <a:pt x="3333" y="647"/>
                      <a:pt x="2570" y="44"/>
                      <a:pt x="1777" y="22"/>
                    </a:cubicBezTo>
                    <a:cubicBezTo>
                      <a:pt x="984" y="0"/>
                      <a:pt x="513" y="512"/>
                      <a:pt x="1"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17"/>
            <p:cNvSpPr/>
            <p:nvPr/>
          </p:nvSpPr>
          <p:spPr>
            <a:xfrm flipH="1">
              <a:off x="1498704" y="4203323"/>
              <a:ext cx="139921" cy="59825"/>
            </a:xfrm>
            <a:custGeom>
              <a:avLst/>
              <a:gdLst/>
              <a:ahLst/>
              <a:cxnLst/>
              <a:rect l="l" t="t" r="r" b="b"/>
              <a:pathLst>
                <a:path w="3410" h="1458" fill="none" extrusionOk="0">
                  <a:moveTo>
                    <a:pt x="0" y="1458"/>
                  </a:moveTo>
                  <a:cubicBezTo>
                    <a:pt x="77" y="648"/>
                    <a:pt x="842" y="45"/>
                    <a:pt x="1634" y="23"/>
                  </a:cubicBezTo>
                  <a:cubicBezTo>
                    <a:pt x="2427" y="1"/>
                    <a:pt x="2898" y="513"/>
                    <a:pt x="3410" y="1161"/>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17"/>
            <p:cNvGrpSpPr/>
            <p:nvPr/>
          </p:nvGrpSpPr>
          <p:grpSpPr>
            <a:xfrm flipH="1">
              <a:off x="1732385" y="3963716"/>
              <a:ext cx="239507" cy="102499"/>
              <a:chOff x="3312825" y="2965525"/>
              <a:chExt cx="145925" cy="62450"/>
            </a:xfrm>
          </p:grpSpPr>
          <p:sp>
            <p:nvSpPr>
              <p:cNvPr id="434" name="Google Shape;434;p17"/>
              <p:cNvSpPr/>
              <p:nvPr/>
            </p:nvSpPr>
            <p:spPr>
              <a:xfrm>
                <a:off x="3373475" y="2991550"/>
                <a:ext cx="85275" cy="36425"/>
              </a:xfrm>
              <a:custGeom>
                <a:avLst/>
                <a:gdLst/>
                <a:ahLst/>
                <a:cxnLst/>
                <a:rect l="l" t="t" r="r" b="b"/>
                <a:pathLst>
                  <a:path w="3411" h="1457" fill="none" extrusionOk="0">
                    <a:moveTo>
                      <a:pt x="0" y="1457"/>
                    </a:moveTo>
                    <a:cubicBezTo>
                      <a:pt x="77" y="648"/>
                      <a:pt x="841" y="44"/>
                      <a:pt x="1634" y="22"/>
                    </a:cubicBezTo>
                    <a:cubicBezTo>
                      <a:pt x="2427" y="0"/>
                      <a:pt x="2898" y="512"/>
                      <a:pt x="3410"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312825" y="2965525"/>
                <a:ext cx="85250" cy="36450"/>
              </a:xfrm>
              <a:custGeom>
                <a:avLst/>
                <a:gdLst/>
                <a:ahLst/>
                <a:cxnLst/>
                <a:rect l="l" t="t" r="r" b="b"/>
                <a:pathLst>
                  <a:path w="3410" h="1458" fill="none" extrusionOk="0">
                    <a:moveTo>
                      <a:pt x="0" y="1457"/>
                    </a:moveTo>
                    <a:cubicBezTo>
                      <a:pt x="77" y="648"/>
                      <a:pt x="840" y="45"/>
                      <a:pt x="1633" y="23"/>
                    </a:cubicBezTo>
                    <a:cubicBezTo>
                      <a:pt x="2426" y="1"/>
                      <a:pt x="2897" y="513"/>
                      <a:pt x="3409"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6" name="Google Shape;436;p17"/>
          <p:cNvGrpSpPr/>
          <p:nvPr/>
        </p:nvGrpSpPr>
        <p:grpSpPr>
          <a:xfrm>
            <a:off x="-506887" y="4499050"/>
            <a:ext cx="10172060" cy="2092137"/>
            <a:chOff x="-506887" y="4499050"/>
            <a:chExt cx="10172060" cy="2092137"/>
          </a:xfrm>
        </p:grpSpPr>
        <p:sp>
          <p:nvSpPr>
            <p:cNvPr id="437" name="Google Shape;437;p17"/>
            <p:cNvSpPr/>
            <p:nvPr/>
          </p:nvSpPr>
          <p:spPr>
            <a:xfrm flipH="1">
              <a:off x="-506887" y="4499050"/>
              <a:ext cx="10172060" cy="2092137"/>
            </a:xfrm>
            <a:custGeom>
              <a:avLst/>
              <a:gdLst/>
              <a:ahLst/>
              <a:cxnLst/>
              <a:rect l="l" t="t" r="r" b="b"/>
              <a:pathLst>
                <a:path w="175335" h="36062" extrusionOk="0">
                  <a:moveTo>
                    <a:pt x="87668" y="0"/>
                  </a:moveTo>
                  <a:cubicBezTo>
                    <a:pt x="64417" y="0"/>
                    <a:pt x="42119" y="1900"/>
                    <a:pt x="25678" y="5281"/>
                  </a:cubicBezTo>
                  <a:cubicBezTo>
                    <a:pt x="9237" y="8663"/>
                    <a:pt x="1" y="13248"/>
                    <a:pt x="1" y="18031"/>
                  </a:cubicBezTo>
                  <a:cubicBezTo>
                    <a:pt x="1" y="22813"/>
                    <a:pt x="9237" y="27398"/>
                    <a:pt x="25678" y="30780"/>
                  </a:cubicBezTo>
                  <a:cubicBezTo>
                    <a:pt x="42119" y="34162"/>
                    <a:pt x="64417" y="36061"/>
                    <a:pt x="87668" y="36061"/>
                  </a:cubicBezTo>
                  <a:cubicBezTo>
                    <a:pt x="110920" y="36061"/>
                    <a:pt x="133217" y="34162"/>
                    <a:pt x="149659" y="30780"/>
                  </a:cubicBezTo>
                  <a:cubicBezTo>
                    <a:pt x="166099" y="27398"/>
                    <a:pt x="175335" y="22813"/>
                    <a:pt x="175335" y="18031"/>
                  </a:cubicBezTo>
                  <a:cubicBezTo>
                    <a:pt x="175335" y="13248"/>
                    <a:pt x="166099" y="8663"/>
                    <a:pt x="149659" y="5281"/>
                  </a:cubicBezTo>
                  <a:cubicBezTo>
                    <a:pt x="133217" y="1900"/>
                    <a:pt x="110920" y="0"/>
                    <a:pt x="87668"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flipH="1">
              <a:off x="1936008" y="4920499"/>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17"/>
          <p:cNvGrpSpPr/>
          <p:nvPr/>
        </p:nvGrpSpPr>
        <p:grpSpPr>
          <a:xfrm flipH="1">
            <a:off x="633558" y="4183144"/>
            <a:ext cx="565003" cy="832113"/>
            <a:chOff x="5515450" y="3969050"/>
            <a:chExt cx="439725" cy="645800"/>
          </a:xfrm>
        </p:grpSpPr>
        <p:sp>
          <p:nvSpPr>
            <p:cNvPr id="440" name="Google Shape;440;p17"/>
            <p:cNvSpPr/>
            <p:nvPr/>
          </p:nvSpPr>
          <p:spPr>
            <a:xfrm>
              <a:off x="5620400" y="4279375"/>
              <a:ext cx="77175" cy="286875"/>
            </a:xfrm>
            <a:custGeom>
              <a:avLst/>
              <a:gdLst/>
              <a:ahLst/>
              <a:cxnLst/>
              <a:rect l="l" t="t" r="r" b="b"/>
              <a:pathLst>
                <a:path w="3087" h="11475" extrusionOk="0">
                  <a:moveTo>
                    <a:pt x="3086" y="0"/>
                  </a:moveTo>
                  <a:lnTo>
                    <a:pt x="3086" y="0"/>
                  </a:lnTo>
                  <a:cubicBezTo>
                    <a:pt x="3062" y="29"/>
                    <a:pt x="3043" y="56"/>
                    <a:pt x="3027" y="90"/>
                  </a:cubicBezTo>
                  <a:cubicBezTo>
                    <a:pt x="2945" y="257"/>
                    <a:pt x="1611" y="3007"/>
                    <a:pt x="669" y="6833"/>
                  </a:cubicBezTo>
                  <a:cubicBezTo>
                    <a:pt x="665" y="6846"/>
                    <a:pt x="662" y="6856"/>
                    <a:pt x="662" y="6856"/>
                  </a:cubicBezTo>
                  <a:cubicBezTo>
                    <a:pt x="397" y="7932"/>
                    <a:pt x="165" y="9098"/>
                    <a:pt x="1" y="10309"/>
                  </a:cubicBezTo>
                  <a:lnTo>
                    <a:pt x="798" y="11474"/>
                  </a:lnTo>
                  <a:cubicBezTo>
                    <a:pt x="948" y="9960"/>
                    <a:pt x="1223" y="8496"/>
                    <a:pt x="1551" y="7159"/>
                  </a:cubicBezTo>
                  <a:cubicBezTo>
                    <a:pt x="1554" y="7142"/>
                    <a:pt x="1558" y="7126"/>
                    <a:pt x="1561" y="7109"/>
                  </a:cubicBezTo>
                  <a:cubicBezTo>
                    <a:pt x="1573" y="7061"/>
                    <a:pt x="1585" y="7009"/>
                    <a:pt x="1600" y="6957"/>
                  </a:cubicBezTo>
                  <a:cubicBezTo>
                    <a:pt x="1947" y="5564"/>
                    <a:pt x="2349" y="4314"/>
                    <a:pt x="2717" y="3295"/>
                  </a:cubicBezTo>
                  <a:cubicBezTo>
                    <a:pt x="2515" y="2375"/>
                    <a:pt x="2734" y="1156"/>
                    <a:pt x="3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5689150" y="4145875"/>
              <a:ext cx="89725" cy="88775"/>
            </a:xfrm>
            <a:custGeom>
              <a:avLst/>
              <a:gdLst/>
              <a:ahLst/>
              <a:cxnLst/>
              <a:rect l="l" t="t" r="r" b="b"/>
              <a:pathLst>
                <a:path w="3589" h="3551" extrusionOk="0">
                  <a:moveTo>
                    <a:pt x="1820" y="1"/>
                  </a:moveTo>
                  <a:cubicBezTo>
                    <a:pt x="1802" y="1"/>
                    <a:pt x="1783" y="1"/>
                    <a:pt x="1765" y="2"/>
                  </a:cubicBezTo>
                  <a:cubicBezTo>
                    <a:pt x="1736" y="2"/>
                    <a:pt x="1708" y="2"/>
                    <a:pt x="1680" y="5"/>
                  </a:cubicBezTo>
                  <a:cubicBezTo>
                    <a:pt x="1670" y="5"/>
                    <a:pt x="1660" y="5"/>
                    <a:pt x="1650" y="7"/>
                  </a:cubicBezTo>
                  <a:cubicBezTo>
                    <a:pt x="1412" y="24"/>
                    <a:pt x="1172" y="90"/>
                    <a:pt x="946" y="214"/>
                  </a:cubicBezTo>
                  <a:cubicBezTo>
                    <a:pt x="722" y="337"/>
                    <a:pt x="536" y="498"/>
                    <a:pt x="388" y="691"/>
                  </a:cubicBezTo>
                  <a:cubicBezTo>
                    <a:pt x="384" y="695"/>
                    <a:pt x="384" y="699"/>
                    <a:pt x="382" y="704"/>
                  </a:cubicBezTo>
                  <a:cubicBezTo>
                    <a:pt x="377" y="707"/>
                    <a:pt x="374" y="713"/>
                    <a:pt x="368" y="717"/>
                  </a:cubicBezTo>
                  <a:cubicBezTo>
                    <a:pt x="352" y="740"/>
                    <a:pt x="339" y="762"/>
                    <a:pt x="324" y="783"/>
                  </a:cubicBezTo>
                  <a:lnTo>
                    <a:pt x="324" y="783"/>
                  </a:lnTo>
                  <a:cubicBezTo>
                    <a:pt x="323" y="782"/>
                    <a:pt x="323" y="782"/>
                    <a:pt x="323" y="781"/>
                  </a:cubicBezTo>
                  <a:cubicBezTo>
                    <a:pt x="189" y="981"/>
                    <a:pt x="91" y="1208"/>
                    <a:pt x="46" y="1464"/>
                  </a:cubicBezTo>
                  <a:cubicBezTo>
                    <a:pt x="1" y="1715"/>
                    <a:pt x="13" y="1965"/>
                    <a:pt x="71" y="2198"/>
                  </a:cubicBezTo>
                  <a:cubicBezTo>
                    <a:pt x="81" y="2235"/>
                    <a:pt x="91" y="2273"/>
                    <a:pt x="102" y="2307"/>
                  </a:cubicBezTo>
                  <a:cubicBezTo>
                    <a:pt x="173" y="2539"/>
                    <a:pt x="291" y="2756"/>
                    <a:pt x="461" y="2948"/>
                  </a:cubicBezTo>
                  <a:cubicBezTo>
                    <a:pt x="630" y="3141"/>
                    <a:pt x="832" y="3286"/>
                    <a:pt x="1050" y="3387"/>
                  </a:cubicBezTo>
                  <a:cubicBezTo>
                    <a:pt x="1054" y="3387"/>
                    <a:pt x="1057" y="3389"/>
                    <a:pt x="1060" y="3391"/>
                  </a:cubicBezTo>
                  <a:cubicBezTo>
                    <a:pt x="1064" y="3393"/>
                    <a:pt x="1070" y="3394"/>
                    <a:pt x="1076" y="3398"/>
                  </a:cubicBezTo>
                  <a:cubicBezTo>
                    <a:pt x="1103" y="3408"/>
                    <a:pt x="1129" y="3420"/>
                    <a:pt x="1158" y="3427"/>
                  </a:cubicBezTo>
                  <a:lnTo>
                    <a:pt x="1158" y="3431"/>
                  </a:lnTo>
                  <a:cubicBezTo>
                    <a:pt x="1355" y="3506"/>
                    <a:pt x="1570" y="3551"/>
                    <a:pt x="1794" y="3551"/>
                  </a:cubicBezTo>
                  <a:cubicBezTo>
                    <a:pt x="1823" y="3551"/>
                    <a:pt x="1851" y="3550"/>
                    <a:pt x="1880" y="3548"/>
                  </a:cubicBezTo>
                  <a:cubicBezTo>
                    <a:pt x="2138" y="3536"/>
                    <a:pt x="2380" y="3468"/>
                    <a:pt x="2594" y="3359"/>
                  </a:cubicBezTo>
                  <a:cubicBezTo>
                    <a:pt x="2596" y="3356"/>
                    <a:pt x="2600" y="3356"/>
                    <a:pt x="2606" y="3355"/>
                  </a:cubicBezTo>
                  <a:cubicBezTo>
                    <a:pt x="2635" y="3341"/>
                    <a:pt x="2662" y="3325"/>
                    <a:pt x="2691" y="3306"/>
                  </a:cubicBezTo>
                  <a:cubicBezTo>
                    <a:pt x="2900" y="3188"/>
                    <a:pt x="3087" y="3022"/>
                    <a:pt x="3238" y="2813"/>
                  </a:cubicBezTo>
                  <a:cubicBezTo>
                    <a:pt x="3388" y="2607"/>
                    <a:pt x="3486" y="2378"/>
                    <a:pt x="3532" y="2139"/>
                  </a:cubicBezTo>
                  <a:cubicBezTo>
                    <a:pt x="3535" y="2136"/>
                    <a:pt x="3535" y="2130"/>
                    <a:pt x="3536" y="2122"/>
                  </a:cubicBezTo>
                  <a:cubicBezTo>
                    <a:pt x="3540" y="2093"/>
                    <a:pt x="3548" y="2061"/>
                    <a:pt x="3550" y="2031"/>
                  </a:cubicBezTo>
                  <a:lnTo>
                    <a:pt x="3553" y="2031"/>
                  </a:lnTo>
                  <a:cubicBezTo>
                    <a:pt x="3588" y="1792"/>
                    <a:pt x="3575" y="1543"/>
                    <a:pt x="3508" y="1295"/>
                  </a:cubicBezTo>
                  <a:cubicBezTo>
                    <a:pt x="3438" y="1048"/>
                    <a:pt x="3317" y="827"/>
                    <a:pt x="3163" y="645"/>
                  </a:cubicBezTo>
                  <a:cubicBezTo>
                    <a:pt x="3141" y="616"/>
                    <a:pt x="3118" y="589"/>
                    <a:pt x="3089" y="562"/>
                  </a:cubicBezTo>
                  <a:cubicBezTo>
                    <a:pt x="2927" y="383"/>
                    <a:pt x="2726" y="238"/>
                    <a:pt x="2487" y="137"/>
                  </a:cubicBezTo>
                  <a:cubicBezTo>
                    <a:pt x="2271" y="44"/>
                    <a:pt x="2043" y="1"/>
                    <a:pt x="1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5558600" y="4203550"/>
              <a:ext cx="159500" cy="146850"/>
            </a:xfrm>
            <a:custGeom>
              <a:avLst/>
              <a:gdLst/>
              <a:ahLst/>
              <a:cxnLst/>
              <a:rect l="l" t="t" r="r" b="b"/>
              <a:pathLst>
                <a:path w="6380" h="5874" extrusionOk="0">
                  <a:moveTo>
                    <a:pt x="5324" y="0"/>
                  </a:moveTo>
                  <a:cubicBezTo>
                    <a:pt x="4860" y="128"/>
                    <a:pt x="4331" y="261"/>
                    <a:pt x="3777" y="374"/>
                  </a:cubicBezTo>
                  <a:cubicBezTo>
                    <a:pt x="2051" y="1004"/>
                    <a:pt x="245" y="1963"/>
                    <a:pt x="72" y="3271"/>
                  </a:cubicBezTo>
                  <a:cubicBezTo>
                    <a:pt x="1" y="3788"/>
                    <a:pt x="191" y="4360"/>
                    <a:pt x="743" y="4988"/>
                  </a:cubicBezTo>
                  <a:cubicBezTo>
                    <a:pt x="1293" y="5612"/>
                    <a:pt x="1833" y="5874"/>
                    <a:pt x="2354" y="5874"/>
                  </a:cubicBezTo>
                  <a:cubicBezTo>
                    <a:pt x="2469" y="5874"/>
                    <a:pt x="2583" y="5861"/>
                    <a:pt x="2695" y="5837"/>
                  </a:cubicBezTo>
                  <a:cubicBezTo>
                    <a:pt x="3879" y="5589"/>
                    <a:pt x="4937" y="4064"/>
                    <a:pt x="5707" y="2567"/>
                  </a:cubicBezTo>
                  <a:cubicBezTo>
                    <a:pt x="5707" y="2567"/>
                    <a:pt x="5707" y="2565"/>
                    <a:pt x="5709" y="2563"/>
                  </a:cubicBezTo>
                  <a:cubicBezTo>
                    <a:pt x="5967" y="2064"/>
                    <a:pt x="6189" y="1570"/>
                    <a:pt x="6380" y="1125"/>
                  </a:cubicBezTo>
                  <a:cubicBezTo>
                    <a:pt x="6351" y="1113"/>
                    <a:pt x="6325" y="1103"/>
                    <a:pt x="6298" y="1092"/>
                  </a:cubicBezTo>
                  <a:cubicBezTo>
                    <a:pt x="6292" y="1089"/>
                    <a:pt x="6286" y="1087"/>
                    <a:pt x="6282" y="1085"/>
                  </a:cubicBezTo>
                  <a:cubicBezTo>
                    <a:pt x="6280" y="1082"/>
                    <a:pt x="6277" y="1081"/>
                    <a:pt x="6272" y="1081"/>
                  </a:cubicBezTo>
                  <a:cubicBezTo>
                    <a:pt x="6054" y="980"/>
                    <a:pt x="5851" y="836"/>
                    <a:pt x="5683" y="644"/>
                  </a:cubicBezTo>
                  <a:cubicBezTo>
                    <a:pt x="5514" y="449"/>
                    <a:pt x="5395" y="231"/>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5683250" y="4228550"/>
              <a:ext cx="121475" cy="170500"/>
            </a:xfrm>
            <a:custGeom>
              <a:avLst/>
              <a:gdLst/>
              <a:ahLst/>
              <a:cxnLst/>
              <a:rect l="l" t="t" r="r" b="b"/>
              <a:pathLst>
                <a:path w="4859" h="6820" extrusionOk="0">
                  <a:moveTo>
                    <a:pt x="2927" y="0"/>
                  </a:moveTo>
                  <a:cubicBezTo>
                    <a:pt x="2898" y="17"/>
                    <a:pt x="2871" y="33"/>
                    <a:pt x="2842" y="49"/>
                  </a:cubicBezTo>
                  <a:cubicBezTo>
                    <a:pt x="2836" y="51"/>
                    <a:pt x="2832" y="51"/>
                    <a:pt x="2830" y="53"/>
                  </a:cubicBezTo>
                  <a:cubicBezTo>
                    <a:pt x="2616" y="162"/>
                    <a:pt x="2373" y="233"/>
                    <a:pt x="2116" y="244"/>
                  </a:cubicBezTo>
                  <a:cubicBezTo>
                    <a:pt x="2089" y="245"/>
                    <a:pt x="2062" y="246"/>
                    <a:pt x="2035" y="246"/>
                  </a:cubicBezTo>
                  <a:cubicBezTo>
                    <a:pt x="1809" y="246"/>
                    <a:pt x="1592" y="201"/>
                    <a:pt x="1394" y="125"/>
                  </a:cubicBezTo>
                  <a:cubicBezTo>
                    <a:pt x="1203" y="570"/>
                    <a:pt x="980" y="1064"/>
                    <a:pt x="723" y="1563"/>
                  </a:cubicBezTo>
                  <a:cubicBezTo>
                    <a:pt x="721" y="1566"/>
                    <a:pt x="721" y="1567"/>
                    <a:pt x="721" y="1567"/>
                  </a:cubicBezTo>
                  <a:cubicBezTo>
                    <a:pt x="668" y="1721"/>
                    <a:pt x="619" y="1877"/>
                    <a:pt x="570" y="2032"/>
                  </a:cubicBezTo>
                  <a:cubicBezTo>
                    <a:pt x="218" y="3187"/>
                    <a:pt x="1" y="4407"/>
                    <a:pt x="201" y="5328"/>
                  </a:cubicBezTo>
                  <a:cubicBezTo>
                    <a:pt x="337" y="5949"/>
                    <a:pt x="669" y="6433"/>
                    <a:pt x="1286" y="6666"/>
                  </a:cubicBezTo>
                  <a:cubicBezTo>
                    <a:pt x="1553" y="6766"/>
                    <a:pt x="1868" y="6820"/>
                    <a:pt x="2245" y="6820"/>
                  </a:cubicBezTo>
                  <a:cubicBezTo>
                    <a:pt x="2307" y="6820"/>
                    <a:pt x="2371" y="6818"/>
                    <a:pt x="2437" y="6815"/>
                  </a:cubicBezTo>
                  <a:cubicBezTo>
                    <a:pt x="3450" y="6766"/>
                    <a:pt x="4030" y="6390"/>
                    <a:pt x="4314" y="5822"/>
                  </a:cubicBezTo>
                  <a:cubicBezTo>
                    <a:pt x="4858" y="4735"/>
                    <a:pt x="4322" y="2951"/>
                    <a:pt x="3630" y="1414"/>
                  </a:cubicBezTo>
                  <a:cubicBezTo>
                    <a:pt x="3630" y="1412"/>
                    <a:pt x="3628" y="1412"/>
                    <a:pt x="3628" y="1410"/>
                  </a:cubicBezTo>
                  <a:cubicBezTo>
                    <a:pt x="3399" y="903"/>
                    <a:pt x="3157" y="422"/>
                    <a:pt x="29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5756400" y="4196650"/>
              <a:ext cx="190250" cy="141900"/>
            </a:xfrm>
            <a:custGeom>
              <a:avLst/>
              <a:gdLst/>
              <a:ahLst/>
              <a:cxnLst/>
              <a:rect l="l" t="t" r="r" b="b"/>
              <a:pathLst>
                <a:path w="7610" h="5676" extrusionOk="0">
                  <a:moveTo>
                    <a:pt x="861" y="0"/>
                  </a:moveTo>
                  <a:cubicBezTo>
                    <a:pt x="858" y="30"/>
                    <a:pt x="852" y="62"/>
                    <a:pt x="847" y="91"/>
                  </a:cubicBezTo>
                  <a:cubicBezTo>
                    <a:pt x="844" y="99"/>
                    <a:pt x="844" y="105"/>
                    <a:pt x="843" y="108"/>
                  </a:cubicBezTo>
                  <a:cubicBezTo>
                    <a:pt x="795" y="347"/>
                    <a:pt x="699" y="576"/>
                    <a:pt x="549" y="782"/>
                  </a:cubicBezTo>
                  <a:cubicBezTo>
                    <a:pt x="397" y="991"/>
                    <a:pt x="210" y="1157"/>
                    <a:pt x="1" y="1277"/>
                  </a:cubicBezTo>
                  <a:cubicBezTo>
                    <a:pt x="232" y="1698"/>
                    <a:pt x="474" y="2180"/>
                    <a:pt x="702" y="2687"/>
                  </a:cubicBezTo>
                  <a:cubicBezTo>
                    <a:pt x="702" y="2689"/>
                    <a:pt x="704" y="2689"/>
                    <a:pt x="704" y="2690"/>
                  </a:cubicBezTo>
                  <a:cubicBezTo>
                    <a:pt x="1664" y="4178"/>
                    <a:pt x="2944" y="5676"/>
                    <a:pt x="4212" y="5676"/>
                  </a:cubicBezTo>
                  <a:cubicBezTo>
                    <a:pt x="4782" y="5676"/>
                    <a:pt x="5349" y="5374"/>
                    <a:pt x="5884" y="4633"/>
                  </a:cubicBezTo>
                  <a:cubicBezTo>
                    <a:pt x="7610" y="2242"/>
                    <a:pt x="4896" y="967"/>
                    <a:pt x="2413" y="330"/>
                  </a:cubicBezTo>
                  <a:lnTo>
                    <a:pt x="2411" y="330"/>
                  </a:lnTo>
                  <a:cubicBezTo>
                    <a:pt x="1867" y="193"/>
                    <a:pt x="1336" y="83"/>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5766400" y="4092250"/>
              <a:ext cx="185100" cy="114600"/>
            </a:xfrm>
            <a:custGeom>
              <a:avLst/>
              <a:gdLst/>
              <a:ahLst/>
              <a:cxnLst/>
              <a:rect l="l" t="t" r="r" b="b"/>
              <a:pathLst>
                <a:path w="7404" h="4584" extrusionOk="0">
                  <a:moveTo>
                    <a:pt x="4899" y="1"/>
                  </a:moveTo>
                  <a:cubicBezTo>
                    <a:pt x="3781" y="1"/>
                    <a:pt x="2397" y="817"/>
                    <a:pt x="1224" y="1704"/>
                  </a:cubicBezTo>
                  <a:cubicBezTo>
                    <a:pt x="777" y="2041"/>
                    <a:pt x="358" y="2388"/>
                    <a:pt x="0" y="2707"/>
                  </a:cubicBezTo>
                  <a:cubicBezTo>
                    <a:pt x="29" y="2734"/>
                    <a:pt x="52" y="2762"/>
                    <a:pt x="74" y="2790"/>
                  </a:cubicBezTo>
                  <a:cubicBezTo>
                    <a:pt x="228" y="2972"/>
                    <a:pt x="349" y="3194"/>
                    <a:pt x="419" y="3440"/>
                  </a:cubicBezTo>
                  <a:cubicBezTo>
                    <a:pt x="485" y="3688"/>
                    <a:pt x="500" y="3937"/>
                    <a:pt x="464" y="4176"/>
                  </a:cubicBezTo>
                  <a:cubicBezTo>
                    <a:pt x="937" y="4259"/>
                    <a:pt x="1467" y="4369"/>
                    <a:pt x="2011" y="4506"/>
                  </a:cubicBezTo>
                  <a:lnTo>
                    <a:pt x="2014" y="4506"/>
                  </a:lnTo>
                  <a:cubicBezTo>
                    <a:pt x="2480" y="4554"/>
                    <a:pt x="2961" y="4584"/>
                    <a:pt x="3430" y="4584"/>
                  </a:cubicBezTo>
                  <a:cubicBezTo>
                    <a:pt x="5529" y="4584"/>
                    <a:pt x="7403" y="3985"/>
                    <a:pt x="6756" y="1668"/>
                  </a:cubicBezTo>
                  <a:cubicBezTo>
                    <a:pt x="6416" y="453"/>
                    <a:pt x="5731" y="1"/>
                    <a:pt x="4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5729625" y="3991350"/>
              <a:ext cx="153725" cy="168525"/>
            </a:xfrm>
            <a:custGeom>
              <a:avLst/>
              <a:gdLst/>
              <a:ahLst/>
              <a:cxnLst/>
              <a:rect l="l" t="t" r="r" b="b"/>
              <a:pathLst>
                <a:path w="6149" h="6741" extrusionOk="0">
                  <a:moveTo>
                    <a:pt x="2323" y="0"/>
                  </a:moveTo>
                  <a:cubicBezTo>
                    <a:pt x="537" y="0"/>
                    <a:pt x="72" y="2427"/>
                    <a:pt x="13" y="4598"/>
                  </a:cubicBezTo>
                  <a:lnTo>
                    <a:pt x="13" y="4602"/>
                  </a:lnTo>
                  <a:cubicBezTo>
                    <a:pt x="0" y="5164"/>
                    <a:pt x="9" y="5705"/>
                    <a:pt x="33" y="6185"/>
                  </a:cubicBezTo>
                  <a:cubicBezTo>
                    <a:pt x="42" y="6183"/>
                    <a:pt x="52" y="6183"/>
                    <a:pt x="62" y="6183"/>
                  </a:cubicBezTo>
                  <a:cubicBezTo>
                    <a:pt x="63" y="6183"/>
                    <a:pt x="64" y="6183"/>
                    <a:pt x="65" y="6183"/>
                  </a:cubicBezTo>
                  <a:cubicBezTo>
                    <a:pt x="68" y="6183"/>
                    <a:pt x="72" y="6181"/>
                    <a:pt x="75" y="6181"/>
                  </a:cubicBezTo>
                  <a:lnTo>
                    <a:pt x="147" y="6181"/>
                  </a:lnTo>
                  <a:cubicBezTo>
                    <a:pt x="163" y="6181"/>
                    <a:pt x="179" y="6181"/>
                    <a:pt x="196" y="6181"/>
                  </a:cubicBezTo>
                  <a:cubicBezTo>
                    <a:pt x="420" y="6181"/>
                    <a:pt x="650" y="6223"/>
                    <a:pt x="870" y="6316"/>
                  </a:cubicBezTo>
                  <a:cubicBezTo>
                    <a:pt x="1108" y="6418"/>
                    <a:pt x="1311" y="6564"/>
                    <a:pt x="1471" y="6741"/>
                  </a:cubicBezTo>
                  <a:cubicBezTo>
                    <a:pt x="1830" y="6424"/>
                    <a:pt x="2249" y="6076"/>
                    <a:pt x="2695" y="5738"/>
                  </a:cubicBezTo>
                  <a:cubicBezTo>
                    <a:pt x="4490" y="3903"/>
                    <a:pt x="6148" y="1406"/>
                    <a:pt x="3434" y="257"/>
                  </a:cubicBezTo>
                  <a:cubicBezTo>
                    <a:pt x="3016" y="80"/>
                    <a:pt x="2647" y="0"/>
                    <a:pt x="2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5569625" y="3997300"/>
              <a:ext cx="160875" cy="168125"/>
            </a:xfrm>
            <a:custGeom>
              <a:avLst/>
              <a:gdLst/>
              <a:ahLst/>
              <a:cxnLst/>
              <a:rect l="l" t="t" r="r" b="b"/>
              <a:pathLst>
                <a:path w="6435" h="6725" extrusionOk="0">
                  <a:moveTo>
                    <a:pt x="3852" y="1"/>
                  </a:moveTo>
                  <a:cubicBezTo>
                    <a:pt x="3483" y="1"/>
                    <a:pt x="3065" y="115"/>
                    <a:pt x="2590" y="373"/>
                  </a:cubicBezTo>
                  <a:cubicBezTo>
                    <a:pt x="0" y="1780"/>
                    <a:pt x="1889" y="4100"/>
                    <a:pt x="3849" y="5752"/>
                  </a:cubicBezTo>
                  <a:lnTo>
                    <a:pt x="3852" y="5752"/>
                  </a:lnTo>
                  <a:cubicBezTo>
                    <a:pt x="4283" y="6115"/>
                    <a:pt x="4715" y="6446"/>
                    <a:pt x="5104" y="6724"/>
                  </a:cubicBezTo>
                  <a:cubicBezTo>
                    <a:pt x="5118" y="6702"/>
                    <a:pt x="5135" y="6681"/>
                    <a:pt x="5153" y="6659"/>
                  </a:cubicBezTo>
                  <a:cubicBezTo>
                    <a:pt x="5157" y="6655"/>
                    <a:pt x="5159" y="6649"/>
                    <a:pt x="5165" y="6645"/>
                  </a:cubicBezTo>
                  <a:cubicBezTo>
                    <a:pt x="5168" y="6642"/>
                    <a:pt x="5168" y="6638"/>
                    <a:pt x="5172" y="6633"/>
                  </a:cubicBezTo>
                  <a:cubicBezTo>
                    <a:pt x="5319" y="6440"/>
                    <a:pt x="5505" y="6279"/>
                    <a:pt x="5731" y="6155"/>
                  </a:cubicBezTo>
                  <a:cubicBezTo>
                    <a:pt x="5956" y="6032"/>
                    <a:pt x="6195" y="5965"/>
                    <a:pt x="6434" y="5949"/>
                  </a:cubicBezTo>
                  <a:cubicBezTo>
                    <a:pt x="6411" y="5469"/>
                    <a:pt x="6401" y="4926"/>
                    <a:pt x="6415" y="4365"/>
                  </a:cubicBezTo>
                  <a:lnTo>
                    <a:pt x="6415" y="4362"/>
                  </a:lnTo>
                  <a:cubicBezTo>
                    <a:pt x="6155" y="2282"/>
                    <a:pt x="5497" y="1"/>
                    <a:pt x="3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5519275" y="4107450"/>
              <a:ext cx="177975" cy="111925"/>
            </a:xfrm>
            <a:custGeom>
              <a:avLst/>
              <a:gdLst/>
              <a:ahLst/>
              <a:cxnLst/>
              <a:rect l="l" t="t" r="r" b="b"/>
              <a:pathLst>
                <a:path w="7119" h="4477" extrusionOk="0">
                  <a:moveTo>
                    <a:pt x="2289" y="1"/>
                  </a:moveTo>
                  <a:cubicBezTo>
                    <a:pt x="1344" y="1"/>
                    <a:pt x="603" y="491"/>
                    <a:pt x="362" y="1850"/>
                  </a:cubicBezTo>
                  <a:cubicBezTo>
                    <a:pt x="0" y="3883"/>
                    <a:pt x="1362" y="4476"/>
                    <a:pt x="3074" y="4476"/>
                  </a:cubicBezTo>
                  <a:cubicBezTo>
                    <a:pt x="3805" y="4476"/>
                    <a:pt x="4599" y="4368"/>
                    <a:pt x="5350" y="4218"/>
                  </a:cubicBezTo>
                  <a:cubicBezTo>
                    <a:pt x="5902" y="4105"/>
                    <a:pt x="6434" y="3972"/>
                    <a:pt x="6897" y="3844"/>
                  </a:cubicBezTo>
                  <a:cubicBezTo>
                    <a:pt x="6885" y="3808"/>
                    <a:pt x="6875" y="3770"/>
                    <a:pt x="6866" y="3735"/>
                  </a:cubicBezTo>
                  <a:cubicBezTo>
                    <a:pt x="6808" y="3503"/>
                    <a:pt x="6794" y="3252"/>
                    <a:pt x="6841" y="3001"/>
                  </a:cubicBezTo>
                  <a:cubicBezTo>
                    <a:pt x="6886" y="2745"/>
                    <a:pt x="6984" y="2518"/>
                    <a:pt x="7118" y="2318"/>
                  </a:cubicBezTo>
                  <a:cubicBezTo>
                    <a:pt x="6729" y="2040"/>
                    <a:pt x="6296" y="1709"/>
                    <a:pt x="5866" y="1346"/>
                  </a:cubicBezTo>
                  <a:lnTo>
                    <a:pt x="5863" y="1346"/>
                  </a:lnTo>
                  <a:cubicBezTo>
                    <a:pt x="4699" y="634"/>
                    <a:pt x="3363" y="1"/>
                    <a:pt x="2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5515450" y="3969050"/>
              <a:ext cx="439725" cy="597200"/>
            </a:xfrm>
            <a:custGeom>
              <a:avLst/>
              <a:gdLst/>
              <a:ahLst/>
              <a:cxnLst/>
              <a:rect l="l" t="t" r="r" b="b"/>
              <a:pathLst>
                <a:path w="17589" h="23888" fill="none" extrusionOk="0">
                  <a:moveTo>
                    <a:pt x="5503" y="9754"/>
                  </a:moveTo>
                  <a:cubicBezTo>
                    <a:pt x="3777" y="10384"/>
                    <a:pt x="1971" y="11343"/>
                    <a:pt x="1798" y="12651"/>
                  </a:cubicBezTo>
                  <a:cubicBezTo>
                    <a:pt x="1727" y="13168"/>
                    <a:pt x="1917" y="13740"/>
                    <a:pt x="2469" y="14368"/>
                  </a:cubicBezTo>
                  <a:cubicBezTo>
                    <a:pt x="3140" y="15130"/>
                    <a:pt x="3797" y="15351"/>
                    <a:pt x="4421" y="15217"/>
                  </a:cubicBezTo>
                  <a:cubicBezTo>
                    <a:pt x="5605" y="14969"/>
                    <a:pt x="6663" y="13444"/>
                    <a:pt x="7432" y="11947"/>
                  </a:cubicBezTo>
                  <a:cubicBezTo>
                    <a:pt x="7380" y="12101"/>
                    <a:pt x="7331" y="12257"/>
                    <a:pt x="7282" y="12413"/>
                  </a:cubicBezTo>
                  <a:cubicBezTo>
                    <a:pt x="7259" y="12442"/>
                    <a:pt x="7239" y="12469"/>
                    <a:pt x="7224" y="12503"/>
                  </a:cubicBezTo>
                  <a:cubicBezTo>
                    <a:pt x="7142" y="12670"/>
                    <a:pt x="5807" y="15420"/>
                    <a:pt x="4865" y="19246"/>
                  </a:cubicBezTo>
                  <a:cubicBezTo>
                    <a:pt x="4862" y="19259"/>
                    <a:pt x="4858" y="19269"/>
                    <a:pt x="4858" y="19269"/>
                  </a:cubicBezTo>
                  <a:cubicBezTo>
                    <a:pt x="4594" y="20345"/>
                    <a:pt x="4362" y="21511"/>
                    <a:pt x="4198" y="22722"/>
                  </a:cubicBezTo>
                  <a:lnTo>
                    <a:pt x="4995" y="23887"/>
                  </a:lnTo>
                  <a:cubicBezTo>
                    <a:pt x="5145" y="22373"/>
                    <a:pt x="5420" y="20909"/>
                    <a:pt x="5749" y="19572"/>
                  </a:cubicBezTo>
                  <a:cubicBezTo>
                    <a:pt x="5752" y="19555"/>
                    <a:pt x="5756" y="19539"/>
                    <a:pt x="5759" y="19522"/>
                  </a:cubicBezTo>
                  <a:cubicBezTo>
                    <a:pt x="5772" y="19473"/>
                    <a:pt x="5785" y="19420"/>
                    <a:pt x="5799" y="19369"/>
                  </a:cubicBezTo>
                  <a:cubicBezTo>
                    <a:pt x="6146" y="17976"/>
                    <a:pt x="6548" y="16726"/>
                    <a:pt x="6917" y="15707"/>
                  </a:cubicBezTo>
                  <a:cubicBezTo>
                    <a:pt x="7051" y="16328"/>
                    <a:pt x="7385" y="16812"/>
                    <a:pt x="8001" y="17045"/>
                  </a:cubicBezTo>
                  <a:cubicBezTo>
                    <a:pt x="8311" y="17161"/>
                    <a:pt x="8688" y="17215"/>
                    <a:pt x="9152" y="17194"/>
                  </a:cubicBezTo>
                  <a:cubicBezTo>
                    <a:pt x="10165" y="17145"/>
                    <a:pt x="10744" y="16769"/>
                    <a:pt x="11029" y="16201"/>
                  </a:cubicBezTo>
                  <a:cubicBezTo>
                    <a:pt x="11573" y="15114"/>
                    <a:pt x="11036" y="13330"/>
                    <a:pt x="10345" y="11793"/>
                  </a:cubicBezTo>
                  <a:cubicBezTo>
                    <a:pt x="11735" y="13949"/>
                    <a:pt x="13799" y="16126"/>
                    <a:pt x="15524" y="13736"/>
                  </a:cubicBezTo>
                  <a:cubicBezTo>
                    <a:pt x="17251" y="11345"/>
                    <a:pt x="14538" y="10070"/>
                    <a:pt x="12055" y="9432"/>
                  </a:cubicBezTo>
                  <a:cubicBezTo>
                    <a:pt x="14605" y="9691"/>
                    <a:pt x="17588" y="9430"/>
                    <a:pt x="16796" y="6594"/>
                  </a:cubicBezTo>
                  <a:cubicBezTo>
                    <a:pt x="15999" y="3750"/>
                    <a:pt x="13311" y="5083"/>
                    <a:pt x="11264" y="6630"/>
                  </a:cubicBezTo>
                  <a:cubicBezTo>
                    <a:pt x="13059" y="4795"/>
                    <a:pt x="14718" y="2298"/>
                    <a:pt x="12004" y="1149"/>
                  </a:cubicBezTo>
                  <a:cubicBezTo>
                    <a:pt x="9290" y="1"/>
                    <a:pt x="8652" y="2924"/>
                    <a:pt x="8583" y="5490"/>
                  </a:cubicBezTo>
                  <a:cubicBezTo>
                    <a:pt x="8266" y="2944"/>
                    <a:pt x="7349" y="95"/>
                    <a:pt x="4758" y="1502"/>
                  </a:cubicBezTo>
                  <a:cubicBezTo>
                    <a:pt x="2168" y="2908"/>
                    <a:pt x="4058" y="5229"/>
                    <a:pt x="6018" y="6881"/>
                  </a:cubicBezTo>
                  <a:cubicBezTo>
                    <a:pt x="3830" y="5543"/>
                    <a:pt x="1031" y="4481"/>
                    <a:pt x="517" y="7384"/>
                  </a:cubicBezTo>
                  <a:cubicBezTo>
                    <a:pt x="0" y="10286"/>
                    <a:pt x="2991" y="10257"/>
                    <a:pt x="5503" y="9754"/>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5518500" y="4508850"/>
              <a:ext cx="229525" cy="106000"/>
            </a:xfrm>
            <a:custGeom>
              <a:avLst/>
              <a:gdLst/>
              <a:ahLst/>
              <a:cxnLst/>
              <a:rect l="l" t="t" r="r" b="b"/>
              <a:pathLst>
                <a:path w="9181" h="4240" fill="none" extrusionOk="0">
                  <a:moveTo>
                    <a:pt x="7395" y="4240"/>
                  </a:moveTo>
                  <a:cubicBezTo>
                    <a:pt x="7395" y="4240"/>
                    <a:pt x="9181" y="2714"/>
                    <a:pt x="8442" y="1935"/>
                  </a:cubicBezTo>
                  <a:cubicBezTo>
                    <a:pt x="7703" y="1159"/>
                    <a:pt x="6162" y="2822"/>
                    <a:pt x="6162" y="2822"/>
                  </a:cubicBezTo>
                  <a:cubicBezTo>
                    <a:pt x="6162" y="2822"/>
                    <a:pt x="6717" y="1344"/>
                    <a:pt x="6162" y="1158"/>
                  </a:cubicBezTo>
                  <a:cubicBezTo>
                    <a:pt x="5608" y="974"/>
                    <a:pt x="4622" y="2698"/>
                    <a:pt x="4622" y="2698"/>
                  </a:cubicBezTo>
                  <a:cubicBezTo>
                    <a:pt x="4622" y="2698"/>
                    <a:pt x="4191" y="0"/>
                    <a:pt x="2528" y="117"/>
                  </a:cubicBezTo>
                  <a:cubicBezTo>
                    <a:pt x="864" y="234"/>
                    <a:pt x="2774" y="2822"/>
                    <a:pt x="2774" y="2822"/>
                  </a:cubicBezTo>
                  <a:cubicBezTo>
                    <a:pt x="2774" y="2822"/>
                    <a:pt x="1726" y="1715"/>
                    <a:pt x="864" y="2176"/>
                  </a:cubicBezTo>
                  <a:cubicBezTo>
                    <a:pt x="0" y="2638"/>
                    <a:pt x="1664" y="3752"/>
                    <a:pt x="1664" y="3752"/>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5682875" y="4295550"/>
              <a:ext cx="6750" cy="71050"/>
            </a:xfrm>
            <a:custGeom>
              <a:avLst/>
              <a:gdLst/>
              <a:ahLst/>
              <a:cxnLst/>
              <a:rect l="l" t="t" r="r" b="b"/>
              <a:pathLst>
                <a:path w="270" h="2842" fill="none" extrusionOk="0">
                  <a:moveTo>
                    <a:pt x="269" y="2842"/>
                  </a:moveTo>
                  <a:cubicBezTo>
                    <a:pt x="269" y="2842"/>
                    <a:pt x="0" y="1875"/>
                    <a:pt x="269"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17"/>
          <p:cNvGrpSpPr/>
          <p:nvPr/>
        </p:nvGrpSpPr>
        <p:grpSpPr>
          <a:xfrm flipH="1">
            <a:off x="1284783" y="4405744"/>
            <a:ext cx="565003" cy="832113"/>
            <a:chOff x="5515450" y="3969050"/>
            <a:chExt cx="439725" cy="645800"/>
          </a:xfrm>
        </p:grpSpPr>
        <p:sp>
          <p:nvSpPr>
            <p:cNvPr id="453" name="Google Shape;453;p17"/>
            <p:cNvSpPr/>
            <p:nvPr/>
          </p:nvSpPr>
          <p:spPr>
            <a:xfrm>
              <a:off x="5620400" y="4279375"/>
              <a:ext cx="77175" cy="286875"/>
            </a:xfrm>
            <a:custGeom>
              <a:avLst/>
              <a:gdLst/>
              <a:ahLst/>
              <a:cxnLst/>
              <a:rect l="l" t="t" r="r" b="b"/>
              <a:pathLst>
                <a:path w="3087" h="11475" extrusionOk="0">
                  <a:moveTo>
                    <a:pt x="3086" y="0"/>
                  </a:moveTo>
                  <a:lnTo>
                    <a:pt x="3086" y="0"/>
                  </a:lnTo>
                  <a:cubicBezTo>
                    <a:pt x="3062" y="29"/>
                    <a:pt x="3043" y="56"/>
                    <a:pt x="3027" y="90"/>
                  </a:cubicBezTo>
                  <a:cubicBezTo>
                    <a:pt x="2945" y="257"/>
                    <a:pt x="1611" y="3007"/>
                    <a:pt x="669" y="6833"/>
                  </a:cubicBezTo>
                  <a:cubicBezTo>
                    <a:pt x="665" y="6846"/>
                    <a:pt x="662" y="6856"/>
                    <a:pt x="662" y="6856"/>
                  </a:cubicBezTo>
                  <a:cubicBezTo>
                    <a:pt x="397" y="7932"/>
                    <a:pt x="165" y="9098"/>
                    <a:pt x="1" y="10309"/>
                  </a:cubicBezTo>
                  <a:lnTo>
                    <a:pt x="798" y="11474"/>
                  </a:lnTo>
                  <a:cubicBezTo>
                    <a:pt x="948" y="9960"/>
                    <a:pt x="1223" y="8496"/>
                    <a:pt x="1551" y="7159"/>
                  </a:cubicBezTo>
                  <a:cubicBezTo>
                    <a:pt x="1554" y="7142"/>
                    <a:pt x="1558" y="7126"/>
                    <a:pt x="1561" y="7109"/>
                  </a:cubicBezTo>
                  <a:cubicBezTo>
                    <a:pt x="1573" y="7061"/>
                    <a:pt x="1585" y="7009"/>
                    <a:pt x="1600" y="6957"/>
                  </a:cubicBezTo>
                  <a:cubicBezTo>
                    <a:pt x="1947" y="5564"/>
                    <a:pt x="2349" y="4314"/>
                    <a:pt x="2717" y="3295"/>
                  </a:cubicBezTo>
                  <a:cubicBezTo>
                    <a:pt x="2515" y="2375"/>
                    <a:pt x="2734" y="1156"/>
                    <a:pt x="3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5689150" y="4145875"/>
              <a:ext cx="89725" cy="88775"/>
            </a:xfrm>
            <a:custGeom>
              <a:avLst/>
              <a:gdLst/>
              <a:ahLst/>
              <a:cxnLst/>
              <a:rect l="l" t="t" r="r" b="b"/>
              <a:pathLst>
                <a:path w="3589" h="3551" extrusionOk="0">
                  <a:moveTo>
                    <a:pt x="1820" y="1"/>
                  </a:moveTo>
                  <a:cubicBezTo>
                    <a:pt x="1802" y="1"/>
                    <a:pt x="1783" y="1"/>
                    <a:pt x="1765" y="2"/>
                  </a:cubicBezTo>
                  <a:cubicBezTo>
                    <a:pt x="1736" y="2"/>
                    <a:pt x="1708" y="2"/>
                    <a:pt x="1680" y="5"/>
                  </a:cubicBezTo>
                  <a:cubicBezTo>
                    <a:pt x="1670" y="5"/>
                    <a:pt x="1660" y="5"/>
                    <a:pt x="1650" y="7"/>
                  </a:cubicBezTo>
                  <a:cubicBezTo>
                    <a:pt x="1412" y="24"/>
                    <a:pt x="1172" y="90"/>
                    <a:pt x="946" y="214"/>
                  </a:cubicBezTo>
                  <a:cubicBezTo>
                    <a:pt x="722" y="337"/>
                    <a:pt x="536" y="498"/>
                    <a:pt x="388" y="691"/>
                  </a:cubicBezTo>
                  <a:cubicBezTo>
                    <a:pt x="384" y="695"/>
                    <a:pt x="384" y="699"/>
                    <a:pt x="382" y="704"/>
                  </a:cubicBezTo>
                  <a:cubicBezTo>
                    <a:pt x="377" y="707"/>
                    <a:pt x="374" y="713"/>
                    <a:pt x="368" y="717"/>
                  </a:cubicBezTo>
                  <a:cubicBezTo>
                    <a:pt x="352" y="740"/>
                    <a:pt x="339" y="762"/>
                    <a:pt x="324" y="783"/>
                  </a:cubicBezTo>
                  <a:lnTo>
                    <a:pt x="324" y="783"/>
                  </a:lnTo>
                  <a:cubicBezTo>
                    <a:pt x="323" y="782"/>
                    <a:pt x="323" y="782"/>
                    <a:pt x="323" y="781"/>
                  </a:cubicBezTo>
                  <a:cubicBezTo>
                    <a:pt x="189" y="981"/>
                    <a:pt x="91" y="1208"/>
                    <a:pt x="46" y="1464"/>
                  </a:cubicBezTo>
                  <a:cubicBezTo>
                    <a:pt x="1" y="1715"/>
                    <a:pt x="13" y="1965"/>
                    <a:pt x="71" y="2198"/>
                  </a:cubicBezTo>
                  <a:cubicBezTo>
                    <a:pt x="81" y="2235"/>
                    <a:pt x="91" y="2273"/>
                    <a:pt x="102" y="2307"/>
                  </a:cubicBezTo>
                  <a:cubicBezTo>
                    <a:pt x="173" y="2539"/>
                    <a:pt x="291" y="2756"/>
                    <a:pt x="461" y="2948"/>
                  </a:cubicBezTo>
                  <a:cubicBezTo>
                    <a:pt x="630" y="3141"/>
                    <a:pt x="832" y="3286"/>
                    <a:pt x="1050" y="3387"/>
                  </a:cubicBezTo>
                  <a:cubicBezTo>
                    <a:pt x="1054" y="3387"/>
                    <a:pt x="1057" y="3389"/>
                    <a:pt x="1060" y="3391"/>
                  </a:cubicBezTo>
                  <a:cubicBezTo>
                    <a:pt x="1064" y="3393"/>
                    <a:pt x="1070" y="3394"/>
                    <a:pt x="1076" y="3398"/>
                  </a:cubicBezTo>
                  <a:cubicBezTo>
                    <a:pt x="1103" y="3408"/>
                    <a:pt x="1129" y="3420"/>
                    <a:pt x="1158" y="3427"/>
                  </a:cubicBezTo>
                  <a:lnTo>
                    <a:pt x="1158" y="3431"/>
                  </a:lnTo>
                  <a:cubicBezTo>
                    <a:pt x="1355" y="3506"/>
                    <a:pt x="1570" y="3551"/>
                    <a:pt x="1794" y="3551"/>
                  </a:cubicBezTo>
                  <a:cubicBezTo>
                    <a:pt x="1823" y="3551"/>
                    <a:pt x="1851" y="3550"/>
                    <a:pt x="1880" y="3548"/>
                  </a:cubicBezTo>
                  <a:cubicBezTo>
                    <a:pt x="2138" y="3536"/>
                    <a:pt x="2380" y="3468"/>
                    <a:pt x="2594" y="3359"/>
                  </a:cubicBezTo>
                  <a:cubicBezTo>
                    <a:pt x="2596" y="3356"/>
                    <a:pt x="2600" y="3356"/>
                    <a:pt x="2606" y="3355"/>
                  </a:cubicBezTo>
                  <a:cubicBezTo>
                    <a:pt x="2635" y="3341"/>
                    <a:pt x="2662" y="3325"/>
                    <a:pt x="2691" y="3306"/>
                  </a:cubicBezTo>
                  <a:cubicBezTo>
                    <a:pt x="2900" y="3188"/>
                    <a:pt x="3087" y="3022"/>
                    <a:pt x="3238" y="2813"/>
                  </a:cubicBezTo>
                  <a:cubicBezTo>
                    <a:pt x="3388" y="2607"/>
                    <a:pt x="3486" y="2378"/>
                    <a:pt x="3532" y="2139"/>
                  </a:cubicBezTo>
                  <a:cubicBezTo>
                    <a:pt x="3535" y="2136"/>
                    <a:pt x="3535" y="2130"/>
                    <a:pt x="3536" y="2122"/>
                  </a:cubicBezTo>
                  <a:cubicBezTo>
                    <a:pt x="3540" y="2093"/>
                    <a:pt x="3548" y="2061"/>
                    <a:pt x="3550" y="2031"/>
                  </a:cubicBezTo>
                  <a:lnTo>
                    <a:pt x="3553" y="2031"/>
                  </a:lnTo>
                  <a:cubicBezTo>
                    <a:pt x="3588" y="1792"/>
                    <a:pt x="3575" y="1543"/>
                    <a:pt x="3508" y="1295"/>
                  </a:cubicBezTo>
                  <a:cubicBezTo>
                    <a:pt x="3438" y="1048"/>
                    <a:pt x="3317" y="827"/>
                    <a:pt x="3163" y="645"/>
                  </a:cubicBezTo>
                  <a:cubicBezTo>
                    <a:pt x="3141" y="616"/>
                    <a:pt x="3118" y="589"/>
                    <a:pt x="3089" y="562"/>
                  </a:cubicBezTo>
                  <a:cubicBezTo>
                    <a:pt x="2927" y="383"/>
                    <a:pt x="2726" y="238"/>
                    <a:pt x="2487" y="137"/>
                  </a:cubicBezTo>
                  <a:cubicBezTo>
                    <a:pt x="2271" y="44"/>
                    <a:pt x="2043" y="1"/>
                    <a:pt x="1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558600" y="4203550"/>
              <a:ext cx="159500" cy="146850"/>
            </a:xfrm>
            <a:custGeom>
              <a:avLst/>
              <a:gdLst/>
              <a:ahLst/>
              <a:cxnLst/>
              <a:rect l="l" t="t" r="r" b="b"/>
              <a:pathLst>
                <a:path w="6380" h="5874" extrusionOk="0">
                  <a:moveTo>
                    <a:pt x="5324" y="0"/>
                  </a:moveTo>
                  <a:cubicBezTo>
                    <a:pt x="4860" y="128"/>
                    <a:pt x="4331" y="261"/>
                    <a:pt x="3777" y="374"/>
                  </a:cubicBezTo>
                  <a:cubicBezTo>
                    <a:pt x="2051" y="1004"/>
                    <a:pt x="245" y="1963"/>
                    <a:pt x="72" y="3271"/>
                  </a:cubicBezTo>
                  <a:cubicBezTo>
                    <a:pt x="1" y="3788"/>
                    <a:pt x="191" y="4360"/>
                    <a:pt x="743" y="4988"/>
                  </a:cubicBezTo>
                  <a:cubicBezTo>
                    <a:pt x="1293" y="5612"/>
                    <a:pt x="1833" y="5874"/>
                    <a:pt x="2354" y="5874"/>
                  </a:cubicBezTo>
                  <a:cubicBezTo>
                    <a:pt x="2469" y="5874"/>
                    <a:pt x="2583" y="5861"/>
                    <a:pt x="2695" y="5837"/>
                  </a:cubicBezTo>
                  <a:cubicBezTo>
                    <a:pt x="3879" y="5589"/>
                    <a:pt x="4937" y="4064"/>
                    <a:pt x="5707" y="2567"/>
                  </a:cubicBezTo>
                  <a:cubicBezTo>
                    <a:pt x="5707" y="2567"/>
                    <a:pt x="5707" y="2565"/>
                    <a:pt x="5709" y="2563"/>
                  </a:cubicBezTo>
                  <a:cubicBezTo>
                    <a:pt x="5967" y="2064"/>
                    <a:pt x="6189" y="1570"/>
                    <a:pt x="6380" y="1125"/>
                  </a:cubicBezTo>
                  <a:cubicBezTo>
                    <a:pt x="6351" y="1113"/>
                    <a:pt x="6325" y="1103"/>
                    <a:pt x="6298" y="1092"/>
                  </a:cubicBezTo>
                  <a:cubicBezTo>
                    <a:pt x="6292" y="1089"/>
                    <a:pt x="6286" y="1087"/>
                    <a:pt x="6282" y="1085"/>
                  </a:cubicBezTo>
                  <a:cubicBezTo>
                    <a:pt x="6280" y="1082"/>
                    <a:pt x="6277" y="1081"/>
                    <a:pt x="6272" y="1081"/>
                  </a:cubicBezTo>
                  <a:cubicBezTo>
                    <a:pt x="6054" y="980"/>
                    <a:pt x="5851" y="836"/>
                    <a:pt x="5683" y="644"/>
                  </a:cubicBezTo>
                  <a:cubicBezTo>
                    <a:pt x="5514" y="449"/>
                    <a:pt x="5395" y="231"/>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5683250" y="4228550"/>
              <a:ext cx="121475" cy="170500"/>
            </a:xfrm>
            <a:custGeom>
              <a:avLst/>
              <a:gdLst/>
              <a:ahLst/>
              <a:cxnLst/>
              <a:rect l="l" t="t" r="r" b="b"/>
              <a:pathLst>
                <a:path w="4859" h="6820" extrusionOk="0">
                  <a:moveTo>
                    <a:pt x="2927" y="0"/>
                  </a:moveTo>
                  <a:cubicBezTo>
                    <a:pt x="2898" y="17"/>
                    <a:pt x="2871" y="33"/>
                    <a:pt x="2842" y="49"/>
                  </a:cubicBezTo>
                  <a:cubicBezTo>
                    <a:pt x="2836" y="51"/>
                    <a:pt x="2832" y="51"/>
                    <a:pt x="2830" y="53"/>
                  </a:cubicBezTo>
                  <a:cubicBezTo>
                    <a:pt x="2616" y="162"/>
                    <a:pt x="2373" y="233"/>
                    <a:pt x="2116" y="244"/>
                  </a:cubicBezTo>
                  <a:cubicBezTo>
                    <a:pt x="2089" y="245"/>
                    <a:pt x="2062" y="246"/>
                    <a:pt x="2035" y="246"/>
                  </a:cubicBezTo>
                  <a:cubicBezTo>
                    <a:pt x="1809" y="246"/>
                    <a:pt x="1592" y="201"/>
                    <a:pt x="1394" y="125"/>
                  </a:cubicBezTo>
                  <a:cubicBezTo>
                    <a:pt x="1203" y="570"/>
                    <a:pt x="980" y="1064"/>
                    <a:pt x="723" y="1563"/>
                  </a:cubicBezTo>
                  <a:cubicBezTo>
                    <a:pt x="721" y="1566"/>
                    <a:pt x="721" y="1567"/>
                    <a:pt x="721" y="1567"/>
                  </a:cubicBezTo>
                  <a:cubicBezTo>
                    <a:pt x="668" y="1721"/>
                    <a:pt x="619" y="1877"/>
                    <a:pt x="570" y="2032"/>
                  </a:cubicBezTo>
                  <a:cubicBezTo>
                    <a:pt x="218" y="3187"/>
                    <a:pt x="1" y="4407"/>
                    <a:pt x="201" y="5328"/>
                  </a:cubicBezTo>
                  <a:cubicBezTo>
                    <a:pt x="337" y="5949"/>
                    <a:pt x="669" y="6433"/>
                    <a:pt x="1286" y="6666"/>
                  </a:cubicBezTo>
                  <a:cubicBezTo>
                    <a:pt x="1553" y="6766"/>
                    <a:pt x="1868" y="6820"/>
                    <a:pt x="2245" y="6820"/>
                  </a:cubicBezTo>
                  <a:cubicBezTo>
                    <a:pt x="2307" y="6820"/>
                    <a:pt x="2371" y="6818"/>
                    <a:pt x="2437" y="6815"/>
                  </a:cubicBezTo>
                  <a:cubicBezTo>
                    <a:pt x="3450" y="6766"/>
                    <a:pt x="4030" y="6390"/>
                    <a:pt x="4314" y="5822"/>
                  </a:cubicBezTo>
                  <a:cubicBezTo>
                    <a:pt x="4858" y="4735"/>
                    <a:pt x="4322" y="2951"/>
                    <a:pt x="3630" y="1414"/>
                  </a:cubicBezTo>
                  <a:cubicBezTo>
                    <a:pt x="3630" y="1412"/>
                    <a:pt x="3628" y="1412"/>
                    <a:pt x="3628" y="1410"/>
                  </a:cubicBezTo>
                  <a:cubicBezTo>
                    <a:pt x="3399" y="903"/>
                    <a:pt x="3157" y="422"/>
                    <a:pt x="29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5756400" y="4196650"/>
              <a:ext cx="190250" cy="141900"/>
            </a:xfrm>
            <a:custGeom>
              <a:avLst/>
              <a:gdLst/>
              <a:ahLst/>
              <a:cxnLst/>
              <a:rect l="l" t="t" r="r" b="b"/>
              <a:pathLst>
                <a:path w="7610" h="5676" extrusionOk="0">
                  <a:moveTo>
                    <a:pt x="861" y="0"/>
                  </a:moveTo>
                  <a:cubicBezTo>
                    <a:pt x="858" y="30"/>
                    <a:pt x="852" y="62"/>
                    <a:pt x="847" y="91"/>
                  </a:cubicBezTo>
                  <a:cubicBezTo>
                    <a:pt x="844" y="99"/>
                    <a:pt x="844" y="105"/>
                    <a:pt x="843" y="108"/>
                  </a:cubicBezTo>
                  <a:cubicBezTo>
                    <a:pt x="795" y="347"/>
                    <a:pt x="699" y="576"/>
                    <a:pt x="549" y="782"/>
                  </a:cubicBezTo>
                  <a:cubicBezTo>
                    <a:pt x="397" y="991"/>
                    <a:pt x="210" y="1157"/>
                    <a:pt x="1" y="1277"/>
                  </a:cubicBezTo>
                  <a:cubicBezTo>
                    <a:pt x="232" y="1698"/>
                    <a:pt x="474" y="2180"/>
                    <a:pt x="702" y="2687"/>
                  </a:cubicBezTo>
                  <a:cubicBezTo>
                    <a:pt x="702" y="2689"/>
                    <a:pt x="704" y="2689"/>
                    <a:pt x="704" y="2690"/>
                  </a:cubicBezTo>
                  <a:cubicBezTo>
                    <a:pt x="1664" y="4178"/>
                    <a:pt x="2944" y="5676"/>
                    <a:pt x="4212" y="5676"/>
                  </a:cubicBezTo>
                  <a:cubicBezTo>
                    <a:pt x="4782" y="5676"/>
                    <a:pt x="5349" y="5374"/>
                    <a:pt x="5884" y="4633"/>
                  </a:cubicBezTo>
                  <a:cubicBezTo>
                    <a:pt x="7610" y="2242"/>
                    <a:pt x="4896" y="967"/>
                    <a:pt x="2413" y="330"/>
                  </a:cubicBezTo>
                  <a:lnTo>
                    <a:pt x="2411" y="330"/>
                  </a:lnTo>
                  <a:cubicBezTo>
                    <a:pt x="1867" y="193"/>
                    <a:pt x="1336" y="83"/>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5766400" y="4092250"/>
              <a:ext cx="185100" cy="114600"/>
            </a:xfrm>
            <a:custGeom>
              <a:avLst/>
              <a:gdLst/>
              <a:ahLst/>
              <a:cxnLst/>
              <a:rect l="l" t="t" r="r" b="b"/>
              <a:pathLst>
                <a:path w="7404" h="4584" extrusionOk="0">
                  <a:moveTo>
                    <a:pt x="4899" y="1"/>
                  </a:moveTo>
                  <a:cubicBezTo>
                    <a:pt x="3781" y="1"/>
                    <a:pt x="2397" y="817"/>
                    <a:pt x="1224" y="1704"/>
                  </a:cubicBezTo>
                  <a:cubicBezTo>
                    <a:pt x="777" y="2041"/>
                    <a:pt x="358" y="2388"/>
                    <a:pt x="0" y="2707"/>
                  </a:cubicBezTo>
                  <a:cubicBezTo>
                    <a:pt x="29" y="2734"/>
                    <a:pt x="52" y="2762"/>
                    <a:pt x="74" y="2790"/>
                  </a:cubicBezTo>
                  <a:cubicBezTo>
                    <a:pt x="228" y="2972"/>
                    <a:pt x="349" y="3194"/>
                    <a:pt x="419" y="3440"/>
                  </a:cubicBezTo>
                  <a:cubicBezTo>
                    <a:pt x="485" y="3688"/>
                    <a:pt x="500" y="3937"/>
                    <a:pt x="464" y="4176"/>
                  </a:cubicBezTo>
                  <a:cubicBezTo>
                    <a:pt x="937" y="4259"/>
                    <a:pt x="1467" y="4369"/>
                    <a:pt x="2011" y="4506"/>
                  </a:cubicBezTo>
                  <a:lnTo>
                    <a:pt x="2014" y="4506"/>
                  </a:lnTo>
                  <a:cubicBezTo>
                    <a:pt x="2480" y="4554"/>
                    <a:pt x="2961" y="4584"/>
                    <a:pt x="3430" y="4584"/>
                  </a:cubicBezTo>
                  <a:cubicBezTo>
                    <a:pt x="5529" y="4584"/>
                    <a:pt x="7403" y="3985"/>
                    <a:pt x="6756" y="1668"/>
                  </a:cubicBezTo>
                  <a:cubicBezTo>
                    <a:pt x="6416" y="453"/>
                    <a:pt x="5731" y="1"/>
                    <a:pt x="4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a:off x="5729625" y="3991350"/>
              <a:ext cx="153725" cy="168525"/>
            </a:xfrm>
            <a:custGeom>
              <a:avLst/>
              <a:gdLst/>
              <a:ahLst/>
              <a:cxnLst/>
              <a:rect l="l" t="t" r="r" b="b"/>
              <a:pathLst>
                <a:path w="6149" h="6741" extrusionOk="0">
                  <a:moveTo>
                    <a:pt x="2323" y="0"/>
                  </a:moveTo>
                  <a:cubicBezTo>
                    <a:pt x="537" y="0"/>
                    <a:pt x="72" y="2427"/>
                    <a:pt x="13" y="4598"/>
                  </a:cubicBezTo>
                  <a:lnTo>
                    <a:pt x="13" y="4602"/>
                  </a:lnTo>
                  <a:cubicBezTo>
                    <a:pt x="0" y="5164"/>
                    <a:pt x="9" y="5705"/>
                    <a:pt x="33" y="6185"/>
                  </a:cubicBezTo>
                  <a:cubicBezTo>
                    <a:pt x="42" y="6183"/>
                    <a:pt x="52" y="6183"/>
                    <a:pt x="62" y="6183"/>
                  </a:cubicBezTo>
                  <a:cubicBezTo>
                    <a:pt x="63" y="6183"/>
                    <a:pt x="64" y="6183"/>
                    <a:pt x="65" y="6183"/>
                  </a:cubicBezTo>
                  <a:cubicBezTo>
                    <a:pt x="68" y="6183"/>
                    <a:pt x="72" y="6181"/>
                    <a:pt x="75" y="6181"/>
                  </a:cubicBezTo>
                  <a:lnTo>
                    <a:pt x="147" y="6181"/>
                  </a:lnTo>
                  <a:cubicBezTo>
                    <a:pt x="163" y="6181"/>
                    <a:pt x="179" y="6181"/>
                    <a:pt x="196" y="6181"/>
                  </a:cubicBezTo>
                  <a:cubicBezTo>
                    <a:pt x="420" y="6181"/>
                    <a:pt x="650" y="6223"/>
                    <a:pt x="870" y="6316"/>
                  </a:cubicBezTo>
                  <a:cubicBezTo>
                    <a:pt x="1108" y="6418"/>
                    <a:pt x="1311" y="6564"/>
                    <a:pt x="1471" y="6741"/>
                  </a:cubicBezTo>
                  <a:cubicBezTo>
                    <a:pt x="1830" y="6424"/>
                    <a:pt x="2249" y="6076"/>
                    <a:pt x="2695" y="5738"/>
                  </a:cubicBezTo>
                  <a:cubicBezTo>
                    <a:pt x="4490" y="3903"/>
                    <a:pt x="6148" y="1406"/>
                    <a:pt x="3434" y="257"/>
                  </a:cubicBezTo>
                  <a:cubicBezTo>
                    <a:pt x="3016" y="80"/>
                    <a:pt x="2647" y="0"/>
                    <a:pt x="2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5569625" y="3997300"/>
              <a:ext cx="160875" cy="168125"/>
            </a:xfrm>
            <a:custGeom>
              <a:avLst/>
              <a:gdLst/>
              <a:ahLst/>
              <a:cxnLst/>
              <a:rect l="l" t="t" r="r" b="b"/>
              <a:pathLst>
                <a:path w="6435" h="6725" extrusionOk="0">
                  <a:moveTo>
                    <a:pt x="3852" y="1"/>
                  </a:moveTo>
                  <a:cubicBezTo>
                    <a:pt x="3483" y="1"/>
                    <a:pt x="3065" y="115"/>
                    <a:pt x="2590" y="373"/>
                  </a:cubicBezTo>
                  <a:cubicBezTo>
                    <a:pt x="0" y="1780"/>
                    <a:pt x="1889" y="4100"/>
                    <a:pt x="3849" y="5752"/>
                  </a:cubicBezTo>
                  <a:lnTo>
                    <a:pt x="3852" y="5752"/>
                  </a:lnTo>
                  <a:cubicBezTo>
                    <a:pt x="4283" y="6115"/>
                    <a:pt x="4715" y="6446"/>
                    <a:pt x="5104" y="6724"/>
                  </a:cubicBezTo>
                  <a:cubicBezTo>
                    <a:pt x="5118" y="6702"/>
                    <a:pt x="5135" y="6681"/>
                    <a:pt x="5153" y="6659"/>
                  </a:cubicBezTo>
                  <a:cubicBezTo>
                    <a:pt x="5157" y="6655"/>
                    <a:pt x="5159" y="6649"/>
                    <a:pt x="5165" y="6645"/>
                  </a:cubicBezTo>
                  <a:cubicBezTo>
                    <a:pt x="5168" y="6642"/>
                    <a:pt x="5168" y="6638"/>
                    <a:pt x="5172" y="6633"/>
                  </a:cubicBezTo>
                  <a:cubicBezTo>
                    <a:pt x="5319" y="6440"/>
                    <a:pt x="5505" y="6279"/>
                    <a:pt x="5731" y="6155"/>
                  </a:cubicBezTo>
                  <a:cubicBezTo>
                    <a:pt x="5956" y="6032"/>
                    <a:pt x="6195" y="5965"/>
                    <a:pt x="6434" y="5949"/>
                  </a:cubicBezTo>
                  <a:cubicBezTo>
                    <a:pt x="6411" y="5469"/>
                    <a:pt x="6401" y="4926"/>
                    <a:pt x="6415" y="4365"/>
                  </a:cubicBezTo>
                  <a:lnTo>
                    <a:pt x="6415" y="4362"/>
                  </a:lnTo>
                  <a:cubicBezTo>
                    <a:pt x="6155" y="2282"/>
                    <a:pt x="5497" y="1"/>
                    <a:pt x="3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5519275" y="4107450"/>
              <a:ext cx="177975" cy="111925"/>
            </a:xfrm>
            <a:custGeom>
              <a:avLst/>
              <a:gdLst/>
              <a:ahLst/>
              <a:cxnLst/>
              <a:rect l="l" t="t" r="r" b="b"/>
              <a:pathLst>
                <a:path w="7119" h="4477" extrusionOk="0">
                  <a:moveTo>
                    <a:pt x="2289" y="1"/>
                  </a:moveTo>
                  <a:cubicBezTo>
                    <a:pt x="1344" y="1"/>
                    <a:pt x="603" y="491"/>
                    <a:pt x="362" y="1850"/>
                  </a:cubicBezTo>
                  <a:cubicBezTo>
                    <a:pt x="0" y="3883"/>
                    <a:pt x="1362" y="4476"/>
                    <a:pt x="3074" y="4476"/>
                  </a:cubicBezTo>
                  <a:cubicBezTo>
                    <a:pt x="3805" y="4476"/>
                    <a:pt x="4599" y="4368"/>
                    <a:pt x="5350" y="4218"/>
                  </a:cubicBezTo>
                  <a:cubicBezTo>
                    <a:pt x="5902" y="4105"/>
                    <a:pt x="6434" y="3972"/>
                    <a:pt x="6897" y="3844"/>
                  </a:cubicBezTo>
                  <a:cubicBezTo>
                    <a:pt x="6885" y="3808"/>
                    <a:pt x="6875" y="3770"/>
                    <a:pt x="6866" y="3735"/>
                  </a:cubicBezTo>
                  <a:cubicBezTo>
                    <a:pt x="6808" y="3503"/>
                    <a:pt x="6794" y="3252"/>
                    <a:pt x="6841" y="3001"/>
                  </a:cubicBezTo>
                  <a:cubicBezTo>
                    <a:pt x="6886" y="2745"/>
                    <a:pt x="6984" y="2518"/>
                    <a:pt x="7118" y="2318"/>
                  </a:cubicBezTo>
                  <a:cubicBezTo>
                    <a:pt x="6729" y="2040"/>
                    <a:pt x="6296" y="1709"/>
                    <a:pt x="5866" y="1346"/>
                  </a:cubicBezTo>
                  <a:lnTo>
                    <a:pt x="5863" y="1346"/>
                  </a:lnTo>
                  <a:cubicBezTo>
                    <a:pt x="4699" y="634"/>
                    <a:pt x="3363" y="1"/>
                    <a:pt x="2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5515450" y="3969050"/>
              <a:ext cx="439725" cy="597200"/>
            </a:xfrm>
            <a:custGeom>
              <a:avLst/>
              <a:gdLst/>
              <a:ahLst/>
              <a:cxnLst/>
              <a:rect l="l" t="t" r="r" b="b"/>
              <a:pathLst>
                <a:path w="17589" h="23888" fill="none" extrusionOk="0">
                  <a:moveTo>
                    <a:pt x="5503" y="9754"/>
                  </a:moveTo>
                  <a:cubicBezTo>
                    <a:pt x="3777" y="10384"/>
                    <a:pt x="1971" y="11343"/>
                    <a:pt x="1798" y="12651"/>
                  </a:cubicBezTo>
                  <a:cubicBezTo>
                    <a:pt x="1727" y="13168"/>
                    <a:pt x="1917" y="13740"/>
                    <a:pt x="2469" y="14368"/>
                  </a:cubicBezTo>
                  <a:cubicBezTo>
                    <a:pt x="3140" y="15130"/>
                    <a:pt x="3797" y="15351"/>
                    <a:pt x="4421" y="15217"/>
                  </a:cubicBezTo>
                  <a:cubicBezTo>
                    <a:pt x="5605" y="14969"/>
                    <a:pt x="6663" y="13444"/>
                    <a:pt x="7432" y="11947"/>
                  </a:cubicBezTo>
                  <a:cubicBezTo>
                    <a:pt x="7380" y="12101"/>
                    <a:pt x="7331" y="12257"/>
                    <a:pt x="7282" y="12413"/>
                  </a:cubicBezTo>
                  <a:cubicBezTo>
                    <a:pt x="7259" y="12442"/>
                    <a:pt x="7239" y="12469"/>
                    <a:pt x="7224" y="12503"/>
                  </a:cubicBezTo>
                  <a:cubicBezTo>
                    <a:pt x="7142" y="12670"/>
                    <a:pt x="5807" y="15420"/>
                    <a:pt x="4865" y="19246"/>
                  </a:cubicBezTo>
                  <a:cubicBezTo>
                    <a:pt x="4862" y="19259"/>
                    <a:pt x="4858" y="19269"/>
                    <a:pt x="4858" y="19269"/>
                  </a:cubicBezTo>
                  <a:cubicBezTo>
                    <a:pt x="4594" y="20345"/>
                    <a:pt x="4362" y="21511"/>
                    <a:pt x="4198" y="22722"/>
                  </a:cubicBezTo>
                  <a:lnTo>
                    <a:pt x="4995" y="23887"/>
                  </a:lnTo>
                  <a:cubicBezTo>
                    <a:pt x="5145" y="22373"/>
                    <a:pt x="5420" y="20909"/>
                    <a:pt x="5749" y="19572"/>
                  </a:cubicBezTo>
                  <a:cubicBezTo>
                    <a:pt x="5752" y="19555"/>
                    <a:pt x="5756" y="19539"/>
                    <a:pt x="5759" y="19522"/>
                  </a:cubicBezTo>
                  <a:cubicBezTo>
                    <a:pt x="5772" y="19473"/>
                    <a:pt x="5785" y="19420"/>
                    <a:pt x="5799" y="19369"/>
                  </a:cubicBezTo>
                  <a:cubicBezTo>
                    <a:pt x="6146" y="17976"/>
                    <a:pt x="6548" y="16726"/>
                    <a:pt x="6917" y="15707"/>
                  </a:cubicBezTo>
                  <a:cubicBezTo>
                    <a:pt x="7051" y="16328"/>
                    <a:pt x="7385" y="16812"/>
                    <a:pt x="8001" y="17045"/>
                  </a:cubicBezTo>
                  <a:cubicBezTo>
                    <a:pt x="8311" y="17161"/>
                    <a:pt x="8688" y="17215"/>
                    <a:pt x="9152" y="17194"/>
                  </a:cubicBezTo>
                  <a:cubicBezTo>
                    <a:pt x="10165" y="17145"/>
                    <a:pt x="10744" y="16769"/>
                    <a:pt x="11029" y="16201"/>
                  </a:cubicBezTo>
                  <a:cubicBezTo>
                    <a:pt x="11573" y="15114"/>
                    <a:pt x="11036" y="13330"/>
                    <a:pt x="10345" y="11793"/>
                  </a:cubicBezTo>
                  <a:cubicBezTo>
                    <a:pt x="11735" y="13949"/>
                    <a:pt x="13799" y="16126"/>
                    <a:pt x="15524" y="13736"/>
                  </a:cubicBezTo>
                  <a:cubicBezTo>
                    <a:pt x="17251" y="11345"/>
                    <a:pt x="14538" y="10070"/>
                    <a:pt x="12055" y="9432"/>
                  </a:cubicBezTo>
                  <a:cubicBezTo>
                    <a:pt x="14605" y="9691"/>
                    <a:pt x="17588" y="9430"/>
                    <a:pt x="16796" y="6594"/>
                  </a:cubicBezTo>
                  <a:cubicBezTo>
                    <a:pt x="15999" y="3750"/>
                    <a:pt x="13311" y="5083"/>
                    <a:pt x="11264" y="6630"/>
                  </a:cubicBezTo>
                  <a:cubicBezTo>
                    <a:pt x="13059" y="4795"/>
                    <a:pt x="14718" y="2298"/>
                    <a:pt x="12004" y="1149"/>
                  </a:cubicBezTo>
                  <a:cubicBezTo>
                    <a:pt x="9290" y="1"/>
                    <a:pt x="8652" y="2924"/>
                    <a:pt x="8583" y="5490"/>
                  </a:cubicBezTo>
                  <a:cubicBezTo>
                    <a:pt x="8266" y="2944"/>
                    <a:pt x="7349" y="95"/>
                    <a:pt x="4758" y="1502"/>
                  </a:cubicBezTo>
                  <a:cubicBezTo>
                    <a:pt x="2168" y="2908"/>
                    <a:pt x="4058" y="5229"/>
                    <a:pt x="6018" y="6881"/>
                  </a:cubicBezTo>
                  <a:cubicBezTo>
                    <a:pt x="3830" y="5543"/>
                    <a:pt x="1031" y="4481"/>
                    <a:pt x="517" y="7384"/>
                  </a:cubicBezTo>
                  <a:cubicBezTo>
                    <a:pt x="0" y="10286"/>
                    <a:pt x="2991" y="10257"/>
                    <a:pt x="5503" y="9754"/>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5518500" y="4508850"/>
              <a:ext cx="229525" cy="106000"/>
            </a:xfrm>
            <a:custGeom>
              <a:avLst/>
              <a:gdLst/>
              <a:ahLst/>
              <a:cxnLst/>
              <a:rect l="l" t="t" r="r" b="b"/>
              <a:pathLst>
                <a:path w="9181" h="4240" fill="none" extrusionOk="0">
                  <a:moveTo>
                    <a:pt x="7395" y="4240"/>
                  </a:moveTo>
                  <a:cubicBezTo>
                    <a:pt x="7395" y="4240"/>
                    <a:pt x="9181" y="2714"/>
                    <a:pt x="8442" y="1935"/>
                  </a:cubicBezTo>
                  <a:cubicBezTo>
                    <a:pt x="7703" y="1159"/>
                    <a:pt x="6162" y="2822"/>
                    <a:pt x="6162" y="2822"/>
                  </a:cubicBezTo>
                  <a:cubicBezTo>
                    <a:pt x="6162" y="2822"/>
                    <a:pt x="6717" y="1344"/>
                    <a:pt x="6162" y="1158"/>
                  </a:cubicBezTo>
                  <a:cubicBezTo>
                    <a:pt x="5608" y="974"/>
                    <a:pt x="4622" y="2698"/>
                    <a:pt x="4622" y="2698"/>
                  </a:cubicBezTo>
                  <a:cubicBezTo>
                    <a:pt x="4622" y="2698"/>
                    <a:pt x="4191" y="0"/>
                    <a:pt x="2528" y="117"/>
                  </a:cubicBezTo>
                  <a:cubicBezTo>
                    <a:pt x="864" y="234"/>
                    <a:pt x="2774" y="2822"/>
                    <a:pt x="2774" y="2822"/>
                  </a:cubicBezTo>
                  <a:cubicBezTo>
                    <a:pt x="2774" y="2822"/>
                    <a:pt x="1726" y="1715"/>
                    <a:pt x="864" y="2176"/>
                  </a:cubicBezTo>
                  <a:cubicBezTo>
                    <a:pt x="0" y="2638"/>
                    <a:pt x="1664" y="3752"/>
                    <a:pt x="1664" y="3752"/>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5682875" y="4295550"/>
              <a:ext cx="6750" cy="71050"/>
            </a:xfrm>
            <a:custGeom>
              <a:avLst/>
              <a:gdLst/>
              <a:ahLst/>
              <a:cxnLst/>
              <a:rect l="l" t="t" r="r" b="b"/>
              <a:pathLst>
                <a:path w="270" h="2842" fill="none" extrusionOk="0">
                  <a:moveTo>
                    <a:pt x="269" y="2842"/>
                  </a:moveTo>
                  <a:cubicBezTo>
                    <a:pt x="269" y="2842"/>
                    <a:pt x="0" y="1875"/>
                    <a:pt x="269"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17"/>
          <p:cNvGrpSpPr/>
          <p:nvPr/>
        </p:nvGrpSpPr>
        <p:grpSpPr>
          <a:xfrm>
            <a:off x="8127658" y="4372619"/>
            <a:ext cx="565003" cy="832113"/>
            <a:chOff x="5515450" y="3969050"/>
            <a:chExt cx="439725" cy="645800"/>
          </a:xfrm>
        </p:grpSpPr>
        <p:sp>
          <p:nvSpPr>
            <p:cNvPr id="466" name="Google Shape;466;p17"/>
            <p:cNvSpPr/>
            <p:nvPr/>
          </p:nvSpPr>
          <p:spPr>
            <a:xfrm>
              <a:off x="5620400" y="4279375"/>
              <a:ext cx="77175" cy="286875"/>
            </a:xfrm>
            <a:custGeom>
              <a:avLst/>
              <a:gdLst/>
              <a:ahLst/>
              <a:cxnLst/>
              <a:rect l="l" t="t" r="r" b="b"/>
              <a:pathLst>
                <a:path w="3087" h="11475" extrusionOk="0">
                  <a:moveTo>
                    <a:pt x="3086" y="0"/>
                  </a:moveTo>
                  <a:lnTo>
                    <a:pt x="3086" y="0"/>
                  </a:lnTo>
                  <a:cubicBezTo>
                    <a:pt x="3062" y="29"/>
                    <a:pt x="3043" y="56"/>
                    <a:pt x="3027" y="90"/>
                  </a:cubicBezTo>
                  <a:cubicBezTo>
                    <a:pt x="2945" y="257"/>
                    <a:pt x="1611" y="3007"/>
                    <a:pt x="669" y="6833"/>
                  </a:cubicBezTo>
                  <a:cubicBezTo>
                    <a:pt x="665" y="6846"/>
                    <a:pt x="662" y="6856"/>
                    <a:pt x="662" y="6856"/>
                  </a:cubicBezTo>
                  <a:cubicBezTo>
                    <a:pt x="397" y="7932"/>
                    <a:pt x="165" y="9098"/>
                    <a:pt x="1" y="10309"/>
                  </a:cubicBezTo>
                  <a:lnTo>
                    <a:pt x="798" y="11474"/>
                  </a:lnTo>
                  <a:cubicBezTo>
                    <a:pt x="948" y="9960"/>
                    <a:pt x="1223" y="8496"/>
                    <a:pt x="1551" y="7159"/>
                  </a:cubicBezTo>
                  <a:cubicBezTo>
                    <a:pt x="1554" y="7142"/>
                    <a:pt x="1558" y="7126"/>
                    <a:pt x="1561" y="7109"/>
                  </a:cubicBezTo>
                  <a:cubicBezTo>
                    <a:pt x="1573" y="7061"/>
                    <a:pt x="1585" y="7009"/>
                    <a:pt x="1600" y="6957"/>
                  </a:cubicBezTo>
                  <a:cubicBezTo>
                    <a:pt x="1947" y="5564"/>
                    <a:pt x="2349" y="4314"/>
                    <a:pt x="2717" y="3295"/>
                  </a:cubicBezTo>
                  <a:cubicBezTo>
                    <a:pt x="2515" y="2375"/>
                    <a:pt x="2734" y="1156"/>
                    <a:pt x="3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5689150" y="4145875"/>
              <a:ext cx="89725" cy="88775"/>
            </a:xfrm>
            <a:custGeom>
              <a:avLst/>
              <a:gdLst/>
              <a:ahLst/>
              <a:cxnLst/>
              <a:rect l="l" t="t" r="r" b="b"/>
              <a:pathLst>
                <a:path w="3589" h="3551" extrusionOk="0">
                  <a:moveTo>
                    <a:pt x="1820" y="1"/>
                  </a:moveTo>
                  <a:cubicBezTo>
                    <a:pt x="1802" y="1"/>
                    <a:pt x="1783" y="1"/>
                    <a:pt x="1765" y="2"/>
                  </a:cubicBezTo>
                  <a:cubicBezTo>
                    <a:pt x="1736" y="2"/>
                    <a:pt x="1708" y="2"/>
                    <a:pt x="1680" y="5"/>
                  </a:cubicBezTo>
                  <a:cubicBezTo>
                    <a:pt x="1670" y="5"/>
                    <a:pt x="1660" y="5"/>
                    <a:pt x="1650" y="7"/>
                  </a:cubicBezTo>
                  <a:cubicBezTo>
                    <a:pt x="1412" y="24"/>
                    <a:pt x="1172" y="90"/>
                    <a:pt x="946" y="214"/>
                  </a:cubicBezTo>
                  <a:cubicBezTo>
                    <a:pt x="722" y="337"/>
                    <a:pt x="536" y="498"/>
                    <a:pt x="388" y="691"/>
                  </a:cubicBezTo>
                  <a:cubicBezTo>
                    <a:pt x="384" y="695"/>
                    <a:pt x="384" y="699"/>
                    <a:pt x="382" y="704"/>
                  </a:cubicBezTo>
                  <a:cubicBezTo>
                    <a:pt x="377" y="707"/>
                    <a:pt x="374" y="713"/>
                    <a:pt x="368" y="717"/>
                  </a:cubicBezTo>
                  <a:cubicBezTo>
                    <a:pt x="352" y="740"/>
                    <a:pt x="339" y="762"/>
                    <a:pt x="324" y="783"/>
                  </a:cubicBezTo>
                  <a:lnTo>
                    <a:pt x="324" y="783"/>
                  </a:lnTo>
                  <a:cubicBezTo>
                    <a:pt x="323" y="782"/>
                    <a:pt x="323" y="782"/>
                    <a:pt x="323" y="781"/>
                  </a:cubicBezTo>
                  <a:cubicBezTo>
                    <a:pt x="189" y="981"/>
                    <a:pt x="91" y="1208"/>
                    <a:pt x="46" y="1464"/>
                  </a:cubicBezTo>
                  <a:cubicBezTo>
                    <a:pt x="1" y="1715"/>
                    <a:pt x="13" y="1965"/>
                    <a:pt x="71" y="2198"/>
                  </a:cubicBezTo>
                  <a:cubicBezTo>
                    <a:pt x="81" y="2235"/>
                    <a:pt x="91" y="2273"/>
                    <a:pt x="102" y="2307"/>
                  </a:cubicBezTo>
                  <a:cubicBezTo>
                    <a:pt x="173" y="2539"/>
                    <a:pt x="291" y="2756"/>
                    <a:pt x="461" y="2948"/>
                  </a:cubicBezTo>
                  <a:cubicBezTo>
                    <a:pt x="630" y="3141"/>
                    <a:pt x="832" y="3286"/>
                    <a:pt x="1050" y="3387"/>
                  </a:cubicBezTo>
                  <a:cubicBezTo>
                    <a:pt x="1054" y="3387"/>
                    <a:pt x="1057" y="3389"/>
                    <a:pt x="1060" y="3391"/>
                  </a:cubicBezTo>
                  <a:cubicBezTo>
                    <a:pt x="1064" y="3393"/>
                    <a:pt x="1070" y="3394"/>
                    <a:pt x="1076" y="3398"/>
                  </a:cubicBezTo>
                  <a:cubicBezTo>
                    <a:pt x="1103" y="3408"/>
                    <a:pt x="1129" y="3420"/>
                    <a:pt x="1158" y="3427"/>
                  </a:cubicBezTo>
                  <a:lnTo>
                    <a:pt x="1158" y="3431"/>
                  </a:lnTo>
                  <a:cubicBezTo>
                    <a:pt x="1355" y="3506"/>
                    <a:pt x="1570" y="3551"/>
                    <a:pt x="1794" y="3551"/>
                  </a:cubicBezTo>
                  <a:cubicBezTo>
                    <a:pt x="1823" y="3551"/>
                    <a:pt x="1851" y="3550"/>
                    <a:pt x="1880" y="3548"/>
                  </a:cubicBezTo>
                  <a:cubicBezTo>
                    <a:pt x="2138" y="3536"/>
                    <a:pt x="2380" y="3468"/>
                    <a:pt x="2594" y="3359"/>
                  </a:cubicBezTo>
                  <a:cubicBezTo>
                    <a:pt x="2596" y="3356"/>
                    <a:pt x="2600" y="3356"/>
                    <a:pt x="2606" y="3355"/>
                  </a:cubicBezTo>
                  <a:cubicBezTo>
                    <a:pt x="2635" y="3341"/>
                    <a:pt x="2662" y="3325"/>
                    <a:pt x="2691" y="3306"/>
                  </a:cubicBezTo>
                  <a:cubicBezTo>
                    <a:pt x="2900" y="3188"/>
                    <a:pt x="3087" y="3022"/>
                    <a:pt x="3238" y="2813"/>
                  </a:cubicBezTo>
                  <a:cubicBezTo>
                    <a:pt x="3388" y="2607"/>
                    <a:pt x="3486" y="2378"/>
                    <a:pt x="3532" y="2139"/>
                  </a:cubicBezTo>
                  <a:cubicBezTo>
                    <a:pt x="3535" y="2136"/>
                    <a:pt x="3535" y="2130"/>
                    <a:pt x="3536" y="2122"/>
                  </a:cubicBezTo>
                  <a:cubicBezTo>
                    <a:pt x="3540" y="2093"/>
                    <a:pt x="3548" y="2061"/>
                    <a:pt x="3550" y="2031"/>
                  </a:cubicBezTo>
                  <a:lnTo>
                    <a:pt x="3553" y="2031"/>
                  </a:lnTo>
                  <a:cubicBezTo>
                    <a:pt x="3588" y="1792"/>
                    <a:pt x="3575" y="1543"/>
                    <a:pt x="3508" y="1295"/>
                  </a:cubicBezTo>
                  <a:cubicBezTo>
                    <a:pt x="3438" y="1048"/>
                    <a:pt x="3317" y="827"/>
                    <a:pt x="3163" y="645"/>
                  </a:cubicBezTo>
                  <a:cubicBezTo>
                    <a:pt x="3141" y="616"/>
                    <a:pt x="3118" y="589"/>
                    <a:pt x="3089" y="562"/>
                  </a:cubicBezTo>
                  <a:cubicBezTo>
                    <a:pt x="2927" y="383"/>
                    <a:pt x="2726" y="238"/>
                    <a:pt x="2487" y="137"/>
                  </a:cubicBezTo>
                  <a:cubicBezTo>
                    <a:pt x="2271" y="44"/>
                    <a:pt x="2043" y="1"/>
                    <a:pt x="1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5558600" y="4203550"/>
              <a:ext cx="159500" cy="146850"/>
            </a:xfrm>
            <a:custGeom>
              <a:avLst/>
              <a:gdLst/>
              <a:ahLst/>
              <a:cxnLst/>
              <a:rect l="l" t="t" r="r" b="b"/>
              <a:pathLst>
                <a:path w="6380" h="5874" extrusionOk="0">
                  <a:moveTo>
                    <a:pt x="5324" y="0"/>
                  </a:moveTo>
                  <a:cubicBezTo>
                    <a:pt x="4860" y="128"/>
                    <a:pt x="4331" y="261"/>
                    <a:pt x="3777" y="374"/>
                  </a:cubicBezTo>
                  <a:cubicBezTo>
                    <a:pt x="2051" y="1004"/>
                    <a:pt x="245" y="1963"/>
                    <a:pt x="72" y="3271"/>
                  </a:cubicBezTo>
                  <a:cubicBezTo>
                    <a:pt x="1" y="3788"/>
                    <a:pt x="191" y="4360"/>
                    <a:pt x="743" y="4988"/>
                  </a:cubicBezTo>
                  <a:cubicBezTo>
                    <a:pt x="1293" y="5612"/>
                    <a:pt x="1833" y="5874"/>
                    <a:pt x="2354" y="5874"/>
                  </a:cubicBezTo>
                  <a:cubicBezTo>
                    <a:pt x="2469" y="5874"/>
                    <a:pt x="2583" y="5861"/>
                    <a:pt x="2695" y="5837"/>
                  </a:cubicBezTo>
                  <a:cubicBezTo>
                    <a:pt x="3879" y="5589"/>
                    <a:pt x="4937" y="4064"/>
                    <a:pt x="5707" y="2567"/>
                  </a:cubicBezTo>
                  <a:cubicBezTo>
                    <a:pt x="5707" y="2567"/>
                    <a:pt x="5707" y="2565"/>
                    <a:pt x="5709" y="2563"/>
                  </a:cubicBezTo>
                  <a:cubicBezTo>
                    <a:pt x="5967" y="2064"/>
                    <a:pt x="6189" y="1570"/>
                    <a:pt x="6380" y="1125"/>
                  </a:cubicBezTo>
                  <a:cubicBezTo>
                    <a:pt x="6351" y="1113"/>
                    <a:pt x="6325" y="1103"/>
                    <a:pt x="6298" y="1092"/>
                  </a:cubicBezTo>
                  <a:cubicBezTo>
                    <a:pt x="6292" y="1089"/>
                    <a:pt x="6286" y="1087"/>
                    <a:pt x="6282" y="1085"/>
                  </a:cubicBezTo>
                  <a:cubicBezTo>
                    <a:pt x="6280" y="1082"/>
                    <a:pt x="6277" y="1081"/>
                    <a:pt x="6272" y="1081"/>
                  </a:cubicBezTo>
                  <a:cubicBezTo>
                    <a:pt x="6054" y="980"/>
                    <a:pt x="5851" y="836"/>
                    <a:pt x="5683" y="644"/>
                  </a:cubicBezTo>
                  <a:cubicBezTo>
                    <a:pt x="5514" y="449"/>
                    <a:pt x="5395" y="231"/>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5683250" y="4228550"/>
              <a:ext cx="121475" cy="170500"/>
            </a:xfrm>
            <a:custGeom>
              <a:avLst/>
              <a:gdLst/>
              <a:ahLst/>
              <a:cxnLst/>
              <a:rect l="l" t="t" r="r" b="b"/>
              <a:pathLst>
                <a:path w="4859" h="6820" extrusionOk="0">
                  <a:moveTo>
                    <a:pt x="2927" y="0"/>
                  </a:moveTo>
                  <a:cubicBezTo>
                    <a:pt x="2898" y="17"/>
                    <a:pt x="2871" y="33"/>
                    <a:pt x="2842" y="49"/>
                  </a:cubicBezTo>
                  <a:cubicBezTo>
                    <a:pt x="2836" y="51"/>
                    <a:pt x="2832" y="51"/>
                    <a:pt x="2830" y="53"/>
                  </a:cubicBezTo>
                  <a:cubicBezTo>
                    <a:pt x="2616" y="162"/>
                    <a:pt x="2373" y="233"/>
                    <a:pt x="2116" y="244"/>
                  </a:cubicBezTo>
                  <a:cubicBezTo>
                    <a:pt x="2089" y="245"/>
                    <a:pt x="2062" y="246"/>
                    <a:pt x="2035" y="246"/>
                  </a:cubicBezTo>
                  <a:cubicBezTo>
                    <a:pt x="1809" y="246"/>
                    <a:pt x="1592" y="201"/>
                    <a:pt x="1394" y="125"/>
                  </a:cubicBezTo>
                  <a:cubicBezTo>
                    <a:pt x="1203" y="570"/>
                    <a:pt x="980" y="1064"/>
                    <a:pt x="723" y="1563"/>
                  </a:cubicBezTo>
                  <a:cubicBezTo>
                    <a:pt x="721" y="1566"/>
                    <a:pt x="721" y="1567"/>
                    <a:pt x="721" y="1567"/>
                  </a:cubicBezTo>
                  <a:cubicBezTo>
                    <a:pt x="668" y="1721"/>
                    <a:pt x="619" y="1877"/>
                    <a:pt x="570" y="2032"/>
                  </a:cubicBezTo>
                  <a:cubicBezTo>
                    <a:pt x="218" y="3187"/>
                    <a:pt x="1" y="4407"/>
                    <a:pt x="201" y="5328"/>
                  </a:cubicBezTo>
                  <a:cubicBezTo>
                    <a:pt x="337" y="5949"/>
                    <a:pt x="669" y="6433"/>
                    <a:pt x="1286" y="6666"/>
                  </a:cubicBezTo>
                  <a:cubicBezTo>
                    <a:pt x="1553" y="6766"/>
                    <a:pt x="1868" y="6820"/>
                    <a:pt x="2245" y="6820"/>
                  </a:cubicBezTo>
                  <a:cubicBezTo>
                    <a:pt x="2307" y="6820"/>
                    <a:pt x="2371" y="6818"/>
                    <a:pt x="2437" y="6815"/>
                  </a:cubicBezTo>
                  <a:cubicBezTo>
                    <a:pt x="3450" y="6766"/>
                    <a:pt x="4030" y="6390"/>
                    <a:pt x="4314" y="5822"/>
                  </a:cubicBezTo>
                  <a:cubicBezTo>
                    <a:pt x="4858" y="4735"/>
                    <a:pt x="4322" y="2951"/>
                    <a:pt x="3630" y="1414"/>
                  </a:cubicBezTo>
                  <a:cubicBezTo>
                    <a:pt x="3630" y="1412"/>
                    <a:pt x="3628" y="1412"/>
                    <a:pt x="3628" y="1410"/>
                  </a:cubicBezTo>
                  <a:cubicBezTo>
                    <a:pt x="3399" y="903"/>
                    <a:pt x="3157" y="422"/>
                    <a:pt x="29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5756400" y="4196650"/>
              <a:ext cx="190250" cy="141900"/>
            </a:xfrm>
            <a:custGeom>
              <a:avLst/>
              <a:gdLst/>
              <a:ahLst/>
              <a:cxnLst/>
              <a:rect l="l" t="t" r="r" b="b"/>
              <a:pathLst>
                <a:path w="7610" h="5676" extrusionOk="0">
                  <a:moveTo>
                    <a:pt x="861" y="0"/>
                  </a:moveTo>
                  <a:cubicBezTo>
                    <a:pt x="858" y="30"/>
                    <a:pt x="852" y="62"/>
                    <a:pt x="847" y="91"/>
                  </a:cubicBezTo>
                  <a:cubicBezTo>
                    <a:pt x="844" y="99"/>
                    <a:pt x="844" y="105"/>
                    <a:pt x="843" y="108"/>
                  </a:cubicBezTo>
                  <a:cubicBezTo>
                    <a:pt x="795" y="347"/>
                    <a:pt x="699" y="576"/>
                    <a:pt x="549" y="782"/>
                  </a:cubicBezTo>
                  <a:cubicBezTo>
                    <a:pt x="397" y="991"/>
                    <a:pt x="210" y="1157"/>
                    <a:pt x="1" y="1277"/>
                  </a:cubicBezTo>
                  <a:cubicBezTo>
                    <a:pt x="232" y="1698"/>
                    <a:pt x="474" y="2180"/>
                    <a:pt x="702" y="2687"/>
                  </a:cubicBezTo>
                  <a:cubicBezTo>
                    <a:pt x="702" y="2689"/>
                    <a:pt x="704" y="2689"/>
                    <a:pt x="704" y="2690"/>
                  </a:cubicBezTo>
                  <a:cubicBezTo>
                    <a:pt x="1664" y="4178"/>
                    <a:pt x="2944" y="5676"/>
                    <a:pt x="4212" y="5676"/>
                  </a:cubicBezTo>
                  <a:cubicBezTo>
                    <a:pt x="4782" y="5676"/>
                    <a:pt x="5349" y="5374"/>
                    <a:pt x="5884" y="4633"/>
                  </a:cubicBezTo>
                  <a:cubicBezTo>
                    <a:pt x="7610" y="2242"/>
                    <a:pt x="4896" y="967"/>
                    <a:pt x="2413" y="330"/>
                  </a:cubicBezTo>
                  <a:lnTo>
                    <a:pt x="2411" y="330"/>
                  </a:lnTo>
                  <a:cubicBezTo>
                    <a:pt x="1867" y="193"/>
                    <a:pt x="1336" y="83"/>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5766400" y="4092250"/>
              <a:ext cx="185100" cy="114600"/>
            </a:xfrm>
            <a:custGeom>
              <a:avLst/>
              <a:gdLst/>
              <a:ahLst/>
              <a:cxnLst/>
              <a:rect l="l" t="t" r="r" b="b"/>
              <a:pathLst>
                <a:path w="7404" h="4584" extrusionOk="0">
                  <a:moveTo>
                    <a:pt x="4899" y="1"/>
                  </a:moveTo>
                  <a:cubicBezTo>
                    <a:pt x="3781" y="1"/>
                    <a:pt x="2397" y="817"/>
                    <a:pt x="1224" y="1704"/>
                  </a:cubicBezTo>
                  <a:cubicBezTo>
                    <a:pt x="777" y="2041"/>
                    <a:pt x="358" y="2388"/>
                    <a:pt x="0" y="2707"/>
                  </a:cubicBezTo>
                  <a:cubicBezTo>
                    <a:pt x="29" y="2734"/>
                    <a:pt x="52" y="2762"/>
                    <a:pt x="74" y="2790"/>
                  </a:cubicBezTo>
                  <a:cubicBezTo>
                    <a:pt x="228" y="2972"/>
                    <a:pt x="349" y="3194"/>
                    <a:pt x="419" y="3440"/>
                  </a:cubicBezTo>
                  <a:cubicBezTo>
                    <a:pt x="485" y="3688"/>
                    <a:pt x="500" y="3937"/>
                    <a:pt x="464" y="4176"/>
                  </a:cubicBezTo>
                  <a:cubicBezTo>
                    <a:pt x="937" y="4259"/>
                    <a:pt x="1467" y="4369"/>
                    <a:pt x="2011" y="4506"/>
                  </a:cubicBezTo>
                  <a:lnTo>
                    <a:pt x="2014" y="4506"/>
                  </a:lnTo>
                  <a:cubicBezTo>
                    <a:pt x="2480" y="4554"/>
                    <a:pt x="2961" y="4584"/>
                    <a:pt x="3430" y="4584"/>
                  </a:cubicBezTo>
                  <a:cubicBezTo>
                    <a:pt x="5529" y="4584"/>
                    <a:pt x="7403" y="3985"/>
                    <a:pt x="6756" y="1668"/>
                  </a:cubicBezTo>
                  <a:cubicBezTo>
                    <a:pt x="6416" y="453"/>
                    <a:pt x="5731" y="1"/>
                    <a:pt x="4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5729625" y="3991350"/>
              <a:ext cx="153725" cy="168525"/>
            </a:xfrm>
            <a:custGeom>
              <a:avLst/>
              <a:gdLst/>
              <a:ahLst/>
              <a:cxnLst/>
              <a:rect l="l" t="t" r="r" b="b"/>
              <a:pathLst>
                <a:path w="6149" h="6741" extrusionOk="0">
                  <a:moveTo>
                    <a:pt x="2323" y="0"/>
                  </a:moveTo>
                  <a:cubicBezTo>
                    <a:pt x="537" y="0"/>
                    <a:pt x="72" y="2427"/>
                    <a:pt x="13" y="4598"/>
                  </a:cubicBezTo>
                  <a:lnTo>
                    <a:pt x="13" y="4602"/>
                  </a:lnTo>
                  <a:cubicBezTo>
                    <a:pt x="0" y="5164"/>
                    <a:pt x="9" y="5705"/>
                    <a:pt x="33" y="6185"/>
                  </a:cubicBezTo>
                  <a:cubicBezTo>
                    <a:pt x="42" y="6183"/>
                    <a:pt x="52" y="6183"/>
                    <a:pt x="62" y="6183"/>
                  </a:cubicBezTo>
                  <a:cubicBezTo>
                    <a:pt x="63" y="6183"/>
                    <a:pt x="64" y="6183"/>
                    <a:pt x="65" y="6183"/>
                  </a:cubicBezTo>
                  <a:cubicBezTo>
                    <a:pt x="68" y="6183"/>
                    <a:pt x="72" y="6181"/>
                    <a:pt x="75" y="6181"/>
                  </a:cubicBezTo>
                  <a:lnTo>
                    <a:pt x="147" y="6181"/>
                  </a:lnTo>
                  <a:cubicBezTo>
                    <a:pt x="163" y="6181"/>
                    <a:pt x="179" y="6181"/>
                    <a:pt x="196" y="6181"/>
                  </a:cubicBezTo>
                  <a:cubicBezTo>
                    <a:pt x="420" y="6181"/>
                    <a:pt x="650" y="6223"/>
                    <a:pt x="870" y="6316"/>
                  </a:cubicBezTo>
                  <a:cubicBezTo>
                    <a:pt x="1108" y="6418"/>
                    <a:pt x="1311" y="6564"/>
                    <a:pt x="1471" y="6741"/>
                  </a:cubicBezTo>
                  <a:cubicBezTo>
                    <a:pt x="1830" y="6424"/>
                    <a:pt x="2249" y="6076"/>
                    <a:pt x="2695" y="5738"/>
                  </a:cubicBezTo>
                  <a:cubicBezTo>
                    <a:pt x="4490" y="3903"/>
                    <a:pt x="6148" y="1406"/>
                    <a:pt x="3434" y="257"/>
                  </a:cubicBezTo>
                  <a:cubicBezTo>
                    <a:pt x="3016" y="80"/>
                    <a:pt x="2647" y="0"/>
                    <a:pt x="2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5569625" y="3997300"/>
              <a:ext cx="160875" cy="168125"/>
            </a:xfrm>
            <a:custGeom>
              <a:avLst/>
              <a:gdLst/>
              <a:ahLst/>
              <a:cxnLst/>
              <a:rect l="l" t="t" r="r" b="b"/>
              <a:pathLst>
                <a:path w="6435" h="6725" extrusionOk="0">
                  <a:moveTo>
                    <a:pt x="3852" y="1"/>
                  </a:moveTo>
                  <a:cubicBezTo>
                    <a:pt x="3483" y="1"/>
                    <a:pt x="3065" y="115"/>
                    <a:pt x="2590" y="373"/>
                  </a:cubicBezTo>
                  <a:cubicBezTo>
                    <a:pt x="0" y="1780"/>
                    <a:pt x="1889" y="4100"/>
                    <a:pt x="3849" y="5752"/>
                  </a:cubicBezTo>
                  <a:lnTo>
                    <a:pt x="3852" y="5752"/>
                  </a:lnTo>
                  <a:cubicBezTo>
                    <a:pt x="4283" y="6115"/>
                    <a:pt x="4715" y="6446"/>
                    <a:pt x="5104" y="6724"/>
                  </a:cubicBezTo>
                  <a:cubicBezTo>
                    <a:pt x="5118" y="6702"/>
                    <a:pt x="5135" y="6681"/>
                    <a:pt x="5153" y="6659"/>
                  </a:cubicBezTo>
                  <a:cubicBezTo>
                    <a:pt x="5157" y="6655"/>
                    <a:pt x="5159" y="6649"/>
                    <a:pt x="5165" y="6645"/>
                  </a:cubicBezTo>
                  <a:cubicBezTo>
                    <a:pt x="5168" y="6642"/>
                    <a:pt x="5168" y="6638"/>
                    <a:pt x="5172" y="6633"/>
                  </a:cubicBezTo>
                  <a:cubicBezTo>
                    <a:pt x="5319" y="6440"/>
                    <a:pt x="5505" y="6279"/>
                    <a:pt x="5731" y="6155"/>
                  </a:cubicBezTo>
                  <a:cubicBezTo>
                    <a:pt x="5956" y="6032"/>
                    <a:pt x="6195" y="5965"/>
                    <a:pt x="6434" y="5949"/>
                  </a:cubicBezTo>
                  <a:cubicBezTo>
                    <a:pt x="6411" y="5469"/>
                    <a:pt x="6401" y="4926"/>
                    <a:pt x="6415" y="4365"/>
                  </a:cubicBezTo>
                  <a:lnTo>
                    <a:pt x="6415" y="4362"/>
                  </a:lnTo>
                  <a:cubicBezTo>
                    <a:pt x="6155" y="2282"/>
                    <a:pt x="5497" y="1"/>
                    <a:pt x="3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5519275" y="4107450"/>
              <a:ext cx="177975" cy="111925"/>
            </a:xfrm>
            <a:custGeom>
              <a:avLst/>
              <a:gdLst/>
              <a:ahLst/>
              <a:cxnLst/>
              <a:rect l="l" t="t" r="r" b="b"/>
              <a:pathLst>
                <a:path w="7119" h="4477" extrusionOk="0">
                  <a:moveTo>
                    <a:pt x="2289" y="1"/>
                  </a:moveTo>
                  <a:cubicBezTo>
                    <a:pt x="1344" y="1"/>
                    <a:pt x="603" y="491"/>
                    <a:pt x="362" y="1850"/>
                  </a:cubicBezTo>
                  <a:cubicBezTo>
                    <a:pt x="0" y="3883"/>
                    <a:pt x="1362" y="4476"/>
                    <a:pt x="3074" y="4476"/>
                  </a:cubicBezTo>
                  <a:cubicBezTo>
                    <a:pt x="3805" y="4476"/>
                    <a:pt x="4599" y="4368"/>
                    <a:pt x="5350" y="4218"/>
                  </a:cubicBezTo>
                  <a:cubicBezTo>
                    <a:pt x="5902" y="4105"/>
                    <a:pt x="6434" y="3972"/>
                    <a:pt x="6897" y="3844"/>
                  </a:cubicBezTo>
                  <a:cubicBezTo>
                    <a:pt x="6885" y="3808"/>
                    <a:pt x="6875" y="3770"/>
                    <a:pt x="6866" y="3735"/>
                  </a:cubicBezTo>
                  <a:cubicBezTo>
                    <a:pt x="6808" y="3503"/>
                    <a:pt x="6794" y="3252"/>
                    <a:pt x="6841" y="3001"/>
                  </a:cubicBezTo>
                  <a:cubicBezTo>
                    <a:pt x="6886" y="2745"/>
                    <a:pt x="6984" y="2518"/>
                    <a:pt x="7118" y="2318"/>
                  </a:cubicBezTo>
                  <a:cubicBezTo>
                    <a:pt x="6729" y="2040"/>
                    <a:pt x="6296" y="1709"/>
                    <a:pt x="5866" y="1346"/>
                  </a:cubicBezTo>
                  <a:lnTo>
                    <a:pt x="5863" y="1346"/>
                  </a:lnTo>
                  <a:cubicBezTo>
                    <a:pt x="4699" y="634"/>
                    <a:pt x="3363" y="1"/>
                    <a:pt x="2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5515450" y="3969050"/>
              <a:ext cx="439725" cy="597200"/>
            </a:xfrm>
            <a:custGeom>
              <a:avLst/>
              <a:gdLst/>
              <a:ahLst/>
              <a:cxnLst/>
              <a:rect l="l" t="t" r="r" b="b"/>
              <a:pathLst>
                <a:path w="17589" h="23888" fill="none" extrusionOk="0">
                  <a:moveTo>
                    <a:pt x="5503" y="9754"/>
                  </a:moveTo>
                  <a:cubicBezTo>
                    <a:pt x="3777" y="10384"/>
                    <a:pt x="1971" y="11343"/>
                    <a:pt x="1798" y="12651"/>
                  </a:cubicBezTo>
                  <a:cubicBezTo>
                    <a:pt x="1727" y="13168"/>
                    <a:pt x="1917" y="13740"/>
                    <a:pt x="2469" y="14368"/>
                  </a:cubicBezTo>
                  <a:cubicBezTo>
                    <a:pt x="3140" y="15130"/>
                    <a:pt x="3797" y="15351"/>
                    <a:pt x="4421" y="15217"/>
                  </a:cubicBezTo>
                  <a:cubicBezTo>
                    <a:pt x="5605" y="14969"/>
                    <a:pt x="6663" y="13444"/>
                    <a:pt x="7432" y="11947"/>
                  </a:cubicBezTo>
                  <a:cubicBezTo>
                    <a:pt x="7380" y="12101"/>
                    <a:pt x="7331" y="12257"/>
                    <a:pt x="7282" y="12413"/>
                  </a:cubicBezTo>
                  <a:cubicBezTo>
                    <a:pt x="7259" y="12442"/>
                    <a:pt x="7239" y="12469"/>
                    <a:pt x="7224" y="12503"/>
                  </a:cubicBezTo>
                  <a:cubicBezTo>
                    <a:pt x="7142" y="12670"/>
                    <a:pt x="5807" y="15420"/>
                    <a:pt x="4865" y="19246"/>
                  </a:cubicBezTo>
                  <a:cubicBezTo>
                    <a:pt x="4862" y="19259"/>
                    <a:pt x="4858" y="19269"/>
                    <a:pt x="4858" y="19269"/>
                  </a:cubicBezTo>
                  <a:cubicBezTo>
                    <a:pt x="4594" y="20345"/>
                    <a:pt x="4362" y="21511"/>
                    <a:pt x="4198" y="22722"/>
                  </a:cubicBezTo>
                  <a:lnTo>
                    <a:pt x="4995" y="23887"/>
                  </a:lnTo>
                  <a:cubicBezTo>
                    <a:pt x="5145" y="22373"/>
                    <a:pt x="5420" y="20909"/>
                    <a:pt x="5749" y="19572"/>
                  </a:cubicBezTo>
                  <a:cubicBezTo>
                    <a:pt x="5752" y="19555"/>
                    <a:pt x="5756" y="19539"/>
                    <a:pt x="5759" y="19522"/>
                  </a:cubicBezTo>
                  <a:cubicBezTo>
                    <a:pt x="5772" y="19473"/>
                    <a:pt x="5785" y="19420"/>
                    <a:pt x="5799" y="19369"/>
                  </a:cubicBezTo>
                  <a:cubicBezTo>
                    <a:pt x="6146" y="17976"/>
                    <a:pt x="6548" y="16726"/>
                    <a:pt x="6917" y="15707"/>
                  </a:cubicBezTo>
                  <a:cubicBezTo>
                    <a:pt x="7051" y="16328"/>
                    <a:pt x="7385" y="16812"/>
                    <a:pt x="8001" y="17045"/>
                  </a:cubicBezTo>
                  <a:cubicBezTo>
                    <a:pt x="8311" y="17161"/>
                    <a:pt x="8688" y="17215"/>
                    <a:pt x="9152" y="17194"/>
                  </a:cubicBezTo>
                  <a:cubicBezTo>
                    <a:pt x="10165" y="17145"/>
                    <a:pt x="10744" y="16769"/>
                    <a:pt x="11029" y="16201"/>
                  </a:cubicBezTo>
                  <a:cubicBezTo>
                    <a:pt x="11573" y="15114"/>
                    <a:pt x="11036" y="13330"/>
                    <a:pt x="10345" y="11793"/>
                  </a:cubicBezTo>
                  <a:cubicBezTo>
                    <a:pt x="11735" y="13949"/>
                    <a:pt x="13799" y="16126"/>
                    <a:pt x="15524" y="13736"/>
                  </a:cubicBezTo>
                  <a:cubicBezTo>
                    <a:pt x="17251" y="11345"/>
                    <a:pt x="14538" y="10070"/>
                    <a:pt x="12055" y="9432"/>
                  </a:cubicBezTo>
                  <a:cubicBezTo>
                    <a:pt x="14605" y="9691"/>
                    <a:pt x="17588" y="9430"/>
                    <a:pt x="16796" y="6594"/>
                  </a:cubicBezTo>
                  <a:cubicBezTo>
                    <a:pt x="15999" y="3750"/>
                    <a:pt x="13311" y="5083"/>
                    <a:pt x="11264" y="6630"/>
                  </a:cubicBezTo>
                  <a:cubicBezTo>
                    <a:pt x="13059" y="4795"/>
                    <a:pt x="14718" y="2298"/>
                    <a:pt x="12004" y="1149"/>
                  </a:cubicBezTo>
                  <a:cubicBezTo>
                    <a:pt x="9290" y="1"/>
                    <a:pt x="8652" y="2924"/>
                    <a:pt x="8583" y="5490"/>
                  </a:cubicBezTo>
                  <a:cubicBezTo>
                    <a:pt x="8266" y="2944"/>
                    <a:pt x="7349" y="95"/>
                    <a:pt x="4758" y="1502"/>
                  </a:cubicBezTo>
                  <a:cubicBezTo>
                    <a:pt x="2168" y="2908"/>
                    <a:pt x="4058" y="5229"/>
                    <a:pt x="6018" y="6881"/>
                  </a:cubicBezTo>
                  <a:cubicBezTo>
                    <a:pt x="3830" y="5543"/>
                    <a:pt x="1031" y="4481"/>
                    <a:pt x="517" y="7384"/>
                  </a:cubicBezTo>
                  <a:cubicBezTo>
                    <a:pt x="0" y="10286"/>
                    <a:pt x="2991" y="10257"/>
                    <a:pt x="5503" y="9754"/>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5518500" y="4508850"/>
              <a:ext cx="229525" cy="106000"/>
            </a:xfrm>
            <a:custGeom>
              <a:avLst/>
              <a:gdLst/>
              <a:ahLst/>
              <a:cxnLst/>
              <a:rect l="l" t="t" r="r" b="b"/>
              <a:pathLst>
                <a:path w="9181" h="4240" fill="none" extrusionOk="0">
                  <a:moveTo>
                    <a:pt x="7395" y="4240"/>
                  </a:moveTo>
                  <a:cubicBezTo>
                    <a:pt x="7395" y="4240"/>
                    <a:pt x="9181" y="2714"/>
                    <a:pt x="8442" y="1935"/>
                  </a:cubicBezTo>
                  <a:cubicBezTo>
                    <a:pt x="7703" y="1159"/>
                    <a:pt x="6162" y="2822"/>
                    <a:pt x="6162" y="2822"/>
                  </a:cubicBezTo>
                  <a:cubicBezTo>
                    <a:pt x="6162" y="2822"/>
                    <a:pt x="6717" y="1344"/>
                    <a:pt x="6162" y="1158"/>
                  </a:cubicBezTo>
                  <a:cubicBezTo>
                    <a:pt x="5608" y="974"/>
                    <a:pt x="4622" y="2698"/>
                    <a:pt x="4622" y="2698"/>
                  </a:cubicBezTo>
                  <a:cubicBezTo>
                    <a:pt x="4622" y="2698"/>
                    <a:pt x="4191" y="0"/>
                    <a:pt x="2528" y="117"/>
                  </a:cubicBezTo>
                  <a:cubicBezTo>
                    <a:pt x="864" y="234"/>
                    <a:pt x="2774" y="2822"/>
                    <a:pt x="2774" y="2822"/>
                  </a:cubicBezTo>
                  <a:cubicBezTo>
                    <a:pt x="2774" y="2822"/>
                    <a:pt x="1726" y="1715"/>
                    <a:pt x="864" y="2176"/>
                  </a:cubicBezTo>
                  <a:cubicBezTo>
                    <a:pt x="0" y="2638"/>
                    <a:pt x="1664" y="3752"/>
                    <a:pt x="1664" y="3752"/>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5682875" y="4295550"/>
              <a:ext cx="6750" cy="71050"/>
            </a:xfrm>
            <a:custGeom>
              <a:avLst/>
              <a:gdLst/>
              <a:ahLst/>
              <a:cxnLst/>
              <a:rect l="l" t="t" r="r" b="b"/>
              <a:pathLst>
                <a:path w="270" h="2842" fill="none" extrusionOk="0">
                  <a:moveTo>
                    <a:pt x="269" y="2842"/>
                  </a:moveTo>
                  <a:cubicBezTo>
                    <a:pt x="269" y="2842"/>
                    <a:pt x="0" y="1875"/>
                    <a:pt x="269"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17"/>
          <p:cNvGrpSpPr/>
          <p:nvPr/>
        </p:nvGrpSpPr>
        <p:grpSpPr>
          <a:xfrm>
            <a:off x="7119695" y="4405744"/>
            <a:ext cx="565003" cy="832113"/>
            <a:chOff x="5515450" y="3969050"/>
            <a:chExt cx="439725" cy="645800"/>
          </a:xfrm>
        </p:grpSpPr>
        <p:sp>
          <p:nvSpPr>
            <p:cNvPr id="479" name="Google Shape;479;p17"/>
            <p:cNvSpPr/>
            <p:nvPr/>
          </p:nvSpPr>
          <p:spPr>
            <a:xfrm>
              <a:off x="5620400" y="4279375"/>
              <a:ext cx="77175" cy="286875"/>
            </a:xfrm>
            <a:custGeom>
              <a:avLst/>
              <a:gdLst/>
              <a:ahLst/>
              <a:cxnLst/>
              <a:rect l="l" t="t" r="r" b="b"/>
              <a:pathLst>
                <a:path w="3087" h="11475" extrusionOk="0">
                  <a:moveTo>
                    <a:pt x="3086" y="0"/>
                  </a:moveTo>
                  <a:lnTo>
                    <a:pt x="3086" y="0"/>
                  </a:lnTo>
                  <a:cubicBezTo>
                    <a:pt x="3062" y="29"/>
                    <a:pt x="3043" y="56"/>
                    <a:pt x="3027" y="90"/>
                  </a:cubicBezTo>
                  <a:cubicBezTo>
                    <a:pt x="2945" y="257"/>
                    <a:pt x="1611" y="3007"/>
                    <a:pt x="669" y="6833"/>
                  </a:cubicBezTo>
                  <a:cubicBezTo>
                    <a:pt x="665" y="6846"/>
                    <a:pt x="662" y="6856"/>
                    <a:pt x="662" y="6856"/>
                  </a:cubicBezTo>
                  <a:cubicBezTo>
                    <a:pt x="397" y="7932"/>
                    <a:pt x="165" y="9098"/>
                    <a:pt x="1" y="10309"/>
                  </a:cubicBezTo>
                  <a:lnTo>
                    <a:pt x="798" y="11474"/>
                  </a:lnTo>
                  <a:cubicBezTo>
                    <a:pt x="948" y="9960"/>
                    <a:pt x="1223" y="8496"/>
                    <a:pt x="1551" y="7159"/>
                  </a:cubicBezTo>
                  <a:cubicBezTo>
                    <a:pt x="1554" y="7142"/>
                    <a:pt x="1558" y="7126"/>
                    <a:pt x="1561" y="7109"/>
                  </a:cubicBezTo>
                  <a:cubicBezTo>
                    <a:pt x="1573" y="7061"/>
                    <a:pt x="1585" y="7009"/>
                    <a:pt x="1600" y="6957"/>
                  </a:cubicBezTo>
                  <a:cubicBezTo>
                    <a:pt x="1947" y="5564"/>
                    <a:pt x="2349" y="4314"/>
                    <a:pt x="2717" y="3295"/>
                  </a:cubicBezTo>
                  <a:cubicBezTo>
                    <a:pt x="2515" y="2375"/>
                    <a:pt x="2734" y="1156"/>
                    <a:pt x="3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5689150" y="4145875"/>
              <a:ext cx="89725" cy="88775"/>
            </a:xfrm>
            <a:custGeom>
              <a:avLst/>
              <a:gdLst/>
              <a:ahLst/>
              <a:cxnLst/>
              <a:rect l="l" t="t" r="r" b="b"/>
              <a:pathLst>
                <a:path w="3589" h="3551" extrusionOk="0">
                  <a:moveTo>
                    <a:pt x="1820" y="1"/>
                  </a:moveTo>
                  <a:cubicBezTo>
                    <a:pt x="1802" y="1"/>
                    <a:pt x="1783" y="1"/>
                    <a:pt x="1765" y="2"/>
                  </a:cubicBezTo>
                  <a:cubicBezTo>
                    <a:pt x="1736" y="2"/>
                    <a:pt x="1708" y="2"/>
                    <a:pt x="1680" y="5"/>
                  </a:cubicBezTo>
                  <a:cubicBezTo>
                    <a:pt x="1670" y="5"/>
                    <a:pt x="1660" y="5"/>
                    <a:pt x="1650" y="7"/>
                  </a:cubicBezTo>
                  <a:cubicBezTo>
                    <a:pt x="1412" y="24"/>
                    <a:pt x="1172" y="90"/>
                    <a:pt x="946" y="214"/>
                  </a:cubicBezTo>
                  <a:cubicBezTo>
                    <a:pt x="722" y="337"/>
                    <a:pt x="536" y="498"/>
                    <a:pt x="388" y="691"/>
                  </a:cubicBezTo>
                  <a:cubicBezTo>
                    <a:pt x="384" y="695"/>
                    <a:pt x="384" y="699"/>
                    <a:pt x="382" y="704"/>
                  </a:cubicBezTo>
                  <a:cubicBezTo>
                    <a:pt x="377" y="707"/>
                    <a:pt x="374" y="713"/>
                    <a:pt x="368" y="717"/>
                  </a:cubicBezTo>
                  <a:cubicBezTo>
                    <a:pt x="352" y="740"/>
                    <a:pt x="339" y="762"/>
                    <a:pt x="324" y="783"/>
                  </a:cubicBezTo>
                  <a:lnTo>
                    <a:pt x="324" y="783"/>
                  </a:lnTo>
                  <a:cubicBezTo>
                    <a:pt x="323" y="782"/>
                    <a:pt x="323" y="782"/>
                    <a:pt x="323" y="781"/>
                  </a:cubicBezTo>
                  <a:cubicBezTo>
                    <a:pt x="189" y="981"/>
                    <a:pt x="91" y="1208"/>
                    <a:pt x="46" y="1464"/>
                  </a:cubicBezTo>
                  <a:cubicBezTo>
                    <a:pt x="1" y="1715"/>
                    <a:pt x="13" y="1965"/>
                    <a:pt x="71" y="2198"/>
                  </a:cubicBezTo>
                  <a:cubicBezTo>
                    <a:pt x="81" y="2235"/>
                    <a:pt x="91" y="2273"/>
                    <a:pt x="102" y="2307"/>
                  </a:cubicBezTo>
                  <a:cubicBezTo>
                    <a:pt x="173" y="2539"/>
                    <a:pt x="291" y="2756"/>
                    <a:pt x="461" y="2948"/>
                  </a:cubicBezTo>
                  <a:cubicBezTo>
                    <a:pt x="630" y="3141"/>
                    <a:pt x="832" y="3286"/>
                    <a:pt x="1050" y="3387"/>
                  </a:cubicBezTo>
                  <a:cubicBezTo>
                    <a:pt x="1054" y="3387"/>
                    <a:pt x="1057" y="3389"/>
                    <a:pt x="1060" y="3391"/>
                  </a:cubicBezTo>
                  <a:cubicBezTo>
                    <a:pt x="1064" y="3393"/>
                    <a:pt x="1070" y="3394"/>
                    <a:pt x="1076" y="3398"/>
                  </a:cubicBezTo>
                  <a:cubicBezTo>
                    <a:pt x="1103" y="3408"/>
                    <a:pt x="1129" y="3420"/>
                    <a:pt x="1158" y="3427"/>
                  </a:cubicBezTo>
                  <a:lnTo>
                    <a:pt x="1158" y="3431"/>
                  </a:lnTo>
                  <a:cubicBezTo>
                    <a:pt x="1355" y="3506"/>
                    <a:pt x="1570" y="3551"/>
                    <a:pt x="1794" y="3551"/>
                  </a:cubicBezTo>
                  <a:cubicBezTo>
                    <a:pt x="1823" y="3551"/>
                    <a:pt x="1851" y="3550"/>
                    <a:pt x="1880" y="3548"/>
                  </a:cubicBezTo>
                  <a:cubicBezTo>
                    <a:pt x="2138" y="3536"/>
                    <a:pt x="2380" y="3468"/>
                    <a:pt x="2594" y="3359"/>
                  </a:cubicBezTo>
                  <a:cubicBezTo>
                    <a:pt x="2596" y="3356"/>
                    <a:pt x="2600" y="3356"/>
                    <a:pt x="2606" y="3355"/>
                  </a:cubicBezTo>
                  <a:cubicBezTo>
                    <a:pt x="2635" y="3341"/>
                    <a:pt x="2662" y="3325"/>
                    <a:pt x="2691" y="3306"/>
                  </a:cubicBezTo>
                  <a:cubicBezTo>
                    <a:pt x="2900" y="3188"/>
                    <a:pt x="3087" y="3022"/>
                    <a:pt x="3238" y="2813"/>
                  </a:cubicBezTo>
                  <a:cubicBezTo>
                    <a:pt x="3388" y="2607"/>
                    <a:pt x="3486" y="2378"/>
                    <a:pt x="3532" y="2139"/>
                  </a:cubicBezTo>
                  <a:cubicBezTo>
                    <a:pt x="3535" y="2136"/>
                    <a:pt x="3535" y="2130"/>
                    <a:pt x="3536" y="2122"/>
                  </a:cubicBezTo>
                  <a:cubicBezTo>
                    <a:pt x="3540" y="2093"/>
                    <a:pt x="3548" y="2061"/>
                    <a:pt x="3550" y="2031"/>
                  </a:cubicBezTo>
                  <a:lnTo>
                    <a:pt x="3553" y="2031"/>
                  </a:lnTo>
                  <a:cubicBezTo>
                    <a:pt x="3588" y="1792"/>
                    <a:pt x="3575" y="1543"/>
                    <a:pt x="3508" y="1295"/>
                  </a:cubicBezTo>
                  <a:cubicBezTo>
                    <a:pt x="3438" y="1048"/>
                    <a:pt x="3317" y="827"/>
                    <a:pt x="3163" y="645"/>
                  </a:cubicBezTo>
                  <a:cubicBezTo>
                    <a:pt x="3141" y="616"/>
                    <a:pt x="3118" y="589"/>
                    <a:pt x="3089" y="562"/>
                  </a:cubicBezTo>
                  <a:cubicBezTo>
                    <a:pt x="2927" y="383"/>
                    <a:pt x="2726" y="238"/>
                    <a:pt x="2487" y="137"/>
                  </a:cubicBezTo>
                  <a:cubicBezTo>
                    <a:pt x="2271" y="44"/>
                    <a:pt x="2043" y="1"/>
                    <a:pt x="1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5558600" y="4203550"/>
              <a:ext cx="159500" cy="146850"/>
            </a:xfrm>
            <a:custGeom>
              <a:avLst/>
              <a:gdLst/>
              <a:ahLst/>
              <a:cxnLst/>
              <a:rect l="l" t="t" r="r" b="b"/>
              <a:pathLst>
                <a:path w="6380" h="5874" extrusionOk="0">
                  <a:moveTo>
                    <a:pt x="5324" y="0"/>
                  </a:moveTo>
                  <a:cubicBezTo>
                    <a:pt x="4860" y="128"/>
                    <a:pt x="4331" y="261"/>
                    <a:pt x="3777" y="374"/>
                  </a:cubicBezTo>
                  <a:cubicBezTo>
                    <a:pt x="2051" y="1004"/>
                    <a:pt x="245" y="1963"/>
                    <a:pt x="72" y="3271"/>
                  </a:cubicBezTo>
                  <a:cubicBezTo>
                    <a:pt x="1" y="3788"/>
                    <a:pt x="191" y="4360"/>
                    <a:pt x="743" y="4988"/>
                  </a:cubicBezTo>
                  <a:cubicBezTo>
                    <a:pt x="1293" y="5612"/>
                    <a:pt x="1833" y="5874"/>
                    <a:pt x="2354" y="5874"/>
                  </a:cubicBezTo>
                  <a:cubicBezTo>
                    <a:pt x="2469" y="5874"/>
                    <a:pt x="2583" y="5861"/>
                    <a:pt x="2695" y="5837"/>
                  </a:cubicBezTo>
                  <a:cubicBezTo>
                    <a:pt x="3879" y="5589"/>
                    <a:pt x="4937" y="4064"/>
                    <a:pt x="5707" y="2567"/>
                  </a:cubicBezTo>
                  <a:cubicBezTo>
                    <a:pt x="5707" y="2567"/>
                    <a:pt x="5707" y="2565"/>
                    <a:pt x="5709" y="2563"/>
                  </a:cubicBezTo>
                  <a:cubicBezTo>
                    <a:pt x="5967" y="2064"/>
                    <a:pt x="6189" y="1570"/>
                    <a:pt x="6380" y="1125"/>
                  </a:cubicBezTo>
                  <a:cubicBezTo>
                    <a:pt x="6351" y="1113"/>
                    <a:pt x="6325" y="1103"/>
                    <a:pt x="6298" y="1092"/>
                  </a:cubicBezTo>
                  <a:cubicBezTo>
                    <a:pt x="6292" y="1089"/>
                    <a:pt x="6286" y="1087"/>
                    <a:pt x="6282" y="1085"/>
                  </a:cubicBezTo>
                  <a:cubicBezTo>
                    <a:pt x="6280" y="1082"/>
                    <a:pt x="6277" y="1081"/>
                    <a:pt x="6272" y="1081"/>
                  </a:cubicBezTo>
                  <a:cubicBezTo>
                    <a:pt x="6054" y="980"/>
                    <a:pt x="5851" y="836"/>
                    <a:pt x="5683" y="644"/>
                  </a:cubicBezTo>
                  <a:cubicBezTo>
                    <a:pt x="5514" y="449"/>
                    <a:pt x="5395" y="231"/>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5683250" y="4228550"/>
              <a:ext cx="121475" cy="170500"/>
            </a:xfrm>
            <a:custGeom>
              <a:avLst/>
              <a:gdLst/>
              <a:ahLst/>
              <a:cxnLst/>
              <a:rect l="l" t="t" r="r" b="b"/>
              <a:pathLst>
                <a:path w="4859" h="6820" extrusionOk="0">
                  <a:moveTo>
                    <a:pt x="2927" y="0"/>
                  </a:moveTo>
                  <a:cubicBezTo>
                    <a:pt x="2898" y="17"/>
                    <a:pt x="2871" y="33"/>
                    <a:pt x="2842" y="49"/>
                  </a:cubicBezTo>
                  <a:cubicBezTo>
                    <a:pt x="2836" y="51"/>
                    <a:pt x="2832" y="51"/>
                    <a:pt x="2830" y="53"/>
                  </a:cubicBezTo>
                  <a:cubicBezTo>
                    <a:pt x="2616" y="162"/>
                    <a:pt x="2373" y="233"/>
                    <a:pt x="2116" y="244"/>
                  </a:cubicBezTo>
                  <a:cubicBezTo>
                    <a:pt x="2089" y="245"/>
                    <a:pt x="2062" y="246"/>
                    <a:pt x="2035" y="246"/>
                  </a:cubicBezTo>
                  <a:cubicBezTo>
                    <a:pt x="1809" y="246"/>
                    <a:pt x="1592" y="201"/>
                    <a:pt x="1394" y="125"/>
                  </a:cubicBezTo>
                  <a:cubicBezTo>
                    <a:pt x="1203" y="570"/>
                    <a:pt x="980" y="1064"/>
                    <a:pt x="723" y="1563"/>
                  </a:cubicBezTo>
                  <a:cubicBezTo>
                    <a:pt x="721" y="1566"/>
                    <a:pt x="721" y="1567"/>
                    <a:pt x="721" y="1567"/>
                  </a:cubicBezTo>
                  <a:cubicBezTo>
                    <a:pt x="668" y="1721"/>
                    <a:pt x="619" y="1877"/>
                    <a:pt x="570" y="2032"/>
                  </a:cubicBezTo>
                  <a:cubicBezTo>
                    <a:pt x="218" y="3187"/>
                    <a:pt x="1" y="4407"/>
                    <a:pt x="201" y="5328"/>
                  </a:cubicBezTo>
                  <a:cubicBezTo>
                    <a:pt x="337" y="5949"/>
                    <a:pt x="669" y="6433"/>
                    <a:pt x="1286" y="6666"/>
                  </a:cubicBezTo>
                  <a:cubicBezTo>
                    <a:pt x="1553" y="6766"/>
                    <a:pt x="1868" y="6820"/>
                    <a:pt x="2245" y="6820"/>
                  </a:cubicBezTo>
                  <a:cubicBezTo>
                    <a:pt x="2307" y="6820"/>
                    <a:pt x="2371" y="6818"/>
                    <a:pt x="2437" y="6815"/>
                  </a:cubicBezTo>
                  <a:cubicBezTo>
                    <a:pt x="3450" y="6766"/>
                    <a:pt x="4030" y="6390"/>
                    <a:pt x="4314" y="5822"/>
                  </a:cubicBezTo>
                  <a:cubicBezTo>
                    <a:pt x="4858" y="4735"/>
                    <a:pt x="4322" y="2951"/>
                    <a:pt x="3630" y="1414"/>
                  </a:cubicBezTo>
                  <a:cubicBezTo>
                    <a:pt x="3630" y="1412"/>
                    <a:pt x="3628" y="1412"/>
                    <a:pt x="3628" y="1410"/>
                  </a:cubicBezTo>
                  <a:cubicBezTo>
                    <a:pt x="3399" y="903"/>
                    <a:pt x="3157" y="422"/>
                    <a:pt x="29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5756400" y="4196650"/>
              <a:ext cx="190250" cy="141900"/>
            </a:xfrm>
            <a:custGeom>
              <a:avLst/>
              <a:gdLst/>
              <a:ahLst/>
              <a:cxnLst/>
              <a:rect l="l" t="t" r="r" b="b"/>
              <a:pathLst>
                <a:path w="7610" h="5676" extrusionOk="0">
                  <a:moveTo>
                    <a:pt x="861" y="0"/>
                  </a:moveTo>
                  <a:cubicBezTo>
                    <a:pt x="858" y="30"/>
                    <a:pt x="852" y="62"/>
                    <a:pt x="847" y="91"/>
                  </a:cubicBezTo>
                  <a:cubicBezTo>
                    <a:pt x="844" y="99"/>
                    <a:pt x="844" y="105"/>
                    <a:pt x="843" y="108"/>
                  </a:cubicBezTo>
                  <a:cubicBezTo>
                    <a:pt x="795" y="347"/>
                    <a:pt x="699" y="576"/>
                    <a:pt x="549" y="782"/>
                  </a:cubicBezTo>
                  <a:cubicBezTo>
                    <a:pt x="397" y="991"/>
                    <a:pt x="210" y="1157"/>
                    <a:pt x="1" y="1277"/>
                  </a:cubicBezTo>
                  <a:cubicBezTo>
                    <a:pt x="232" y="1698"/>
                    <a:pt x="474" y="2180"/>
                    <a:pt x="702" y="2687"/>
                  </a:cubicBezTo>
                  <a:cubicBezTo>
                    <a:pt x="702" y="2689"/>
                    <a:pt x="704" y="2689"/>
                    <a:pt x="704" y="2690"/>
                  </a:cubicBezTo>
                  <a:cubicBezTo>
                    <a:pt x="1664" y="4178"/>
                    <a:pt x="2944" y="5676"/>
                    <a:pt x="4212" y="5676"/>
                  </a:cubicBezTo>
                  <a:cubicBezTo>
                    <a:pt x="4782" y="5676"/>
                    <a:pt x="5349" y="5374"/>
                    <a:pt x="5884" y="4633"/>
                  </a:cubicBezTo>
                  <a:cubicBezTo>
                    <a:pt x="7610" y="2242"/>
                    <a:pt x="4896" y="967"/>
                    <a:pt x="2413" y="330"/>
                  </a:cubicBezTo>
                  <a:lnTo>
                    <a:pt x="2411" y="330"/>
                  </a:lnTo>
                  <a:cubicBezTo>
                    <a:pt x="1867" y="193"/>
                    <a:pt x="1336" y="83"/>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5766400" y="4092250"/>
              <a:ext cx="185100" cy="114600"/>
            </a:xfrm>
            <a:custGeom>
              <a:avLst/>
              <a:gdLst/>
              <a:ahLst/>
              <a:cxnLst/>
              <a:rect l="l" t="t" r="r" b="b"/>
              <a:pathLst>
                <a:path w="7404" h="4584" extrusionOk="0">
                  <a:moveTo>
                    <a:pt x="4899" y="1"/>
                  </a:moveTo>
                  <a:cubicBezTo>
                    <a:pt x="3781" y="1"/>
                    <a:pt x="2397" y="817"/>
                    <a:pt x="1224" y="1704"/>
                  </a:cubicBezTo>
                  <a:cubicBezTo>
                    <a:pt x="777" y="2041"/>
                    <a:pt x="358" y="2388"/>
                    <a:pt x="0" y="2707"/>
                  </a:cubicBezTo>
                  <a:cubicBezTo>
                    <a:pt x="29" y="2734"/>
                    <a:pt x="52" y="2762"/>
                    <a:pt x="74" y="2790"/>
                  </a:cubicBezTo>
                  <a:cubicBezTo>
                    <a:pt x="228" y="2972"/>
                    <a:pt x="349" y="3194"/>
                    <a:pt x="419" y="3440"/>
                  </a:cubicBezTo>
                  <a:cubicBezTo>
                    <a:pt x="485" y="3688"/>
                    <a:pt x="500" y="3937"/>
                    <a:pt x="464" y="4176"/>
                  </a:cubicBezTo>
                  <a:cubicBezTo>
                    <a:pt x="937" y="4259"/>
                    <a:pt x="1467" y="4369"/>
                    <a:pt x="2011" y="4506"/>
                  </a:cubicBezTo>
                  <a:lnTo>
                    <a:pt x="2014" y="4506"/>
                  </a:lnTo>
                  <a:cubicBezTo>
                    <a:pt x="2480" y="4554"/>
                    <a:pt x="2961" y="4584"/>
                    <a:pt x="3430" y="4584"/>
                  </a:cubicBezTo>
                  <a:cubicBezTo>
                    <a:pt x="5529" y="4584"/>
                    <a:pt x="7403" y="3985"/>
                    <a:pt x="6756" y="1668"/>
                  </a:cubicBezTo>
                  <a:cubicBezTo>
                    <a:pt x="6416" y="453"/>
                    <a:pt x="5731" y="1"/>
                    <a:pt x="4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5729625" y="3991350"/>
              <a:ext cx="153725" cy="168525"/>
            </a:xfrm>
            <a:custGeom>
              <a:avLst/>
              <a:gdLst/>
              <a:ahLst/>
              <a:cxnLst/>
              <a:rect l="l" t="t" r="r" b="b"/>
              <a:pathLst>
                <a:path w="6149" h="6741" extrusionOk="0">
                  <a:moveTo>
                    <a:pt x="2323" y="0"/>
                  </a:moveTo>
                  <a:cubicBezTo>
                    <a:pt x="537" y="0"/>
                    <a:pt x="72" y="2427"/>
                    <a:pt x="13" y="4598"/>
                  </a:cubicBezTo>
                  <a:lnTo>
                    <a:pt x="13" y="4602"/>
                  </a:lnTo>
                  <a:cubicBezTo>
                    <a:pt x="0" y="5164"/>
                    <a:pt x="9" y="5705"/>
                    <a:pt x="33" y="6185"/>
                  </a:cubicBezTo>
                  <a:cubicBezTo>
                    <a:pt x="42" y="6183"/>
                    <a:pt x="52" y="6183"/>
                    <a:pt x="62" y="6183"/>
                  </a:cubicBezTo>
                  <a:cubicBezTo>
                    <a:pt x="63" y="6183"/>
                    <a:pt x="64" y="6183"/>
                    <a:pt x="65" y="6183"/>
                  </a:cubicBezTo>
                  <a:cubicBezTo>
                    <a:pt x="68" y="6183"/>
                    <a:pt x="72" y="6181"/>
                    <a:pt x="75" y="6181"/>
                  </a:cubicBezTo>
                  <a:lnTo>
                    <a:pt x="147" y="6181"/>
                  </a:lnTo>
                  <a:cubicBezTo>
                    <a:pt x="163" y="6181"/>
                    <a:pt x="179" y="6181"/>
                    <a:pt x="196" y="6181"/>
                  </a:cubicBezTo>
                  <a:cubicBezTo>
                    <a:pt x="420" y="6181"/>
                    <a:pt x="650" y="6223"/>
                    <a:pt x="870" y="6316"/>
                  </a:cubicBezTo>
                  <a:cubicBezTo>
                    <a:pt x="1108" y="6418"/>
                    <a:pt x="1311" y="6564"/>
                    <a:pt x="1471" y="6741"/>
                  </a:cubicBezTo>
                  <a:cubicBezTo>
                    <a:pt x="1830" y="6424"/>
                    <a:pt x="2249" y="6076"/>
                    <a:pt x="2695" y="5738"/>
                  </a:cubicBezTo>
                  <a:cubicBezTo>
                    <a:pt x="4490" y="3903"/>
                    <a:pt x="6148" y="1406"/>
                    <a:pt x="3434" y="257"/>
                  </a:cubicBezTo>
                  <a:cubicBezTo>
                    <a:pt x="3016" y="80"/>
                    <a:pt x="2647" y="0"/>
                    <a:pt x="2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5569625" y="3997300"/>
              <a:ext cx="160875" cy="168125"/>
            </a:xfrm>
            <a:custGeom>
              <a:avLst/>
              <a:gdLst/>
              <a:ahLst/>
              <a:cxnLst/>
              <a:rect l="l" t="t" r="r" b="b"/>
              <a:pathLst>
                <a:path w="6435" h="6725" extrusionOk="0">
                  <a:moveTo>
                    <a:pt x="3852" y="1"/>
                  </a:moveTo>
                  <a:cubicBezTo>
                    <a:pt x="3483" y="1"/>
                    <a:pt x="3065" y="115"/>
                    <a:pt x="2590" y="373"/>
                  </a:cubicBezTo>
                  <a:cubicBezTo>
                    <a:pt x="0" y="1780"/>
                    <a:pt x="1889" y="4100"/>
                    <a:pt x="3849" y="5752"/>
                  </a:cubicBezTo>
                  <a:lnTo>
                    <a:pt x="3852" y="5752"/>
                  </a:lnTo>
                  <a:cubicBezTo>
                    <a:pt x="4283" y="6115"/>
                    <a:pt x="4715" y="6446"/>
                    <a:pt x="5104" y="6724"/>
                  </a:cubicBezTo>
                  <a:cubicBezTo>
                    <a:pt x="5118" y="6702"/>
                    <a:pt x="5135" y="6681"/>
                    <a:pt x="5153" y="6659"/>
                  </a:cubicBezTo>
                  <a:cubicBezTo>
                    <a:pt x="5157" y="6655"/>
                    <a:pt x="5159" y="6649"/>
                    <a:pt x="5165" y="6645"/>
                  </a:cubicBezTo>
                  <a:cubicBezTo>
                    <a:pt x="5168" y="6642"/>
                    <a:pt x="5168" y="6638"/>
                    <a:pt x="5172" y="6633"/>
                  </a:cubicBezTo>
                  <a:cubicBezTo>
                    <a:pt x="5319" y="6440"/>
                    <a:pt x="5505" y="6279"/>
                    <a:pt x="5731" y="6155"/>
                  </a:cubicBezTo>
                  <a:cubicBezTo>
                    <a:pt x="5956" y="6032"/>
                    <a:pt x="6195" y="5965"/>
                    <a:pt x="6434" y="5949"/>
                  </a:cubicBezTo>
                  <a:cubicBezTo>
                    <a:pt x="6411" y="5469"/>
                    <a:pt x="6401" y="4926"/>
                    <a:pt x="6415" y="4365"/>
                  </a:cubicBezTo>
                  <a:lnTo>
                    <a:pt x="6415" y="4362"/>
                  </a:lnTo>
                  <a:cubicBezTo>
                    <a:pt x="6155" y="2282"/>
                    <a:pt x="5497" y="1"/>
                    <a:pt x="3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5519275" y="4107450"/>
              <a:ext cx="177975" cy="111925"/>
            </a:xfrm>
            <a:custGeom>
              <a:avLst/>
              <a:gdLst/>
              <a:ahLst/>
              <a:cxnLst/>
              <a:rect l="l" t="t" r="r" b="b"/>
              <a:pathLst>
                <a:path w="7119" h="4477" extrusionOk="0">
                  <a:moveTo>
                    <a:pt x="2289" y="1"/>
                  </a:moveTo>
                  <a:cubicBezTo>
                    <a:pt x="1344" y="1"/>
                    <a:pt x="603" y="491"/>
                    <a:pt x="362" y="1850"/>
                  </a:cubicBezTo>
                  <a:cubicBezTo>
                    <a:pt x="0" y="3883"/>
                    <a:pt x="1362" y="4476"/>
                    <a:pt x="3074" y="4476"/>
                  </a:cubicBezTo>
                  <a:cubicBezTo>
                    <a:pt x="3805" y="4476"/>
                    <a:pt x="4599" y="4368"/>
                    <a:pt x="5350" y="4218"/>
                  </a:cubicBezTo>
                  <a:cubicBezTo>
                    <a:pt x="5902" y="4105"/>
                    <a:pt x="6434" y="3972"/>
                    <a:pt x="6897" y="3844"/>
                  </a:cubicBezTo>
                  <a:cubicBezTo>
                    <a:pt x="6885" y="3808"/>
                    <a:pt x="6875" y="3770"/>
                    <a:pt x="6866" y="3735"/>
                  </a:cubicBezTo>
                  <a:cubicBezTo>
                    <a:pt x="6808" y="3503"/>
                    <a:pt x="6794" y="3252"/>
                    <a:pt x="6841" y="3001"/>
                  </a:cubicBezTo>
                  <a:cubicBezTo>
                    <a:pt x="6886" y="2745"/>
                    <a:pt x="6984" y="2518"/>
                    <a:pt x="7118" y="2318"/>
                  </a:cubicBezTo>
                  <a:cubicBezTo>
                    <a:pt x="6729" y="2040"/>
                    <a:pt x="6296" y="1709"/>
                    <a:pt x="5866" y="1346"/>
                  </a:cubicBezTo>
                  <a:lnTo>
                    <a:pt x="5863" y="1346"/>
                  </a:lnTo>
                  <a:cubicBezTo>
                    <a:pt x="4699" y="634"/>
                    <a:pt x="3363" y="1"/>
                    <a:pt x="2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5515450" y="3969050"/>
              <a:ext cx="439725" cy="597200"/>
            </a:xfrm>
            <a:custGeom>
              <a:avLst/>
              <a:gdLst/>
              <a:ahLst/>
              <a:cxnLst/>
              <a:rect l="l" t="t" r="r" b="b"/>
              <a:pathLst>
                <a:path w="17589" h="23888" fill="none" extrusionOk="0">
                  <a:moveTo>
                    <a:pt x="5503" y="9754"/>
                  </a:moveTo>
                  <a:cubicBezTo>
                    <a:pt x="3777" y="10384"/>
                    <a:pt x="1971" y="11343"/>
                    <a:pt x="1798" y="12651"/>
                  </a:cubicBezTo>
                  <a:cubicBezTo>
                    <a:pt x="1727" y="13168"/>
                    <a:pt x="1917" y="13740"/>
                    <a:pt x="2469" y="14368"/>
                  </a:cubicBezTo>
                  <a:cubicBezTo>
                    <a:pt x="3140" y="15130"/>
                    <a:pt x="3797" y="15351"/>
                    <a:pt x="4421" y="15217"/>
                  </a:cubicBezTo>
                  <a:cubicBezTo>
                    <a:pt x="5605" y="14969"/>
                    <a:pt x="6663" y="13444"/>
                    <a:pt x="7432" y="11947"/>
                  </a:cubicBezTo>
                  <a:cubicBezTo>
                    <a:pt x="7380" y="12101"/>
                    <a:pt x="7331" y="12257"/>
                    <a:pt x="7282" y="12413"/>
                  </a:cubicBezTo>
                  <a:cubicBezTo>
                    <a:pt x="7259" y="12442"/>
                    <a:pt x="7239" y="12469"/>
                    <a:pt x="7224" y="12503"/>
                  </a:cubicBezTo>
                  <a:cubicBezTo>
                    <a:pt x="7142" y="12670"/>
                    <a:pt x="5807" y="15420"/>
                    <a:pt x="4865" y="19246"/>
                  </a:cubicBezTo>
                  <a:cubicBezTo>
                    <a:pt x="4862" y="19259"/>
                    <a:pt x="4858" y="19269"/>
                    <a:pt x="4858" y="19269"/>
                  </a:cubicBezTo>
                  <a:cubicBezTo>
                    <a:pt x="4594" y="20345"/>
                    <a:pt x="4362" y="21511"/>
                    <a:pt x="4198" y="22722"/>
                  </a:cubicBezTo>
                  <a:lnTo>
                    <a:pt x="4995" y="23887"/>
                  </a:lnTo>
                  <a:cubicBezTo>
                    <a:pt x="5145" y="22373"/>
                    <a:pt x="5420" y="20909"/>
                    <a:pt x="5749" y="19572"/>
                  </a:cubicBezTo>
                  <a:cubicBezTo>
                    <a:pt x="5752" y="19555"/>
                    <a:pt x="5756" y="19539"/>
                    <a:pt x="5759" y="19522"/>
                  </a:cubicBezTo>
                  <a:cubicBezTo>
                    <a:pt x="5772" y="19473"/>
                    <a:pt x="5785" y="19420"/>
                    <a:pt x="5799" y="19369"/>
                  </a:cubicBezTo>
                  <a:cubicBezTo>
                    <a:pt x="6146" y="17976"/>
                    <a:pt x="6548" y="16726"/>
                    <a:pt x="6917" y="15707"/>
                  </a:cubicBezTo>
                  <a:cubicBezTo>
                    <a:pt x="7051" y="16328"/>
                    <a:pt x="7385" y="16812"/>
                    <a:pt x="8001" y="17045"/>
                  </a:cubicBezTo>
                  <a:cubicBezTo>
                    <a:pt x="8311" y="17161"/>
                    <a:pt x="8688" y="17215"/>
                    <a:pt x="9152" y="17194"/>
                  </a:cubicBezTo>
                  <a:cubicBezTo>
                    <a:pt x="10165" y="17145"/>
                    <a:pt x="10744" y="16769"/>
                    <a:pt x="11029" y="16201"/>
                  </a:cubicBezTo>
                  <a:cubicBezTo>
                    <a:pt x="11573" y="15114"/>
                    <a:pt x="11036" y="13330"/>
                    <a:pt x="10345" y="11793"/>
                  </a:cubicBezTo>
                  <a:cubicBezTo>
                    <a:pt x="11735" y="13949"/>
                    <a:pt x="13799" y="16126"/>
                    <a:pt x="15524" y="13736"/>
                  </a:cubicBezTo>
                  <a:cubicBezTo>
                    <a:pt x="17251" y="11345"/>
                    <a:pt x="14538" y="10070"/>
                    <a:pt x="12055" y="9432"/>
                  </a:cubicBezTo>
                  <a:cubicBezTo>
                    <a:pt x="14605" y="9691"/>
                    <a:pt x="17588" y="9430"/>
                    <a:pt x="16796" y="6594"/>
                  </a:cubicBezTo>
                  <a:cubicBezTo>
                    <a:pt x="15999" y="3750"/>
                    <a:pt x="13311" y="5083"/>
                    <a:pt x="11264" y="6630"/>
                  </a:cubicBezTo>
                  <a:cubicBezTo>
                    <a:pt x="13059" y="4795"/>
                    <a:pt x="14718" y="2298"/>
                    <a:pt x="12004" y="1149"/>
                  </a:cubicBezTo>
                  <a:cubicBezTo>
                    <a:pt x="9290" y="1"/>
                    <a:pt x="8652" y="2924"/>
                    <a:pt x="8583" y="5490"/>
                  </a:cubicBezTo>
                  <a:cubicBezTo>
                    <a:pt x="8266" y="2944"/>
                    <a:pt x="7349" y="95"/>
                    <a:pt x="4758" y="1502"/>
                  </a:cubicBezTo>
                  <a:cubicBezTo>
                    <a:pt x="2168" y="2908"/>
                    <a:pt x="4058" y="5229"/>
                    <a:pt x="6018" y="6881"/>
                  </a:cubicBezTo>
                  <a:cubicBezTo>
                    <a:pt x="3830" y="5543"/>
                    <a:pt x="1031" y="4481"/>
                    <a:pt x="517" y="7384"/>
                  </a:cubicBezTo>
                  <a:cubicBezTo>
                    <a:pt x="0" y="10286"/>
                    <a:pt x="2991" y="10257"/>
                    <a:pt x="5503" y="9754"/>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5518500" y="4508850"/>
              <a:ext cx="229525" cy="106000"/>
            </a:xfrm>
            <a:custGeom>
              <a:avLst/>
              <a:gdLst/>
              <a:ahLst/>
              <a:cxnLst/>
              <a:rect l="l" t="t" r="r" b="b"/>
              <a:pathLst>
                <a:path w="9181" h="4240" fill="none" extrusionOk="0">
                  <a:moveTo>
                    <a:pt x="7395" y="4240"/>
                  </a:moveTo>
                  <a:cubicBezTo>
                    <a:pt x="7395" y="4240"/>
                    <a:pt x="9181" y="2714"/>
                    <a:pt x="8442" y="1935"/>
                  </a:cubicBezTo>
                  <a:cubicBezTo>
                    <a:pt x="7703" y="1159"/>
                    <a:pt x="6162" y="2822"/>
                    <a:pt x="6162" y="2822"/>
                  </a:cubicBezTo>
                  <a:cubicBezTo>
                    <a:pt x="6162" y="2822"/>
                    <a:pt x="6717" y="1344"/>
                    <a:pt x="6162" y="1158"/>
                  </a:cubicBezTo>
                  <a:cubicBezTo>
                    <a:pt x="5608" y="974"/>
                    <a:pt x="4622" y="2698"/>
                    <a:pt x="4622" y="2698"/>
                  </a:cubicBezTo>
                  <a:cubicBezTo>
                    <a:pt x="4622" y="2698"/>
                    <a:pt x="4191" y="0"/>
                    <a:pt x="2528" y="117"/>
                  </a:cubicBezTo>
                  <a:cubicBezTo>
                    <a:pt x="864" y="234"/>
                    <a:pt x="2774" y="2822"/>
                    <a:pt x="2774" y="2822"/>
                  </a:cubicBezTo>
                  <a:cubicBezTo>
                    <a:pt x="2774" y="2822"/>
                    <a:pt x="1726" y="1715"/>
                    <a:pt x="864" y="2176"/>
                  </a:cubicBezTo>
                  <a:cubicBezTo>
                    <a:pt x="0" y="2638"/>
                    <a:pt x="1664" y="3752"/>
                    <a:pt x="1664" y="3752"/>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5682875" y="4295550"/>
              <a:ext cx="6750" cy="71050"/>
            </a:xfrm>
            <a:custGeom>
              <a:avLst/>
              <a:gdLst/>
              <a:ahLst/>
              <a:cxnLst/>
              <a:rect l="l" t="t" r="r" b="b"/>
              <a:pathLst>
                <a:path w="270" h="2842" fill="none" extrusionOk="0">
                  <a:moveTo>
                    <a:pt x="269" y="2842"/>
                  </a:moveTo>
                  <a:cubicBezTo>
                    <a:pt x="269" y="2842"/>
                    <a:pt x="0" y="1875"/>
                    <a:pt x="269"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17"/>
          <p:cNvSpPr txBox="1">
            <a:spLocks noGrp="1"/>
          </p:cNvSpPr>
          <p:nvPr>
            <p:ph type="title"/>
          </p:nvPr>
        </p:nvSpPr>
        <p:spPr>
          <a:xfrm>
            <a:off x="3675300" y="1490800"/>
            <a:ext cx="4353600" cy="11886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2" name="Google Shape;492;p17"/>
          <p:cNvSpPr txBox="1">
            <a:spLocks noGrp="1"/>
          </p:cNvSpPr>
          <p:nvPr>
            <p:ph type="title" idx="2" hasCustomPrompt="1"/>
          </p:nvPr>
        </p:nvSpPr>
        <p:spPr>
          <a:xfrm>
            <a:off x="1115100" y="1433135"/>
            <a:ext cx="2560200" cy="118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93" name="Google Shape;493;p17"/>
          <p:cNvSpPr txBox="1">
            <a:spLocks noGrp="1"/>
          </p:cNvSpPr>
          <p:nvPr>
            <p:ph type="subTitle" idx="1"/>
          </p:nvPr>
        </p:nvSpPr>
        <p:spPr>
          <a:xfrm>
            <a:off x="3826125" y="2798800"/>
            <a:ext cx="40374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06"/>
        <p:cNvGrpSpPr/>
        <p:nvPr/>
      </p:nvGrpSpPr>
      <p:grpSpPr>
        <a:xfrm>
          <a:off x="0" y="0"/>
          <a:ext cx="0" cy="0"/>
          <a:chOff x="0" y="0"/>
          <a:chExt cx="0" cy="0"/>
        </a:xfrm>
      </p:grpSpPr>
      <p:grpSp>
        <p:nvGrpSpPr>
          <p:cNvPr id="607" name="Google Shape;607;p20"/>
          <p:cNvGrpSpPr/>
          <p:nvPr/>
        </p:nvGrpSpPr>
        <p:grpSpPr>
          <a:xfrm>
            <a:off x="-506887" y="4346650"/>
            <a:ext cx="10172060" cy="2092137"/>
            <a:chOff x="-506887" y="4346650"/>
            <a:chExt cx="10172060" cy="2092137"/>
          </a:xfrm>
        </p:grpSpPr>
        <p:sp>
          <p:nvSpPr>
            <p:cNvPr id="608" name="Google Shape;608;p20"/>
            <p:cNvSpPr/>
            <p:nvPr/>
          </p:nvSpPr>
          <p:spPr>
            <a:xfrm flipH="1">
              <a:off x="-506887" y="4346650"/>
              <a:ext cx="10172060" cy="2092137"/>
            </a:xfrm>
            <a:custGeom>
              <a:avLst/>
              <a:gdLst/>
              <a:ahLst/>
              <a:cxnLst/>
              <a:rect l="l" t="t" r="r" b="b"/>
              <a:pathLst>
                <a:path w="175335" h="36062" extrusionOk="0">
                  <a:moveTo>
                    <a:pt x="87668" y="0"/>
                  </a:moveTo>
                  <a:cubicBezTo>
                    <a:pt x="64417" y="0"/>
                    <a:pt x="42119" y="1900"/>
                    <a:pt x="25678" y="5281"/>
                  </a:cubicBezTo>
                  <a:cubicBezTo>
                    <a:pt x="9237" y="8663"/>
                    <a:pt x="1" y="13248"/>
                    <a:pt x="1" y="18031"/>
                  </a:cubicBezTo>
                  <a:cubicBezTo>
                    <a:pt x="1" y="22813"/>
                    <a:pt x="9237" y="27398"/>
                    <a:pt x="25678" y="30780"/>
                  </a:cubicBezTo>
                  <a:cubicBezTo>
                    <a:pt x="42119" y="34162"/>
                    <a:pt x="64417" y="36061"/>
                    <a:pt x="87668" y="36061"/>
                  </a:cubicBezTo>
                  <a:cubicBezTo>
                    <a:pt x="110920" y="36061"/>
                    <a:pt x="133217" y="34162"/>
                    <a:pt x="149659" y="30780"/>
                  </a:cubicBezTo>
                  <a:cubicBezTo>
                    <a:pt x="166099" y="27398"/>
                    <a:pt x="175335" y="22813"/>
                    <a:pt x="175335" y="18031"/>
                  </a:cubicBezTo>
                  <a:cubicBezTo>
                    <a:pt x="175335" y="13248"/>
                    <a:pt x="166099" y="8663"/>
                    <a:pt x="149659" y="5281"/>
                  </a:cubicBezTo>
                  <a:cubicBezTo>
                    <a:pt x="133217" y="1900"/>
                    <a:pt x="110920" y="0"/>
                    <a:pt x="87668"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20"/>
            <p:cNvGrpSpPr/>
            <p:nvPr/>
          </p:nvGrpSpPr>
          <p:grpSpPr>
            <a:xfrm flipH="1">
              <a:off x="6395232" y="4628462"/>
              <a:ext cx="239507" cy="102499"/>
              <a:chOff x="1852125" y="2937450"/>
              <a:chExt cx="145925" cy="62450"/>
            </a:xfrm>
          </p:grpSpPr>
          <p:sp>
            <p:nvSpPr>
              <p:cNvPr id="610" name="Google Shape;610;p20"/>
              <p:cNvSpPr/>
              <p:nvPr/>
            </p:nvSpPr>
            <p:spPr>
              <a:xfrm>
                <a:off x="1852125" y="2963450"/>
                <a:ext cx="85250" cy="36450"/>
              </a:xfrm>
              <a:custGeom>
                <a:avLst/>
                <a:gdLst/>
                <a:ahLst/>
                <a:cxnLst/>
                <a:rect l="l" t="t" r="r" b="b"/>
                <a:pathLst>
                  <a:path w="3410" h="1458" fill="none" extrusionOk="0">
                    <a:moveTo>
                      <a:pt x="3409" y="1458"/>
                    </a:moveTo>
                    <a:cubicBezTo>
                      <a:pt x="3332" y="648"/>
                      <a:pt x="2568" y="45"/>
                      <a:pt x="1775" y="23"/>
                    </a:cubicBezTo>
                    <a:cubicBezTo>
                      <a:pt x="982" y="1"/>
                      <a:pt x="512" y="513"/>
                      <a:pt x="0"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0"/>
              <p:cNvSpPr/>
              <p:nvPr/>
            </p:nvSpPr>
            <p:spPr>
              <a:xfrm>
                <a:off x="1912750" y="2937450"/>
                <a:ext cx="85300" cy="36450"/>
              </a:xfrm>
              <a:custGeom>
                <a:avLst/>
                <a:gdLst/>
                <a:ahLst/>
                <a:cxnLst/>
                <a:rect l="l" t="t" r="r" b="b"/>
                <a:pathLst>
                  <a:path w="3412" h="1458" fill="none" extrusionOk="0">
                    <a:moveTo>
                      <a:pt x="3411" y="1457"/>
                    </a:moveTo>
                    <a:cubicBezTo>
                      <a:pt x="3333" y="647"/>
                      <a:pt x="2570" y="44"/>
                      <a:pt x="1777" y="22"/>
                    </a:cubicBezTo>
                    <a:cubicBezTo>
                      <a:pt x="984" y="0"/>
                      <a:pt x="513" y="512"/>
                      <a:pt x="1" y="11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20"/>
            <p:cNvSpPr/>
            <p:nvPr/>
          </p:nvSpPr>
          <p:spPr>
            <a:xfrm flipH="1">
              <a:off x="5515358" y="4926674"/>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20"/>
            <p:cNvGrpSpPr/>
            <p:nvPr/>
          </p:nvGrpSpPr>
          <p:grpSpPr>
            <a:xfrm flipH="1">
              <a:off x="2829808" y="4605399"/>
              <a:ext cx="425877" cy="300891"/>
              <a:chOff x="5597800" y="4757799"/>
              <a:chExt cx="425877" cy="300891"/>
            </a:xfrm>
          </p:grpSpPr>
          <p:sp>
            <p:nvSpPr>
              <p:cNvPr id="614" name="Google Shape;614;p20"/>
              <p:cNvSpPr/>
              <p:nvPr/>
            </p:nvSpPr>
            <p:spPr>
              <a:xfrm>
                <a:off x="5597800" y="4926674"/>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5750200" y="4757799"/>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6" name="Google Shape;616;p20"/>
          <p:cNvSpPr txBox="1">
            <a:spLocks noGrp="1"/>
          </p:cNvSpPr>
          <p:nvPr>
            <p:ph type="title"/>
          </p:nvPr>
        </p:nvSpPr>
        <p:spPr>
          <a:xfrm>
            <a:off x="4572025" y="3065250"/>
            <a:ext cx="38520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17" name="Google Shape;617;p20"/>
          <p:cNvSpPr txBox="1">
            <a:spLocks noGrp="1"/>
          </p:cNvSpPr>
          <p:nvPr>
            <p:ph type="subTitle" idx="1"/>
          </p:nvPr>
        </p:nvSpPr>
        <p:spPr>
          <a:xfrm>
            <a:off x="719975" y="1060050"/>
            <a:ext cx="7704000" cy="174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618" name="Google Shape;618;p20"/>
          <p:cNvGrpSpPr/>
          <p:nvPr/>
        </p:nvGrpSpPr>
        <p:grpSpPr>
          <a:xfrm>
            <a:off x="-18678" y="3911320"/>
            <a:ext cx="9209913" cy="1265141"/>
            <a:chOff x="-32950" y="3911320"/>
            <a:chExt cx="9209913" cy="1265141"/>
          </a:xfrm>
        </p:grpSpPr>
        <p:sp>
          <p:nvSpPr>
            <p:cNvPr id="619" name="Google Shape;619;p20"/>
            <p:cNvSpPr/>
            <p:nvPr/>
          </p:nvSpPr>
          <p:spPr>
            <a:xfrm>
              <a:off x="-32950" y="4421702"/>
              <a:ext cx="2653313" cy="754749"/>
            </a:xfrm>
            <a:custGeom>
              <a:avLst/>
              <a:gdLst/>
              <a:ahLst/>
              <a:cxnLst/>
              <a:rect l="l" t="t" r="r" b="b"/>
              <a:pathLst>
                <a:path w="54508" h="16246" extrusionOk="0">
                  <a:moveTo>
                    <a:pt x="5690" y="1"/>
                  </a:moveTo>
                  <a:cubicBezTo>
                    <a:pt x="3812" y="1"/>
                    <a:pt x="1893" y="286"/>
                    <a:pt x="1" y="940"/>
                  </a:cubicBezTo>
                  <a:lnTo>
                    <a:pt x="1" y="16245"/>
                  </a:lnTo>
                  <a:lnTo>
                    <a:pt x="54507" y="16165"/>
                  </a:lnTo>
                  <a:cubicBezTo>
                    <a:pt x="54507" y="16165"/>
                    <a:pt x="51958" y="11557"/>
                    <a:pt x="48123" y="11557"/>
                  </a:cubicBezTo>
                  <a:cubicBezTo>
                    <a:pt x="46744" y="11557"/>
                    <a:pt x="45198" y="12153"/>
                    <a:pt x="43545" y="13774"/>
                  </a:cubicBezTo>
                  <a:cubicBezTo>
                    <a:pt x="42808" y="11518"/>
                    <a:pt x="39784" y="9845"/>
                    <a:pt x="37055" y="9845"/>
                  </a:cubicBezTo>
                  <a:cubicBezTo>
                    <a:pt x="35549" y="9845"/>
                    <a:pt x="34133" y="10355"/>
                    <a:pt x="33242" y="11558"/>
                  </a:cubicBezTo>
                  <a:cubicBezTo>
                    <a:pt x="32785" y="9643"/>
                    <a:pt x="30103" y="7982"/>
                    <a:pt x="27346" y="7982"/>
                  </a:cubicBezTo>
                  <a:cubicBezTo>
                    <a:pt x="25523" y="7982"/>
                    <a:pt x="23667" y="8708"/>
                    <a:pt x="22398" y="10565"/>
                  </a:cubicBezTo>
                  <a:cubicBezTo>
                    <a:pt x="22778" y="6582"/>
                    <a:pt x="14708" y="1"/>
                    <a:pt x="569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flipH="1">
              <a:off x="234936" y="4733062"/>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flipH="1">
              <a:off x="6523650" y="4201376"/>
              <a:ext cx="2653313" cy="975085"/>
            </a:xfrm>
            <a:custGeom>
              <a:avLst/>
              <a:gdLst/>
              <a:ahLst/>
              <a:cxnLst/>
              <a:rect l="l" t="t" r="r" b="b"/>
              <a:pathLst>
                <a:path w="54508" h="16246" extrusionOk="0">
                  <a:moveTo>
                    <a:pt x="5690" y="1"/>
                  </a:moveTo>
                  <a:cubicBezTo>
                    <a:pt x="3812" y="1"/>
                    <a:pt x="1893" y="286"/>
                    <a:pt x="1" y="940"/>
                  </a:cubicBezTo>
                  <a:lnTo>
                    <a:pt x="1" y="16245"/>
                  </a:lnTo>
                  <a:lnTo>
                    <a:pt x="54507" y="16165"/>
                  </a:lnTo>
                  <a:cubicBezTo>
                    <a:pt x="54507" y="16165"/>
                    <a:pt x="51958" y="11557"/>
                    <a:pt x="48123" y="11557"/>
                  </a:cubicBezTo>
                  <a:cubicBezTo>
                    <a:pt x="46744" y="11557"/>
                    <a:pt x="45198" y="12153"/>
                    <a:pt x="43545" y="13774"/>
                  </a:cubicBezTo>
                  <a:cubicBezTo>
                    <a:pt x="42808" y="11518"/>
                    <a:pt x="39784" y="9845"/>
                    <a:pt x="37055" y="9845"/>
                  </a:cubicBezTo>
                  <a:cubicBezTo>
                    <a:pt x="35549" y="9845"/>
                    <a:pt x="34133" y="10355"/>
                    <a:pt x="33242" y="11558"/>
                  </a:cubicBezTo>
                  <a:cubicBezTo>
                    <a:pt x="32785" y="9643"/>
                    <a:pt x="30103" y="7982"/>
                    <a:pt x="27346" y="7982"/>
                  </a:cubicBezTo>
                  <a:cubicBezTo>
                    <a:pt x="25523" y="7982"/>
                    <a:pt x="23667" y="8708"/>
                    <a:pt x="22398" y="10565"/>
                  </a:cubicBezTo>
                  <a:cubicBezTo>
                    <a:pt x="22778" y="6582"/>
                    <a:pt x="14708" y="1"/>
                    <a:pt x="569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20"/>
            <p:cNvGrpSpPr/>
            <p:nvPr/>
          </p:nvGrpSpPr>
          <p:grpSpPr>
            <a:xfrm flipH="1">
              <a:off x="8011161" y="3911320"/>
              <a:ext cx="565003" cy="832113"/>
              <a:chOff x="5515450" y="3969050"/>
              <a:chExt cx="439725" cy="645800"/>
            </a:xfrm>
          </p:grpSpPr>
          <p:sp>
            <p:nvSpPr>
              <p:cNvPr id="623" name="Google Shape;623;p20"/>
              <p:cNvSpPr/>
              <p:nvPr/>
            </p:nvSpPr>
            <p:spPr>
              <a:xfrm>
                <a:off x="5620400" y="4279375"/>
                <a:ext cx="77175" cy="286875"/>
              </a:xfrm>
              <a:custGeom>
                <a:avLst/>
                <a:gdLst/>
                <a:ahLst/>
                <a:cxnLst/>
                <a:rect l="l" t="t" r="r" b="b"/>
                <a:pathLst>
                  <a:path w="3087" h="11475" extrusionOk="0">
                    <a:moveTo>
                      <a:pt x="3086" y="0"/>
                    </a:moveTo>
                    <a:lnTo>
                      <a:pt x="3086" y="0"/>
                    </a:lnTo>
                    <a:cubicBezTo>
                      <a:pt x="3062" y="29"/>
                      <a:pt x="3043" y="56"/>
                      <a:pt x="3027" y="90"/>
                    </a:cubicBezTo>
                    <a:cubicBezTo>
                      <a:pt x="2945" y="257"/>
                      <a:pt x="1611" y="3007"/>
                      <a:pt x="669" y="6833"/>
                    </a:cubicBezTo>
                    <a:cubicBezTo>
                      <a:pt x="665" y="6846"/>
                      <a:pt x="662" y="6856"/>
                      <a:pt x="662" y="6856"/>
                    </a:cubicBezTo>
                    <a:cubicBezTo>
                      <a:pt x="397" y="7932"/>
                      <a:pt x="165" y="9098"/>
                      <a:pt x="1" y="10309"/>
                    </a:cubicBezTo>
                    <a:lnTo>
                      <a:pt x="798" y="11474"/>
                    </a:lnTo>
                    <a:cubicBezTo>
                      <a:pt x="948" y="9960"/>
                      <a:pt x="1223" y="8496"/>
                      <a:pt x="1551" y="7159"/>
                    </a:cubicBezTo>
                    <a:cubicBezTo>
                      <a:pt x="1554" y="7142"/>
                      <a:pt x="1558" y="7126"/>
                      <a:pt x="1561" y="7109"/>
                    </a:cubicBezTo>
                    <a:cubicBezTo>
                      <a:pt x="1573" y="7061"/>
                      <a:pt x="1585" y="7009"/>
                      <a:pt x="1600" y="6957"/>
                    </a:cubicBezTo>
                    <a:cubicBezTo>
                      <a:pt x="1947" y="5564"/>
                      <a:pt x="2349" y="4314"/>
                      <a:pt x="2717" y="3295"/>
                    </a:cubicBezTo>
                    <a:cubicBezTo>
                      <a:pt x="2515" y="2375"/>
                      <a:pt x="2734" y="1156"/>
                      <a:pt x="3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a:off x="5689150" y="4145875"/>
                <a:ext cx="89725" cy="88775"/>
              </a:xfrm>
              <a:custGeom>
                <a:avLst/>
                <a:gdLst/>
                <a:ahLst/>
                <a:cxnLst/>
                <a:rect l="l" t="t" r="r" b="b"/>
                <a:pathLst>
                  <a:path w="3589" h="3551" extrusionOk="0">
                    <a:moveTo>
                      <a:pt x="1820" y="1"/>
                    </a:moveTo>
                    <a:cubicBezTo>
                      <a:pt x="1802" y="1"/>
                      <a:pt x="1783" y="1"/>
                      <a:pt x="1765" y="2"/>
                    </a:cubicBezTo>
                    <a:cubicBezTo>
                      <a:pt x="1736" y="2"/>
                      <a:pt x="1708" y="2"/>
                      <a:pt x="1680" y="5"/>
                    </a:cubicBezTo>
                    <a:cubicBezTo>
                      <a:pt x="1670" y="5"/>
                      <a:pt x="1660" y="5"/>
                      <a:pt x="1650" y="7"/>
                    </a:cubicBezTo>
                    <a:cubicBezTo>
                      <a:pt x="1412" y="24"/>
                      <a:pt x="1172" y="90"/>
                      <a:pt x="946" y="214"/>
                    </a:cubicBezTo>
                    <a:cubicBezTo>
                      <a:pt x="722" y="337"/>
                      <a:pt x="536" y="498"/>
                      <a:pt x="388" y="691"/>
                    </a:cubicBezTo>
                    <a:cubicBezTo>
                      <a:pt x="384" y="695"/>
                      <a:pt x="384" y="699"/>
                      <a:pt x="382" y="704"/>
                    </a:cubicBezTo>
                    <a:cubicBezTo>
                      <a:pt x="377" y="707"/>
                      <a:pt x="374" y="713"/>
                      <a:pt x="368" y="717"/>
                    </a:cubicBezTo>
                    <a:cubicBezTo>
                      <a:pt x="352" y="740"/>
                      <a:pt x="339" y="762"/>
                      <a:pt x="324" y="783"/>
                    </a:cubicBezTo>
                    <a:lnTo>
                      <a:pt x="324" y="783"/>
                    </a:lnTo>
                    <a:cubicBezTo>
                      <a:pt x="323" y="782"/>
                      <a:pt x="323" y="782"/>
                      <a:pt x="323" y="781"/>
                    </a:cubicBezTo>
                    <a:cubicBezTo>
                      <a:pt x="189" y="981"/>
                      <a:pt x="91" y="1208"/>
                      <a:pt x="46" y="1464"/>
                    </a:cubicBezTo>
                    <a:cubicBezTo>
                      <a:pt x="1" y="1715"/>
                      <a:pt x="13" y="1965"/>
                      <a:pt x="71" y="2198"/>
                    </a:cubicBezTo>
                    <a:cubicBezTo>
                      <a:pt x="81" y="2235"/>
                      <a:pt x="91" y="2273"/>
                      <a:pt x="102" y="2307"/>
                    </a:cubicBezTo>
                    <a:cubicBezTo>
                      <a:pt x="173" y="2539"/>
                      <a:pt x="291" y="2756"/>
                      <a:pt x="461" y="2948"/>
                    </a:cubicBezTo>
                    <a:cubicBezTo>
                      <a:pt x="630" y="3141"/>
                      <a:pt x="832" y="3286"/>
                      <a:pt x="1050" y="3387"/>
                    </a:cubicBezTo>
                    <a:cubicBezTo>
                      <a:pt x="1054" y="3387"/>
                      <a:pt x="1057" y="3389"/>
                      <a:pt x="1060" y="3391"/>
                    </a:cubicBezTo>
                    <a:cubicBezTo>
                      <a:pt x="1064" y="3393"/>
                      <a:pt x="1070" y="3394"/>
                      <a:pt x="1076" y="3398"/>
                    </a:cubicBezTo>
                    <a:cubicBezTo>
                      <a:pt x="1103" y="3408"/>
                      <a:pt x="1129" y="3420"/>
                      <a:pt x="1158" y="3427"/>
                    </a:cubicBezTo>
                    <a:lnTo>
                      <a:pt x="1158" y="3431"/>
                    </a:lnTo>
                    <a:cubicBezTo>
                      <a:pt x="1355" y="3506"/>
                      <a:pt x="1570" y="3551"/>
                      <a:pt x="1794" y="3551"/>
                    </a:cubicBezTo>
                    <a:cubicBezTo>
                      <a:pt x="1823" y="3551"/>
                      <a:pt x="1851" y="3550"/>
                      <a:pt x="1880" y="3548"/>
                    </a:cubicBezTo>
                    <a:cubicBezTo>
                      <a:pt x="2138" y="3536"/>
                      <a:pt x="2380" y="3468"/>
                      <a:pt x="2594" y="3359"/>
                    </a:cubicBezTo>
                    <a:cubicBezTo>
                      <a:pt x="2596" y="3356"/>
                      <a:pt x="2600" y="3356"/>
                      <a:pt x="2606" y="3355"/>
                    </a:cubicBezTo>
                    <a:cubicBezTo>
                      <a:pt x="2635" y="3341"/>
                      <a:pt x="2662" y="3325"/>
                      <a:pt x="2691" y="3306"/>
                    </a:cubicBezTo>
                    <a:cubicBezTo>
                      <a:pt x="2900" y="3188"/>
                      <a:pt x="3087" y="3022"/>
                      <a:pt x="3238" y="2813"/>
                    </a:cubicBezTo>
                    <a:cubicBezTo>
                      <a:pt x="3388" y="2607"/>
                      <a:pt x="3486" y="2378"/>
                      <a:pt x="3532" y="2139"/>
                    </a:cubicBezTo>
                    <a:cubicBezTo>
                      <a:pt x="3535" y="2136"/>
                      <a:pt x="3535" y="2130"/>
                      <a:pt x="3536" y="2122"/>
                    </a:cubicBezTo>
                    <a:cubicBezTo>
                      <a:pt x="3540" y="2093"/>
                      <a:pt x="3548" y="2061"/>
                      <a:pt x="3550" y="2031"/>
                    </a:cubicBezTo>
                    <a:lnTo>
                      <a:pt x="3553" y="2031"/>
                    </a:lnTo>
                    <a:cubicBezTo>
                      <a:pt x="3588" y="1792"/>
                      <a:pt x="3575" y="1543"/>
                      <a:pt x="3508" y="1295"/>
                    </a:cubicBezTo>
                    <a:cubicBezTo>
                      <a:pt x="3438" y="1048"/>
                      <a:pt x="3317" y="827"/>
                      <a:pt x="3163" y="645"/>
                    </a:cubicBezTo>
                    <a:cubicBezTo>
                      <a:pt x="3141" y="616"/>
                      <a:pt x="3118" y="589"/>
                      <a:pt x="3089" y="562"/>
                    </a:cubicBezTo>
                    <a:cubicBezTo>
                      <a:pt x="2927" y="383"/>
                      <a:pt x="2726" y="238"/>
                      <a:pt x="2487" y="137"/>
                    </a:cubicBezTo>
                    <a:cubicBezTo>
                      <a:pt x="2271" y="44"/>
                      <a:pt x="2043" y="1"/>
                      <a:pt x="1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5558600" y="4203550"/>
                <a:ext cx="159500" cy="146850"/>
              </a:xfrm>
              <a:custGeom>
                <a:avLst/>
                <a:gdLst/>
                <a:ahLst/>
                <a:cxnLst/>
                <a:rect l="l" t="t" r="r" b="b"/>
                <a:pathLst>
                  <a:path w="6380" h="5874" extrusionOk="0">
                    <a:moveTo>
                      <a:pt x="5324" y="0"/>
                    </a:moveTo>
                    <a:cubicBezTo>
                      <a:pt x="4860" y="128"/>
                      <a:pt x="4331" y="261"/>
                      <a:pt x="3777" y="374"/>
                    </a:cubicBezTo>
                    <a:cubicBezTo>
                      <a:pt x="2051" y="1004"/>
                      <a:pt x="245" y="1963"/>
                      <a:pt x="72" y="3271"/>
                    </a:cubicBezTo>
                    <a:cubicBezTo>
                      <a:pt x="1" y="3788"/>
                      <a:pt x="191" y="4360"/>
                      <a:pt x="743" y="4988"/>
                    </a:cubicBezTo>
                    <a:cubicBezTo>
                      <a:pt x="1293" y="5612"/>
                      <a:pt x="1833" y="5874"/>
                      <a:pt x="2354" y="5874"/>
                    </a:cubicBezTo>
                    <a:cubicBezTo>
                      <a:pt x="2469" y="5874"/>
                      <a:pt x="2583" y="5861"/>
                      <a:pt x="2695" y="5837"/>
                    </a:cubicBezTo>
                    <a:cubicBezTo>
                      <a:pt x="3879" y="5589"/>
                      <a:pt x="4937" y="4064"/>
                      <a:pt x="5707" y="2567"/>
                    </a:cubicBezTo>
                    <a:cubicBezTo>
                      <a:pt x="5707" y="2567"/>
                      <a:pt x="5707" y="2565"/>
                      <a:pt x="5709" y="2563"/>
                    </a:cubicBezTo>
                    <a:cubicBezTo>
                      <a:pt x="5967" y="2064"/>
                      <a:pt x="6189" y="1570"/>
                      <a:pt x="6380" y="1125"/>
                    </a:cubicBezTo>
                    <a:cubicBezTo>
                      <a:pt x="6351" y="1113"/>
                      <a:pt x="6325" y="1103"/>
                      <a:pt x="6298" y="1092"/>
                    </a:cubicBezTo>
                    <a:cubicBezTo>
                      <a:pt x="6292" y="1089"/>
                      <a:pt x="6286" y="1087"/>
                      <a:pt x="6282" y="1085"/>
                    </a:cubicBezTo>
                    <a:cubicBezTo>
                      <a:pt x="6280" y="1082"/>
                      <a:pt x="6277" y="1081"/>
                      <a:pt x="6272" y="1081"/>
                    </a:cubicBezTo>
                    <a:cubicBezTo>
                      <a:pt x="6054" y="980"/>
                      <a:pt x="5851" y="836"/>
                      <a:pt x="5683" y="644"/>
                    </a:cubicBezTo>
                    <a:cubicBezTo>
                      <a:pt x="5514" y="449"/>
                      <a:pt x="5395" y="231"/>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a:off x="5683250" y="4228550"/>
                <a:ext cx="121475" cy="170500"/>
              </a:xfrm>
              <a:custGeom>
                <a:avLst/>
                <a:gdLst/>
                <a:ahLst/>
                <a:cxnLst/>
                <a:rect l="l" t="t" r="r" b="b"/>
                <a:pathLst>
                  <a:path w="4859" h="6820" extrusionOk="0">
                    <a:moveTo>
                      <a:pt x="2927" y="0"/>
                    </a:moveTo>
                    <a:cubicBezTo>
                      <a:pt x="2898" y="17"/>
                      <a:pt x="2871" y="33"/>
                      <a:pt x="2842" y="49"/>
                    </a:cubicBezTo>
                    <a:cubicBezTo>
                      <a:pt x="2836" y="51"/>
                      <a:pt x="2832" y="51"/>
                      <a:pt x="2830" y="53"/>
                    </a:cubicBezTo>
                    <a:cubicBezTo>
                      <a:pt x="2616" y="162"/>
                      <a:pt x="2373" y="233"/>
                      <a:pt x="2116" y="244"/>
                    </a:cubicBezTo>
                    <a:cubicBezTo>
                      <a:pt x="2089" y="245"/>
                      <a:pt x="2062" y="246"/>
                      <a:pt x="2035" y="246"/>
                    </a:cubicBezTo>
                    <a:cubicBezTo>
                      <a:pt x="1809" y="246"/>
                      <a:pt x="1592" y="201"/>
                      <a:pt x="1394" y="125"/>
                    </a:cubicBezTo>
                    <a:cubicBezTo>
                      <a:pt x="1203" y="570"/>
                      <a:pt x="980" y="1064"/>
                      <a:pt x="723" y="1563"/>
                    </a:cubicBezTo>
                    <a:cubicBezTo>
                      <a:pt x="721" y="1566"/>
                      <a:pt x="721" y="1567"/>
                      <a:pt x="721" y="1567"/>
                    </a:cubicBezTo>
                    <a:cubicBezTo>
                      <a:pt x="668" y="1721"/>
                      <a:pt x="619" y="1877"/>
                      <a:pt x="570" y="2032"/>
                    </a:cubicBezTo>
                    <a:cubicBezTo>
                      <a:pt x="218" y="3187"/>
                      <a:pt x="1" y="4407"/>
                      <a:pt x="201" y="5328"/>
                    </a:cubicBezTo>
                    <a:cubicBezTo>
                      <a:pt x="337" y="5949"/>
                      <a:pt x="669" y="6433"/>
                      <a:pt x="1286" y="6666"/>
                    </a:cubicBezTo>
                    <a:cubicBezTo>
                      <a:pt x="1553" y="6766"/>
                      <a:pt x="1868" y="6820"/>
                      <a:pt x="2245" y="6820"/>
                    </a:cubicBezTo>
                    <a:cubicBezTo>
                      <a:pt x="2307" y="6820"/>
                      <a:pt x="2371" y="6818"/>
                      <a:pt x="2437" y="6815"/>
                    </a:cubicBezTo>
                    <a:cubicBezTo>
                      <a:pt x="3450" y="6766"/>
                      <a:pt x="4030" y="6390"/>
                      <a:pt x="4314" y="5822"/>
                    </a:cubicBezTo>
                    <a:cubicBezTo>
                      <a:pt x="4858" y="4735"/>
                      <a:pt x="4322" y="2951"/>
                      <a:pt x="3630" y="1414"/>
                    </a:cubicBezTo>
                    <a:cubicBezTo>
                      <a:pt x="3630" y="1412"/>
                      <a:pt x="3628" y="1412"/>
                      <a:pt x="3628" y="1410"/>
                    </a:cubicBezTo>
                    <a:cubicBezTo>
                      <a:pt x="3399" y="903"/>
                      <a:pt x="3157" y="422"/>
                      <a:pt x="29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p:nvPr/>
            </p:nvSpPr>
            <p:spPr>
              <a:xfrm>
                <a:off x="5756400" y="4196650"/>
                <a:ext cx="190250" cy="141900"/>
              </a:xfrm>
              <a:custGeom>
                <a:avLst/>
                <a:gdLst/>
                <a:ahLst/>
                <a:cxnLst/>
                <a:rect l="l" t="t" r="r" b="b"/>
                <a:pathLst>
                  <a:path w="7610" h="5676" extrusionOk="0">
                    <a:moveTo>
                      <a:pt x="861" y="0"/>
                    </a:moveTo>
                    <a:cubicBezTo>
                      <a:pt x="858" y="30"/>
                      <a:pt x="852" y="62"/>
                      <a:pt x="847" y="91"/>
                    </a:cubicBezTo>
                    <a:cubicBezTo>
                      <a:pt x="844" y="99"/>
                      <a:pt x="844" y="105"/>
                      <a:pt x="843" y="108"/>
                    </a:cubicBezTo>
                    <a:cubicBezTo>
                      <a:pt x="795" y="347"/>
                      <a:pt x="699" y="576"/>
                      <a:pt x="549" y="782"/>
                    </a:cubicBezTo>
                    <a:cubicBezTo>
                      <a:pt x="397" y="991"/>
                      <a:pt x="210" y="1157"/>
                      <a:pt x="1" y="1277"/>
                    </a:cubicBezTo>
                    <a:cubicBezTo>
                      <a:pt x="232" y="1698"/>
                      <a:pt x="474" y="2180"/>
                      <a:pt x="702" y="2687"/>
                    </a:cubicBezTo>
                    <a:cubicBezTo>
                      <a:pt x="702" y="2689"/>
                      <a:pt x="704" y="2689"/>
                      <a:pt x="704" y="2690"/>
                    </a:cubicBezTo>
                    <a:cubicBezTo>
                      <a:pt x="1664" y="4178"/>
                      <a:pt x="2944" y="5676"/>
                      <a:pt x="4212" y="5676"/>
                    </a:cubicBezTo>
                    <a:cubicBezTo>
                      <a:pt x="4782" y="5676"/>
                      <a:pt x="5349" y="5374"/>
                      <a:pt x="5884" y="4633"/>
                    </a:cubicBezTo>
                    <a:cubicBezTo>
                      <a:pt x="7610" y="2242"/>
                      <a:pt x="4896" y="967"/>
                      <a:pt x="2413" y="330"/>
                    </a:cubicBezTo>
                    <a:lnTo>
                      <a:pt x="2411" y="330"/>
                    </a:lnTo>
                    <a:cubicBezTo>
                      <a:pt x="1867" y="193"/>
                      <a:pt x="1336" y="83"/>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0"/>
              <p:cNvSpPr/>
              <p:nvPr/>
            </p:nvSpPr>
            <p:spPr>
              <a:xfrm>
                <a:off x="5766400" y="4092250"/>
                <a:ext cx="185100" cy="114600"/>
              </a:xfrm>
              <a:custGeom>
                <a:avLst/>
                <a:gdLst/>
                <a:ahLst/>
                <a:cxnLst/>
                <a:rect l="l" t="t" r="r" b="b"/>
                <a:pathLst>
                  <a:path w="7404" h="4584" extrusionOk="0">
                    <a:moveTo>
                      <a:pt x="4899" y="1"/>
                    </a:moveTo>
                    <a:cubicBezTo>
                      <a:pt x="3781" y="1"/>
                      <a:pt x="2397" y="817"/>
                      <a:pt x="1224" y="1704"/>
                    </a:cubicBezTo>
                    <a:cubicBezTo>
                      <a:pt x="777" y="2041"/>
                      <a:pt x="358" y="2388"/>
                      <a:pt x="0" y="2707"/>
                    </a:cubicBezTo>
                    <a:cubicBezTo>
                      <a:pt x="29" y="2734"/>
                      <a:pt x="52" y="2762"/>
                      <a:pt x="74" y="2790"/>
                    </a:cubicBezTo>
                    <a:cubicBezTo>
                      <a:pt x="228" y="2972"/>
                      <a:pt x="349" y="3194"/>
                      <a:pt x="419" y="3440"/>
                    </a:cubicBezTo>
                    <a:cubicBezTo>
                      <a:pt x="485" y="3688"/>
                      <a:pt x="500" y="3937"/>
                      <a:pt x="464" y="4176"/>
                    </a:cubicBezTo>
                    <a:cubicBezTo>
                      <a:pt x="937" y="4259"/>
                      <a:pt x="1467" y="4369"/>
                      <a:pt x="2011" y="4506"/>
                    </a:cubicBezTo>
                    <a:lnTo>
                      <a:pt x="2014" y="4506"/>
                    </a:lnTo>
                    <a:cubicBezTo>
                      <a:pt x="2480" y="4554"/>
                      <a:pt x="2961" y="4584"/>
                      <a:pt x="3430" y="4584"/>
                    </a:cubicBezTo>
                    <a:cubicBezTo>
                      <a:pt x="5529" y="4584"/>
                      <a:pt x="7403" y="3985"/>
                      <a:pt x="6756" y="1668"/>
                    </a:cubicBezTo>
                    <a:cubicBezTo>
                      <a:pt x="6416" y="453"/>
                      <a:pt x="5731" y="1"/>
                      <a:pt x="4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0"/>
              <p:cNvSpPr/>
              <p:nvPr/>
            </p:nvSpPr>
            <p:spPr>
              <a:xfrm>
                <a:off x="5729625" y="3991350"/>
                <a:ext cx="153725" cy="168525"/>
              </a:xfrm>
              <a:custGeom>
                <a:avLst/>
                <a:gdLst/>
                <a:ahLst/>
                <a:cxnLst/>
                <a:rect l="l" t="t" r="r" b="b"/>
                <a:pathLst>
                  <a:path w="6149" h="6741" extrusionOk="0">
                    <a:moveTo>
                      <a:pt x="2323" y="0"/>
                    </a:moveTo>
                    <a:cubicBezTo>
                      <a:pt x="537" y="0"/>
                      <a:pt x="72" y="2427"/>
                      <a:pt x="13" y="4598"/>
                    </a:cubicBezTo>
                    <a:lnTo>
                      <a:pt x="13" y="4602"/>
                    </a:lnTo>
                    <a:cubicBezTo>
                      <a:pt x="0" y="5164"/>
                      <a:pt x="9" y="5705"/>
                      <a:pt x="33" y="6185"/>
                    </a:cubicBezTo>
                    <a:cubicBezTo>
                      <a:pt x="42" y="6183"/>
                      <a:pt x="52" y="6183"/>
                      <a:pt x="62" y="6183"/>
                    </a:cubicBezTo>
                    <a:cubicBezTo>
                      <a:pt x="63" y="6183"/>
                      <a:pt x="64" y="6183"/>
                      <a:pt x="65" y="6183"/>
                    </a:cubicBezTo>
                    <a:cubicBezTo>
                      <a:pt x="68" y="6183"/>
                      <a:pt x="72" y="6181"/>
                      <a:pt x="75" y="6181"/>
                    </a:cubicBezTo>
                    <a:lnTo>
                      <a:pt x="147" y="6181"/>
                    </a:lnTo>
                    <a:cubicBezTo>
                      <a:pt x="163" y="6181"/>
                      <a:pt x="179" y="6181"/>
                      <a:pt x="196" y="6181"/>
                    </a:cubicBezTo>
                    <a:cubicBezTo>
                      <a:pt x="420" y="6181"/>
                      <a:pt x="650" y="6223"/>
                      <a:pt x="870" y="6316"/>
                    </a:cubicBezTo>
                    <a:cubicBezTo>
                      <a:pt x="1108" y="6418"/>
                      <a:pt x="1311" y="6564"/>
                      <a:pt x="1471" y="6741"/>
                    </a:cubicBezTo>
                    <a:cubicBezTo>
                      <a:pt x="1830" y="6424"/>
                      <a:pt x="2249" y="6076"/>
                      <a:pt x="2695" y="5738"/>
                    </a:cubicBezTo>
                    <a:cubicBezTo>
                      <a:pt x="4490" y="3903"/>
                      <a:pt x="6148" y="1406"/>
                      <a:pt x="3434" y="257"/>
                    </a:cubicBezTo>
                    <a:cubicBezTo>
                      <a:pt x="3016" y="80"/>
                      <a:pt x="2647" y="0"/>
                      <a:pt x="2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0"/>
              <p:cNvSpPr/>
              <p:nvPr/>
            </p:nvSpPr>
            <p:spPr>
              <a:xfrm>
                <a:off x="5569625" y="3997300"/>
                <a:ext cx="160875" cy="168125"/>
              </a:xfrm>
              <a:custGeom>
                <a:avLst/>
                <a:gdLst/>
                <a:ahLst/>
                <a:cxnLst/>
                <a:rect l="l" t="t" r="r" b="b"/>
                <a:pathLst>
                  <a:path w="6435" h="6725" extrusionOk="0">
                    <a:moveTo>
                      <a:pt x="3852" y="1"/>
                    </a:moveTo>
                    <a:cubicBezTo>
                      <a:pt x="3483" y="1"/>
                      <a:pt x="3065" y="115"/>
                      <a:pt x="2590" y="373"/>
                    </a:cubicBezTo>
                    <a:cubicBezTo>
                      <a:pt x="0" y="1780"/>
                      <a:pt x="1889" y="4100"/>
                      <a:pt x="3849" y="5752"/>
                    </a:cubicBezTo>
                    <a:lnTo>
                      <a:pt x="3852" y="5752"/>
                    </a:lnTo>
                    <a:cubicBezTo>
                      <a:pt x="4283" y="6115"/>
                      <a:pt x="4715" y="6446"/>
                      <a:pt x="5104" y="6724"/>
                    </a:cubicBezTo>
                    <a:cubicBezTo>
                      <a:pt x="5118" y="6702"/>
                      <a:pt x="5135" y="6681"/>
                      <a:pt x="5153" y="6659"/>
                    </a:cubicBezTo>
                    <a:cubicBezTo>
                      <a:pt x="5157" y="6655"/>
                      <a:pt x="5159" y="6649"/>
                      <a:pt x="5165" y="6645"/>
                    </a:cubicBezTo>
                    <a:cubicBezTo>
                      <a:pt x="5168" y="6642"/>
                      <a:pt x="5168" y="6638"/>
                      <a:pt x="5172" y="6633"/>
                    </a:cubicBezTo>
                    <a:cubicBezTo>
                      <a:pt x="5319" y="6440"/>
                      <a:pt x="5505" y="6279"/>
                      <a:pt x="5731" y="6155"/>
                    </a:cubicBezTo>
                    <a:cubicBezTo>
                      <a:pt x="5956" y="6032"/>
                      <a:pt x="6195" y="5965"/>
                      <a:pt x="6434" y="5949"/>
                    </a:cubicBezTo>
                    <a:cubicBezTo>
                      <a:pt x="6411" y="5469"/>
                      <a:pt x="6401" y="4926"/>
                      <a:pt x="6415" y="4365"/>
                    </a:cubicBezTo>
                    <a:lnTo>
                      <a:pt x="6415" y="4362"/>
                    </a:lnTo>
                    <a:cubicBezTo>
                      <a:pt x="6155" y="2282"/>
                      <a:pt x="5497" y="1"/>
                      <a:pt x="3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0"/>
              <p:cNvSpPr/>
              <p:nvPr/>
            </p:nvSpPr>
            <p:spPr>
              <a:xfrm>
                <a:off x="5519275" y="4107450"/>
                <a:ext cx="177975" cy="111925"/>
              </a:xfrm>
              <a:custGeom>
                <a:avLst/>
                <a:gdLst/>
                <a:ahLst/>
                <a:cxnLst/>
                <a:rect l="l" t="t" r="r" b="b"/>
                <a:pathLst>
                  <a:path w="7119" h="4477" extrusionOk="0">
                    <a:moveTo>
                      <a:pt x="2289" y="1"/>
                    </a:moveTo>
                    <a:cubicBezTo>
                      <a:pt x="1344" y="1"/>
                      <a:pt x="603" y="491"/>
                      <a:pt x="362" y="1850"/>
                    </a:cubicBezTo>
                    <a:cubicBezTo>
                      <a:pt x="0" y="3883"/>
                      <a:pt x="1362" y="4476"/>
                      <a:pt x="3074" y="4476"/>
                    </a:cubicBezTo>
                    <a:cubicBezTo>
                      <a:pt x="3805" y="4476"/>
                      <a:pt x="4599" y="4368"/>
                      <a:pt x="5350" y="4218"/>
                    </a:cubicBezTo>
                    <a:cubicBezTo>
                      <a:pt x="5902" y="4105"/>
                      <a:pt x="6434" y="3972"/>
                      <a:pt x="6897" y="3844"/>
                    </a:cubicBezTo>
                    <a:cubicBezTo>
                      <a:pt x="6885" y="3808"/>
                      <a:pt x="6875" y="3770"/>
                      <a:pt x="6866" y="3735"/>
                    </a:cubicBezTo>
                    <a:cubicBezTo>
                      <a:pt x="6808" y="3503"/>
                      <a:pt x="6794" y="3252"/>
                      <a:pt x="6841" y="3001"/>
                    </a:cubicBezTo>
                    <a:cubicBezTo>
                      <a:pt x="6886" y="2745"/>
                      <a:pt x="6984" y="2518"/>
                      <a:pt x="7118" y="2318"/>
                    </a:cubicBezTo>
                    <a:cubicBezTo>
                      <a:pt x="6729" y="2040"/>
                      <a:pt x="6296" y="1709"/>
                      <a:pt x="5866" y="1346"/>
                    </a:cubicBezTo>
                    <a:lnTo>
                      <a:pt x="5863" y="1346"/>
                    </a:lnTo>
                    <a:cubicBezTo>
                      <a:pt x="4699" y="634"/>
                      <a:pt x="3363" y="1"/>
                      <a:pt x="2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0"/>
              <p:cNvSpPr/>
              <p:nvPr/>
            </p:nvSpPr>
            <p:spPr>
              <a:xfrm>
                <a:off x="5515450" y="3969050"/>
                <a:ext cx="439725" cy="597200"/>
              </a:xfrm>
              <a:custGeom>
                <a:avLst/>
                <a:gdLst/>
                <a:ahLst/>
                <a:cxnLst/>
                <a:rect l="l" t="t" r="r" b="b"/>
                <a:pathLst>
                  <a:path w="17589" h="23888" fill="none" extrusionOk="0">
                    <a:moveTo>
                      <a:pt x="5503" y="9754"/>
                    </a:moveTo>
                    <a:cubicBezTo>
                      <a:pt x="3777" y="10384"/>
                      <a:pt x="1971" y="11343"/>
                      <a:pt x="1798" y="12651"/>
                    </a:cubicBezTo>
                    <a:cubicBezTo>
                      <a:pt x="1727" y="13168"/>
                      <a:pt x="1917" y="13740"/>
                      <a:pt x="2469" y="14368"/>
                    </a:cubicBezTo>
                    <a:cubicBezTo>
                      <a:pt x="3140" y="15130"/>
                      <a:pt x="3797" y="15351"/>
                      <a:pt x="4421" y="15217"/>
                    </a:cubicBezTo>
                    <a:cubicBezTo>
                      <a:pt x="5605" y="14969"/>
                      <a:pt x="6663" y="13444"/>
                      <a:pt x="7432" y="11947"/>
                    </a:cubicBezTo>
                    <a:cubicBezTo>
                      <a:pt x="7380" y="12101"/>
                      <a:pt x="7331" y="12257"/>
                      <a:pt x="7282" y="12413"/>
                    </a:cubicBezTo>
                    <a:cubicBezTo>
                      <a:pt x="7259" y="12442"/>
                      <a:pt x="7239" y="12469"/>
                      <a:pt x="7224" y="12503"/>
                    </a:cubicBezTo>
                    <a:cubicBezTo>
                      <a:pt x="7142" y="12670"/>
                      <a:pt x="5807" y="15420"/>
                      <a:pt x="4865" y="19246"/>
                    </a:cubicBezTo>
                    <a:cubicBezTo>
                      <a:pt x="4862" y="19259"/>
                      <a:pt x="4858" y="19269"/>
                      <a:pt x="4858" y="19269"/>
                    </a:cubicBezTo>
                    <a:cubicBezTo>
                      <a:pt x="4594" y="20345"/>
                      <a:pt x="4362" y="21511"/>
                      <a:pt x="4198" y="22722"/>
                    </a:cubicBezTo>
                    <a:lnTo>
                      <a:pt x="4995" y="23887"/>
                    </a:lnTo>
                    <a:cubicBezTo>
                      <a:pt x="5145" y="22373"/>
                      <a:pt x="5420" y="20909"/>
                      <a:pt x="5749" y="19572"/>
                    </a:cubicBezTo>
                    <a:cubicBezTo>
                      <a:pt x="5752" y="19555"/>
                      <a:pt x="5756" y="19539"/>
                      <a:pt x="5759" y="19522"/>
                    </a:cubicBezTo>
                    <a:cubicBezTo>
                      <a:pt x="5772" y="19473"/>
                      <a:pt x="5785" y="19420"/>
                      <a:pt x="5799" y="19369"/>
                    </a:cubicBezTo>
                    <a:cubicBezTo>
                      <a:pt x="6146" y="17976"/>
                      <a:pt x="6548" y="16726"/>
                      <a:pt x="6917" y="15707"/>
                    </a:cubicBezTo>
                    <a:cubicBezTo>
                      <a:pt x="7051" y="16328"/>
                      <a:pt x="7385" y="16812"/>
                      <a:pt x="8001" y="17045"/>
                    </a:cubicBezTo>
                    <a:cubicBezTo>
                      <a:pt x="8311" y="17161"/>
                      <a:pt x="8688" y="17215"/>
                      <a:pt x="9152" y="17194"/>
                    </a:cubicBezTo>
                    <a:cubicBezTo>
                      <a:pt x="10165" y="17145"/>
                      <a:pt x="10744" y="16769"/>
                      <a:pt x="11029" y="16201"/>
                    </a:cubicBezTo>
                    <a:cubicBezTo>
                      <a:pt x="11573" y="15114"/>
                      <a:pt x="11036" y="13330"/>
                      <a:pt x="10345" y="11793"/>
                    </a:cubicBezTo>
                    <a:cubicBezTo>
                      <a:pt x="11735" y="13949"/>
                      <a:pt x="13799" y="16126"/>
                      <a:pt x="15524" y="13736"/>
                    </a:cubicBezTo>
                    <a:cubicBezTo>
                      <a:pt x="17251" y="11345"/>
                      <a:pt x="14538" y="10070"/>
                      <a:pt x="12055" y="9432"/>
                    </a:cubicBezTo>
                    <a:cubicBezTo>
                      <a:pt x="14605" y="9691"/>
                      <a:pt x="17588" y="9430"/>
                      <a:pt x="16796" y="6594"/>
                    </a:cubicBezTo>
                    <a:cubicBezTo>
                      <a:pt x="15999" y="3750"/>
                      <a:pt x="13311" y="5083"/>
                      <a:pt x="11264" y="6630"/>
                    </a:cubicBezTo>
                    <a:cubicBezTo>
                      <a:pt x="13059" y="4795"/>
                      <a:pt x="14718" y="2298"/>
                      <a:pt x="12004" y="1149"/>
                    </a:cubicBezTo>
                    <a:cubicBezTo>
                      <a:pt x="9290" y="1"/>
                      <a:pt x="8652" y="2924"/>
                      <a:pt x="8583" y="5490"/>
                    </a:cubicBezTo>
                    <a:cubicBezTo>
                      <a:pt x="8266" y="2944"/>
                      <a:pt x="7349" y="95"/>
                      <a:pt x="4758" y="1502"/>
                    </a:cubicBezTo>
                    <a:cubicBezTo>
                      <a:pt x="2168" y="2908"/>
                      <a:pt x="4058" y="5229"/>
                      <a:pt x="6018" y="6881"/>
                    </a:cubicBezTo>
                    <a:cubicBezTo>
                      <a:pt x="3830" y="5543"/>
                      <a:pt x="1031" y="4481"/>
                      <a:pt x="517" y="7384"/>
                    </a:cubicBezTo>
                    <a:cubicBezTo>
                      <a:pt x="0" y="10286"/>
                      <a:pt x="2991" y="10257"/>
                      <a:pt x="5503" y="9754"/>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0"/>
              <p:cNvSpPr/>
              <p:nvPr/>
            </p:nvSpPr>
            <p:spPr>
              <a:xfrm>
                <a:off x="5518500" y="4508850"/>
                <a:ext cx="229525" cy="106000"/>
              </a:xfrm>
              <a:custGeom>
                <a:avLst/>
                <a:gdLst/>
                <a:ahLst/>
                <a:cxnLst/>
                <a:rect l="l" t="t" r="r" b="b"/>
                <a:pathLst>
                  <a:path w="9181" h="4240" fill="none" extrusionOk="0">
                    <a:moveTo>
                      <a:pt x="7395" y="4240"/>
                    </a:moveTo>
                    <a:cubicBezTo>
                      <a:pt x="7395" y="4240"/>
                      <a:pt x="9181" y="2714"/>
                      <a:pt x="8442" y="1935"/>
                    </a:cubicBezTo>
                    <a:cubicBezTo>
                      <a:pt x="7703" y="1159"/>
                      <a:pt x="6162" y="2822"/>
                      <a:pt x="6162" y="2822"/>
                    </a:cubicBezTo>
                    <a:cubicBezTo>
                      <a:pt x="6162" y="2822"/>
                      <a:pt x="6717" y="1344"/>
                      <a:pt x="6162" y="1158"/>
                    </a:cubicBezTo>
                    <a:cubicBezTo>
                      <a:pt x="5608" y="974"/>
                      <a:pt x="4622" y="2698"/>
                      <a:pt x="4622" y="2698"/>
                    </a:cubicBezTo>
                    <a:cubicBezTo>
                      <a:pt x="4622" y="2698"/>
                      <a:pt x="4191" y="0"/>
                      <a:pt x="2528" y="117"/>
                    </a:cubicBezTo>
                    <a:cubicBezTo>
                      <a:pt x="864" y="234"/>
                      <a:pt x="2774" y="2822"/>
                      <a:pt x="2774" y="2822"/>
                    </a:cubicBezTo>
                    <a:cubicBezTo>
                      <a:pt x="2774" y="2822"/>
                      <a:pt x="1726" y="1715"/>
                      <a:pt x="864" y="2176"/>
                    </a:cubicBezTo>
                    <a:cubicBezTo>
                      <a:pt x="0" y="2638"/>
                      <a:pt x="1664" y="3752"/>
                      <a:pt x="1664" y="3752"/>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5682875" y="4295550"/>
                <a:ext cx="6750" cy="71050"/>
              </a:xfrm>
              <a:custGeom>
                <a:avLst/>
                <a:gdLst/>
                <a:ahLst/>
                <a:cxnLst/>
                <a:rect l="l" t="t" r="r" b="b"/>
                <a:pathLst>
                  <a:path w="270" h="2842" fill="none" extrusionOk="0">
                    <a:moveTo>
                      <a:pt x="269" y="2842"/>
                    </a:moveTo>
                    <a:cubicBezTo>
                      <a:pt x="269" y="2842"/>
                      <a:pt x="0" y="1875"/>
                      <a:pt x="269"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20"/>
            <p:cNvSpPr/>
            <p:nvPr/>
          </p:nvSpPr>
          <p:spPr>
            <a:xfrm>
              <a:off x="8639724" y="4838150"/>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flipH="1">
              <a:off x="583261" y="4883475"/>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12"/>
        <p:cNvGrpSpPr/>
        <p:nvPr/>
      </p:nvGrpSpPr>
      <p:grpSpPr>
        <a:xfrm>
          <a:off x="0" y="0"/>
          <a:ext cx="0" cy="0"/>
          <a:chOff x="0" y="0"/>
          <a:chExt cx="0" cy="0"/>
        </a:xfrm>
      </p:grpSpPr>
      <p:sp>
        <p:nvSpPr>
          <p:cNvPr id="913" name="Google Shape;913;p31"/>
          <p:cNvSpPr txBox="1">
            <a:spLocks noGrp="1"/>
          </p:cNvSpPr>
          <p:nvPr>
            <p:ph type="title" hasCustomPrompt="1"/>
          </p:nvPr>
        </p:nvSpPr>
        <p:spPr>
          <a:xfrm>
            <a:off x="2011650" y="481500"/>
            <a:ext cx="51207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14" name="Google Shape;914;p31"/>
          <p:cNvSpPr txBox="1">
            <a:spLocks noGrp="1"/>
          </p:cNvSpPr>
          <p:nvPr>
            <p:ph type="subTitle" idx="1"/>
          </p:nvPr>
        </p:nvSpPr>
        <p:spPr>
          <a:xfrm>
            <a:off x="2011650" y="1386003"/>
            <a:ext cx="51207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15" name="Google Shape;915;p31"/>
          <p:cNvSpPr txBox="1">
            <a:spLocks noGrp="1"/>
          </p:cNvSpPr>
          <p:nvPr>
            <p:ph type="title" idx="2" hasCustomPrompt="1"/>
          </p:nvPr>
        </p:nvSpPr>
        <p:spPr>
          <a:xfrm>
            <a:off x="2011650" y="1923892"/>
            <a:ext cx="51207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16" name="Google Shape;916;p31"/>
          <p:cNvSpPr txBox="1">
            <a:spLocks noGrp="1"/>
          </p:cNvSpPr>
          <p:nvPr>
            <p:ph type="subTitle" idx="3"/>
          </p:nvPr>
        </p:nvSpPr>
        <p:spPr>
          <a:xfrm>
            <a:off x="2011650" y="2828395"/>
            <a:ext cx="51207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17" name="Google Shape;917;p31"/>
          <p:cNvSpPr txBox="1">
            <a:spLocks noGrp="1"/>
          </p:cNvSpPr>
          <p:nvPr>
            <p:ph type="title" idx="4" hasCustomPrompt="1"/>
          </p:nvPr>
        </p:nvSpPr>
        <p:spPr>
          <a:xfrm>
            <a:off x="2011650" y="3366297"/>
            <a:ext cx="51207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18" name="Google Shape;918;p31"/>
          <p:cNvSpPr txBox="1">
            <a:spLocks noGrp="1"/>
          </p:cNvSpPr>
          <p:nvPr>
            <p:ph type="subTitle" idx="5"/>
          </p:nvPr>
        </p:nvSpPr>
        <p:spPr>
          <a:xfrm>
            <a:off x="2011650" y="4270799"/>
            <a:ext cx="51207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919" name="Google Shape;919;p31"/>
          <p:cNvGrpSpPr/>
          <p:nvPr/>
        </p:nvGrpSpPr>
        <p:grpSpPr>
          <a:xfrm>
            <a:off x="-32950" y="3911320"/>
            <a:ext cx="9209913" cy="1265141"/>
            <a:chOff x="-32950" y="3911320"/>
            <a:chExt cx="9209913" cy="1265141"/>
          </a:xfrm>
        </p:grpSpPr>
        <p:sp>
          <p:nvSpPr>
            <p:cNvPr id="920" name="Google Shape;920;p31"/>
            <p:cNvSpPr/>
            <p:nvPr/>
          </p:nvSpPr>
          <p:spPr>
            <a:xfrm>
              <a:off x="-32950" y="4421702"/>
              <a:ext cx="2653313" cy="754749"/>
            </a:xfrm>
            <a:custGeom>
              <a:avLst/>
              <a:gdLst/>
              <a:ahLst/>
              <a:cxnLst/>
              <a:rect l="l" t="t" r="r" b="b"/>
              <a:pathLst>
                <a:path w="54508" h="16246" extrusionOk="0">
                  <a:moveTo>
                    <a:pt x="5690" y="1"/>
                  </a:moveTo>
                  <a:cubicBezTo>
                    <a:pt x="3812" y="1"/>
                    <a:pt x="1893" y="286"/>
                    <a:pt x="1" y="940"/>
                  </a:cubicBezTo>
                  <a:lnTo>
                    <a:pt x="1" y="16245"/>
                  </a:lnTo>
                  <a:lnTo>
                    <a:pt x="54507" y="16165"/>
                  </a:lnTo>
                  <a:cubicBezTo>
                    <a:pt x="54507" y="16165"/>
                    <a:pt x="51958" y="11557"/>
                    <a:pt x="48123" y="11557"/>
                  </a:cubicBezTo>
                  <a:cubicBezTo>
                    <a:pt x="46744" y="11557"/>
                    <a:pt x="45198" y="12153"/>
                    <a:pt x="43545" y="13774"/>
                  </a:cubicBezTo>
                  <a:cubicBezTo>
                    <a:pt x="42808" y="11518"/>
                    <a:pt x="39784" y="9845"/>
                    <a:pt x="37055" y="9845"/>
                  </a:cubicBezTo>
                  <a:cubicBezTo>
                    <a:pt x="35549" y="9845"/>
                    <a:pt x="34133" y="10355"/>
                    <a:pt x="33242" y="11558"/>
                  </a:cubicBezTo>
                  <a:cubicBezTo>
                    <a:pt x="32785" y="9643"/>
                    <a:pt x="30103" y="7982"/>
                    <a:pt x="27346" y="7982"/>
                  </a:cubicBezTo>
                  <a:cubicBezTo>
                    <a:pt x="25523" y="7982"/>
                    <a:pt x="23667" y="8708"/>
                    <a:pt x="22398" y="10565"/>
                  </a:cubicBezTo>
                  <a:cubicBezTo>
                    <a:pt x="22778" y="6582"/>
                    <a:pt x="14708" y="1"/>
                    <a:pt x="569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1"/>
            <p:cNvSpPr/>
            <p:nvPr/>
          </p:nvSpPr>
          <p:spPr>
            <a:xfrm flipH="1">
              <a:off x="234936" y="4733062"/>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1"/>
            <p:cNvSpPr/>
            <p:nvPr/>
          </p:nvSpPr>
          <p:spPr>
            <a:xfrm flipH="1">
              <a:off x="6523650" y="4201376"/>
              <a:ext cx="2653313" cy="975085"/>
            </a:xfrm>
            <a:custGeom>
              <a:avLst/>
              <a:gdLst/>
              <a:ahLst/>
              <a:cxnLst/>
              <a:rect l="l" t="t" r="r" b="b"/>
              <a:pathLst>
                <a:path w="54508" h="16246" extrusionOk="0">
                  <a:moveTo>
                    <a:pt x="5690" y="1"/>
                  </a:moveTo>
                  <a:cubicBezTo>
                    <a:pt x="3812" y="1"/>
                    <a:pt x="1893" y="286"/>
                    <a:pt x="1" y="940"/>
                  </a:cubicBezTo>
                  <a:lnTo>
                    <a:pt x="1" y="16245"/>
                  </a:lnTo>
                  <a:lnTo>
                    <a:pt x="54507" y="16165"/>
                  </a:lnTo>
                  <a:cubicBezTo>
                    <a:pt x="54507" y="16165"/>
                    <a:pt x="51958" y="11557"/>
                    <a:pt x="48123" y="11557"/>
                  </a:cubicBezTo>
                  <a:cubicBezTo>
                    <a:pt x="46744" y="11557"/>
                    <a:pt x="45198" y="12153"/>
                    <a:pt x="43545" y="13774"/>
                  </a:cubicBezTo>
                  <a:cubicBezTo>
                    <a:pt x="42808" y="11518"/>
                    <a:pt x="39784" y="9845"/>
                    <a:pt x="37055" y="9845"/>
                  </a:cubicBezTo>
                  <a:cubicBezTo>
                    <a:pt x="35549" y="9845"/>
                    <a:pt x="34133" y="10355"/>
                    <a:pt x="33242" y="11558"/>
                  </a:cubicBezTo>
                  <a:cubicBezTo>
                    <a:pt x="32785" y="9643"/>
                    <a:pt x="30103" y="7982"/>
                    <a:pt x="27346" y="7982"/>
                  </a:cubicBezTo>
                  <a:cubicBezTo>
                    <a:pt x="25523" y="7982"/>
                    <a:pt x="23667" y="8708"/>
                    <a:pt x="22398" y="10565"/>
                  </a:cubicBezTo>
                  <a:cubicBezTo>
                    <a:pt x="22778" y="6582"/>
                    <a:pt x="14708" y="1"/>
                    <a:pt x="5690"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3" name="Google Shape;923;p31"/>
            <p:cNvGrpSpPr/>
            <p:nvPr/>
          </p:nvGrpSpPr>
          <p:grpSpPr>
            <a:xfrm flipH="1">
              <a:off x="8011161" y="3911320"/>
              <a:ext cx="565003" cy="832113"/>
              <a:chOff x="5515450" y="3969050"/>
              <a:chExt cx="439725" cy="645800"/>
            </a:xfrm>
          </p:grpSpPr>
          <p:sp>
            <p:nvSpPr>
              <p:cNvPr id="924" name="Google Shape;924;p31"/>
              <p:cNvSpPr/>
              <p:nvPr/>
            </p:nvSpPr>
            <p:spPr>
              <a:xfrm>
                <a:off x="5620400" y="4279375"/>
                <a:ext cx="77175" cy="286875"/>
              </a:xfrm>
              <a:custGeom>
                <a:avLst/>
                <a:gdLst/>
                <a:ahLst/>
                <a:cxnLst/>
                <a:rect l="l" t="t" r="r" b="b"/>
                <a:pathLst>
                  <a:path w="3087" h="11475" extrusionOk="0">
                    <a:moveTo>
                      <a:pt x="3086" y="0"/>
                    </a:moveTo>
                    <a:lnTo>
                      <a:pt x="3086" y="0"/>
                    </a:lnTo>
                    <a:cubicBezTo>
                      <a:pt x="3062" y="29"/>
                      <a:pt x="3043" y="56"/>
                      <a:pt x="3027" y="90"/>
                    </a:cubicBezTo>
                    <a:cubicBezTo>
                      <a:pt x="2945" y="257"/>
                      <a:pt x="1611" y="3007"/>
                      <a:pt x="669" y="6833"/>
                    </a:cubicBezTo>
                    <a:cubicBezTo>
                      <a:pt x="665" y="6846"/>
                      <a:pt x="662" y="6856"/>
                      <a:pt x="662" y="6856"/>
                    </a:cubicBezTo>
                    <a:cubicBezTo>
                      <a:pt x="397" y="7932"/>
                      <a:pt x="165" y="9098"/>
                      <a:pt x="1" y="10309"/>
                    </a:cubicBezTo>
                    <a:lnTo>
                      <a:pt x="798" y="11474"/>
                    </a:lnTo>
                    <a:cubicBezTo>
                      <a:pt x="948" y="9960"/>
                      <a:pt x="1223" y="8496"/>
                      <a:pt x="1551" y="7159"/>
                    </a:cubicBezTo>
                    <a:cubicBezTo>
                      <a:pt x="1554" y="7142"/>
                      <a:pt x="1558" y="7126"/>
                      <a:pt x="1561" y="7109"/>
                    </a:cubicBezTo>
                    <a:cubicBezTo>
                      <a:pt x="1573" y="7061"/>
                      <a:pt x="1585" y="7009"/>
                      <a:pt x="1600" y="6957"/>
                    </a:cubicBezTo>
                    <a:cubicBezTo>
                      <a:pt x="1947" y="5564"/>
                      <a:pt x="2349" y="4314"/>
                      <a:pt x="2717" y="3295"/>
                    </a:cubicBezTo>
                    <a:cubicBezTo>
                      <a:pt x="2515" y="2375"/>
                      <a:pt x="2734" y="1156"/>
                      <a:pt x="30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1"/>
              <p:cNvSpPr/>
              <p:nvPr/>
            </p:nvSpPr>
            <p:spPr>
              <a:xfrm>
                <a:off x="5689150" y="4145875"/>
                <a:ext cx="89725" cy="88775"/>
              </a:xfrm>
              <a:custGeom>
                <a:avLst/>
                <a:gdLst/>
                <a:ahLst/>
                <a:cxnLst/>
                <a:rect l="l" t="t" r="r" b="b"/>
                <a:pathLst>
                  <a:path w="3589" h="3551" extrusionOk="0">
                    <a:moveTo>
                      <a:pt x="1820" y="1"/>
                    </a:moveTo>
                    <a:cubicBezTo>
                      <a:pt x="1802" y="1"/>
                      <a:pt x="1783" y="1"/>
                      <a:pt x="1765" y="2"/>
                    </a:cubicBezTo>
                    <a:cubicBezTo>
                      <a:pt x="1736" y="2"/>
                      <a:pt x="1708" y="2"/>
                      <a:pt x="1680" y="5"/>
                    </a:cubicBezTo>
                    <a:cubicBezTo>
                      <a:pt x="1670" y="5"/>
                      <a:pt x="1660" y="5"/>
                      <a:pt x="1650" y="7"/>
                    </a:cubicBezTo>
                    <a:cubicBezTo>
                      <a:pt x="1412" y="24"/>
                      <a:pt x="1172" y="90"/>
                      <a:pt x="946" y="214"/>
                    </a:cubicBezTo>
                    <a:cubicBezTo>
                      <a:pt x="722" y="337"/>
                      <a:pt x="536" y="498"/>
                      <a:pt x="388" y="691"/>
                    </a:cubicBezTo>
                    <a:cubicBezTo>
                      <a:pt x="384" y="695"/>
                      <a:pt x="384" y="699"/>
                      <a:pt x="382" y="704"/>
                    </a:cubicBezTo>
                    <a:cubicBezTo>
                      <a:pt x="377" y="707"/>
                      <a:pt x="374" y="713"/>
                      <a:pt x="368" y="717"/>
                    </a:cubicBezTo>
                    <a:cubicBezTo>
                      <a:pt x="352" y="740"/>
                      <a:pt x="339" y="762"/>
                      <a:pt x="324" y="783"/>
                    </a:cubicBezTo>
                    <a:lnTo>
                      <a:pt x="324" y="783"/>
                    </a:lnTo>
                    <a:cubicBezTo>
                      <a:pt x="323" y="782"/>
                      <a:pt x="323" y="782"/>
                      <a:pt x="323" y="781"/>
                    </a:cubicBezTo>
                    <a:cubicBezTo>
                      <a:pt x="189" y="981"/>
                      <a:pt x="91" y="1208"/>
                      <a:pt x="46" y="1464"/>
                    </a:cubicBezTo>
                    <a:cubicBezTo>
                      <a:pt x="1" y="1715"/>
                      <a:pt x="13" y="1965"/>
                      <a:pt x="71" y="2198"/>
                    </a:cubicBezTo>
                    <a:cubicBezTo>
                      <a:pt x="81" y="2235"/>
                      <a:pt x="91" y="2273"/>
                      <a:pt x="102" y="2307"/>
                    </a:cubicBezTo>
                    <a:cubicBezTo>
                      <a:pt x="173" y="2539"/>
                      <a:pt x="291" y="2756"/>
                      <a:pt x="461" y="2948"/>
                    </a:cubicBezTo>
                    <a:cubicBezTo>
                      <a:pt x="630" y="3141"/>
                      <a:pt x="832" y="3286"/>
                      <a:pt x="1050" y="3387"/>
                    </a:cubicBezTo>
                    <a:cubicBezTo>
                      <a:pt x="1054" y="3387"/>
                      <a:pt x="1057" y="3389"/>
                      <a:pt x="1060" y="3391"/>
                    </a:cubicBezTo>
                    <a:cubicBezTo>
                      <a:pt x="1064" y="3393"/>
                      <a:pt x="1070" y="3394"/>
                      <a:pt x="1076" y="3398"/>
                    </a:cubicBezTo>
                    <a:cubicBezTo>
                      <a:pt x="1103" y="3408"/>
                      <a:pt x="1129" y="3420"/>
                      <a:pt x="1158" y="3427"/>
                    </a:cubicBezTo>
                    <a:lnTo>
                      <a:pt x="1158" y="3431"/>
                    </a:lnTo>
                    <a:cubicBezTo>
                      <a:pt x="1355" y="3506"/>
                      <a:pt x="1570" y="3551"/>
                      <a:pt x="1794" y="3551"/>
                    </a:cubicBezTo>
                    <a:cubicBezTo>
                      <a:pt x="1823" y="3551"/>
                      <a:pt x="1851" y="3550"/>
                      <a:pt x="1880" y="3548"/>
                    </a:cubicBezTo>
                    <a:cubicBezTo>
                      <a:pt x="2138" y="3536"/>
                      <a:pt x="2380" y="3468"/>
                      <a:pt x="2594" y="3359"/>
                    </a:cubicBezTo>
                    <a:cubicBezTo>
                      <a:pt x="2596" y="3356"/>
                      <a:pt x="2600" y="3356"/>
                      <a:pt x="2606" y="3355"/>
                    </a:cubicBezTo>
                    <a:cubicBezTo>
                      <a:pt x="2635" y="3341"/>
                      <a:pt x="2662" y="3325"/>
                      <a:pt x="2691" y="3306"/>
                    </a:cubicBezTo>
                    <a:cubicBezTo>
                      <a:pt x="2900" y="3188"/>
                      <a:pt x="3087" y="3022"/>
                      <a:pt x="3238" y="2813"/>
                    </a:cubicBezTo>
                    <a:cubicBezTo>
                      <a:pt x="3388" y="2607"/>
                      <a:pt x="3486" y="2378"/>
                      <a:pt x="3532" y="2139"/>
                    </a:cubicBezTo>
                    <a:cubicBezTo>
                      <a:pt x="3535" y="2136"/>
                      <a:pt x="3535" y="2130"/>
                      <a:pt x="3536" y="2122"/>
                    </a:cubicBezTo>
                    <a:cubicBezTo>
                      <a:pt x="3540" y="2093"/>
                      <a:pt x="3548" y="2061"/>
                      <a:pt x="3550" y="2031"/>
                    </a:cubicBezTo>
                    <a:lnTo>
                      <a:pt x="3553" y="2031"/>
                    </a:lnTo>
                    <a:cubicBezTo>
                      <a:pt x="3588" y="1792"/>
                      <a:pt x="3575" y="1543"/>
                      <a:pt x="3508" y="1295"/>
                    </a:cubicBezTo>
                    <a:cubicBezTo>
                      <a:pt x="3438" y="1048"/>
                      <a:pt x="3317" y="827"/>
                      <a:pt x="3163" y="645"/>
                    </a:cubicBezTo>
                    <a:cubicBezTo>
                      <a:pt x="3141" y="616"/>
                      <a:pt x="3118" y="589"/>
                      <a:pt x="3089" y="562"/>
                    </a:cubicBezTo>
                    <a:cubicBezTo>
                      <a:pt x="2927" y="383"/>
                      <a:pt x="2726" y="238"/>
                      <a:pt x="2487" y="137"/>
                    </a:cubicBezTo>
                    <a:cubicBezTo>
                      <a:pt x="2271" y="44"/>
                      <a:pt x="2043" y="1"/>
                      <a:pt x="1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1"/>
              <p:cNvSpPr/>
              <p:nvPr/>
            </p:nvSpPr>
            <p:spPr>
              <a:xfrm>
                <a:off x="5558600" y="4203550"/>
                <a:ext cx="159500" cy="146850"/>
              </a:xfrm>
              <a:custGeom>
                <a:avLst/>
                <a:gdLst/>
                <a:ahLst/>
                <a:cxnLst/>
                <a:rect l="l" t="t" r="r" b="b"/>
                <a:pathLst>
                  <a:path w="6380" h="5874" extrusionOk="0">
                    <a:moveTo>
                      <a:pt x="5324" y="0"/>
                    </a:moveTo>
                    <a:cubicBezTo>
                      <a:pt x="4860" y="128"/>
                      <a:pt x="4331" y="261"/>
                      <a:pt x="3777" y="374"/>
                    </a:cubicBezTo>
                    <a:cubicBezTo>
                      <a:pt x="2051" y="1004"/>
                      <a:pt x="245" y="1963"/>
                      <a:pt x="72" y="3271"/>
                    </a:cubicBezTo>
                    <a:cubicBezTo>
                      <a:pt x="1" y="3788"/>
                      <a:pt x="191" y="4360"/>
                      <a:pt x="743" y="4988"/>
                    </a:cubicBezTo>
                    <a:cubicBezTo>
                      <a:pt x="1293" y="5612"/>
                      <a:pt x="1833" y="5874"/>
                      <a:pt x="2354" y="5874"/>
                    </a:cubicBezTo>
                    <a:cubicBezTo>
                      <a:pt x="2469" y="5874"/>
                      <a:pt x="2583" y="5861"/>
                      <a:pt x="2695" y="5837"/>
                    </a:cubicBezTo>
                    <a:cubicBezTo>
                      <a:pt x="3879" y="5589"/>
                      <a:pt x="4937" y="4064"/>
                      <a:pt x="5707" y="2567"/>
                    </a:cubicBezTo>
                    <a:cubicBezTo>
                      <a:pt x="5707" y="2567"/>
                      <a:pt x="5707" y="2565"/>
                      <a:pt x="5709" y="2563"/>
                    </a:cubicBezTo>
                    <a:cubicBezTo>
                      <a:pt x="5967" y="2064"/>
                      <a:pt x="6189" y="1570"/>
                      <a:pt x="6380" y="1125"/>
                    </a:cubicBezTo>
                    <a:cubicBezTo>
                      <a:pt x="6351" y="1113"/>
                      <a:pt x="6325" y="1103"/>
                      <a:pt x="6298" y="1092"/>
                    </a:cubicBezTo>
                    <a:cubicBezTo>
                      <a:pt x="6292" y="1089"/>
                      <a:pt x="6286" y="1087"/>
                      <a:pt x="6282" y="1085"/>
                    </a:cubicBezTo>
                    <a:cubicBezTo>
                      <a:pt x="6280" y="1082"/>
                      <a:pt x="6277" y="1081"/>
                      <a:pt x="6272" y="1081"/>
                    </a:cubicBezTo>
                    <a:cubicBezTo>
                      <a:pt x="6054" y="980"/>
                      <a:pt x="5851" y="836"/>
                      <a:pt x="5683" y="644"/>
                    </a:cubicBezTo>
                    <a:cubicBezTo>
                      <a:pt x="5514" y="449"/>
                      <a:pt x="5395" y="231"/>
                      <a:pt x="53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1"/>
              <p:cNvSpPr/>
              <p:nvPr/>
            </p:nvSpPr>
            <p:spPr>
              <a:xfrm>
                <a:off x="5683250" y="4228550"/>
                <a:ext cx="121475" cy="170500"/>
              </a:xfrm>
              <a:custGeom>
                <a:avLst/>
                <a:gdLst/>
                <a:ahLst/>
                <a:cxnLst/>
                <a:rect l="l" t="t" r="r" b="b"/>
                <a:pathLst>
                  <a:path w="4859" h="6820" extrusionOk="0">
                    <a:moveTo>
                      <a:pt x="2927" y="0"/>
                    </a:moveTo>
                    <a:cubicBezTo>
                      <a:pt x="2898" y="17"/>
                      <a:pt x="2871" y="33"/>
                      <a:pt x="2842" y="49"/>
                    </a:cubicBezTo>
                    <a:cubicBezTo>
                      <a:pt x="2836" y="51"/>
                      <a:pt x="2832" y="51"/>
                      <a:pt x="2830" y="53"/>
                    </a:cubicBezTo>
                    <a:cubicBezTo>
                      <a:pt x="2616" y="162"/>
                      <a:pt x="2373" y="233"/>
                      <a:pt x="2116" y="244"/>
                    </a:cubicBezTo>
                    <a:cubicBezTo>
                      <a:pt x="2089" y="245"/>
                      <a:pt x="2062" y="246"/>
                      <a:pt x="2035" y="246"/>
                    </a:cubicBezTo>
                    <a:cubicBezTo>
                      <a:pt x="1809" y="246"/>
                      <a:pt x="1592" y="201"/>
                      <a:pt x="1394" y="125"/>
                    </a:cubicBezTo>
                    <a:cubicBezTo>
                      <a:pt x="1203" y="570"/>
                      <a:pt x="980" y="1064"/>
                      <a:pt x="723" y="1563"/>
                    </a:cubicBezTo>
                    <a:cubicBezTo>
                      <a:pt x="721" y="1566"/>
                      <a:pt x="721" y="1567"/>
                      <a:pt x="721" y="1567"/>
                    </a:cubicBezTo>
                    <a:cubicBezTo>
                      <a:pt x="668" y="1721"/>
                      <a:pt x="619" y="1877"/>
                      <a:pt x="570" y="2032"/>
                    </a:cubicBezTo>
                    <a:cubicBezTo>
                      <a:pt x="218" y="3187"/>
                      <a:pt x="1" y="4407"/>
                      <a:pt x="201" y="5328"/>
                    </a:cubicBezTo>
                    <a:cubicBezTo>
                      <a:pt x="337" y="5949"/>
                      <a:pt x="669" y="6433"/>
                      <a:pt x="1286" y="6666"/>
                    </a:cubicBezTo>
                    <a:cubicBezTo>
                      <a:pt x="1553" y="6766"/>
                      <a:pt x="1868" y="6820"/>
                      <a:pt x="2245" y="6820"/>
                    </a:cubicBezTo>
                    <a:cubicBezTo>
                      <a:pt x="2307" y="6820"/>
                      <a:pt x="2371" y="6818"/>
                      <a:pt x="2437" y="6815"/>
                    </a:cubicBezTo>
                    <a:cubicBezTo>
                      <a:pt x="3450" y="6766"/>
                      <a:pt x="4030" y="6390"/>
                      <a:pt x="4314" y="5822"/>
                    </a:cubicBezTo>
                    <a:cubicBezTo>
                      <a:pt x="4858" y="4735"/>
                      <a:pt x="4322" y="2951"/>
                      <a:pt x="3630" y="1414"/>
                    </a:cubicBezTo>
                    <a:cubicBezTo>
                      <a:pt x="3630" y="1412"/>
                      <a:pt x="3628" y="1412"/>
                      <a:pt x="3628" y="1410"/>
                    </a:cubicBezTo>
                    <a:cubicBezTo>
                      <a:pt x="3399" y="903"/>
                      <a:pt x="3157" y="422"/>
                      <a:pt x="29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1"/>
              <p:cNvSpPr/>
              <p:nvPr/>
            </p:nvSpPr>
            <p:spPr>
              <a:xfrm>
                <a:off x="5756400" y="4196650"/>
                <a:ext cx="190250" cy="141900"/>
              </a:xfrm>
              <a:custGeom>
                <a:avLst/>
                <a:gdLst/>
                <a:ahLst/>
                <a:cxnLst/>
                <a:rect l="l" t="t" r="r" b="b"/>
                <a:pathLst>
                  <a:path w="7610" h="5676" extrusionOk="0">
                    <a:moveTo>
                      <a:pt x="861" y="0"/>
                    </a:moveTo>
                    <a:cubicBezTo>
                      <a:pt x="858" y="30"/>
                      <a:pt x="852" y="62"/>
                      <a:pt x="847" y="91"/>
                    </a:cubicBezTo>
                    <a:cubicBezTo>
                      <a:pt x="844" y="99"/>
                      <a:pt x="844" y="105"/>
                      <a:pt x="843" y="108"/>
                    </a:cubicBezTo>
                    <a:cubicBezTo>
                      <a:pt x="795" y="347"/>
                      <a:pt x="699" y="576"/>
                      <a:pt x="549" y="782"/>
                    </a:cubicBezTo>
                    <a:cubicBezTo>
                      <a:pt x="397" y="991"/>
                      <a:pt x="210" y="1157"/>
                      <a:pt x="1" y="1277"/>
                    </a:cubicBezTo>
                    <a:cubicBezTo>
                      <a:pt x="232" y="1698"/>
                      <a:pt x="474" y="2180"/>
                      <a:pt x="702" y="2687"/>
                    </a:cubicBezTo>
                    <a:cubicBezTo>
                      <a:pt x="702" y="2689"/>
                      <a:pt x="704" y="2689"/>
                      <a:pt x="704" y="2690"/>
                    </a:cubicBezTo>
                    <a:cubicBezTo>
                      <a:pt x="1664" y="4178"/>
                      <a:pt x="2944" y="5676"/>
                      <a:pt x="4212" y="5676"/>
                    </a:cubicBezTo>
                    <a:cubicBezTo>
                      <a:pt x="4782" y="5676"/>
                      <a:pt x="5349" y="5374"/>
                      <a:pt x="5884" y="4633"/>
                    </a:cubicBezTo>
                    <a:cubicBezTo>
                      <a:pt x="7610" y="2242"/>
                      <a:pt x="4896" y="967"/>
                      <a:pt x="2413" y="330"/>
                    </a:cubicBezTo>
                    <a:lnTo>
                      <a:pt x="2411" y="330"/>
                    </a:lnTo>
                    <a:cubicBezTo>
                      <a:pt x="1867" y="193"/>
                      <a:pt x="1336" y="83"/>
                      <a:pt x="8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a:off x="5766400" y="4092250"/>
                <a:ext cx="185100" cy="114600"/>
              </a:xfrm>
              <a:custGeom>
                <a:avLst/>
                <a:gdLst/>
                <a:ahLst/>
                <a:cxnLst/>
                <a:rect l="l" t="t" r="r" b="b"/>
                <a:pathLst>
                  <a:path w="7404" h="4584" extrusionOk="0">
                    <a:moveTo>
                      <a:pt x="4899" y="1"/>
                    </a:moveTo>
                    <a:cubicBezTo>
                      <a:pt x="3781" y="1"/>
                      <a:pt x="2397" y="817"/>
                      <a:pt x="1224" y="1704"/>
                    </a:cubicBezTo>
                    <a:cubicBezTo>
                      <a:pt x="777" y="2041"/>
                      <a:pt x="358" y="2388"/>
                      <a:pt x="0" y="2707"/>
                    </a:cubicBezTo>
                    <a:cubicBezTo>
                      <a:pt x="29" y="2734"/>
                      <a:pt x="52" y="2762"/>
                      <a:pt x="74" y="2790"/>
                    </a:cubicBezTo>
                    <a:cubicBezTo>
                      <a:pt x="228" y="2972"/>
                      <a:pt x="349" y="3194"/>
                      <a:pt x="419" y="3440"/>
                    </a:cubicBezTo>
                    <a:cubicBezTo>
                      <a:pt x="485" y="3688"/>
                      <a:pt x="500" y="3937"/>
                      <a:pt x="464" y="4176"/>
                    </a:cubicBezTo>
                    <a:cubicBezTo>
                      <a:pt x="937" y="4259"/>
                      <a:pt x="1467" y="4369"/>
                      <a:pt x="2011" y="4506"/>
                    </a:cubicBezTo>
                    <a:lnTo>
                      <a:pt x="2014" y="4506"/>
                    </a:lnTo>
                    <a:cubicBezTo>
                      <a:pt x="2480" y="4554"/>
                      <a:pt x="2961" y="4584"/>
                      <a:pt x="3430" y="4584"/>
                    </a:cubicBezTo>
                    <a:cubicBezTo>
                      <a:pt x="5529" y="4584"/>
                      <a:pt x="7403" y="3985"/>
                      <a:pt x="6756" y="1668"/>
                    </a:cubicBezTo>
                    <a:cubicBezTo>
                      <a:pt x="6416" y="453"/>
                      <a:pt x="5731" y="1"/>
                      <a:pt x="4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1"/>
              <p:cNvSpPr/>
              <p:nvPr/>
            </p:nvSpPr>
            <p:spPr>
              <a:xfrm>
                <a:off x="5729625" y="3991350"/>
                <a:ext cx="153725" cy="168525"/>
              </a:xfrm>
              <a:custGeom>
                <a:avLst/>
                <a:gdLst/>
                <a:ahLst/>
                <a:cxnLst/>
                <a:rect l="l" t="t" r="r" b="b"/>
                <a:pathLst>
                  <a:path w="6149" h="6741" extrusionOk="0">
                    <a:moveTo>
                      <a:pt x="2323" y="0"/>
                    </a:moveTo>
                    <a:cubicBezTo>
                      <a:pt x="537" y="0"/>
                      <a:pt x="72" y="2427"/>
                      <a:pt x="13" y="4598"/>
                    </a:cubicBezTo>
                    <a:lnTo>
                      <a:pt x="13" y="4602"/>
                    </a:lnTo>
                    <a:cubicBezTo>
                      <a:pt x="0" y="5164"/>
                      <a:pt x="9" y="5705"/>
                      <a:pt x="33" y="6185"/>
                    </a:cubicBezTo>
                    <a:cubicBezTo>
                      <a:pt x="42" y="6183"/>
                      <a:pt x="52" y="6183"/>
                      <a:pt x="62" y="6183"/>
                    </a:cubicBezTo>
                    <a:cubicBezTo>
                      <a:pt x="63" y="6183"/>
                      <a:pt x="64" y="6183"/>
                      <a:pt x="65" y="6183"/>
                    </a:cubicBezTo>
                    <a:cubicBezTo>
                      <a:pt x="68" y="6183"/>
                      <a:pt x="72" y="6181"/>
                      <a:pt x="75" y="6181"/>
                    </a:cubicBezTo>
                    <a:lnTo>
                      <a:pt x="147" y="6181"/>
                    </a:lnTo>
                    <a:cubicBezTo>
                      <a:pt x="163" y="6181"/>
                      <a:pt x="179" y="6181"/>
                      <a:pt x="196" y="6181"/>
                    </a:cubicBezTo>
                    <a:cubicBezTo>
                      <a:pt x="420" y="6181"/>
                      <a:pt x="650" y="6223"/>
                      <a:pt x="870" y="6316"/>
                    </a:cubicBezTo>
                    <a:cubicBezTo>
                      <a:pt x="1108" y="6418"/>
                      <a:pt x="1311" y="6564"/>
                      <a:pt x="1471" y="6741"/>
                    </a:cubicBezTo>
                    <a:cubicBezTo>
                      <a:pt x="1830" y="6424"/>
                      <a:pt x="2249" y="6076"/>
                      <a:pt x="2695" y="5738"/>
                    </a:cubicBezTo>
                    <a:cubicBezTo>
                      <a:pt x="4490" y="3903"/>
                      <a:pt x="6148" y="1406"/>
                      <a:pt x="3434" y="257"/>
                    </a:cubicBezTo>
                    <a:cubicBezTo>
                      <a:pt x="3016" y="80"/>
                      <a:pt x="2647" y="0"/>
                      <a:pt x="2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1"/>
              <p:cNvSpPr/>
              <p:nvPr/>
            </p:nvSpPr>
            <p:spPr>
              <a:xfrm>
                <a:off x="5569625" y="3997300"/>
                <a:ext cx="160875" cy="168125"/>
              </a:xfrm>
              <a:custGeom>
                <a:avLst/>
                <a:gdLst/>
                <a:ahLst/>
                <a:cxnLst/>
                <a:rect l="l" t="t" r="r" b="b"/>
                <a:pathLst>
                  <a:path w="6435" h="6725" extrusionOk="0">
                    <a:moveTo>
                      <a:pt x="3852" y="1"/>
                    </a:moveTo>
                    <a:cubicBezTo>
                      <a:pt x="3483" y="1"/>
                      <a:pt x="3065" y="115"/>
                      <a:pt x="2590" y="373"/>
                    </a:cubicBezTo>
                    <a:cubicBezTo>
                      <a:pt x="0" y="1780"/>
                      <a:pt x="1889" y="4100"/>
                      <a:pt x="3849" y="5752"/>
                    </a:cubicBezTo>
                    <a:lnTo>
                      <a:pt x="3852" y="5752"/>
                    </a:lnTo>
                    <a:cubicBezTo>
                      <a:pt x="4283" y="6115"/>
                      <a:pt x="4715" y="6446"/>
                      <a:pt x="5104" y="6724"/>
                    </a:cubicBezTo>
                    <a:cubicBezTo>
                      <a:pt x="5118" y="6702"/>
                      <a:pt x="5135" y="6681"/>
                      <a:pt x="5153" y="6659"/>
                    </a:cubicBezTo>
                    <a:cubicBezTo>
                      <a:pt x="5157" y="6655"/>
                      <a:pt x="5159" y="6649"/>
                      <a:pt x="5165" y="6645"/>
                    </a:cubicBezTo>
                    <a:cubicBezTo>
                      <a:pt x="5168" y="6642"/>
                      <a:pt x="5168" y="6638"/>
                      <a:pt x="5172" y="6633"/>
                    </a:cubicBezTo>
                    <a:cubicBezTo>
                      <a:pt x="5319" y="6440"/>
                      <a:pt x="5505" y="6279"/>
                      <a:pt x="5731" y="6155"/>
                    </a:cubicBezTo>
                    <a:cubicBezTo>
                      <a:pt x="5956" y="6032"/>
                      <a:pt x="6195" y="5965"/>
                      <a:pt x="6434" y="5949"/>
                    </a:cubicBezTo>
                    <a:cubicBezTo>
                      <a:pt x="6411" y="5469"/>
                      <a:pt x="6401" y="4926"/>
                      <a:pt x="6415" y="4365"/>
                    </a:cubicBezTo>
                    <a:lnTo>
                      <a:pt x="6415" y="4362"/>
                    </a:lnTo>
                    <a:cubicBezTo>
                      <a:pt x="6155" y="2282"/>
                      <a:pt x="5497" y="1"/>
                      <a:pt x="38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1"/>
              <p:cNvSpPr/>
              <p:nvPr/>
            </p:nvSpPr>
            <p:spPr>
              <a:xfrm>
                <a:off x="5519275" y="4107450"/>
                <a:ext cx="177975" cy="111925"/>
              </a:xfrm>
              <a:custGeom>
                <a:avLst/>
                <a:gdLst/>
                <a:ahLst/>
                <a:cxnLst/>
                <a:rect l="l" t="t" r="r" b="b"/>
                <a:pathLst>
                  <a:path w="7119" h="4477" extrusionOk="0">
                    <a:moveTo>
                      <a:pt x="2289" y="1"/>
                    </a:moveTo>
                    <a:cubicBezTo>
                      <a:pt x="1344" y="1"/>
                      <a:pt x="603" y="491"/>
                      <a:pt x="362" y="1850"/>
                    </a:cubicBezTo>
                    <a:cubicBezTo>
                      <a:pt x="0" y="3883"/>
                      <a:pt x="1362" y="4476"/>
                      <a:pt x="3074" y="4476"/>
                    </a:cubicBezTo>
                    <a:cubicBezTo>
                      <a:pt x="3805" y="4476"/>
                      <a:pt x="4599" y="4368"/>
                      <a:pt x="5350" y="4218"/>
                    </a:cubicBezTo>
                    <a:cubicBezTo>
                      <a:pt x="5902" y="4105"/>
                      <a:pt x="6434" y="3972"/>
                      <a:pt x="6897" y="3844"/>
                    </a:cubicBezTo>
                    <a:cubicBezTo>
                      <a:pt x="6885" y="3808"/>
                      <a:pt x="6875" y="3770"/>
                      <a:pt x="6866" y="3735"/>
                    </a:cubicBezTo>
                    <a:cubicBezTo>
                      <a:pt x="6808" y="3503"/>
                      <a:pt x="6794" y="3252"/>
                      <a:pt x="6841" y="3001"/>
                    </a:cubicBezTo>
                    <a:cubicBezTo>
                      <a:pt x="6886" y="2745"/>
                      <a:pt x="6984" y="2518"/>
                      <a:pt x="7118" y="2318"/>
                    </a:cubicBezTo>
                    <a:cubicBezTo>
                      <a:pt x="6729" y="2040"/>
                      <a:pt x="6296" y="1709"/>
                      <a:pt x="5866" y="1346"/>
                    </a:cubicBezTo>
                    <a:lnTo>
                      <a:pt x="5863" y="1346"/>
                    </a:lnTo>
                    <a:cubicBezTo>
                      <a:pt x="4699" y="634"/>
                      <a:pt x="3363" y="1"/>
                      <a:pt x="2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a:off x="5515450" y="3969050"/>
                <a:ext cx="439725" cy="597200"/>
              </a:xfrm>
              <a:custGeom>
                <a:avLst/>
                <a:gdLst/>
                <a:ahLst/>
                <a:cxnLst/>
                <a:rect l="l" t="t" r="r" b="b"/>
                <a:pathLst>
                  <a:path w="17589" h="23888" fill="none" extrusionOk="0">
                    <a:moveTo>
                      <a:pt x="5503" y="9754"/>
                    </a:moveTo>
                    <a:cubicBezTo>
                      <a:pt x="3777" y="10384"/>
                      <a:pt x="1971" y="11343"/>
                      <a:pt x="1798" y="12651"/>
                    </a:cubicBezTo>
                    <a:cubicBezTo>
                      <a:pt x="1727" y="13168"/>
                      <a:pt x="1917" y="13740"/>
                      <a:pt x="2469" y="14368"/>
                    </a:cubicBezTo>
                    <a:cubicBezTo>
                      <a:pt x="3140" y="15130"/>
                      <a:pt x="3797" y="15351"/>
                      <a:pt x="4421" y="15217"/>
                    </a:cubicBezTo>
                    <a:cubicBezTo>
                      <a:pt x="5605" y="14969"/>
                      <a:pt x="6663" y="13444"/>
                      <a:pt x="7432" y="11947"/>
                    </a:cubicBezTo>
                    <a:cubicBezTo>
                      <a:pt x="7380" y="12101"/>
                      <a:pt x="7331" y="12257"/>
                      <a:pt x="7282" y="12413"/>
                    </a:cubicBezTo>
                    <a:cubicBezTo>
                      <a:pt x="7259" y="12442"/>
                      <a:pt x="7239" y="12469"/>
                      <a:pt x="7224" y="12503"/>
                    </a:cubicBezTo>
                    <a:cubicBezTo>
                      <a:pt x="7142" y="12670"/>
                      <a:pt x="5807" y="15420"/>
                      <a:pt x="4865" y="19246"/>
                    </a:cubicBezTo>
                    <a:cubicBezTo>
                      <a:pt x="4862" y="19259"/>
                      <a:pt x="4858" y="19269"/>
                      <a:pt x="4858" y="19269"/>
                    </a:cubicBezTo>
                    <a:cubicBezTo>
                      <a:pt x="4594" y="20345"/>
                      <a:pt x="4362" y="21511"/>
                      <a:pt x="4198" y="22722"/>
                    </a:cubicBezTo>
                    <a:lnTo>
                      <a:pt x="4995" y="23887"/>
                    </a:lnTo>
                    <a:cubicBezTo>
                      <a:pt x="5145" y="22373"/>
                      <a:pt x="5420" y="20909"/>
                      <a:pt x="5749" y="19572"/>
                    </a:cubicBezTo>
                    <a:cubicBezTo>
                      <a:pt x="5752" y="19555"/>
                      <a:pt x="5756" y="19539"/>
                      <a:pt x="5759" y="19522"/>
                    </a:cubicBezTo>
                    <a:cubicBezTo>
                      <a:pt x="5772" y="19473"/>
                      <a:pt x="5785" y="19420"/>
                      <a:pt x="5799" y="19369"/>
                    </a:cubicBezTo>
                    <a:cubicBezTo>
                      <a:pt x="6146" y="17976"/>
                      <a:pt x="6548" y="16726"/>
                      <a:pt x="6917" y="15707"/>
                    </a:cubicBezTo>
                    <a:cubicBezTo>
                      <a:pt x="7051" y="16328"/>
                      <a:pt x="7385" y="16812"/>
                      <a:pt x="8001" y="17045"/>
                    </a:cubicBezTo>
                    <a:cubicBezTo>
                      <a:pt x="8311" y="17161"/>
                      <a:pt x="8688" y="17215"/>
                      <a:pt x="9152" y="17194"/>
                    </a:cubicBezTo>
                    <a:cubicBezTo>
                      <a:pt x="10165" y="17145"/>
                      <a:pt x="10744" y="16769"/>
                      <a:pt x="11029" y="16201"/>
                    </a:cubicBezTo>
                    <a:cubicBezTo>
                      <a:pt x="11573" y="15114"/>
                      <a:pt x="11036" y="13330"/>
                      <a:pt x="10345" y="11793"/>
                    </a:cubicBezTo>
                    <a:cubicBezTo>
                      <a:pt x="11735" y="13949"/>
                      <a:pt x="13799" y="16126"/>
                      <a:pt x="15524" y="13736"/>
                    </a:cubicBezTo>
                    <a:cubicBezTo>
                      <a:pt x="17251" y="11345"/>
                      <a:pt x="14538" y="10070"/>
                      <a:pt x="12055" y="9432"/>
                    </a:cubicBezTo>
                    <a:cubicBezTo>
                      <a:pt x="14605" y="9691"/>
                      <a:pt x="17588" y="9430"/>
                      <a:pt x="16796" y="6594"/>
                    </a:cubicBezTo>
                    <a:cubicBezTo>
                      <a:pt x="15999" y="3750"/>
                      <a:pt x="13311" y="5083"/>
                      <a:pt x="11264" y="6630"/>
                    </a:cubicBezTo>
                    <a:cubicBezTo>
                      <a:pt x="13059" y="4795"/>
                      <a:pt x="14718" y="2298"/>
                      <a:pt x="12004" y="1149"/>
                    </a:cubicBezTo>
                    <a:cubicBezTo>
                      <a:pt x="9290" y="1"/>
                      <a:pt x="8652" y="2924"/>
                      <a:pt x="8583" y="5490"/>
                    </a:cubicBezTo>
                    <a:cubicBezTo>
                      <a:pt x="8266" y="2944"/>
                      <a:pt x="7349" y="95"/>
                      <a:pt x="4758" y="1502"/>
                    </a:cubicBezTo>
                    <a:cubicBezTo>
                      <a:pt x="2168" y="2908"/>
                      <a:pt x="4058" y="5229"/>
                      <a:pt x="6018" y="6881"/>
                    </a:cubicBezTo>
                    <a:cubicBezTo>
                      <a:pt x="3830" y="5543"/>
                      <a:pt x="1031" y="4481"/>
                      <a:pt x="517" y="7384"/>
                    </a:cubicBezTo>
                    <a:cubicBezTo>
                      <a:pt x="0" y="10286"/>
                      <a:pt x="2991" y="10257"/>
                      <a:pt x="5503" y="9754"/>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a:off x="5518500" y="4508850"/>
                <a:ext cx="229525" cy="106000"/>
              </a:xfrm>
              <a:custGeom>
                <a:avLst/>
                <a:gdLst/>
                <a:ahLst/>
                <a:cxnLst/>
                <a:rect l="l" t="t" r="r" b="b"/>
                <a:pathLst>
                  <a:path w="9181" h="4240" fill="none" extrusionOk="0">
                    <a:moveTo>
                      <a:pt x="7395" y="4240"/>
                    </a:moveTo>
                    <a:cubicBezTo>
                      <a:pt x="7395" y="4240"/>
                      <a:pt x="9181" y="2714"/>
                      <a:pt x="8442" y="1935"/>
                    </a:cubicBezTo>
                    <a:cubicBezTo>
                      <a:pt x="7703" y="1159"/>
                      <a:pt x="6162" y="2822"/>
                      <a:pt x="6162" y="2822"/>
                    </a:cubicBezTo>
                    <a:cubicBezTo>
                      <a:pt x="6162" y="2822"/>
                      <a:pt x="6717" y="1344"/>
                      <a:pt x="6162" y="1158"/>
                    </a:cubicBezTo>
                    <a:cubicBezTo>
                      <a:pt x="5608" y="974"/>
                      <a:pt x="4622" y="2698"/>
                      <a:pt x="4622" y="2698"/>
                    </a:cubicBezTo>
                    <a:cubicBezTo>
                      <a:pt x="4622" y="2698"/>
                      <a:pt x="4191" y="0"/>
                      <a:pt x="2528" y="117"/>
                    </a:cubicBezTo>
                    <a:cubicBezTo>
                      <a:pt x="864" y="234"/>
                      <a:pt x="2774" y="2822"/>
                      <a:pt x="2774" y="2822"/>
                    </a:cubicBezTo>
                    <a:cubicBezTo>
                      <a:pt x="2774" y="2822"/>
                      <a:pt x="1726" y="1715"/>
                      <a:pt x="864" y="2176"/>
                    </a:cubicBezTo>
                    <a:cubicBezTo>
                      <a:pt x="0" y="2638"/>
                      <a:pt x="1664" y="3752"/>
                      <a:pt x="1664" y="3752"/>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p:nvPr/>
            </p:nvSpPr>
            <p:spPr>
              <a:xfrm>
                <a:off x="5682875" y="4295550"/>
                <a:ext cx="6750" cy="71050"/>
              </a:xfrm>
              <a:custGeom>
                <a:avLst/>
                <a:gdLst/>
                <a:ahLst/>
                <a:cxnLst/>
                <a:rect l="l" t="t" r="r" b="b"/>
                <a:pathLst>
                  <a:path w="270" h="2842" fill="none" extrusionOk="0">
                    <a:moveTo>
                      <a:pt x="269" y="2842"/>
                    </a:moveTo>
                    <a:cubicBezTo>
                      <a:pt x="269" y="2842"/>
                      <a:pt x="0" y="1875"/>
                      <a:pt x="269"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6" name="Google Shape;936;p31"/>
            <p:cNvSpPr/>
            <p:nvPr/>
          </p:nvSpPr>
          <p:spPr>
            <a:xfrm>
              <a:off x="8639724" y="4838150"/>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1"/>
            <p:cNvSpPr/>
            <p:nvPr/>
          </p:nvSpPr>
          <p:spPr>
            <a:xfrm flipH="1">
              <a:off x="583261" y="4883475"/>
              <a:ext cx="273477" cy="132016"/>
            </a:xfrm>
            <a:custGeom>
              <a:avLst/>
              <a:gdLst/>
              <a:ahLst/>
              <a:cxnLst/>
              <a:rect l="l" t="t" r="r" b="b"/>
              <a:pathLst>
                <a:path w="5096" h="2460" fill="none" extrusionOk="0">
                  <a:moveTo>
                    <a:pt x="1231" y="2460"/>
                  </a:moveTo>
                  <a:cubicBezTo>
                    <a:pt x="1231" y="2460"/>
                    <a:pt x="0" y="878"/>
                    <a:pt x="704" y="527"/>
                  </a:cubicBezTo>
                  <a:cubicBezTo>
                    <a:pt x="1406" y="177"/>
                    <a:pt x="2109" y="1933"/>
                    <a:pt x="2109" y="1933"/>
                  </a:cubicBezTo>
                  <a:cubicBezTo>
                    <a:pt x="2109" y="1933"/>
                    <a:pt x="1440" y="1"/>
                    <a:pt x="2456" y="1"/>
                  </a:cubicBezTo>
                  <a:cubicBezTo>
                    <a:pt x="3471" y="1"/>
                    <a:pt x="3295" y="1538"/>
                    <a:pt x="3295" y="1538"/>
                  </a:cubicBezTo>
                  <a:cubicBezTo>
                    <a:pt x="3295" y="1538"/>
                    <a:pt x="3515" y="395"/>
                    <a:pt x="4306" y="790"/>
                  </a:cubicBezTo>
                  <a:cubicBezTo>
                    <a:pt x="5095" y="1185"/>
                    <a:pt x="3965" y="2460"/>
                    <a:pt x="3965" y="246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8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07845"/>
            <a:ext cx="7704000" cy="640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000"/>
              <a:buFont typeface="Shrikhand"/>
              <a:buNone/>
              <a:defRPr sz="3000">
                <a:solidFill>
                  <a:schemeClr val="dk1"/>
                </a:solidFill>
                <a:latin typeface="Shrikhand"/>
                <a:ea typeface="Shrikhand"/>
                <a:cs typeface="Shrikhand"/>
                <a:sym typeface="Shrikhand"/>
              </a:defRPr>
            </a:lvl1pPr>
            <a:lvl2pPr lvl="1" rtl="0">
              <a:lnSpc>
                <a:spcPct val="100000"/>
              </a:lnSpc>
              <a:spcBef>
                <a:spcPts val="0"/>
              </a:spcBef>
              <a:spcAft>
                <a:spcPts val="0"/>
              </a:spcAft>
              <a:buClr>
                <a:schemeClr val="dk1"/>
              </a:buClr>
              <a:buSzPts val="3000"/>
              <a:buFont typeface="Shrikhand"/>
              <a:buNone/>
              <a:defRPr sz="3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3000"/>
              <a:buFont typeface="Shrikhand"/>
              <a:buNone/>
              <a:defRPr sz="3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3000"/>
              <a:buFont typeface="Shrikhand"/>
              <a:buNone/>
              <a:defRPr sz="3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3000"/>
              <a:buFont typeface="Shrikhand"/>
              <a:buNone/>
              <a:defRPr sz="3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3000"/>
              <a:buFont typeface="Shrikhand"/>
              <a:buNone/>
              <a:defRPr sz="3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3000"/>
              <a:buFont typeface="Shrikhand"/>
              <a:buNone/>
              <a:defRPr sz="3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3000"/>
              <a:buFont typeface="Shrikhand"/>
              <a:buNone/>
              <a:defRPr sz="3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3000"/>
              <a:buFont typeface="Shrikhand"/>
              <a:buNone/>
              <a:defRPr sz="3000">
                <a:solidFill>
                  <a:schemeClr val="dk1"/>
                </a:solidFill>
                <a:latin typeface="Shrikhand"/>
                <a:ea typeface="Shrikhand"/>
                <a:cs typeface="Shrikhand"/>
                <a:sym typeface="Shrikhan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1pPr>
            <a:lvl2pPr marL="914400" lvl="1"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00000"/>
              </a:lnSpc>
              <a:spcBef>
                <a:spcPts val="1600"/>
              </a:spcBef>
              <a:spcAft>
                <a:spcPts val="160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8" r:id="rId5"/>
    <p:sldLayoutId id="2147483663" r:id="rId6"/>
    <p:sldLayoutId id="2147483666" r:id="rId7"/>
    <p:sldLayoutId id="2147483677"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41"/>
          <p:cNvSpPr/>
          <p:nvPr/>
        </p:nvSpPr>
        <p:spPr>
          <a:xfrm>
            <a:off x="765797" y="977494"/>
            <a:ext cx="7602279" cy="2364150"/>
          </a:xfrm>
          <a:prstGeom prst="roundRect">
            <a:avLst>
              <a:gd name="adj" fmla="val 50000"/>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41"/>
          <p:cNvGrpSpPr/>
          <p:nvPr/>
        </p:nvGrpSpPr>
        <p:grpSpPr>
          <a:xfrm flipH="1">
            <a:off x="7987726" y="744954"/>
            <a:ext cx="1049184" cy="323946"/>
            <a:chOff x="3365625" y="629625"/>
            <a:chExt cx="408975" cy="126275"/>
          </a:xfrm>
        </p:grpSpPr>
        <p:sp>
          <p:nvSpPr>
            <p:cNvPr id="1129" name="Google Shape;1129;p41"/>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1"/>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41"/>
          <p:cNvGrpSpPr/>
          <p:nvPr/>
        </p:nvGrpSpPr>
        <p:grpSpPr>
          <a:xfrm flipH="1">
            <a:off x="7122751" y="349204"/>
            <a:ext cx="1049184" cy="323946"/>
            <a:chOff x="3365625" y="629625"/>
            <a:chExt cx="408975" cy="126275"/>
          </a:xfrm>
        </p:grpSpPr>
        <p:sp>
          <p:nvSpPr>
            <p:cNvPr id="1132" name="Google Shape;1132;p41"/>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1"/>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1"/>
          <p:cNvGrpSpPr/>
          <p:nvPr/>
        </p:nvGrpSpPr>
        <p:grpSpPr>
          <a:xfrm>
            <a:off x="284600" y="469619"/>
            <a:ext cx="1145989" cy="353848"/>
            <a:chOff x="3365625" y="629625"/>
            <a:chExt cx="408975" cy="126275"/>
          </a:xfrm>
        </p:grpSpPr>
        <p:sp>
          <p:nvSpPr>
            <p:cNvPr id="1135" name="Google Shape;1135;p41"/>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1"/>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41"/>
          <p:cNvGrpSpPr/>
          <p:nvPr/>
        </p:nvGrpSpPr>
        <p:grpSpPr>
          <a:xfrm flipH="1">
            <a:off x="1198614" y="2832877"/>
            <a:ext cx="709679" cy="606065"/>
            <a:chOff x="4654725" y="758075"/>
            <a:chExt cx="524600" cy="447975"/>
          </a:xfrm>
        </p:grpSpPr>
        <p:sp>
          <p:nvSpPr>
            <p:cNvPr id="1138" name="Google Shape;1138;p41"/>
            <p:cNvSpPr/>
            <p:nvPr/>
          </p:nvSpPr>
          <p:spPr>
            <a:xfrm>
              <a:off x="4962150" y="954350"/>
              <a:ext cx="217150" cy="182400"/>
            </a:xfrm>
            <a:custGeom>
              <a:avLst/>
              <a:gdLst/>
              <a:ahLst/>
              <a:cxnLst/>
              <a:rect l="l" t="t" r="r" b="b"/>
              <a:pathLst>
                <a:path w="8686" h="7296" extrusionOk="0">
                  <a:moveTo>
                    <a:pt x="5026" y="1"/>
                  </a:moveTo>
                  <a:cubicBezTo>
                    <a:pt x="3523" y="1"/>
                    <a:pt x="2032" y="791"/>
                    <a:pt x="2032" y="791"/>
                  </a:cubicBezTo>
                  <a:cubicBezTo>
                    <a:pt x="1317" y="1106"/>
                    <a:pt x="1" y="1974"/>
                    <a:pt x="2" y="3884"/>
                  </a:cubicBezTo>
                  <a:cubicBezTo>
                    <a:pt x="2" y="5795"/>
                    <a:pt x="3367" y="6946"/>
                    <a:pt x="4520" y="7220"/>
                  </a:cubicBezTo>
                  <a:cubicBezTo>
                    <a:pt x="4709" y="7264"/>
                    <a:pt x="4953" y="7295"/>
                    <a:pt x="5224" y="7295"/>
                  </a:cubicBezTo>
                  <a:cubicBezTo>
                    <a:pt x="6601" y="7295"/>
                    <a:pt x="8686" y="6497"/>
                    <a:pt x="7975" y="2672"/>
                  </a:cubicBezTo>
                  <a:cubicBezTo>
                    <a:pt x="7586" y="570"/>
                    <a:pt x="6302" y="1"/>
                    <a:pt x="5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1"/>
            <p:cNvSpPr/>
            <p:nvPr/>
          </p:nvSpPr>
          <p:spPr>
            <a:xfrm>
              <a:off x="4955375" y="1034575"/>
              <a:ext cx="179100" cy="89900"/>
            </a:xfrm>
            <a:custGeom>
              <a:avLst/>
              <a:gdLst/>
              <a:ahLst/>
              <a:cxnLst/>
              <a:rect l="l" t="t" r="r" b="b"/>
              <a:pathLst>
                <a:path w="7164" h="3596" extrusionOk="0">
                  <a:moveTo>
                    <a:pt x="1" y="0"/>
                  </a:moveTo>
                  <a:lnTo>
                    <a:pt x="1" y="0"/>
                  </a:lnTo>
                  <a:cubicBezTo>
                    <a:pt x="1503" y="1611"/>
                    <a:pt x="3839" y="3595"/>
                    <a:pt x="5276" y="3595"/>
                  </a:cubicBezTo>
                  <a:cubicBezTo>
                    <a:pt x="5793" y="3595"/>
                    <a:pt x="6194" y="3338"/>
                    <a:pt x="6398" y="2712"/>
                  </a:cubicBezTo>
                  <a:cubicBezTo>
                    <a:pt x="7164" y="352"/>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1"/>
            <p:cNvSpPr/>
            <p:nvPr/>
          </p:nvSpPr>
          <p:spPr>
            <a:xfrm>
              <a:off x="4954725" y="1015525"/>
              <a:ext cx="189600" cy="63525"/>
            </a:xfrm>
            <a:custGeom>
              <a:avLst/>
              <a:gdLst/>
              <a:ahLst/>
              <a:cxnLst/>
              <a:rect l="l" t="t" r="r" b="b"/>
              <a:pathLst>
                <a:path w="7584" h="2541" extrusionOk="0">
                  <a:moveTo>
                    <a:pt x="5190" y="0"/>
                  </a:moveTo>
                  <a:cubicBezTo>
                    <a:pt x="2976" y="0"/>
                    <a:pt x="0" y="852"/>
                    <a:pt x="0" y="852"/>
                  </a:cubicBezTo>
                  <a:cubicBezTo>
                    <a:pt x="1763" y="1675"/>
                    <a:pt x="4200" y="2540"/>
                    <a:pt x="5822" y="2540"/>
                  </a:cubicBezTo>
                  <a:cubicBezTo>
                    <a:pt x="6874" y="2540"/>
                    <a:pt x="7583" y="2176"/>
                    <a:pt x="7545" y="1201"/>
                  </a:cubicBezTo>
                  <a:cubicBezTo>
                    <a:pt x="7508" y="289"/>
                    <a:pt x="6478" y="0"/>
                    <a:pt x="5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1"/>
            <p:cNvSpPr/>
            <p:nvPr/>
          </p:nvSpPr>
          <p:spPr>
            <a:xfrm>
              <a:off x="4954700" y="968575"/>
              <a:ext cx="183375" cy="72000"/>
            </a:xfrm>
            <a:custGeom>
              <a:avLst/>
              <a:gdLst/>
              <a:ahLst/>
              <a:cxnLst/>
              <a:rect l="l" t="t" r="r" b="b"/>
              <a:pathLst>
                <a:path w="7335" h="2880" extrusionOk="0">
                  <a:moveTo>
                    <a:pt x="0" y="2728"/>
                  </a:moveTo>
                  <a:cubicBezTo>
                    <a:pt x="0" y="2728"/>
                    <a:pt x="0" y="2728"/>
                    <a:pt x="0" y="2728"/>
                  </a:cubicBezTo>
                  <a:cubicBezTo>
                    <a:pt x="0" y="2728"/>
                    <a:pt x="0" y="2728"/>
                    <a:pt x="0" y="2728"/>
                  </a:cubicBezTo>
                  <a:lnTo>
                    <a:pt x="0" y="2728"/>
                  </a:lnTo>
                  <a:cubicBezTo>
                    <a:pt x="0" y="2728"/>
                    <a:pt x="0" y="2728"/>
                    <a:pt x="0" y="2728"/>
                  </a:cubicBezTo>
                  <a:close/>
                  <a:moveTo>
                    <a:pt x="5523" y="0"/>
                  </a:moveTo>
                  <a:cubicBezTo>
                    <a:pt x="3570" y="0"/>
                    <a:pt x="5" y="2727"/>
                    <a:pt x="0" y="2728"/>
                  </a:cubicBezTo>
                  <a:lnTo>
                    <a:pt x="0" y="2728"/>
                  </a:lnTo>
                  <a:cubicBezTo>
                    <a:pt x="765" y="2819"/>
                    <a:pt x="1637" y="2879"/>
                    <a:pt x="2494" y="2879"/>
                  </a:cubicBezTo>
                  <a:cubicBezTo>
                    <a:pt x="4975" y="2879"/>
                    <a:pt x="7334" y="2377"/>
                    <a:pt x="6636" y="669"/>
                  </a:cubicBezTo>
                  <a:cubicBezTo>
                    <a:pt x="6440" y="190"/>
                    <a:pt x="6038" y="0"/>
                    <a:pt x="5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1"/>
            <p:cNvSpPr/>
            <p:nvPr/>
          </p:nvSpPr>
          <p:spPr>
            <a:xfrm>
              <a:off x="4757575" y="1023350"/>
              <a:ext cx="237500" cy="175000"/>
            </a:xfrm>
            <a:custGeom>
              <a:avLst/>
              <a:gdLst/>
              <a:ahLst/>
              <a:cxnLst/>
              <a:rect l="l" t="t" r="r" b="b"/>
              <a:pathLst>
                <a:path w="9500" h="7000" extrusionOk="0">
                  <a:moveTo>
                    <a:pt x="5407" y="0"/>
                  </a:moveTo>
                  <a:cubicBezTo>
                    <a:pt x="5069" y="0"/>
                    <a:pt x="4795" y="55"/>
                    <a:pt x="4599" y="116"/>
                  </a:cubicBezTo>
                  <a:cubicBezTo>
                    <a:pt x="4597" y="116"/>
                    <a:pt x="1" y="1103"/>
                    <a:pt x="3447" y="4726"/>
                  </a:cubicBezTo>
                  <a:cubicBezTo>
                    <a:pt x="5095" y="6460"/>
                    <a:pt x="6332" y="7000"/>
                    <a:pt x="7207" y="7000"/>
                  </a:cubicBezTo>
                  <a:cubicBezTo>
                    <a:pt x="8161" y="7000"/>
                    <a:pt x="8684" y="6359"/>
                    <a:pt x="8840" y="5925"/>
                  </a:cubicBezTo>
                  <a:cubicBezTo>
                    <a:pt x="9081" y="5259"/>
                    <a:pt x="9500" y="3412"/>
                    <a:pt x="8835" y="2029"/>
                  </a:cubicBezTo>
                  <a:cubicBezTo>
                    <a:pt x="8689" y="1724"/>
                    <a:pt x="8490" y="1442"/>
                    <a:pt x="8223" y="1199"/>
                  </a:cubicBezTo>
                  <a:cubicBezTo>
                    <a:pt x="8190" y="1168"/>
                    <a:pt x="8156" y="1138"/>
                    <a:pt x="8121" y="1110"/>
                  </a:cubicBezTo>
                  <a:cubicBezTo>
                    <a:pt x="8013" y="1022"/>
                    <a:pt x="7907" y="940"/>
                    <a:pt x="7803" y="865"/>
                  </a:cubicBezTo>
                  <a:cubicBezTo>
                    <a:pt x="7794" y="858"/>
                    <a:pt x="7783" y="851"/>
                    <a:pt x="7775" y="844"/>
                  </a:cubicBezTo>
                  <a:cubicBezTo>
                    <a:pt x="7589" y="712"/>
                    <a:pt x="7407" y="599"/>
                    <a:pt x="7231" y="502"/>
                  </a:cubicBezTo>
                  <a:cubicBezTo>
                    <a:pt x="6841" y="288"/>
                    <a:pt x="6477" y="157"/>
                    <a:pt x="6147" y="85"/>
                  </a:cubicBezTo>
                  <a:cubicBezTo>
                    <a:pt x="5876" y="24"/>
                    <a:pt x="5628" y="0"/>
                    <a:pt x="5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4817975" y="1025450"/>
              <a:ext cx="134600" cy="79450"/>
            </a:xfrm>
            <a:custGeom>
              <a:avLst/>
              <a:gdLst/>
              <a:ahLst/>
              <a:cxnLst/>
              <a:rect l="l" t="t" r="r" b="b"/>
              <a:pathLst>
                <a:path w="5384" h="3178" extrusionOk="0">
                  <a:moveTo>
                    <a:pt x="3728" y="1"/>
                  </a:moveTo>
                  <a:cubicBezTo>
                    <a:pt x="1671" y="584"/>
                    <a:pt x="1" y="1519"/>
                    <a:pt x="902" y="2780"/>
                  </a:cubicBezTo>
                  <a:cubicBezTo>
                    <a:pt x="1102" y="3057"/>
                    <a:pt x="1370" y="3178"/>
                    <a:pt x="1683" y="3178"/>
                  </a:cubicBezTo>
                  <a:cubicBezTo>
                    <a:pt x="1694" y="3178"/>
                    <a:pt x="1705" y="3178"/>
                    <a:pt x="1717" y="3177"/>
                  </a:cubicBezTo>
                  <a:cubicBezTo>
                    <a:pt x="2705" y="3155"/>
                    <a:pt x="4122" y="2000"/>
                    <a:pt x="5185" y="976"/>
                  </a:cubicBezTo>
                  <a:cubicBezTo>
                    <a:pt x="5254" y="910"/>
                    <a:pt x="5320" y="846"/>
                    <a:pt x="5383" y="781"/>
                  </a:cubicBezTo>
                  <a:cubicBezTo>
                    <a:pt x="5376" y="775"/>
                    <a:pt x="5365" y="767"/>
                    <a:pt x="5356" y="760"/>
                  </a:cubicBezTo>
                  <a:cubicBezTo>
                    <a:pt x="5171" y="628"/>
                    <a:pt x="4989" y="516"/>
                    <a:pt x="4813" y="418"/>
                  </a:cubicBezTo>
                  <a:cubicBezTo>
                    <a:pt x="4423" y="204"/>
                    <a:pt x="4059" y="73"/>
                    <a:pt x="3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4850800" y="1035875"/>
              <a:ext cx="112350" cy="114900"/>
            </a:xfrm>
            <a:custGeom>
              <a:avLst/>
              <a:gdLst/>
              <a:ahLst/>
              <a:cxnLst/>
              <a:rect l="l" t="t" r="r" b="b"/>
              <a:pathLst>
                <a:path w="4494" h="4596" extrusionOk="0">
                  <a:moveTo>
                    <a:pt x="3501" y="1"/>
                  </a:moveTo>
                  <a:cubicBezTo>
                    <a:pt x="2190" y="860"/>
                    <a:pt x="941" y="1867"/>
                    <a:pt x="406" y="2759"/>
                  </a:cubicBezTo>
                  <a:cubicBezTo>
                    <a:pt x="7" y="3419"/>
                    <a:pt x="1" y="4014"/>
                    <a:pt x="646" y="4439"/>
                  </a:cubicBezTo>
                  <a:cubicBezTo>
                    <a:pt x="809" y="4547"/>
                    <a:pt x="979" y="4596"/>
                    <a:pt x="1153" y="4596"/>
                  </a:cubicBezTo>
                  <a:cubicBezTo>
                    <a:pt x="1464" y="4596"/>
                    <a:pt x="1787" y="4437"/>
                    <a:pt x="2109" y="4174"/>
                  </a:cubicBezTo>
                  <a:cubicBezTo>
                    <a:pt x="2997" y="3448"/>
                    <a:pt x="3882" y="1919"/>
                    <a:pt x="4493" y="699"/>
                  </a:cubicBezTo>
                  <a:cubicBezTo>
                    <a:pt x="4460" y="667"/>
                    <a:pt x="4426" y="638"/>
                    <a:pt x="4390" y="609"/>
                  </a:cubicBezTo>
                  <a:cubicBezTo>
                    <a:pt x="4283" y="521"/>
                    <a:pt x="4177" y="439"/>
                    <a:pt x="4073" y="364"/>
                  </a:cubicBezTo>
                  <a:cubicBezTo>
                    <a:pt x="4064" y="357"/>
                    <a:pt x="4053" y="350"/>
                    <a:pt x="4045" y="343"/>
                  </a:cubicBezTo>
                  <a:cubicBezTo>
                    <a:pt x="3859" y="211"/>
                    <a:pt x="3677" y="98"/>
                    <a:pt x="3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4900925" y="1044450"/>
              <a:ext cx="77500" cy="118550"/>
            </a:xfrm>
            <a:custGeom>
              <a:avLst/>
              <a:gdLst/>
              <a:ahLst/>
              <a:cxnLst/>
              <a:rect l="l" t="t" r="r" b="b"/>
              <a:pathLst>
                <a:path w="3100" h="4742" extrusionOk="0">
                  <a:moveTo>
                    <a:pt x="2040" y="0"/>
                  </a:moveTo>
                  <a:cubicBezTo>
                    <a:pt x="1982" y="72"/>
                    <a:pt x="1926" y="144"/>
                    <a:pt x="1869" y="215"/>
                  </a:cubicBezTo>
                  <a:cubicBezTo>
                    <a:pt x="842" y="1513"/>
                    <a:pt x="1" y="2927"/>
                    <a:pt x="104" y="3831"/>
                  </a:cubicBezTo>
                  <a:cubicBezTo>
                    <a:pt x="154" y="4263"/>
                    <a:pt x="418" y="4579"/>
                    <a:pt x="981" y="4711"/>
                  </a:cubicBezTo>
                  <a:cubicBezTo>
                    <a:pt x="1068" y="4732"/>
                    <a:pt x="1152" y="4741"/>
                    <a:pt x="1233" y="4741"/>
                  </a:cubicBezTo>
                  <a:cubicBezTo>
                    <a:pt x="2351" y="4741"/>
                    <a:pt x="2864" y="2867"/>
                    <a:pt x="3099" y="1185"/>
                  </a:cubicBezTo>
                  <a:cubicBezTo>
                    <a:pt x="2954" y="880"/>
                    <a:pt x="2754" y="598"/>
                    <a:pt x="2488" y="356"/>
                  </a:cubicBezTo>
                  <a:cubicBezTo>
                    <a:pt x="2455" y="324"/>
                    <a:pt x="2421" y="295"/>
                    <a:pt x="2385" y="266"/>
                  </a:cubicBezTo>
                  <a:cubicBezTo>
                    <a:pt x="2278" y="178"/>
                    <a:pt x="2172" y="96"/>
                    <a:pt x="2068" y="21"/>
                  </a:cubicBezTo>
                  <a:cubicBezTo>
                    <a:pt x="2059" y="14"/>
                    <a:pt x="2048" y="7"/>
                    <a:pt x="20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4932650" y="765775"/>
              <a:ext cx="200900" cy="272225"/>
            </a:xfrm>
            <a:custGeom>
              <a:avLst/>
              <a:gdLst/>
              <a:ahLst/>
              <a:cxnLst/>
              <a:rect l="l" t="t" r="r" b="b"/>
              <a:pathLst>
                <a:path w="8036" h="10889" extrusionOk="0">
                  <a:moveTo>
                    <a:pt x="5370" y="0"/>
                  </a:moveTo>
                  <a:cubicBezTo>
                    <a:pt x="4822" y="0"/>
                    <a:pt x="4086" y="455"/>
                    <a:pt x="3153" y="1693"/>
                  </a:cubicBezTo>
                  <a:cubicBezTo>
                    <a:pt x="0" y="5877"/>
                    <a:pt x="333" y="10578"/>
                    <a:pt x="333" y="10578"/>
                  </a:cubicBezTo>
                  <a:cubicBezTo>
                    <a:pt x="447" y="10795"/>
                    <a:pt x="655" y="10888"/>
                    <a:pt x="931" y="10888"/>
                  </a:cubicBezTo>
                  <a:cubicBezTo>
                    <a:pt x="2044" y="10888"/>
                    <a:pt x="4266" y="9366"/>
                    <a:pt x="5943" y="8272"/>
                  </a:cubicBezTo>
                  <a:cubicBezTo>
                    <a:pt x="8036" y="6908"/>
                    <a:pt x="7732" y="6241"/>
                    <a:pt x="7277" y="5296"/>
                  </a:cubicBezTo>
                  <a:cubicBezTo>
                    <a:pt x="6822" y="4352"/>
                    <a:pt x="6701" y="3178"/>
                    <a:pt x="6580" y="1693"/>
                  </a:cubicBezTo>
                  <a:cubicBezTo>
                    <a:pt x="6510" y="838"/>
                    <a:pt x="6114"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4654725" y="906025"/>
              <a:ext cx="314025" cy="158450"/>
            </a:xfrm>
            <a:custGeom>
              <a:avLst/>
              <a:gdLst/>
              <a:ahLst/>
              <a:cxnLst/>
              <a:rect l="l" t="t" r="r" b="b"/>
              <a:pathLst>
                <a:path w="12561" h="6338" extrusionOk="0">
                  <a:moveTo>
                    <a:pt x="1671" y="0"/>
                  </a:moveTo>
                  <a:cubicBezTo>
                    <a:pt x="0" y="0"/>
                    <a:pt x="639" y="1230"/>
                    <a:pt x="1609" y="2118"/>
                  </a:cubicBezTo>
                  <a:cubicBezTo>
                    <a:pt x="2796" y="3208"/>
                    <a:pt x="3724" y="4083"/>
                    <a:pt x="4307" y="4987"/>
                  </a:cubicBezTo>
                  <a:cubicBezTo>
                    <a:pt x="4807" y="5764"/>
                    <a:pt x="5188" y="6338"/>
                    <a:pt x="6622" y="6338"/>
                  </a:cubicBezTo>
                  <a:cubicBezTo>
                    <a:pt x="6855" y="6338"/>
                    <a:pt x="7116" y="6322"/>
                    <a:pt x="7410" y="6291"/>
                  </a:cubicBezTo>
                  <a:cubicBezTo>
                    <a:pt x="9511" y="6060"/>
                    <a:pt x="12561" y="5817"/>
                    <a:pt x="11911" y="4745"/>
                  </a:cubicBezTo>
                  <a:cubicBezTo>
                    <a:pt x="11911" y="4745"/>
                    <a:pt x="8129" y="1325"/>
                    <a:pt x="3179" y="207"/>
                  </a:cubicBezTo>
                  <a:cubicBezTo>
                    <a:pt x="2543" y="63"/>
                    <a:pt x="2048" y="0"/>
                    <a:pt x="1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4654725" y="758075"/>
              <a:ext cx="524600" cy="447975"/>
            </a:xfrm>
            <a:custGeom>
              <a:avLst/>
              <a:gdLst/>
              <a:ahLst/>
              <a:cxnLst/>
              <a:rect l="l" t="t" r="r" b="b"/>
              <a:pathLst>
                <a:path w="20984" h="17919" extrusionOk="0">
                  <a:moveTo>
                    <a:pt x="12341" y="11166"/>
                  </a:moveTo>
                  <a:lnTo>
                    <a:pt x="12341" y="11166"/>
                  </a:lnTo>
                  <a:cubicBezTo>
                    <a:pt x="12237" y="11186"/>
                    <a:pt x="12139" y="11195"/>
                    <a:pt x="12049" y="11195"/>
                  </a:cubicBezTo>
                  <a:cubicBezTo>
                    <a:pt x="12002" y="11195"/>
                    <a:pt x="11956" y="11192"/>
                    <a:pt x="11913" y="11187"/>
                  </a:cubicBezTo>
                  <a:cubicBezTo>
                    <a:pt x="11869" y="11246"/>
                    <a:pt x="11811" y="11301"/>
                    <a:pt x="11737" y="11353"/>
                  </a:cubicBezTo>
                  <a:cubicBezTo>
                    <a:pt x="11787" y="11386"/>
                    <a:pt x="11836" y="11420"/>
                    <a:pt x="11886" y="11455"/>
                  </a:cubicBezTo>
                  <a:cubicBezTo>
                    <a:pt x="11895" y="11461"/>
                    <a:pt x="11906" y="11467"/>
                    <a:pt x="11913" y="11476"/>
                  </a:cubicBezTo>
                  <a:cubicBezTo>
                    <a:pt x="12018" y="11551"/>
                    <a:pt x="12126" y="11633"/>
                    <a:pt x="12232" y="11721"/>
                  </a:cubicBezTo>
                  <a:cubicBezTo>
                    <a:pt x="12255" y="11741"/>
                    <a:pt x="12277" y="11759"/>
                    <a:pt x="12299" y="11779"/>
                  </a:cubicBezTo>
                  <a:cubicBezTo>
                    <a:pt x="12299" y="11764"/>
                    <a:pt x="12298" y="11750"/>
                    <a:pt x="12298" y="11735"/>
                  </a:cubicBezTo>
                  <a:cubicBezTo>
                    <a:pt x="12298" y="11534"/>
                    <a:pt x="12313" y="11345"/>
                    <a:pt x="12341" y="11166"/>
                  </a:cubicBezTo>
                  <a:close/>
                  <a:moveTo>
                    <a:pt x="16487" y="309"/>
                  </a:moveTo>
                  <a:cubicBezTo>
                    <a:pt x="17230" y="309"/>
                    <a:pt x="17626" y="1146"/>
                    <a:pt x="17697" y="2001"/>
                  </a:cubicBezTo>
                  <a:cubicBezTo>
                    <a:pt x="17818" y="3486"/>
                    <a:pt x="17939" y="4660"/>
                    <a:pt x="18394" y="5604"/>
                  </a:cubicBezTo>
                  <a:cubicBezTo>
                    <a:pt x="18767" y="6379"/>
                    <a:pt x="19037" y="6967"/>
                    <a:pt x="17970" y="7905"/>
                  </a:cubicBezTo>
                  <a:cubicBezTo>
                    <a:pt x="19011" y="8089"/>
                    <a:pt x="19951" y="8775"/>
                    <a:pt x="20275" y="10520"/>
                  </a:cubicBezTo>
                  <a:cubicBezTo>
                    <a:pt x="20984" y="14346"/>
                    <a:pt x="18899" y="15145"/>
                    <a:pt x="17522" y="15145"/>
                  </a:cubicBezTo>
                  <a:cubicBezTo>
                    <a:pt x="17251" y="15145"/>
                    <a:pt x="17006" y="15116"/>
                    <a:pt x="16817" y="15071"/>
                  </a:cubicBezTo>
                  <a:cubicBezTo>
                    <a:pt x="16045" y="14887"/>
                    <a:pt x="14279" y="14309"/>
                    <a:pt x="13199" y="13373"/>
                  </a:cubicBezTo>
                  <a:lnTo>
                    <a:pt x="13199" y="13373"/>
                  </a:lnTo>
                  <a:cubicBezTo>
                    <a:pt x="13476" y="14615"/>
                    <a:pt x="13154" y="15982"/>
                    <a:pt x="12954" y="16536"/>
                  </a:cubicBezTo>
                  <a:cubicBezTo>
                    <a:pt x="12798" y="16970"/>
                    <a:pt x="12275" y="17610"/>
                    <a:pt x="11322" y="17610"/>
                  </a:cubicBezTo>
                  <a:cubicBezTo>
                    <a:pt x="10447" y="17610"/>
                    <a:pt x="9209" y="17070"/>
                    <a:pt x="7562" y="15336"/>
                  </a:cubicBezTo>
                  <a:cubicBezTo>
                    <a:pt x="6248" y="13954"/>
                    <a:pt x="6104" y="12956"/>
                    <a:pt x="6427" y="12249"/>
                  </a:cubicBezTo>
                  <a:cubicBezTo>
                    <a:pt x="5152" y="12200"/>
                    <a:pt x="4783" y="11644"/>
                    <a:pt x="4305" y="10904"/>
                  </a:cubicBezTo>
                  <a:cubicBezTo>
                    <a:pt x="3724" y="10000"/>
                    <a:pt x="2797" y="9125"/>
                    <a:pt x="1608" y="8035"/>
                  </a:cubicBezTo>
                  <a:cubicBezTo>
                    <a:pt x="640" y="7145"/>
                    <a:pt x="1" y="5916"/>
                    <a:pt x="1671" y="5916"/>
                  </a:cubicBezTo>
                  <a:cubicBezTo>
                    <a:pt x="2048" y="5916"/>
                    <a:pt x="2544" y="5980"/>
                    <a:pt x="3180" y="6123"/>
                  </a:cubicBezTo>
                  <a:cubicBezTo>
                    <a:pt x="7099" y="7008"/>
                    <a:pt x="10286" y="9336"/>
                    <a:pt x="11443" y="10266"/>
                  </a:cubicBezTo>
                  <a:cubicBezTo>
                    <a:pt x="11472" y="8857"/>
                    <a:pt x="11804" y="5270"/>
                    <a:pt x="14271" y="1997"/>
                  </a:cubicBezTo>
                  <a:cubicBezTo>
                    <a:pt x="15203" y="763"/>
                    <a:pt x="15938" y="309"/>
                    <a:pt x="16487" y="309"/>
                  </a:cubicBezTo>
                  <a:close/>
                  <a:moveTo>
                    <a:pt x="16487" y="1"/>
                  </a:moveTo>
                  <a:cubicBezTo>
                    <a:pt x="16129" y="1"/>
                    <a:pt x="15743" y="150"/>
                    <a:pt x="15341" y="441"/>
                  </a:cubicBezTo>
                  <a:cubicBezTo>
                    <a:pt x="14927" y="742"/>
                    <a:pt x="14484" y="1203"/>
                    <a:pt x="14023" y="1815"/>
                  </a:cubicBezTo>
                  <a:cubicBezTo>
                    <a:pt x="12932" y="3263"/>
                    <a:pt x="12133" y="4924"/>
                    <a:pt x="11644" y="6753"/>
                  </a:cubicBezTo>
                  <a:cubicBezTo>
                    <a:pt x="11340" y="7893"/>
                    <a:pt x="11211" y="8898"/>
                    <a:pt x="11159" y="9658"/>
                  </a:cubicBezTo>
                  <a:cubicBezTo>
                    <a:pt x="9707" y="8558"/>
                    <a:pt x="6771" y="6620"/>
                    <a:pt x="3246" y="5823"/>
                  </a:cubicBezTo>
                  <a:cubicBezTo>
                    <a:pt x="2618" y="5681"/>
                    <a:pt x="2087" y="5609"/>
                    <a:pt x="1670" y="5609"/>
                  </a:cubicBezTo>
                  <a:cubicBezTo>
                    <a:pt x="1335" y="5609"/>
                    <a:pt x="1070" y="5653"/>
                    <a:pt x="860" y="5746"/>
                  </a:cubicBezTo>
                  <a:cubicBezTo>
                    <a:pt x="567" y="5872"/>
                    <a:pt x="441" y="6068"/>
                    <a:pt x="384" y="6212"/>
                  </a:cubicBezTo>
                  <a:cubicBezTo>
                    <a:pt x="269" y="6509"/>
                    <a:pt x="334" y="6870"/>
                    <a:pt x="577" y="7286"/>
                  </a:cubicBezTo>
                  <a:cubicBezTo>
                    <a:pt x="763" y="7605"/>
                    <a:pt x="1048" y="7943"/>
                    <a:pt x="1399" y="8265"/>
                  </a:cubicBezTo>
                  <a:cubicBezTo>
                    <a:pt x="2598" y="9363"/>
                    <a:pt x="3488" y="10209"/>
                    <a:pt x="4046" y="11073"/>
                  </a:cubicBezTo>
                  <a:cubicBezTo>
                    <a:pt x="4278" y="11434"/>
                    <a:pt x="4519" y="11808"/>
                    <a:pt x="4880" y="12083"/>
                  </a:cubicBezTo>
                  <a:cubicBezTo>
                    <a:pt x="5189" y="12319"/>
                    <a:pt x="5554" y="12462"/>
                    <a:pt x="6014" y="12525"/>
                  </a:cubicBezTo>
                  <a:cubicBezTo>
                    <a:pt x="5940" y="12874"/>
                    <a:pt x="5965" y="13245"/>
                    <a:pt x="6086" y="13633"/>
                  </a:cubicBezTo>
                  <a:cubicBezTo>
                    <a:pt x="6176" y="13923"/>
                    <a:pt x="6324" y="14228"/>
                    <a:pt x="6525" y="14539"/>
                  </a:cubicBezTo>
                  <a:cubicBezTo>
                    <a:pt x="6735" y="14862"/>
                    <a:pt x="7008" y="15203"/>
                    <a:pt x="7337" y="15550"/>
                  </a:cubicBezTo>
                  <a:cubicBezTo>
                    <a:pt x="8125" y="16378"/>
                    <a:pt x="8880" y="16999"/>
                    <a:pt x="9579" y="17392"/>
                  </a:cubicBezTo>
                  <a:cubicBezTo>
                    <a:pt x="10200" y="17742"/>
                    <a:pt x="10785" y="17918"/>
                    <a:pt x="11321" y="17918"/>
                  </a:cubicBezTo>
                  <a:cubicBezTo>
                    <a:pt x="11812" y="17918"/>
                    <a:pt x="12265" y="17765"/>
                    <a:pt x="12628" y="17477"/>
                  </a:cubicBezTo>
                  <a:cubicBezTo>
                    <a:pt x="12908" y="17253"/>
                    <a:pt x="13132" y="16949"/>
                    <a:pt x="13244" y="16641"/>
                  </a:cubicBezTo>
                  <a:cubicBezTo>
                    <a:pt x="13430" y="16128"/>
                    <a:pt x="13668" y="15105"/>
                    <a:pt x="13603" y="14057"/>
                  </a:cubicBezTo>
                  <a:lnTo>
                    <a:pt x="13603" y="14057"/>
                  </a:lnTo>
                  <a:cubicBezTo>
                    <a:pt x="14669" y="14749"/>
                    <a:pt x="16019" y="15197"/>
                    <a:pt x="16747" y="15369"/>
                  </a:cubicBezTo>
                  <a:cubicBezTo>
                    <a:pt x="16979" y="15424"/>
                    <a:pt x="17248" y="15453"/>
                    <a:pt x="17522" y="15453"/>
                  </a:cubicBezTo>
                  <a:cubicBezTo>
                    <a:pt x="17959" y="15453"/>
                    <a:pt x="18393" y="15379"/>
                    <a:pt x="18774" y="15237"/>
                  </a:cubicBezTo>
                  <a:cubicBezTo>
                    <a:pt x="19256" y="15057"/>
                    <a:pt x="19659" y="14777"/>
                    <a:pt x="19972" y="14401"/>
                  </a:cubicBezTo>
                  <a:cubicBezTo>
                    <a:pt x="20313" y="13989"/>
                    <a:pt x="20541" y="13469"/>
                    <a:pt x="20650" y="12854"/>
                  </a:cubicBezTo>
                  <a:cubicBezTo>
                    <a:pt x="20770" y="12177"/>
                    <a:pt x="20745" y="11373"/>
                    <a:pt x="20575" y="10464"/>
                  </a:cubicBezTo>
                  <a:cubicBezTo>
                    <a:pt x="20413" y="9589"/>
                    <a:pt x="20089" y="8900"/>
                    <a:pt x="19610" y="8411"/>
                  </a:cubicBezTo>
                  <a:cubicBezTo>
                    <a:pt x="19317" y="8112"/>
                    <a:pt x="18965" y="7889"/>
                    <a:pt x="18563" y="7744"/>
                  </a:cubicBezTo>
                  <a:cubicBezTo>
                    <a:pt x="18860" y="7398"/>
                    <a:pt x="19009" y="7062"/>
                    <a:pt x="19028" y="6709"/>
                  </a:cubicBezTo>
                  <a:cubicBezTo>
                    <a:pt x="19052" y="6263"/>
                    <a:pt x="18857" y="5860"/>
                    <a:pt x="18670" y="5470"/>
                  </a:cubicBezTo>
                  <a:cubicBezTo>
                    <a:pt x="18243" y="4583"/>
                    <a:pt x="18124" y="3461"/>
                    <a:pt x="18003" y="1975"/>
                  </a:cubicBezTo>
                  <a:cubicBezTo>
                    <a:pt x="17962" y="1473"/>
                    <a:pt x="17820" y="1010"/>
                    <a:pt x="17604" y="669"/>
                  </a:cubicBezTo>
                  <a:cubicBezTo>
                    <a:pt x="17475" y="467"/>
                    <a:pt x="17321" y="307"/>
                    <a:pt x="17145" y="195"/>
                  </a:cubicBezTo>
                  <a:cubicBezTo>
                    <a:pt x="16946" y="65"/>
                    <a:pt x="16724" y="1"/>
                    <a:pt x="164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1"/>
            <p:cNvSpPr/>
            <p:nvPr/>
          </p:nvSpPr>
          <p:spPr>
            <a:xfrm>
              <a:off x="4945950" y="811825"/>
              <a:ext cx="166475" cy="213650"/>
            </a:xfrm>
            <a:custGeom>
              <a:avLst/>
              <a:gdLst/>
              <a:ahLst/>
              <a:cxnLst/>
              <a:rect l="l" t="t" r="r" b="b"/>
              <a:pathLst>
                <a:path w="6659" h="8546" extrusionOk="0">
                  <a:moveTo>
                    <a:pt x="4106" y="0"/>
                  </a:moveTo>
                  <a:cubicBezTo>
                    <a:pt x="1835" y="0"/>
                    <a:pt x="0" y="8546"/>
                    <a:pt x="0" y="8546"/>
                  </a:cubicBezTo>
                  <a:cubicBezTo>
                    <a:pt x="6659" y="2231"/>
                    <a:pt x="6031" y="550"/>
                    <a:pt x="4380" y="42"/>
                  </a:cubicBezTo>
                  <a:cubicBezTo>
                    <a:pt x="4288" y="14"/>
                    <a:pt x="4196" y="0"/>
                    <a:pt x="4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1"/>
            <p:cNvSpPr/>
            <p:nvPr/>
          </p:nvSpPr>
          <p:spPr>
            <a:xfrm>
              <a:off x="4944475" y="908025"/>
              <a:ext cx="159050" cy="116500"/>
            </a:xfrm>
            <a:custGeom>
              <a:avLst/>
              <a:gdLst/>
              <a:ahLst/>
              <a:cxnLst/>
              <a:rect l="l" t="t" r="r" b="b"/>
              <a:pathLst>
                <a:path w="6362" h="4660" extrusionOk="0">
                  <a:moveTo>
                    <a:pt x="4827" y="1"/>
                  </a:moveTo>
                  <a:cubicBezTo>
                    <a:pt x="3117" y="1"/>
                    <a:pt x="1" y="4659"/>
                    <a:pt x="1" y="4659"/>
                  </a:cubicBezTo>
                  <a:cubicBezTo>
                    <a:pt x="6361" y="2242"/>
                    <a:pt x="6346" y="946"/>
                    <a:pt x="5299" y="154"/>
                  </a:cubicBezTo>
                  <a:cubicBezTo>
                    <a:pt x="5159" y="49"/>
                    <a:pt x="5000" y="1"/>
                    <a:pt x="4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1"/>
            <p:cNvSpPr/>
            <p:nvPr/>
          </p:nvSpPr>
          <p:spPr>
            <a:xfrm>
              <a:off x="4724650" y="941275"/>
              <a:ext cx="210450" cy="90200"/>
            </a:xfrm>
            <a:custGeom>
              <a:avLst/>
              <a:gdLst/>
              <a:ahLst/>
              <a:cxnLst/>
              <a:rect l="l" t="t" r="r" b="b"/>
              <a:pathLst>
                <a:path w="8418" h="3608" extrusionOk="0">
                  <a:moveTo>
                    <a:pt x="1670" y="1"/>
                  </a:moveTo>
                  <a:cubicBezTo>
                    <a:pt x="1331" y="1"/>
                    <a:pt x="1057" y="95"/>
                    <a:pt x="880" y="313"/>
                  </a:cubicBezTo>
                  <a:cubicBezTo>
                    <a:pt x="1" y="1398"/>
                    <a:pt x="454" y="2741"/>
                    <a:pt x="8417" y="3608"/>
                  </a:cubicBezTo>
                  <a:cubicBezTo>
                    <a:pt x="8417" y="3608"/>
                    <a:pt x="3775" y="1"/>
                    <a:pt x="1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1"/>
            <p:cNvSpPr/>
            <p:nvPr/>
          </p:nvSpPr>
          <p:spPr>
            <a:xfrm>
              <a:off x="4779275" y="1007325"/>
              <a:ext cx="156350" cy="42225"/>
            </a:xfrm>
            <a:custGeom>
              <a:avLst/>
              <a:gdLst/>
              <a:ahLst/>
              <a:cxnLst/>
              <a:rect l="l" t="t" r="r" b="b"/>
              <a:pathLst>
                <a:path w="6254" h="1689" extrusionOk="0">
                  <a:moveTo>
                    <a:pt x="1580" y="0"/>
                  </a:moveTo>
                  <a:cubicBezTo>
                    <a:pt x="864" y="0"/>
                    <a:pt x="318" y="145"/>
                    <a:pt x="190" y="549"/>
                  </a:cubicBezTo>
                  <a:cubicBezTo>
                    <a:pt x="1" y="1149"/>
                    <a:pt x="180" y="1688"/>
                    <a:pt x="1651" y="1688"/>
                  </a:cubicBezTo>
                  <a:cubicBezTo>
                    <a:pt x="2585" y="1688"/>
                    <a:pt x="4041" y="1471"/>
                    <a:pt x="6253" y="914"/>
                  </a:cubicBezTo>
                  <a:cubicBezTo>
                    <a:pt x="6253" y="914"/>
                    <a:pt x="3380" y="0"/>
                    <a:pt x="1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1"/>
            <p:cNvSpPr/>
            <p:nvPr/>
          </p:nvSpPr>
          <p:spPr>
            <a:xfrm>
              <a:off x="4949575" y="1047300"/>
              <a:ext cx="79800" cy="111975"/>
            </a:xfrm>
            <a:custGeom>
              <a:avLst/>
              <a:gdLst/>
              <a:ahLst/>
              <a:cxnLst/>
              <a:rect l="l" t="t" r="r" b="b"/>
              <a:pathLst>
                <a:path w="3192" h="4479" extrusionOk="0">
                  <a:moveTo>
                    <a:pt x="374" y="0"/>
                  </a:moveTo>
                  <a:cubicBezTo>
                    <a:pt x="342" y="0"/>
                    <a:pt x="314" y="7"/>
                    <a:pt x="289" y="22"/>
                  </a:cubicBezTo>
                  <a:cubicBezTo>
                    <a:pt x="1" y="190"/>
                    <a:pt x="351" y="1322"/>
                    <a:pt x="1074" y="2547"/>
                  </a:cubicBezTo>
                  <a:cubicBezTo>
                    <a:pt x="1734" y="3668"/>
                    <a:pt x="2475" y="4479"/>
                    <a:pt x="2818" y="4479"/>
                  </a:cubicBezTo>
                  <a:cubicBezTo>
                    <a:pt x="2850" y="4479"/>
                    <a:pt x="2879" y="4472"/>
                    <a:pt x="2903" y="4457"/>
                  </a:cubicBezTo>
                  <a:cubicBezTo>
                    <a:pt x="3192" y="4289"/>
                    <a:pt x="2842" y="3157"/>
                    <a:pt x="2118" y="1932"/>
                  </a:cubicBezTo>
                  <a:cubicBezTo>
                    <a:pt x="1457" y="811"/>
                    <a:pt x="715"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1"/>
            <p:cNvSpPr/>
            <p:nvPr/>
          </p:nvSpPr>
          <p:spPr>
            <a:xfrm>
              <a:off x="4935725" y="1027375"/>
              <a:ext cx="43525" cy="51650"/>
            </a:xfrm>
            <a:custGeom>
              <a:avLst/>
              <a:gdLst/>
              <a:ahLst/>
              <a:cxnLst/>
              <a:rect l="l" t="t" r="r" b="b"/>
              <a:pathLst>
                <a:path w="1741" h="2066" extrusionOk="0">
                  <a:moveTo>
                    <a:pt x="473" y="0"/>
                  </a:moveTo>
                  <a:cubicBezTo>
                    <a:pt x="407" y="0"/>
                    <a:pt x="345" y="16"/>
                    <a:pt x="290" y="48"/>
                  </a:cubicBezTo>
                  <a:cubicBezTo>
                    <a:pt x="1" y="219"/>
                    <a:pt x="27" y="798"/>
                    <a:pt x="348" y="1342"/>
                  </a:cubicBezTo>
                  <a:cubicBezTo>
                    <a:pt x="609" y="1782"/>
                    <a:pt x="982" y="2066"/>
                    <a:pt x="1268" y="2066"/>
                  </a:cubicBezTo>
                  <a:cubicBezTo>
                    <a:pt x="1335" y="2066"/>
                    <a:pt x="1397" y="2050"/>
                    <a:pt x="1452" y="2018"/>
                  </a:cubicBezTo>
                  <a:cubicBezTo>
                    <a:pt x="1741" y="1847"/>
                    <a:pt x="1714" y="1268"/>
                    <a:pt x="1394" y="724"/>
                  </a:cubicBezTo>
                  <a:cubicBezTo>
                    <a:pt x="1134" y="284"/>
                    <a:pt x="760" y="0"/>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1"/>
            <p:cNvSpPr/>
            <p:nvPr/>
          </p:nvSpPr>
          <p:spPr>
            <a:xfrm>
              <a:off x="4868400" y="840025"/>
              <a:ext cx="70900" cy="151300"/>
            </a:xfrm>
            <a:custGeom>
              <a:avLst/>
              <a:gdLst/>
              <a:ahLst/>
              <a:cxnLst/>
              <a:rect l="l" t="t" r="r" b="b"/>
              <a:pathLst>
                <a:path w="2836" h="6052" fill="none" extrusionOk="0">
                  <a:moveTo>
                    <a:pt x="2446" y="6051"/>
                  </a:moveTo>
                  <a:cubicBezTo>
                    <a:pt x="2446" y="6051"/>
                    <a:pt x="2836" y="1030"/>
                    <a:pt x="1433" y="514"/>
                  </a:cubicBezTo>
                  <a:cubicBezTo>
                    <a:pt x="30" y="0"/>
                    <a:pt x="0" y="2953"/>
                    <a:pt x="1535" y="2413"/>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1"/>
            <p:cNvSpPr/>
            <p:nvPr/>
          </p:nvSpPr>
          <p:spPr>
            <a:xfrm>
              <a:off x="4800100" y="875575"/>
              <a:ext cx="123750" cy="115750"/>
            </a:xfrm>
            <a:custGeom>
              <a:avLst/>
              <a:gdLst/>
              <a:ahLst/>
              <a:cxnLst/>
              <a:rect l="l" t="t" r="r" b="b"/>
              <a:pathLst>
                <a:path w="4950" h="4630" fill="none" extrusionOk="0">
                  <a:moveTo>
                    <a:pt x="4950" y="4629"/>
                  </a:moveTo>
                  <a:cubicBezTo>
                    <a:pt x="4950" y="4629"/>
                    <a:pt x="2963" y="1"/>
                    <a:pt x="1481" y="197"/>
                  </a:cubicBezTo>
                  <a:cubicBezTo>
                    <a:pt x="0" y="393"/>
                    <a:pt x="1345" y="3022"/>
                    <a:pt x="2452" y="183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1"/>
            <p:cNvSpPr/>
            <p:nvPr/>
          </p:nvSpPr>
          <p:spPr>
            <a:xfrm>
              <a:off x="4914500" y="991300"/>
              <a:ext cx="43525" cy="51675"/>
            </a:xfrm>
            <a:custGeom>
              <a:avLst/>
              <a:gdLst/>
              <a:ahLst/>
              <a:cxnLst/>
              <a:rect l="l" t="t" r="r" b="b"/>
              <a:pathLst>
                <a:path w="1741" h="2067" extrusionOk="0">
                  <a:moveTo>
                    <a:pt x="473" y="1"/>
                  </a:moveTo>
                  <a:cubicBezTo>
                    <a:pt x="406" y="1"/>
                    <a:pt x="344" y="16"/>
                    <a:pt x="289" y="48"/>
                  </a:cubicBezTo>
                  <a:cubicBezTo>
                    <a:pt x="1" y="219"/>
                    <a:pt x="27" y="798"/>
                    <a:pt x="348" y="1342"/>
                  </a:cubicBezTo>
                  <a:cubicBezTo>
                    <a:pt x="609" y="1783"/>
                    <a:pt x="983" y="2067"/>
                    <a:pt x="1269" y="2067"/>
                  </a:cubicBezTo>
                  <a:cubicBezTo>
                    <a:pt x="1335" y="2067"/>
                    <a:pt x="1397" y="2052"/>
                    <a:pt x="1451" y="2020"/>
                  </a:cubicBezTo>
                  <a:cubicBezTo>
                    <a:pt x="1740" y="1849"/>
                    <a:pt x="1714" y="1269"/>
                    <a:pt x="1394" y="726"/>
                  </a:cubicBezTo>
                  <a:cubicBezTo>
                    <a:pt x="1134" y="284"/>
                    <a:pt x="759" y="1"/>
                    <a:pt x="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1"/>
            <p:cNvSpPr/>
            <p:nvPr/>
          </p:nvSpPr>
          <p:spPr>
            <a:xfrm>
              <a:off x="4908900" y="983575"/>
              <a:ext cx="123650" cy="183375"/>
            </a:xfrm>
            <a:custGeom>
              <a:avLst/>
              <a:gdLst/>
              <a:ahLst/>
              <a:cxnLst/>
              <a:rect l="l" t="t" r="r" b="b"/>
              <a:pathLst>
                <a:path w="4946" h="7335" extrusionOk="0">
                  <a:moveTo>
                    <a:pt x="697" y="309"/>
                  </a:moveTo>
                  <a:cubicBezTo>
                    <a:pt x="983" y="309"/>
                    <a:pt x="1358" y="592"/>
                    <a:pt x="1618" y="1034"/>
                  </a:cubicBezTo>
                  <a:cubicBezTo>
                    <a:pt x="1785" y="1319"/>
                    <a:pt x="1872" y="1614"/>
                    <a:pt x="1875" y="1854"/>
                  </a:cubicBezTo>
                  <a:cubicBezTo>
                    <a:pt x="2085" y="1974"/>
                    <a:pt x="2299" y="2192"/>
                    <a:pt x="2468" y="2478"/>
                  </a:cubicBezTo>
                  <a:cubicBezTo>
                    <a:pt x="2577" y="2662"/>
                    <a:pt x="2652" y="2853"/>
                    <a:pt x="2691" y="3027"/>
                  </a:cubicBezTo>
                  <a:cubicBezTo>
                    <a:pt x="3017" y="3372"/>
                    <a:pt x="3393" y="3883"/>
                    <a:pt x="3745" y="4482"/>
                  </a:cubicBezTo>
                  <a:cubicBezTo>
                    <a:pt x="4469" y="5707"/>
                    <a:pt x="4819" y="6839"/>
                    <a:pt x="4530" y="7007"/>
                  </a:cubicBezTo>
                  <a:cubicBezTo>
                    <a:pt x="4505" y="7023"/>
                    <a:pt x="4476" y="7029"/>
                    <a:pt x="4444" y="7029"/>
                  </a:cubicBezTo>
                  <a:cubicBezTo>
                    <a:pt x="4102" y="7029"/>
                    <a:pt x="3360" y="6219"/>
                    <a:pt x="2699" y="5097"/>
                  </a:cubicBezTo>
                  <a:cubicBezTo>
                    <a:pt x="2409" y="4606"/>
                    <a:pt x="2179" y="4128"/>
                    <a:pt x="2026" y="3724"/>
                  </a:cubicBezTo>
                  <a:cubicBezTo>
                    <a:pt x="1813" y="3605"/>
                    <a:pt x="1592" y="3385"/>
                    <a:pt x="1421" y="3093"/>
                  </a:cubicBezTo>
                  <a:cubicBezTo>
                    <a:pt x="1253" y="2809"/>
                    <a:pt x="1166" y="2514"/>
                    <a:pt x="1163" y="2272"/>
                  </a:cubicBezTo>
                  <a:cubicBezTo>
                    <a:pt x="954" y="2153"/>
                    <a:pt x="739" y="1935"/>
                    <a:pt x="570" y="1649"/>
                  </a:cubicBezTo>
                  <a:cubicBezTo>
                    <a:pt x="249" y="1105"/>
                    <a:pt x="224" y="526"/>
                    <a:pt x="512" y="355"/>
                  </a:cubicBezTo>
                  <a:cubicBezTo>
                    <a:pt x="568" y="324"/>
                    <a:pt x="629" y="309"/>
                    <a:pt x="697" y="309"/>
                  </a:cubicBezTo>
                  <a:close/>
                  <a:moveTo>
                    <a:pt x="697" y="1"/>
                  </a:moveTo>
                  <a:cubicBezTo>
                    <a:pt x="573" y="1"/>
                    <a:pt x="458" y="30"/>
                    <a:pt x="358" y="90"/>
                  </a:cubicBezTo>
                  <a:cubicBezTo>
                    <a:pt x="227" y="167"/>
                    <a:pt x="128" y="288"/>
                    <a:pt x="69" y="442"/>
                  </a:cubicBezTo>
                  <a:cubicBezTo>
                    <a:pt x="21" y="569"/>
                    <a:pt x="0" y="713"/>
                    <a:pt x="7" y="875"/>
                  </a:cubicBezTo>
                  <a:cubicBezTo>
                    <a:pt x="21" y="1168"/>
                    <a:pt x="127" y="1498"/>
                    <a:pt x="307" y="1803"/>
                  </a:cubicBezTo>
                  <a:cubicBezTo>
                    <a:pt x="463" y="2066"/>
                    <a:pt x="659" y="2290"/>
                    <a:pt x="870" y="2445"/>
                  </a:cubicBezTo>
                  <a:cubicBezTo>
                    <a:pt x="903" y="2705"/>
                    <a:pt x="1003" y="2985"/>
                    <a:pt x="1157" y="3248"/>
                  </a:cubicBezTo>
                  <a:cubicBezTo>
                    <a:pt x="1327" y="3535"/>
                    <a:pt x="1544" y="3773"/>
                    <a:pt x="1778" y="3929"/>
                  </a:cubicBezTo>
                  <a:cubicBezTo>
                    <a:pt x="1942" y="4342"/>
                    <a:pt x="2168" y="4796"/>
                    <a:pt x="2435" y="5250"/>
                  </a:cubicBezTo>
                  <a:cubicBezTo>
                    <a:pt x="2763" y="5806"/>
                    <a:pt x="3128" y="6317"/>
                    <a:pt x="3463" y="6687"/>
                  </a:cubicBezTo>
                  <a:cubicBezTo>
                    <a:pt x="3634" y="6876"/>
                    <a:pt x="3794" y="7025"/>
                    <a:pt x="3938" y="7131"/>
                  </a:cubicBezTo>
                  <a:cubicBezTo>
                    <a:pt x="4125" y="7268"/>
                    <a:pt x="4290" y="7334"/>
                    <a:pt x="4444" y="7334"/>
                  </a:cubicBezTo>
                  <a:cubicBezTo>
                    <a:pt x="4532" y="7334"/>
                    <a:pt x="4614" y="7312"/>
                    <a:pt x="4685" y="7270"/>
                  </a:cubicBezTo>
                  <a:cubicBezTo>
                    <a:pt x="4806" y="7199"/>
                    <a:pt x="4945" y="7044"/>
                    <a:pt x="4938" y="6702"/>
                  </a:cubicBezTo>
                  <a:cubicBezTo>
                    <a:pt x="4933" y="6526"/>
                    <a:pt x="4890" y="6305"/>
                    <a:pt x="4810" y="6046"/>
                  </a:cubicBezTo>
                  <a:cubicBezTo>
                    <a:pt x="4654" y="5546"/>
                    <a:pt x="4371" y="4935"/>
                    <a:pt x="4009" y="4323"/>
                  </a:cubicBezTo>
                  <a:cubicBezTo>
                    <a:pt x="3677" y="3757"/>
                    <a:pt x="3309" y="3245"/>
                    <a:pt x="2969" y="2874"/>
                  </a:cubicBezTo>
                  <a:cubicBezTo>
                    <a:pt x="2918" y="2688"/>
                    <a:pt x="2837" y="2497"/>
                    <a:pt x="2732" y="2319"/>
                  </a:cubicBezTo>
                  <a:cubicBezTo>
                    <a:pt x="2577" y="2055"/>
                    <a:pt x="2381" y="1833"/>
                    <a:pt x="2169" y="1677"/>
                  </a:cubicBezTo>
                  <a:cubicBezTo>
                    <a:pt x="2136" y="1417"/>
                    <a:pt x="2036" y="1137"/>
                    <a:pt x="1882" y="875"/>
                  </a:cubicBezTo>
                  <a:cubicBezTo>
                    <a:pt x="1735" y="627"/>
                    <a:pt x="1554" y="415"/>
                    <a:pt x="1354" y="259"/>
                  </a:cubicBezTo>
                  <a:cubicBezTo>
                    <a:pt x="1135" y="91"/>
                    <a:pt x="907" y="1"/>
                    <a:pt x="69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A8AE0BE6-13FE-8157-21C1-4C478901EE5A}"/>
              </a:ext>
            </a:extLst>
          </p:cNvPr>
          <p:cNvSpPr>
            <a:spLocks noGrp="1"/>
          </p:cNvSpPr>
          <p:nvPr>
            <p:ph type="title"/>
          </p:nvPr>
        </p:nvSpPr>
        <p:spPr>
          <a:xfrm>
            <a:off x="1032659" y="1289410"/>
            <a:ext cx="7106315" cy="1846500"/>
          </a:xfrm>
        </p:spPr>
        <p:txBody>
          <a:bodyPr/>
          <a:lstStyle/>
          <a:p>
            <a:pPr>
              <a:lnSpc>
                <a:spcPct val="150000"/>
              </a:lnSpc>
            </a:pPr>
            <a:r>
              <a:rPr lang="en-US" sz="3500" b="1">
                <a:latin typeface="+mj-lt"/>
              </a:rPr>
              <a:t>CHÀO MỪNG CÁC EM ĐẾN VỚI BUỔI HỌC NGÀY HÔM NAY!</a:t>
            </a:r>
          </a:p>
        </p:txBody>
      </p:sp>
      <p:pic>
        <p:nvPicPr>
          <p:cNvPr id="41" name="Picture 4">
            <a:extLst>
              <a:ext uri="{FF2B5EF4-FFF2-40B4-BE49-F238E27FC236}">
                <a16:creationId xmlns:a16="http://schemas.microsoft.com/office/drawing/2014/main" id="{D9A06EC5-7AAB-0FC6-3521-DF0E219F04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269408" y="2606603"/>
            <a:ext cx="1683865" cy="25368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3" name="Google Shape;1813;p53"/>
          <p:cNvGrpSpPr/>
          <p:nvPr/>
        </p:nvGrpSpPr>
        <p:grpSpPr>
          <a:xfrm flipH="1">
            <a:off x="8027524" y="959454"/>
            <a:ext cx="1049184" cy="323946"/>
            <a:chOff x="3365625" y="629625"/>
            <a:chExt cx="408975" cy="126275"/>
          </a:xfrm>
        </p:grpSpPr>
        <p:sp>
          <p:nvSpPr>
            <p:cNvPr id="1814" name="Google Shape;1814;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 name="Google Shape;1816;p53"/>
          <p:cNvGrpSpPr/>
          <p:nvPr/>
        </p:nvGrpSpPr>
        <p:grpSpPr>
          <a:xfrm flipH="1">
            <a:off x="7899433" y="195017"/>
            <a:ext cx="1049184" cy="323946"/>
            <a:chOff x="3365625" y="629625"/>
            <a:chExt cx="408975" cy="126275"/>
          </a:xfrm>
        </p:grpSpPr>
        <p:sp>
          <p:nvSpPr>
            <p:cNvPr id="1817" name="Google Shape;1817;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53"/>
          <p:cNvGrpSpPr/>
          <p:nvPr/>
        </p:nvGrpSpPr>
        <p:grpSpPr>
          <a:xfrm>
            <a:off x="67291" y="195017"/>
            <a:ext cx="1049184" cy="323946"/>
            <a:chOff x="3365625" y="629625"/>
            <a:chExt cx="408975" cy="126275"/>
          </a:xfrm>
        </p:grpSpPr>
        <p:sp>
          <p:nvSpPr>
            <p:cNvPr id="1823" name="Google Shape;1823;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B62153E7-A467-493B-31CF-4DEAD3CCE648}"/>
              </a:ext>
            </a:extLst>
          </p:cNvPr>
          <p:cNvSpPr>
            <a:spLocks noGrp="1"/>
          </p:cNvSpPr>
          <p:nvPr>
            <p:ph type="title"/>
          </p:nvPr>
        </p:nvSpPr>
        <p:spPr>
          <a:xfrm>
            <a:off x="4463021" y="1487640"/>
            <a:ext cx="4680979" cy="1243491"/>
          </a:xfrm>
        </p:spPr>
        <p:txBody>
          <a:bodyPr/>
          <a:lstStyle/>
          <a:p>
            <a:pPr algn="ctr">
              <a:lnSpc>
                <a:spcPct val="150000"/>
              </a:lnSpc>
            </a:pPr>
            <a:r>
              <a:rPr lang="en-US" sz="2000">
                <a:latin typeface="+mj-lt"/>
              </a:rPr>
              <a:t>Bạn hoa có những nét riêng nào? Hoa cảm thấy như thế nào về nét riêng đó?</a:t>
            </a:r>
          </a:p>
        </p:txBody>
      </p:sp>
      <p:pic>
        <p:nvPicPr>
          <p:cNvPr id="5" name="Picture 4">
            <a:extLst>
              <a:ext uri="{FF2B5EF4-FFF2-40B4-BE49-F238E27FC236}">
                <a16:creationId xmlns:a16="http://schemas.microsoft.com/office/drawing/2014/main" id="{60997E67-4845-428E-6479-724277CA4065}"/>
              </a:ext>
            </a:extLst>
          </p:cNvPr>
          <p:cNvPicPr>
            <a:picLocks noChangeAspect="1"/>
          </p:cNvPicPr>
          <p:nvPr/>
        </p:nvPicPr>
        <p:blipFill rotWithShape="1">
          <a:blip r:embed="rId3"/>
          <a:srcRect l="1314"/>
          <a:stretch/>
        </p:blipFill>
        <p:spPr>
          <a:xfrm>
            <a:off x="0" y="1210542"/>
            <a:ext cx="4504709" cy="3152184"/>
          </a:xfrm>
          <a:prstGeom prst="rect">
            <a:avLst/>
          </a:prstGeom>
        </p:spPr>
      </p:pic>
      <p:sp>
        <p:nvSpPr>
          <p:cNvPr id="6" name="TextBox 5">
            <a:extLst>
              <a:ext uri="{FF2B5EF4-FFF2-40B4-BE49-F238E27FC236}">
                <a16:creationId xmlns:a16="http://schemas.microsoft.com/office/drawing/2014/main" id="{893376A4-16F6-6B28-C5F1-44E9B924DE82}"/>
              </a:ext>
            </a:extLst>
          </p:cNvPr>
          <p:cNvSpPr txBox="1"/>
          <p:nvPr/>
        </p:nvSpPr>
        <p:spPr>
          <a:xfrm>
            <a:off x="1333041" y="518963"/>
            <a:ext cx="6158429" cy="400110"/>
          </a:xfrm>
          <a:prstGeom prst="rect">
            <a:avLst/>
          </a:prstGeom>
          <a:noFill/>
        </p:spPr>
        <p:txBody>
          <a:bodyPr wrap="square" rtlCol="0">
            <a:spAutoFit/>
          </a:bodyPr>
          <a:lstStyle/>
          <a:p>
            <a:r>
              <a:rPr lang="en-US" sz="2000" i="1">
                <a:solidFill>
                  <a:srgbClr val="FF0000"/>
                </a:solidFill>
              </a:rPr>
              <a:t>Quan sát, đọc nội dung trong tranh và trả lời câu hỏi:</a:t>
            </a:r>
          </a:p>
        </p:txBody>
      </p:sp>
      <p:sp>
        <p:nvSpPr>
          <p:cNvPr id="21" name="Oval 20">
            <a:extLst>
              <a:ext uri="{FF2B5EF4-FFF2-40B4-BE49-F238E27FC236}">
                <a16:creationId xmlns:a16="http://schemas.microsoft.com/office/drawing/2014/main" id="{A08D0E5F-BEBE-48C1-D77B-475535245F11}"/>
              </a:ext>
            </a:extLst>
          </p:cNvPr>
          <p:cNvSpPr/>
          <p:nvPr/>
        </p:nvSpPr>
        <p:spPr>
          <a:xfrm>
            <a:off x="4572000" y="1196171"/>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10" name="Arrow: Right 9">
            <a:extLst>
              <a:ext uri="{FF2B5EF4-FFF2-40B4-BE49-F238E27FC236}">
                <a16:creationId xmlns:a16="http://schemas.microsoft.com/office/drawing/2014/main" id="{828B178A-DB74-4DA3-A5B5-C0563BDE9681}"/>
              </a:ext>
            </a:extLst>
          </p:cNvPr>
          <p:cNvSpPr/>
          <p:nvPr/>
        </p:nvSpPr>
        <p:spPr>
          <a:xfrm>
            <a:off x="4153954" y="3299698"/>
            <a:ext cx="836092" cy="3506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
            <a:extLst>
              <a:ext uri="{FF2B5EF4-FFF2-40B4-BE49-F238E27FC236}">
                <a16:creationId xmlns:a16="http://schemas.microsoft.com/office/drawing/2014/main" id="{9ECF0E91-0CDA-DBD7-6D60-A8A660AD81E6}"/>
              </a:ext>
            </a:extLst>
          </p:cNvPr>
          <p:cNvSpPr txBox="1">
            <a:spLocks/>
          </p:cNvSpPr>
          <p:nvPr/>
        </p:nvSpPr>
        <p:spPr>
          <a:xfrm>
            <a:off x="4960588" y="2853292"/>
            <a:ext cx="4116120" cy="12434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Shrikhand"/>
              <a:buNone/>
              <a:defRPr sz="2500" b="0" i="0" u="none" strike="noStrike" cap="none">
                <a:solidFill>
                  <a:schemeClr val="dk1"/>
                </a:solidFill>
                <a:latin typeface="Shrikhand"/>
                <a:ea typeface="Shrikhand"/>
                <a:cs typeface="Shrikhand"/>
                <a:sym typeface="Shrikhand"/>
              </a:defRPr>
            </a:lvl1pPr>
            <a:lvl2pPr marR="0" lvl="1"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2pPr>
            <a:lvl3pPr marR="0" lvl="2"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3pPr>
            <a:lvl4pPr marR="0" lvl="3"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4pPr>
            <a:lvl5pPr marR="0" lvl="4"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5pPr>
            <a:lvl6pPr marR="0" lvl="5"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6pPr>
            <a:lvl7pPr marR="0" lvl="6"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7pPr>
            <a:lvl8pPr marR="0" lvl="7"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8pPr>
            <a:lvl9pPr marR="0" lvl="8"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9pPr>
          </a:lstStyle>
          <a:p>
            <a:pPr algn="ctr">
              <a:lnSpc>
                <a:spcPct val="150000"/>
              </a:lnSpc>
            </a:pPr>
            <a:r>
              <a:rPr lang="en-US" sz="2000">
                <a:solidFill>
                  <a:srgbClr val="FF0000"/>
                </a:solidFill>
                <a:latin typeface="+mj-lt"/>
              </a:rPr>
              <a:t>Bạn Hoa có một mái tóc xoăn và luôn cảm thấy thiếu tự tin về nó.</a:t>
            </a:r>
          </a:p>
        </p:txBody>
      </p:sp>
    </p:spTree>
    <p:extLst>
      <p:ext uri="{BB962C8B-B14F-4D97-AF65-F5344CB8AC3E}">
        <p14:creationId xmlns:p14="http://schemas.microsoft.com/office/powerpoint/2010/main" val="21536536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3" name="Google Shape;1813;p53"/>
          <p:cNvGrpSpPr/>
          <p:nvPr/>
        </p:nvGrpSpPr>
        <p:grpSpPr>
          <a:xfrm flipH="1">
            <a:off x="8027524" y="959454"/>
            <a:ext cx="1049184" cy="323946"/>
            <a:chOff x="3365625" y="629625"/>
            <a:chExt cx="408975" cy="126275"/>
          </a:xfrm>
        </p:grpSpPr>
        <p:sp>
          <p:nvSpPr>
            <p:cNvPr id="1814" name="Google Shape;1814;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 name="Google Shape;1816;p53"/>
          <p:cNvGrpSpPr/>
          <p:nvPr/>
        </p:nvGrpSpPr>
        <p:grpSpPr>
          <a:xfrm flipH="1">
            <a:off x="7899433" y="195017"/>
            <a:ext cx="1049184" cy="323946"/>
            <a:chOff x="3365625" y="629625"/>
            <a:chExt cx="408975" cy="126275"/>
          </a:xfrm>
        </p:grpSpPr>
        <p:sp>
          <p:nvSpPr>
            <p:cNvPr id="1817" name="Google Shape;1817;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53"/>
          <p:cNvGrpSpPr/>
          <p:nvPr/>
        </p:nvGrpSpPr>
        <p:grpSpPr>
          <a:xfrm>
            <a:off x="67291" y="195017"/>
            <a:ext cx="1049184" cy="323946"/>
            <a:chOff x="3365625" y="629625"/>
            <a:chExt cx="408975" cy="126275"/>
          </a:xfrm>
        </p:grpSpPr>
        <p:sp>
          <p:nvSpPr>
            <p:cNvPr id="1823" name="Google Shape;1823;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B62153E7-A467-493B-31CF-4DEAD3CCE648}"/>
              </a:ext>
            </a:extLst>
          </p:cNvPr>
          <p:cNvSpPr>
            <a:spLocks noGrp="1"/>
          </p:cNvSpPr>
          <p:nvPr>
            <p:ph type="title"/>
          </p:nvPr>
        </p:nvSpPr>
        <p:spPr>
          <a:xfrm>
            <a:off x="4267638" y="1587975"/>
            <a:ext cx="4680979" cy="644165"/>
          </a:xfrm>
        </p:spPr>
        <p:txBody>
          <a:bodyPr/>
          <a:lstStyle/>
          <a:p>
            <a:pPr algn="ctr">
              <a:lnSpc>
                <a:spcPct val="150000"/>
              </a:lnSpc>
            </a:pPr>
            <a:r>
              <a:rPr lang="en-US" sz="2000">
                <a:latin typeface="+mj-lt"/>
              </a:rPr>
              <a:t>Điều gì xảy ra khi Hoa cùng bố đi chơi?</a:t>
            </a:r>
          </a:p>
        </p:txBody>
      </p:sp>
      <p:sp>
        <p:nvSpPr>
          <p:cNvPr id="6" name="TextBox 5">
            <a:extLst>
              <a:ext uri="{FF2B5EF4-FFF2-40B4-BE49-F238E27FC236}">
                <a16:creationId xmlns:a16="http://schemas.microsoft.com/office/drawing/2014/main" id="{893376A4-16F6-6B28-C5F1-44E9B924DE82}"/>
              </a:ext>
            </a:extLst>
          </p:cNvPr>
          <p:cNvSpPr txBox="1"/>
          <p:nvPr/>
        </p:nvSpPr>
        <p:spPr>
          <a:xfrm>
            <a:off x="1333041" y="518963"/>
            <a:ext cx="6158429" cy="400110"/>
          </a:xfrm>
          <a:prstGeom prst="rect">
            <a:avLst/>
          </a:prstGeom>
          <a:noFill/>
        </p:spPr>
        <p:txBody>
          <a:bodyPr wrap="square" rtlCol="0">
            <a:spAutoFit/>
          </a:bodyPr>
          <a:lstStyle/>
          <a:p>
            <a:r>
              <a:rPr lang="en-US" sz="2000" i="1">
                <a:solidFill>
                  <a:srgbClr val="FF0000"/>
                </a:solidFill>
              </a:rPr>
              <a:t>Quan sát, đọc nội dung trong tranh và trả lời câu hỏi:</a:t>
            </a:r>
          </a:p>
        </p:txBody>
      </p:sp>
      <p:sp>
        <p:nvSpPr>
          <p:cNvPr id="21" name="Oval 20">
            <a:extLst>
              <a:ext uri="{FF2B5EF4-FFF2-40B4-BE49-F238E27FC236}">
                <a16:creationId xmlns:a16="http://schemas.microsoft.com/office/drawing/2014/main" id="{A08D0E5F-BEBE-48C1-D77B-475535245F11}"/>
              </a:ext>
            </a:extLst>
          </p:cNvPr>
          <p:cNvSpPr/>
          <p:nvPr/>
        </p:nvSpPr>
        <p:spPr>
          <a:xfrm>
            <a:off x="4352325" y="1211128"/>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pic>
        <p:nvPicPr>
          <p:cNvPr id="17" name="Picture 16">
            <a:extLst>
              <a:ext uri="{FF2B5EF4-FFF2-40B4-BE49-F238E27FC236}">
                <a16:creationId xmlns:a16="http://schemas.microsoft.com/office/drawing/2014/main" id="{B3D3B970-3FC8-2F43-DF52-005C632E1800}"/>
              </a:ext>
            </a:extLst>
          </p:cNvPr>
          <p:cNvPicPr>
            <a:picLocks noChangeAspect="1"/>
          </p:cNvPicPr>
          <p:nvPr/>
        </p:nvPicPr>
        <p:blipFill>
          <a:blip r:embed="rId3"/>
          <a:stretch>
            <a:fillRect/>
          </a:stretch>
        </p:blipFill>
        <p:spPr>
          <a:xfrm>
            <a:off x="303195" y="1196171"/>
            <a:ext cx="3961862" cy="2933365"/>
          </a:xfrm>
          <a:prstGeom prst="rect">
            <a:avLst/>
          </a:prstGeom>
        </p:spPr>
      </p:pic>
      <p:sp>
        <p:nvSpPr>
          <p:cNvPr id="22" name="Title 2">
            <a:extLst>
              <a:ext uri="{FF2B5EF4-FFF2-40B4-BE49-F238E27FC236}">
                <a16:creationId xmlns:a16="http://schemas.microsoft.com/office/drawing/2014/main" id="{9ECF0E91-0CDA-DBD7-6D60-A8A660AD81E6}"/>
              </a:ext>
            </a:extLst>
          </p:cNvPr>
          <p:cNvSpPr txBox="1">
            <a:spLocks/>
          </p:cNvSpPr>
          <p:nvPr/>
        </p:nvSpPr>
        <p:spPr>
          <a:xfrm>
            <a:off x="4724685" y="2559092"/>
            <a:ext cx="4116120" cy="1243491"/>
          </a:xfrm>
          <a:prstGeom prst="wedgeRoundRectCallout">
            <a:avLst>
              <a:gd name="adj1" fmla="val -76237"/>
              <a:gd name="adj2" fmla="val 62500"/>
              <a:gd name="adj3" fmla="val 16667"/>
            </a:avLst>
          </a:prstGeom>
          <a:solidFill>
            <a:srgbClr val="F8F8F8"/>
          </a:solidFill>
          <a:ln w="28575">
            <a:solidFill>
              <a:schemeClr val="accent4">
                <a:lumMod val="40000"/>
                <a:lumOff val="6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Shrikhand"/>
              <a:buNone/>
              <a:defRPr sz="2500" b="0" i="0" u="none" strike="noStrike" cap="none">
                <a:solidFill>
                  <a:schemeClr val="dk1"/>
                </a:solidFill>
                <a:latin typeface="Shrikhand"/>
                <a:ea typeface="Shrikhand"/>
                <a:cs typeface="Shrikhand"/>
                <a:sym typeface="Shrikhand"/>
              </a:defRPr>
            </a:lvl1pPr>
            <a:lvl2pPr marR="0" lvl="1"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2pPr>
            <a:lvl3pPr marR="0" lvl="2"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3pPr>
            <a:lvl4pPr marR="0" lvl="3"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4pPr>
            <a:lvl5pPr marR="0" lvl="4"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5pPr>
            <a:lvl6pPr marR="0" lvl="5"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6pPr>
            <a:lvl7pPr marR="0" lvl="6"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7pPr>
            <a:lvl8pPr marR="0" lvl="7"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8pPr>
            <a:lvl9pPr marR="0" lvl="8"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9pPr>
          </a:lstStyle>
          <a:p>
            <a:pPr algn="ctr">
              <a:lnSpc>
                <a:spcPct val="150000"/>
              </a:lnSpc>
            </a:pPr>
            <a:r>
              <a:rPr lang="en-US" sz="2000">
                <a:solidFill>
                  <a:sysClr val="windowText" lastClr="000000"/>
                </a:solidFill>
                <a:latin typeface="+mj-lt"/>
              </a:rPr>
              <a:t>Hoa gặp một bạn nhỏ và bạn ấy đã khen mái tóc của Hoa đẹp.</a:t>
            </a:r>
          </a:p>
        </p:txBody>
      </p:sp>
    </p:spTree>
    <p:extLst>
      <p:ext uri="{BB962C8B-B14F-4D97-AF65-F5344CB8AC3E}">
        <p14:creationId xmlns:p14="http://schemas.microsoft.com/office/powerpoint/2010/main" val="16639074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3" name="Google Shape;1813;p53"/>
          <p:cNvGrpSpPr/>
          <p:nvPr/>
        </p:nvGrpSpPr>
        <p:grpSpPr>
          <a:xfrm flipH="1">
            <a:off x="8027524" y="959454"/>
            <a:ext cx="1049184" cy="323946"/>
            <a:chOff x="3365625" y="629625"/>
            <a:chExt cx="408975" cy="126275"/>
          </a:xfrm>
        </p:grpSpPr>
        <p:sp>
          <p:nvSpPr>
            <p:cNvPr id="1814" name="Google Shape;1814;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 name="Google Shape;1816;p53"/>
          <p:cNvGrpSpPr/>
          <p:nvPr/>
        </p:nvGrpSpPr>
        <p:grpSpPr>
          <a:xfrm flipH="1">
            <a:off x="7899433" y="195017"/>
            <a:ext cx="1049184" cy="323946"/>
            <a:chOff x="3365625" y="629625"/>
            <a:chExt cx="408975" cy="126275"/>
          </a:xfrm>
        </p:grpSpPr>
        <p:sp>
          <p:nvSpPr>
            <p:cNvPr id="1817" name="Google Shape;1817;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53"/>
          <p:cNvGrpSpPr/>
          <p:nvPr/>
        </p:nvGrpSpPr>
        <p:grpSpPr>
          <a:xfrm>
            <a:off x="67291" y="195017"/>
            <a:ext cx="1049184" cy="323946"/>
            <a:chOff x="3365625" y="629625"/>
            <a:chExt cx="408975" cy="126275"/>
          </a:xfrm>
        </p:grpSpPr>
        <p:sp>
          <p:nvSpPr>
            <p:cNvPr id="1823" name="Google Shape;1823;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B62153E7-A467-493B-31CF-4DEAD3CCE648}"/>
              </a:ext>
            </a:extLst>
          </p:cNvPr>
          <p:cNvSpPr>
            <a:spLocks noGrp="1"/>
          </p:cNvSpPr>
          <p:nvPr>
            <p:ph type="title"/>
          </p:nvPr>
        </p:nvSpPr>
        <p:spPr>
          <a:xfrm>
            <a:off x="4512804" y="1638725"/>
            <a:ext cx="4091396" cy="644165"/>
          </a:xfrm>
        </p:spPr>
        <p:txBody>
          <a:bodyPr/>
          <a:lstStyle/>
          <a:p>
            <a:pPr algn="just">
              <a:lnSpc>
                <a:spcPct val="150000"/>
              </a:lnSpc>
            </a:pPr>
            <a:r>
              <a:rPr lang="en-US" sz="2000">
                <a:solidFill>
                  <a:schemeClr val="tx1"/>
                </a:solidFill>
                <a:latin typeface="+mj-lt"/>
              </a:rPr>
              <a:t>Khi kể lại câu chuyện với mẹ, mẹ đã chia sẻ điều gì với Hoa?</a:t>
            </a:r>
          </a:p>
        </p:txBody>
      </p:sp>
      <p:sp>
        <p:nvSpPr>
          <p:cNvPr id="6" name="TextBox 5">
            <a:extLst>
              <a:ext uri="{FF2B5EF4-FFF2-40B4-BE49-F238E27FC236}">
                <a16:creationId xmlns:a16="http://schemas.microsoft.com/office/drawing/2014/main" id="{893376A4-16F6-6B28-C5F1-44E9B924DE82}"/>
              </a:ext>
            </a:extLst>
          </p:cNvPr>
          <p:cNvSpPr txBox="1"/>
          <p:nvPr/>
        </p:nvSpPr>
        <p:spPr>
          <a:xfrm>
            <a:off x="1403934" y="361663"/>
            <a:ext cx="6158429" cy="400110"/>
          </a:xfrm>
          <a:prstGeom prst="rect">
            <a:avLst/>
          </a:prstGeom>
          <a:noFill/>
        </p:spPr>
        <p:txBody>
          <a:bodyPr wrap="square" rtlCol="0">
            <a:spAutoFit/>
          </a:bodyPr>
          <a:lstStyle/>
          <a:p>
            <a:r>
              <a:rPr lang="en-US" sz="2000" i="1">
                <a:solidFill>
                  <a:srgbClr val="FF0000"/>
                </a:solidFill>
              </a:rPr>
              <a:t>Quan sát, đọc nội dung trong tranh và trả lời câu hỏi:</a:t>
            </a:r>
          </a:p>
        </p:txBody>
      </p:sp>
      <p:sp>
        <p:nvSpPr>
          <p:cNvPr id="21" name="Oval 20">
            <a:extLst>
              <a:ext uri="{FF2B5EF4-FFF2-40B4-BE49-F238E27FC236}">
                <a16:creationId xmlns:a16="http://schemas.microsoft.com/office/drawing/2014/main" id="{A08D0E5F-BEBE-48C1-D77B-475535245F11}"/>
              </a:ext>
            </a:extLst>
          </p:cNvPr>
          <p:cNvSpPr/>
          <p:nvPr/>
        </p:nvSpPr>
        <p:spPr>
          <a:xfrm>
            <a:off x="4246124" y="1096533"/>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pic>
        <p:nvPicPr>
          <p:cNvPr id="16" name="Picture 15">
            <a:extLst>
              <a:ext uri="{FF2B5EF4-FFF2-40B4-BE49-F238E27FC236}">
                <a16:creationId xmlns:a16="http://schemas.microsoft.com/office/drawing/2014/main" id="{BC6C51F9-3CA1-A455-59FB-E77C568EBA36}"/>
              </a:ext>
            </a:extLst>
          </p:cNvPr>
          <p:cNvPicPr>
            <a:picLocks noChangeAspect="1"/>
          </p:cNvPicPr>
          <p:nvPr/>
        </p:nvPicPr>
        <p:blipFill>
          <a:blip r:embed="rId3"/>
          <a:stretch>
            <a:fillRect/>
          </a:stretch>
        </p:blipFill>
        <p:spPr>
          <a:xfrm>
            <a:off x="64627" y="1283400"/>
            <a:ext cx="4091396" cy="2965226"/>
          </a:xfrm>
          <a:prstGeom prst="rect">
            <a:avLst/>
          </a:prstGeom>
        </p:spPr>
      </p:pic>
      <p:sp>
        <p:nvSpPr>
          <p:cNvPr id="22" name="Title 2">
            <a:extLst>
              <a:ext uri="{FF2B5EF4-FFF2-40B4-BE49-F238E27FC236}">
                <a16:creationId xmlns:a16="http://schemas.microsoft.com/office/drawing/2014/main" id="{9ECF0E91-0CDA-DBD7-6D60-A8A660AD81E6}"/>
              </a:ext>
            </a:extLst>
          </p:cNvPr>
          <p:cNvSpPr txBox="1">
            <a:spLocks/>
          </p:cNvSpPr>
          <p:nvPr/>
        </p:nvSpPr>
        <p:spPr>
          <a:xfrm>
            <a:off x="4286779" y="2571750"/>
            <a:ext cx="4317421" cy="1731061"/>
          </a:xfrm>
          <a:prstGeom prst="wedgeRoundRectCallout">
            <a:avLst>
              <a:gd name="adj1" fmla="val -59345"/>
              <a:gd name="adj2" fmla="val -50102"/>
              <a:gd name="adj3" fmla="val 16667"/>
            </a:avLst>
          </a:prstGeom>
          <a:solidFill>
            <a:srgbClr val="F8F8F8"/>
          </a:solidFill>
          <a:ln w="28575">
            <a:solidFill>
              <a:schemeClr val="accent4">
                <a:lumMod val="40000"/>
                <a:lumOff val="6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Shrikhand"/>
              <a:buNone/>
              <a:defRPr sz="2500" b="0" i="0" u="none" strike="noStrike" cap="none">
                <a:solidFill>
                  <a:schemeClr val="dk1"/>
                </a:solidFill>
                <a:latin typeface="Shrikhand"/>
                <a:ea typeface="Shrikhand"/>
                <a:cs typeface="Shrikhand"/>
                <a:sym typeface="Shrikhand"/>
              </a:defRPr>
            </a:lvl1pPr>
            <a:lvl2pPr marR="0" lvl="1"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2pPr>
            <a:lvl3pPr marR="0" lvl="2"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3pPr>
            <a:lvl4pPr marR="0" lvl="3"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4pPr>
            <a:lvl5pPr marR="0" lvl="4"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5pPr>
            <a:lvl6pPr marR="0" lvl="5"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6pPr>
            <a:lvl7pPr marR="0" lvl="6"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7pPr>
            <a:lvl8pPr marR="0" lvl="7"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8pPr>
            <a:lvl9pPr marR="0" lvl="8"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9pPr>
          </a:lstStyle>
          <a:p>
            <a:pPr algn="ctr">
              <a:lnSpc>
                <a:spcPct val="150000"/>
              </a:lnSpc>
            </a:pPr>
            <a:r>
              <a:rPr lang="vi-VN" sz="2000">
                <a:solidFill>
                  <a:sysClr val="windowText" lastClr="000000"/>
                </a:solidFill>
                <a:latin typeface="+mn-lt"/>
              </a:rPr>
              <a:t>Mẹ đã chia sẻ: "Mỗi người đều có những nét riêng. Con hãy yêu quý và tự hào về nét riêng của mình."</a:t>
            </a:r>
            <a:endParaRPr lang="en-US" sz="2000">
              <a:solidFill>
                <a:sysClr val="windowText" lastClr="000000"/>
              </a:solidFill>
              <a:latin typeface="+mn-lt"/>
            </a:endParaRPr>
          </a:p>
        </p:txBody>
      </p:sp>
    </p:spTree>
    <p:extLst>
      <p:ext uri="{BB962C8B-B14F-4D97-AF65-F5344CB8AC3E}">
        <p14:creationId xmlns:p14="http://schemas.microsoft.com/office/powerpoint/2010/main" val="324498495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3" name="Google Shape;1813;p53"/>
          <p:cNvGrpSpPr/>
          <p:nvPr/>
        </p:nvGrpSpPr>
        <p:grpSpPr>
          <a:xfrm flipH="1">
            <a:off x="8027524" y="959454"/>
            <a:ext cx="1049184" cy="323946"/>
            <a:chOff x="3365625" y="629625"/>
            <a:chExt cx="408975" cy="126275"/>
          </a:xfrm>
        </p:grpSpPr>
        <p:sp>
          <p:nvSpPr>
            <p:cNvPr id="1814" name="Google Shape;1814;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 name="Google Shape;1816;p53"/>
          <p:cNvGrpSpPr/>
          <p:nvPr/>
        </p:nvGrpSpPr>
        <p:grpSpPr>
          <a:xfrm flipH="1">
            <a:off x="7899433" y="195017"/>
            <a:ext cx="1049184" cy="323946"/>
            <a:chOff x="3365625" y="629625"/>
            <a:chExt cx="408975" cy="126275"/>
          </a:xfrm>
        </p:grpSpPr>
        <p:sp>
          <p:nvSpPr>
            <p:cNvPr id="1817" name="Google Shape;1817;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53"/>
          <p:cNvGrpSpPr/>
          <p:nvPr/>
        </p:nvGrpSpPr>
        <p:grpSpPr>
          <a:xfrm>
            <a:off x="67291" y="195017"/>
            <a:ext cx="1049184" cy="323946"/>
            <a:chOff x="3365625" y="629625"/>
            <a:chExt cx="408975" cy="126275"/>
          </a:xfrm>
        </p:grpSpPr>
        <p:sp>
          <p:nvSpPr>
            <p:cNvPr id="1823" name="Google Shape;1823;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893376A4-16F6-6B28-C5F1-44E9B924DE82}"/>
              </a:ext>
            </a:extLst>
          </p:cNvPr>
          <p:cNvSpPr txBox="1"/>
          <p:nvPr/>
        </p:nvSpPr>
        <p:spPr>
          <a:xfrm>
            <a:off x="1116476" y="753077"/>
            <a:ext cx="4027382" cy="1060646"/>
          </a:xfrm>
          <a:prstGeom prst="wedgeRoundRectCallout">
            <a:avLst>
              <a:gd name="adj1" fmla="val 59317"/>
              <a:gd name="adj2" fmla="val 29262"/>
              <a:gd name="adj3" fmla="val 16667"/>
            </a:avLst>
          </a:prstGeom>
          <a:solidFill>
            <a:schemeClr val="accent2"/>
          </a:solidFill>
          <a:ln>
            <a:solidFill>
              <a:schemeClr val="accent3">
                <a:lumMod val="50000"/>
              </a:schemeClr>
            </a:solidFill>
          </a:ln>
        </p:spPr>
        <p:txBody>
          <a:bodyPr wrap="square" rtlCol="0">
            <a:spAutoFit/>
          </a:bodyPr>
          <a:lstStyle/>
          <a:p>
            <a:pPr algn="ctr">
              <a:lnSpc>
                <a:spcPct val="150000"/>
              </a:lnSpc>
            </a:pPr>
            <a:r>
              <a:rPr lang="vi-VN" sz="2000">
                <a:solidFill>
                  <a:schemeClr val="tx1"/>
                </a:solidFill>
              </a:rPr>
              <a:t>Qua câu chuyện của Hoa, em rút ra được điều gì?</a:t>
            </a:r>
            <a:endParaRPr lang="en-US" sz="2000">
              <a:solidFill>
                <a:schemeClr val="tx1"/>
              </a:solidFill>
            </a:endParaRPr>
          </a:p>
        </p:txBody>
      </p:sp>
      <p:sp>
        <p:nvSpPr>
          <p:cNvPr id="22" name="Title 2">
            <a:extLst>
              <a:ext uri="{FF2B5EF4-FFF2-40B4-BE49-F238E27FC236}">
                <a16:creationId xmlns:a16="http://schemas.microsoft.com/office/drawing/2014/main" id="{9ECF0E91-0CDA-DBD7-6D60-A8A660AD81E6}"/>
              </a:ext>
            </a:extLst>
          </p:cNvPr>
          <p:cNvSpPr txBox="1">
            <a:spLocks/>
          </p:cNvSpPr>
          <p:nvPr/>
        </p:nvSpPr>
        <p:spPr>
          <a:xfrm>
            <a:off x="1265712" y="2464247"/>
            <a:ext cx="4027383" cy="1731061"/>
          </a:xfrm>
          <a:prstGeom prst="wedgeRoundRectCallout">
            <a:avLst>
              <a:gd name="adj1" fmla="val 66495"/>
              <a:gd name="adj2" fmla="val 8449"/>
              <a:gd name="adj3" fmla="val 16667"/>
            </a:avLst>
          </a:prstGeom>
          <a:solidFill>
            <a:srgbClr val="F8F8F8"/>
          </a:solidFill>
          <a:ln w="28575">
            <a:solidFill>
              <a:schemeClr val="accent4">
                <a:lumMod val="40000"/>
                <a:lumOff val="6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Shrikhand"/>
              <a:buNone/>
              <a:defRPr sz="2500" b="0" i="0" u="none" strike="noStrike" cap="none">
                <a:solidFill>
                  <a:schemeClr val="dk1"/>
                </a:solidFill>
                <a:latin typeface="Shrikhand"/>
                <a:ea typeface="Shrikhand"/>
                <a:cs typeface="Shrikhand"/>
                <a:sym typeface="Shrikhand"/>
              </a:defRPr>
            </a:lvl1pPr>
            <a:lvl2pPr marR="0" lvl="1"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2pPr>
            <a:lvl3pPr marR="0" lvl="2"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3pPr>
            <a:lvl4pPr marR="0" lvl="3"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4pPr>
            <a:lvl5pPr marR="0" lvl="4"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5pPr>
            <a:lvl6pPr marR="0" lvl="5"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6pPr>
            <a:lvl7pPr marR="0" lvl="6"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7pPr>
            <a:lvl8pPr marR="0" lvl="7"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8pPr>
            <a:lvl9pPr marR="0" lvl="8" algn="ctr" rtl="0">
              <a:lnSpc>
                <a:spcPct val="100000"/>
              </a:lnSpc>
              <a:spcBef>
                <a:spcPts val="0"/>
              </a:spcBef>
              <a:spcAft>
                <a:spcPts val="0"/>
              </a:spcAft>
              <a:buClr>
                <a:schemeClr val="dk1"/>
              </a:buClr>
              <a:buSzPts val="3000"/>
              <a:buFont typeface="Shrikhand"/>
              <a:buNone/>
              <a:defRPr sz="3000" b="0" i="0" u="none" strike="noStrike" cap="none">
                <a:solidFill>
                  <a:schemeClr val="dk1"/>
                </a:solidFill>
                <a:latin typeface="Shrikhand"/>
                <a:ea typeface="Shrikhand"/>
                <a:cs typeface="Shrikhand"/>
                <a:sym typeface="Shrikhand"/>
              </a:defRPr>
            </a:lvl9pPr>
          </a:lstStyle>
          <a:p>
            <a:pPr algn="ctr">
              <a:lnSpc>
                <a:spcPct val="150000"/>
              </a:lnSpc>
            </a:pPr>
            <a:r>
              <a:rPr lang="vi-VN" sz="2000">
                <a:solidFill>
                  <a:sysClr val="windowText" lastClr="000000"/>
                </a:solidFill>
                <a:latin typeface="+mn-lt"/>
              </a:rPr>
              <a:t>Hãy biết yêu quý nét riêng của bản thân và tôn trọng nét riêng của người khác.</a:t>
            </a:r>
            <a:endParaRPr lang="en-US" sz="2000">
              <a:solidFill>
                <a:sysClr val="windowText" lastClr="000000"/>
              </a:solidFill>
              <a:latin typeface="+mn-lt"/>
            </a:endParaRPr>
          </a:p>
        </p:txBody>
      </p:sp>
      <p:pic>
        <p:nvPicPr>
          <p:cNvPr id="18" name="Picture 13">
            <a:extLst>
              <a:ext uri="{FF2B5EF4-FFF2-40B4-BE49-F238E27FC236}">
                <a16:creationId xmlns:a16="http://schemas.microsoft.com/office/drawing/2014/main" id="{06977B96-CD58-2A87-D546-3A6F3C1DBE87}"/>
              </a:ext>
            </a:extLst>
          </p:cNvPr>
          <p:cNvPicPr>
            <a:picLocks noChangeAspect="1"/>
          </p:cNvPicPr>
          <p:nvPr/>
        </p:nvPicPr>
        <p:blipFill>
          <a:blip r:embed="rId3"/>
          <a:srcRect/>
          <a:stretch>
            <a:fillRect/>
          </a:stretch>
        </p:blipFill>
        <p:spPr>
          <a:xfrm>
            <a:off x="5442333" y="648677"/>
            <a:ext cx="2985570" cy="3846145"/>
          </a:xfrm>
          <a:prstGeom prst="rect">
            <a:avLst/>
          </a:prstGeom>
        </p:spPr>
      </p:pic>
      <p:pic>
        <p:nvPicPr>
          <p:cNvPr id="19" name="Picture 20">
            <a:extLst>
              <a:ext uri="{FF2B5EF4-FFF2-40B4-BE49-F238E27FC236}">
                <a16:creationId xmlns:a16="http://schemas.microsoft.com/office/drawing/2014/main" id="{74195907-C6C2-A8BE-FB86-08FDD2AA43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845717">
            <a:off x="4315860" y="256637"/>
            <a:ext cx="430148" cy="681791"/>
          </a:xfrm>
          <a:prstGeom prst="rect">
            <a:avLst/>
          </a:prstGeom>
        </p:spPr>
      </p:pic>
      <p:pic>
        <p:nvPicPr>
          <p:cNvPr id="20" name="Picture 20">
            <a:extLst>
              <a:ext uri="{FF2B5EF4-FFF2-40B4-BE49-F238E27FC236}">
                <a16:creationId xmlns:a16="http://schemas.microsoft.com/office/drawing/2014/main" id="{FB9FE3BA-B731-6B55-77F3-E61C25A074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623262">
            <a:off x="5167789" y="402880"/>
            <a:ext cx="430148" cy="681791"/>
          </a:xfrm>
          <a:prstGeom prst="rect">
            <a:avLst/>
          </a:prstGeom>
        </p:spPr>
      </p:pic>
      <p:pic>
        <p:nvPicPr>
          <p:cNvPr id="23" name="Picture 20">
            <a:extLst>
              <a:ext uri="{FF2B5EF4-FFF2-40B4-BE49-F238E27FC236}">
                <a16:creationId xmlns:a16="http://schemas.microsoft.com/office/drawing/2014/main" id="{BEF51BB8-FC0D-A624-03BC-0B3E43D7A1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61071" y="201403"/>
            <a:ext cx="430148" cy="681791"/>
          </a:xfrm>
          <a:prstGeom prst="rect">
            <a:avLst/>
          </a:prstGeom>
        </p:spPr>
      </p:pic>
    </p:spTree>
    <p:extLst>
      <p:ext uri="{BB962C8B-B14F-4D97-AF65-F5344CB8AC3E}">
        <p14:creationId xmlns:p14="http://schemas.microsoft.com/office/powerpoint/2010/main" val="7727413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8" name="Google Shape;1688;p51"/>
          <p:cNvGrpSpPr/>
          <p:nvPr/>
        </p:nvGrpSpPr>
        <p:grpSpPr>
          <a:xfrm flipH="1">
            <a:off x="726700" y="2571751"/>
            <a:ext cx="709679" cy="606065"/>
            <a:chOff x="4654725" y="758075"/>
            <a:chExt cx="524600" cy="447975"/>
          </a:xfrm>
        </p:grpSpPr>
        <p:sp>
          <p:nvSpPr>
            <p:cNvPr id="1689" name="Google Shape;1689;p51"/>
            <p:cNvSpPr/>
            <p:nvPr/>
          </p:nvSpPr>
          <p:spPr>
            <a:xfrm>
              <a:off x="4962150" y="954350"/>
              <a:ext cx="217150" cy="182400"/>
            </a:xfrm>
            <a:custGeom>
              <a:avLst/>
              <a:gdLst/>
              <a:ahLst/>
              <a:cxnLst/>
              <a:rect l="l" t="t" r="r" b="b"/>
              <a:pathLst>
                <a:path w="8686" h="7296" extrusionOk="0">
                  <a:moveTo>
                    <a:pt x="5026" y="1"/>
                  </a:moveTo>
                  <a:cubicBezTo>
                    <a:pt x="3523" y="1"/>
                    <a:pt x="2032" y="791"/>
                    <a:pt x="2032" y="791"/>
                  </a:cubicBezTo>
                  <a:cubicBezTo>
                    <a:pt x="1317" y="1106"/>
                    <a:pt x="1" y="1974"/>
                    <a:pt x="2" y="3884"/>
                  </a:cubicBezTo>
                  <a:cubicBezTo>
                    <a:pt x="2" y="5795"/>
                    <a:pt x="3367" y="6946"/>
                    <a:pt x="4520" y="7220"/>
                  </a:cubicBezTo>
                  <a:cubicBezTo>
                    <a:pt x="4709" y="7264"/>
                    <a:pt x="4953" y="7295"/>
                    <a:pt x="5224" y="7295"/>
                  </a:cubicBezTo>
                  <a:cubicBezTo>
                    <a:pt x="6601" y="7295"/>
                    <a:pt x="8686" y="6497"/>
                    <a:pt x="7975" y="2672"/>
                  </a:cubicBezTo>
                  <a:cubicBezTo>
                    <a:pt x="7586" y="570"/>
                    <a:pt x="6302" y="1"/>
                    <a:pt x="5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1"/>
            <p:cNvSpPr/>
            <p:nvPr/>
          </p:nvSpPr>
          <p:spPr>
            <a:xfrm>
              <a:off x="4955375" y="1034575"/>
              <a:ext cx="179100" cy="89900"/>
            </a:xfrm>
            <a:custGeom>
              <a:avLst/>
              <a:gdLst/>
              <a:ahLst/>
              <a:cxnLst/>
              <a:rect l="l" t="t" r="r" b="b"/>
              <a:pathLst>
                <a:path w="7164" h="3596" extrusionOk="0">
                  <a:moveTo>
                    <a:pt x="1" y="0"/>
                  </a:moveTo>
                  <a:lnTo>
                    <a:pt x="1" y="0"/>
                  </a:lnTo>
                  <a:cubicBezTo>
                    <a:pt x="1503" y="1611"/>
                    <a:pt x="3839" y="3595"/>
                    <a:pt x="5276" y="3595"/>
                  </a:cubicBezTo>
                  <a:cubicBezTo>
                    <a:pt x="5793" y="3595"/>
                    <a:pt x="6194" y="3338"/>
                    <a:pt x="6398" y="2712"/>
                  </a:cubicBezTo>
                  <a:cubicBezTo>
                    <a:pt x="7164" y="352"/>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1"/>
            <p:cNvSpPr/>
            <p:nvPr/>
          </p:nvSpPr>
          <p:spPr>
            <a:xfrm>
              <a:off x="4954725" y="1015525"/>
              <a:ext cx="189600" cy="63525"/>
            </a:xfrm>
            <a:custGeom>
              <a:avLst/>
              <a:gdLst/>
              <a:ahLst/>
              <a:cxnLst/>
              <a:rect l="l" t="t" r="r" b="b"/>
              <a:pathLst>
                <a:path w="7584" h="2541" extrusionOk="0">
                  <a:moveTo>
                    <a:pt x="5190" y="0"/>
                  </a:moveTo>
                  <a:cubicBezTo>
                    <a:pt x="2976" y="0"/>
                    <a:pt x="0" y="852"/>
                    <a:pt x="0" y="852"/>
                  </a:cubicBezTo>
                  <a:cubicBezTo>
                    <a:pt x="1763" y="1675"/>
                    <a:pt x="4200" y="2540"/>
                    <a:pt x="5822" y="2540"/>
                  </a:cubicBezTo>
                  <a:cubicBezTo>
                    <a:pt x="6874" y="2540"/>
                    <a:pt x="7583" y="2176"/>
                    <a:pt x="7545" y="1201"/>
                  </a:cubicBezTo>
                  <a:cubicBezTo>
                    <a:pt x="7508" y="289"/>
                    <a:pt x="6478" y="0"/>
                    <a:pt x="5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1"/>
            <p:cNvSpPr/>
            <p:nvPr/>
          </p:nvSpPr>
          <p:spPr>
            <a:xfrm>
              <a:off x="4954700" y="968575"/>
              <a:ext cx="183375" cy="72000"/>
            </a:xfrm>
            <a:custGeom>
              <a:avLst/>
              <a:gdLst/>
              <a:ahLst/>
              <a:cxnLst/>
              <a:rect l="l" t="t" r="r" b="b"/>
              <a:pathLst>
                <a:path w="7335" h="2880" extrusionOk="0">
                  <a:moveTo>
                    <a:pt x="0" y="2728"/>
                  </a:moveTo>
                  <a:cubicBezTo>
                    <a:pt x="0" y="2728"/>
                    <a:pt x="0" y="2728"/>
                    <a:pt x="0" y="2728"/>
                  </a:cubicBezTo>
                  <a:cubicBezTo>
                    <a:pt x="0" y="2728"/>
                    <a:pt x="0" y="2728"/>
                    <a:pt x="0" y="2728"/>
                  </a:cubicBezTo>
                  <a:lnTo>
                    <a:pt x="0" y="2728"/>
                  </a:lnTo>
                  <a:cubicBezTo>
                    <a:pt x="0" y="2728"/>
                    <a:pt x="0" y="2728"/>
                    <a:pt x="0" y="2728"/>
                  </a:cubicBezTo>
                  <a:close/>
                  <a:moveTo>
                    <a:pt x="5523" y="0"/>
                  </a:moveTo>
                  <a:cubicBezTo>
                    <a:pt x="3570" y="0"/>
                    <a:pt x="5" y="2727"/>
                    <a:pt x="0" y="2728"/>
                  </a:cubicBezTo>
                  <a:lnTo>
                    <a:pt x="0" y="2728"/>
                  </a:lnTo>
                  <a:cubicBezTo>
                    <a:pt x="765" y="2819"/>
                    <a:pt x="1637" y="2879"/>
                    <a:pt x="2494" y="2879"/>
                  </a:cubicBezTo>
                  <a:cubicBezTo>
                    <a:pt x="4975" y="2879"/>
                    <a:pt x="7334" y="2377"/>
                    <a:pt x="6636" y="669"/>
                  </a:cubicBezTo>
                  <a:cubicBezTo>
                    <a:pt x="6440" y="190"/>
                    <a:pt x="6038" y="0"/>
                    <a:pt x="5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1"/>
            <p:cNvSpPr/>
            <p:nvPr/>
          </p:nvSpPr>
          <p:spPr>
            <a:xfrm>
              <a:off x="4757575" y="1023350"/>
              <a:ext cx="237500" cy="175000"/>
            </a:xfrm>
            <a:custGeom>
              <a:avLst/>
              <a:gdLst/>
              <a:ahLst/>
              <a:cxnLst/>
              <a:rect l="l" t="t" r="r" b="b"/>
              <a:pathLst>
                <a:path w="9500" h="7000" extrusionOk="0">
                  <a:moveTo>
                    <a:pt x="5407" y="0"/>
                  </a:moveTo>
                  <a:cubicBezTo>
                    <a:pt x="5069" y="0"/>
                    <a:pt x="4795" y="55"/>
                    <a:pt x="4599" y="116"/>
                  </a:cubicBezTo>
                  <a:cubicBezTo>
                    <a:pt x="4597" y="116"/>
                    <a:pt x="1" y="1103"/>
                    <a:pt x="3447" y="4726"/>
                  </a:cubicBezTo>
                  <a:cubicBezTo>
                    <a:pt x="5095" y="6460"/>
                    <a:pt x="6332" y="7000"/>
                    <a:pt x="7207" y="7000"/>
                  </a:cubicBezTo>
                  <a:cubicBezTo>
                    <a:pt x="8161" y="7000"/>
                    <a:pt x="8684" y="6359"/>
                    <a:pt x="8840" y="5925"/>
                  </a:cubicBezTo>
                  <a:cubicBezTo>
                    <a:pt x="9081" y="5259"/>
                    <a:pt x="9500" y="3412"/>
                    <a:pt x="8835" y="2029"/>
                  </a:cubicBezTo>
                  <a:cubicBezTo>
                    <a:pt x="8689" y="1724"/>
                    <a:pt x="8490" y="1442"/>
                    <a:pt x="8223" y="1199"/>
                  </a:cubicBezTo>
                  <a:cubicBezTo>
                    <a:pt x="8190" y="1168"/>
                    <a:pt x="8156" y="1138"/>
                    <a:pt x="8121" y="1110"/>
                  </a:cubicBezTo>
                  <a:cubicBezTo>
                    <a:pt x="8013" y="1022"/>
                    <a:pt x="7907" y="940"/>
                    <a:pt x="7803" y="865"/>
                  </a:cubicBezTo>
                  <a:cubicBezTo>
                    <a:pt x="7794" y="858"/>
                    <a:pt x="7783" y="851"/>
                    <a:pt x="7775" y="844"/>
                  </a:cubicBezTo>
                  <a:cubicBezTo>
                    <a:pt x="7589" y="712"/>
                    <a:pt x="7407" y="599"/>
                    <a:pt x="7231" y="502"/>
                  </a:cubicBezTo>
                  <a:cubicBezTo>
                    <a:pt x="6841" y="288"/>
                    <a:pt x="6477" y="157"/>
                    <a:pt x="6147" y="85"/>
                  </a:cubicBezTo>
                  <a:cubicBezTo>
                    <a:pt x="5876" y="24"/>
                    <a:pt x="5628" y="0"/>
                    <a:pt x="5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1"/>
            <p:cNvSpPr/>
            <p:nvPr/>
          </p:nvSpPr>
          <p:spPr>
            <a:xfrm>
              <a:off x="4817975" y="1025450"/>
              <a:ext cx="134600" cy="79450"/>
            </a:xfrm>
            <a:custGeom>
              <a:avLst/>
              <a:gdLst/>
              <a:ahLst/>
              <a:cxnLst/>
              <a:rect l="l" t="t" r="r" b="b"/>
              <a:pathLst>
                <a:path w="5384" h="3178" extrusionOk="0">
                  <a:moveTo>
                    <a:pt x="3728" y="1"/>
                  </a:moveTo>
                  <a:cubicBezTo>
                    <a:pt x="1671" y="584"/>
                    <a:pt x="1" y="1519"/>
                    <a:pt x="902" y="2780"/>
                  </a:cubicBezTo>
                  <a:cubicBezTo>
                    <a:pt x="1102" y="3057"/>
                    <a:pt x="1370" y="3178"/>
                    <a:pt x="1683" y="3178"/>
                  </a:cubicBezTo>
                  <a:cubicBezTo>
                    <a:pt x="1694" y="3178"/>
                    <a:pt x="1705" y="3178"/>
                    <a:pt x="1717" y="3177"/>
                  </a:cubicBezTo>
                  <a:cubicBezTo>
                    <a:pt x="2705" y="3155"/>
                    <a:pt x="4122" y="2000"/>
                    <a:pt x="5185" y="976"/>
                  </a:cubicBezTo>
                  <a:cubicBezTo>
                    <a:pt x="5254" y="910"/>
                    <a:pt x="5320" y="846"/>
                    <a:pt x="5383" y="781"/>
                  </a:cubicBezTo>
                  <a:cubicBezTo>
                    <a:pt x="5376" y="775"/>
                    <a:pt x="5365" y="767"/>
                    <a:pt x="5356" y="760"/>
                  </a:cubicBezTo>
                  <a:cubicBezTo>
                    <a:pt x="5171" y="628"/>
                    <a:pt x="4989" y="516"/>
                    <a:pt x="4813" y="418"/>
                  </a:cubicBezTo>
                  <a:cubicBezTo>
                    <a:pt x="4423" y="204"/>
                    <a:pt x="4059" y="73"/>
                    <a:pt x="3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1"/>
            <p:cNvSpPr/>
            <p:nvPr/>
          </p:nvSpPr>
          <p:spPr>
            <a:xfrm>
              <a:off x="4850800" y="1035875"/>
              <a:ext cx="112350" cy="114900"/>
            </a:xfrm>
            <a:custGeom>
              <a:avLst/>
              <a:gdLst/>
              <a:ahLst/>
              <a:cxnLst/>
              <a:rect l="l" t="t" r="r" b="b"/>
              <a:pathLst>
                <a:path w="4494" h="4596" extrusionOk="0">
                  <a:moveTo>
                    <a:pt x="3501" y="1"/>
                  </a:moveTo>
                  <a:cubicBezTo>
                    <a:pt x="2190" y="860"/>
                    <a:pt x="941" y="1867"/>
                    <a:pt x="406" y="2759"/>
                  </a:cubicBezTo>
                  <a:cubicBezTo>
                    <a:pt x="7" y="3419"/>
                    <a:pt x="1" y="4014"/>
                    <a:pt x="646" y="4439"/>
                  </a:cubicBezTo>
                  <a:cubicBezTo>
                    <a:pt x="809" y="4547"/>
                    <a:pt x="979" y="4596"/>
                    <a:pt x="1153" y="4596"/>
                  </a:cubicBezTo>
                  <a:cubicBezTo>
                    <a:pt x="1464" y="4596"/>
                    <a:pt x="1787" y="4437"/>
                    <a:pt x="2109" y="4174"/>
                  </a:cubicBezTo>
                  <a:cubicBezTo>
                    <a:pt x="2997" y="3448"/>
                    <a:pt x="3882" y="1919"/>
                    <a:pt x="4493" y="699"/>
                  </a:cubicBezTo>
                  <a:cubicBezTo>
                    <a:pt x="4460" y="667"/>
                    <a:pt x="4426" y="638"/>
                    <a:pt x="4390" y="609"/>
                  </a:cubicBezTo>
                  <a:cubicBezTo>
                    <a:pt x="4283" y="521"/>
                    <a:pt x="4177" y="439"/>
                    <a:pt x="4073" y="364"/>
                  </a:cubicBezTo>
                  <a:cubicBezTo>
                    <a:pt x="4064" y="357"/>
                    <a:pt x="4053" y="350"/>
                    <a:pt x="4045" y="343"/>
                  </a:cubicBezTo>
                  <a:cubicBezTo>
                    <a:pt x="3859" y="211"/>
                    <a:pt x="3677" y="98"/>
                    <a:pt x="3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1"/>
            <p:cNvSpPr/>
            <p:nvPr/>
          </p:nvSpPr>
          <p:spPr>
            <a:xfrm>
              <a:off x="4900925" y="1044450"/>
              <a:ext cx="77500" cy="118550"/>
            </a:xfrm>
            <a:custGeom>
              <a:avLst/>
              <a:gdLst/>
              <a:ahLst/>
              <a:cxnLst/>
              <a:rect l="l" t="t" r="r" b="b"/>
              <a:pathLst>
                <a:path w="3100" h="4742" extrusionOk="0">
                  <a:moveTo>
                    <a:pt x="2040" y="0"/>
                  </a:moveTo>
                  <a:cubicBezTo>
                    <a:pt x="1982" y="72"/>
                    <a:pt x="1926" y="144"/>
                    <a:pt x="1869" y="215"/>
                  </a:cubicBezTo>
                  <a:cubicBezTo>
                    <a:pt x="842" y="1513"/>
                    <a:pt x="1" y="2927"/>
                    <a:pt x="104" y="3831"/>
                  </a:cubicBezTo>
                  <a:cubicBezTo>
                    <a:pt x="154" y="4263"/>
                    <a:pt x="418" y="4579"/>
                    <a:pt x="981" y="4711"/>
                  </a:cubicBezTo>
                  <a:cubicBezTo>
                    <a:pt x="1068" y="4732"/>
                    <a:pt x="1152" y="4741"/>
                    <a:pt x="1233" y="4741"/>
                  </a:cubicBezTo>
                  <a:cubicBezTo>
                    <a:pt x="2351" y="4741"/>
                    <a:pt x="2864" y="2867"/>
                    <a:pt x="3099" y="1185"/>
                  </a:cubicBezTo>
                  <a:cubicBezTo>
                    <a:pt x="2954" y="880"/>
                    <a:pt x="2754" y="598"/>
                    <a:pt x="2488" y="356"/>
                  </a:cubicBezTo>
                  <a:cubicBezTo>
                    <a:pt x="2455" y="324"/>
                    <a:pt x="2421" y="295"/>
                    <a:pt x="2385" y="266"/>
                  </a:cubicBezTo>
                  <a:cubicBezTo>
                    <a:pt x="2278" y="178"/>
                    <a:pt x="2172" y="96"/>
                    <a:pt x="2068" y="21"/>
                  </a:cubicBezTo>
                  <a:cubicBezTo>
                    <a:pt x="2059" y="14"/>
                    <a:pt x="2048" y="7"/>
                    <a:pt x="20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1"/>
            <p:cNvSpPr/>
            <p:nvPr/>
          </p:nvSpPr>
          <p:spPr>
            <a:xfrm>
              <a:off x="4932650" y="765775"/>
              <a:ext cx="200900" cy="272225"/>
            </a:xfrm>
            <a:custGeom>
              <a:avLst/>
              <a:gdLst/>
              <a:ahLst/>
              <a:cxnLst/>
              <a:rect l="l" t="t" r="r" b="b"/>
              <a:pathLst>
                <a:path w="8036" h="10889" extrusionOk="0">
                  <a:moveTo>
                    <a:pt x="5370" y="0"/>
                  </a:moveTo>
                  <a:cubicBezTo>
                    <a:pt x="4822" y="0"/>
                    <a:pt x="4086" y="455"/>
                    <a:pt x="3153" y="1693"/>
                  </a:cubicBezTo>
                  <a:cubicBezTo>
                    <a:pt x="0" y="5877"/>
                    <a:pt x="333" y="10578"/>
                    <a:pt x="333" y="10578"/>
                  </a:cubicBezTo>
                  <a:cubicBezTo>
                    <a:pt x="447" y="10795"/>
                    <a:pt x="655" y="10888"/>
                    <a:pt x="931" y="10888"/>
                  </a:cubicBezTo>
                  <a:cubicBezTo>
                    <a:pt x="2044" y="10888"/>
                    <a:pt x="4266" y="9366"/>
                    <a:pt x="5943" y="8272"/>
                  </a:cubicBezTo>
                  <a:cubicBezTo>
                    <a:pt x="8036" y="6908"/>
                    <a:pt x="7732" y="6241"/>
                    <a:pt x="7277" y="5296"/>
                  </a:cubicBezTo>
                  <a:cubicBezTo>
                    <a:pt x="6822" y="4352"/>
                    <a:pt x="6701" y="3178"/>
                    <a:pt x="6580" y="1693"/>
                  </a:cubicBezTo>
                  <a:cubicBezTo>
                    <a:pt x="6510" y="838"/>
                    <a:pt x="6114"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1"/>
            <p:cNvSpPr/>
            <p:nvPr/>
          </p:nvSpPr>
          <p:spPr>
            <a:xfrm>
              <a:off x="4654725" y="906025"/>
              <a:ext cx="314025" cy="158450"/>
            </a:xfrm>
            <a:custGeom>
              <a:avLst/>
              <a:gdLst/>
              <a:ahLst/>
              <a:cxnLst/>
              <a:rect l="l" t="t" r="r" b="b"/>
              <a:pathLst>
                <a:path w="12561" h="6338" extrusionOk="0">
                  <a:moveTo>
                    <a:pt x="1671" y="0"/>
                  </a:moveTo>
                  <a:cubicBezTo>
                    <a:pt x="0" y="0"/>
                    <a:pt x="639" y="1230"/>
                    <a:pt x="1609" y="2118"/>
                  </a:cubicBezTo>
                  <a:cubicBezTo>
                    <a:pt x="2796" y="3208"/>
                    <a:pt x="3724" y="4083"/>
                    <a:pt x="4307" y="4987"/>
                  </a:cubicBezTo>
                  <a:cubicBezTo>
                    <a:pt x="4807" y="5764"/>
                    <a:pt x="5188" y="6338"/>
                    <a:pt x="6622" y="6338"/>
                  </a:cubicBezTo>
                  <a:cubicBezTo>
                    <a:pt x="6855" y="6338"/>
                    <a:pt x="7116" y="6322"/>
                    <a:pt x="7410" y="6291"/>
                  </a:cubicBezTo>
                  <a:cubicBezTo>
                    <a:pt x="9511" y="6060"/>
                    <a:pt x="12561" y="5817"/>
                    <a:pt x="11911" y="4745"/>
                  </a:cubicBezTo>
                  <a:cubicBezTo>
                    <a:pt x="11911" y="4745"/>
                    <a:pt x="8129" y="1325"/>
                    <a:pt x="3179" y="207"/>
                  </a:cubicBezTo>
                  <a:cubicBezTo>
                    <a:pt x="2543" y="63"/>
                    <a:pt x="2048" y="0"/>
                    <a:pt x="1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1"/>
            <p:cNvSpPr/>
            <p:nvPr/>
          </p:nvSpPr>
          <p:spPr>
            <a:xfrm>
              <a:off x="4654725" y="758075"/>
              <a:ext cx="524600" cy="447975"/>
            </a:xfrm>
            <a:custGeom>
              <a:avLst/>
              <a:gdLst/>
              <a:ahLst/>
              <a:cxnLst/>
              <a:rect l="l" t="t" r="r" b="b"/>
              <a:pathLst>
                <a:path w="20984" h="17919" extrusionOk="0">
                  <a:moveTo>
                    <a:pt x="12341" y="11166"/>
                  </a:moveTo>
                  <a:lnTo>
                    <a:pt x="12341" y="11166"/>
                  </a:lnTo>
                  <a:cubicBezTo>
                    <a:pt x="12237" y="11186"/>
                    <a:pt x="12139" y="11195"/>
                    <a:pt x="12049" y="11195"/>
                  </a:cubicBezTo>
                  <a:cubicBezTo>
                    <a:pt x="12002" y="11195"/>
                    <a:pt x="11956" y="11192"/>
                    <a:pt x="11913" y="11187"/>
                  </a:cubicBezTo>
                  <a:cubicBezTo>
                    <a:pt x="11869" y="11246"/>
                    <a:pt x="11811" y="11301"/>
                    <a:pt x="11737" y="11353"/>
                  </a:cubicBezTo>
                  <a:cubicBezTo>
                    <a:pt x="11787" y="11386"/>
                    <a:pt x="11836" y="11420"/>
                    <a:pt x="11886" y="11455"/>
                  </a:cubicBezTo>
                  <a:cubicBezTo>
                    <a:pt x="11895" y="11461"/>
                    <a:pt x="11906" y="11467"/>
                    <a:pt x="11913" y="11476"/>
                  </a:cubicBezTo>
                  <a:cubicBezTo>
                    <a:pt x="12018" y="11551"/>
                    <a:pt x="12126" y="11633"/>
                    <a:pt x="12232" y="11721"/>
                  </a:cubicBezTo>
                  <a:cubicBezTo>
                    <a:pt x="12255" y="11741"/>
                    <a:pt x="12277" y="11759"/>
                    <a:pt x="12299" y="11779"/>
                  </a:cubicBezTo>
                  <a:cubicBezTo>
                    <a:pt x="12299" y="11764"/>
                    <a:pt x="12298" y="11750"/>
                    <a:pt x="12298" y="11735"/>
                  </a:cubicBezTo>
                  <a:cubicBezTo>
                    <a:pt x="12298" y="11534"/>
                    <a:pt x="12313" y="11345"/>
                    <a:pt x="12341" y="11166"/>
                  </a:cubicBezTo>
                  <a:close/>
                  <a:moveTo>
                    <a:pt x="16487" y="309"/>
                  </a:moveTo>
                  <a:cubicBezTo>
                    <a:pt x="17230" y="309"/>
                    <a:pt x="17626" y="1146"/>
                    <a:pt x="17697" y="2001"/>
                  </a:cubicBezTo>
                  <a:cubicBezTo>
                    <a:pt x="17818" y="3486"/>
                    <a:pt x="17939" y="4660"/>
                    <a:pt x="18394" y="5604"/>
                  </a:cubicBezTo>
                  <a:cubicBezTo>
                    <a:pt x="18767" y="6379"/>
                    <a:pt x="19037" y="6967"/>
                    <a:pt x="17970" y="7905"/>
                  </a:cubicBezTo>
                  <a:cubicBezTo>
                    <a:pt x="19011" y="8089"/>
                    <a:pt x="19951" y="8775"/>
                    <a:pt x="20275" y="10520"/>
                  </a:cubicBezTo>
                  <a:cubicBezTo>
                    <a:pt x="20984" y="14346"/>
                    <a:pt x="18899" y="15145"/>
                    <a:pt x="17522" y="15145"/>
                  </a:cubicBezTo>
                  <a:cubicBezTo>
                    <a:pt x="17251" y="15145"/>
                    <a:pt x="17006" y="15116"/>
                    <a:pt x="16817" y="15071"/>
                  </a:cubicBezTo>
                  <a:cubicBezTo>
                    <a:pt x="16045" y="14887"/>
                    <a:pt x="14279" y="14309"/>
                    <a:pt x="13199" y="13373"/>
                  </a:cubicBezTo>
                  <a:lnTo>
                    <a:pt x="13199" y="13373"/>
                  </a:lnTo>
                  <a:cubicBezTo>
                    <a:pt x="13476" y="14615"/>
                    <a:pt x="13154" y="15982"/>
                    <a:pt x="12954" y="16536"/>
                  </a:cubicBezTo>
                  <a:cubicBezTo>
                    <a:pt x="12798" y="16970"/>
                    <a:pt x="12275" y="17610"/>
                    <a:pt x="11322" y="17610"/>
                  </a:cubicBezTo>
                  <a:cubicBezTo>
                    <a:pt x="10447" y="17610"/>
                    <a:pt x="9209" y="17070"/>
                    <a:pt x="7562" y="15336"/>
                  </a:cubicBezTo>
                  <a:cubicBezTo>
                    <a:pt x="6248" y="13954"/>
                    <a:pt x="6104" y="12956"/>
                    <a:pt x="6427" y="12249"/>
                  </a:cubicBezTo>
                  <a:cubicBezTo>
                    <a:pt x="5152" y="12200"/>
                    <a:pt x="4783" y="11644"/>
                    <a:pt x="4305" y="10904"/>
                  </a:cubicBezTo>
                  <a:cubicBezTo>
                    <a:pt x="3724" y="10000"/>
                    <a:pt x="2797" y="9125"/>
                    <a:pt x="1608" y="8035"/>
                  </a:cubicBezTo>
                  <a:cubicBezTo>
                    <a:pt x="640" y="7145"/>
                    <a:pt x="1" y="5916"/>
                    <a:pt x="1671" y="5916"/>
                  </a:cubicBezTo>
                  <a:cubicBezTo>
                    <a:pt x="2048" y="5916"/>
                    <a:pt x="2544" y="5980"/>
                    <a:pt x="3180" y="6123"/>
                  </a:cubicBezTo>
                  <a:cubicBezTo>
                    <a:pt x="7099" y="7008"/>
                    <a:pt x="10286" y="9336"/>
                    <a:pt x="11443" y="10266"/>
                  </a:cubicBezTo>
                  <a:cubicBezTo>
                    <a:pt x="11472" y="8857"/>
                    <a:pt x="11804" y="5270"/>
                    <a:pt x="14271" y="1997"/>
                  </a:cubicBezTo>
                  <a:cubicBezTo>
                    <a:pt x="15203" y="763"/>
                    <a:pt x="15938" y="309"/>
                    <a:pt x="16487" y="309"/>
                  </a:cubicBezTo>
                  <a:close/>
                  <a:moveTo>
                    <a:pt x="16487" y="1"/>
                  </a:moveTo>
                  <a:cubicBezTo>
                    <a:pt x="16129" y="1"/>
                    <a:pt x="15743" y="150"/>
                    <a:pt x="15341" y="441"/>
                  </a:cubicBezTo>
                  <a:cubicBezTo>
                    <a:pt x="14927" y="742"/>
                    <a:pt x="14484" y="1203"/>
                    <a:pt x="14023" y="1815"/>
                  </a:cubicBezTo>
                  <a:cubicBezTo>
                    <a:pt x="12932" y="3263"/>
                    <a:pt x="12133" y="4924"/>
                    <a:pt x="11644" y="6753"/>
                  </a:cubicBezTo>
                  <a:cubicBezTo>
                    <a:pt x="11340" y="7893"/>
                    <a:pt x="11211" y="8898"/>
                    <a:pt x="11159" y="9658"/>
                  </a:cubicBezTo>
                  <a:cubicBezTo>
                    <a:pt x="9707" y="8558"/>
                    <a:pt x="6771" y="6620"/>
                    <a:pt x="3246" y="5823"/>
                  </a:cubicBezTo>
                  <a:cubicBezTo>
                    <a:pt x="2618" y="5681"/>
                    <a:pt x="2087" y="5609"/>
                    <a:pt x="1670" y="5609"/>
                  </a:cubicBezTo>
                  <a:cubicBezTo>
                    <a:pt x="1335" y="5609"/>
                    <a:pt x="1070" y="5653"/>
                    <a:pt x="860" y="5746"/>
                  </a:cubicBezTo>
                  <a:cubicBezTo>
                    <a:pt x="567" y="5872"/>
                    <a:pt x="441" y="6068"/>
                    <a:pt x="384" y="6212"/>
                  </a:cubicBezTo>
                  <a:cubicBezTo>
                    <a:pt x="269" y="6509"/>
                    <a:pt x="334" y="6870"/>
                    <a:pt x="577" y="7286"/>
                  </a:cubicBezTo>
                  <a:cubicBezTo>
                    <a:pt x="763" y="7605"/>
                    <a:pt x="1048" y="7943"/>
                    <a:pt x="1399" y="8265"/>
                  </a:cubicBezTo>
                  <a:cubicBezTo>
                    <a:pt x="2598" y="9363"/>
                    <a:pt x="3488" y="10209"/>
                    <a:pt x="4046" y="11073"/>
                  </a:cubicBezTo>
                  <a:cubicBezTo>
                    <a:pt x="4278" y="11434"/>
                    <a:pt x="4519" y="11808"/>
                    <a:pt x="4880" y="12083"/>
                  </a:cubicBezTo>
                  <a:cubicBezTo>
                    <a:pt x="5189" y="12319"/>
                    <a:pt x="5554" y="12462"/>
                    <a:pt x="6014" y="12525"/>
                  </a:cubicBezTo>
                  <a:cubicBezTo>
                    <a:pt x="5940" y="12874"/>
                    <a:pt x="5965" y="13245"/>
                    <a:pt x="6086" y="13633"/>
                  </a:cubicBezTo>
                  <a:cubicBezTo>
                    <a:pt x="6176" y="13923"/>
                    <a:pt x="6324" y="14228"/>
                    <a:pt x="6525" y="14539"/>
                  </a:cubicBezTo>
                  <a:cubicBezTo>
                    <a:pt x="6735" y="14862"/>
                    <a:pt x="7008" y="15203"/>
                    <a:pt x="7337" y="15550"/>
                  </a:cubicBezTo>
                  <a:cubicBezTo>
                    <a:pt x="8125" y="16378"/>
                    <a:pt x="8880" y="16999"/>
                    <a:pt x="9579" y="17392"/>
                  </a:cubicBezTo>
                  <a:cubicBezTo>
                    <a:pt x="10200" y="17742"/>
                    <a:pt x="10785" y="17918"/>
                    <a:pt x="11321" y="17918"/>
                  </a:cubicBezTo>
                  <a:cubicBezTo>
                    <a:pt x="11812" y="17918"/>
                    <a:pt x="12265" y="17765"/>
                    <a:pt x="12628" y="17477"/>
                  </a:cubicBezTo>
                  <a:cubicBezTo>
                    <a:pt x="12908" y="17253"/>
                    <a:pt x="13132" y="16949"/>
                    <a:pt x="13244" y="16641"/>
                  </a:cubicBezTo>
                  <a:cubicBezTo>
                    <a:pt x="13430" y="16128"/>
                    <a:pt x="13668" y="15105"/>
                    <a:pt x="13603" y="14057"/>
                  </a:cubicBezTo>
                  <a:lnTo>
                    <a:pt x="13603" y="14057"/>
                  </a:lnTo>
                  <a:cubicBezTo>
                    <a:pt x="14669" y="14749"/>
                    <a:pt x="16019" y="15197"/>
                    <a:pt x="16747" y="15369"/>
                  </a:cubicBezTo>
                  <a:cubicBezTo>
                    <a:pt x="16979" y="15424"/>
                    <a:pt x="17248" y="15453"/>
                    <a:pt x="17522" y="15453"/>
                  </a:cubicBezTo>
                  <a:cubicBezTo>
                    <a:pt x="17959" y="15453"/>
                    <a:pt x="18393" y="15379"/>
                    <a:pt x="18774" y="15237"/>
                  </a:cubicBezTo>
                  <a:cubicBezTo>
                    <a:pt x="19256" y="15057"/>
                    <a:pt x="19659" y="14777"/>
                    <a:pt x="19972" y="14401"/>
                  </a:cubicBezTo>
                  <a:cubicBezTo>
                    <a:pt x="20313" y="13989"/>
                    <a:pt x="20541" y="13469"/>
                    <a:pt x="20650" y="12854"/>
                  </a:cubicBezTo>
                  <a:cubicBezTo>
                    <a:pt x="20770" y="12177"/>
                    <a:pt x="20745" y="11373"/>
                    <a:pt x="20575" y="10464"/>
                  </a:cubicBezTo>
                  <a:cubicBezTo>
                    <a:pt x="20413" y="9589"/>
                    <a:pt x="20089" y="8900"/>
                    <a:pt x="19610" y="8411"/>
                  </a:cubicBezTo>
                  <a:cubicBezTo>
                    <a:pt x="19317" y="8112"/>
                    <a:pt x="18965" y="7889"/>
                    <a:pt x="18563" y="7744"/>
                  </a:cubicBezTo>
                  <a:cubicBezTo>
                    <a:pt x="18860" y="7398"/>
                    <a:pt x="19009" y="7062"/>
                    <a:pt x="19028" y="6709"/>
                  </a:cubicBezTo>
                  <a:cubicBezTo>
                    <a:pt x="19052" y="6263"/>
                    <a:pt x="18857" y="5860"/>
                    <a:pt x="18670" y="5470"/>
                  </a:cubicBezTo>
                  <a:cubicBezTo>
                    <a:pt x="18243" y="4583"/>
                    <a:pt x="18124" y="3461"/>
                    <a:pt x="18003" y="1975"/>
                  </a:cubicBezTo>
                  <a:cubicBezTo>
                    <a:pt x="17962" y="1473"/>
                    <a:pt x="17820" y="1010"/>
                    <a:pt x="17604" y="669"/>
                  </a:cubicBezTo>
                  <a:cubicBezTo>
                    <a:pt x="17475" y="467"/>
                    <a:pt x="17321" y="307"/>
                    <a:pt x="17145" y="195"/>
                  </a:cubicBezTo>
                  <a:cubicBezTo>
                    <a:pt x="16946" y="65"/>
                    <a:pt x="16724" y="1"/>
                    <a:pt x="164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1"/>
            <p:cNvSpPr/>
            <p:nvPr/>
          </p:nvSpPr>
          <p:spPr>
            <a:xfrm>
              <a:off x="4945950" y="811825"/>
              <a:ext cx="166475" cy="213650"/>
            </a:xfrm>
            <a:custGeom>
              <a:avLst/>
              <a:gdLst/>
              <a:ahLst/>
              <a:cxnLst/>
              <a:rect l="l" t="t" r="r" b="b"/>
              <a:pathLst>
                <a:path w="6659" h="8546" extrusionOk="0">
                  <a:moveTo>
                    <a:pt x="4106" y="0"/>
                  </a:moveTo>
                  <a:cubicBezTo>
                    <a:pt x="1835" y="0"/>
                    <a:pt x="0" y="8546"/>
                    <a:pt x="0" y="8546"/>
                  </a:cubicBezTo>
                  <a:cubicBezTo>
                    <a:pt x="6659" y="2231"/>
                    <a:pt x="6031" y="550"/>
                    <a:pt x="4380" y="42"/>
                  </a:cubicBezTo>
                  <a:cubicBezTo>
                    <a:pt x="4288" y="14"/>
                    <a:pt x="4196" y="0"/>
                    <a:pt x="4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1"/>
            <p:cNvSpPr/>
            <p:nvPr/>
          </p:nvSpPr>
          <p:spPr>
            <a:xfrm>
              <a:off x="4944475" y="908025"/>
              <a:ext cx="159050" cy="116500"/>
            </a:xfrm>
            <a:custGeom>
              <a:avLst/>
              <a:gdLst/>
              <a:ahLst/>
              <a:cxnLst/>
              <a:rect l="l" t="t" r="r" b="b"/>
              <a:pathLst>
                <a:path w="6362" h="4660" extrusionOk="0">
                  <a:moveTo>
                    <a:pt x="4827" y="1"/>
                  </a:moveTo>
                  <a:cubicBezTo>
                    <a:pt x="3117" y="1"/>
                    <a:pt x="1" y="4659"/>
                    <a:pt x="1" y="4659"/>
                  </a:cubicBezTo>
                  <a:cubicBezTo>
                    <a:pt x="6361" y="2242"/>
                    <a:pt x="6346" y="946"/>
                    <a:pt x="5299" y="154"/>
                  </a:cubicBezTo>
                  <a:cubicBezTo>
                    <a:pt x="5159" y="49"/>
                    <a:pt x="5000" y="1"/>
                    <a:pt x="4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1"/>
            <p:cNvSpPr/>
            <p:nvPr/>
          </p:nvSpPr>
          <p:spPr>
            <a:xfrm>
              <a:off x="4724650" y="941275"/>
              <a:ext cx="210450" cy="90200"/>
            </a:xfrm>
            <a:custGeom>
              <a:avLst/>
              <a:gdLst/>
              <a:ahLst/>
              <a:cxnLst/>
              <a:rect l="l" t="t" r="r" b="b"/>
              <a:pathLst>
                <a:path w="8418" h="3608" extrusionOk="0">
                  <a:moveTo>
                    <a:pt x="1670" y="1"/>
                  </a:moveTo>
                  <a:cubicBezTo>
                    <a:pt x="1331" y="1"/>
                    <a:pt x="1057" y="95"/>
                    <a:pt x="880" y="313"/>
                  </a:cubicBezTo>
                  <a:cubicBezTo>
                    <a:pt x="1" y="1398"/>
                    <a:pt x="454" y="2741"/>
                    <a:pt x="8417" y="3608"/>
                  </a:cubicBezTo>
                  <a:cubicBezTo>
                    <a:pt x="8417" y="3608"/>
                    <a:pt x="3775" y="1"/>
                    <a:pt x="1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1"/>
            <p:cNvSpPr/>
            <p:nvPr/>
          </p:nvSpPr>
          <p:spPr>
            <a:xfrm>
              <a:off x="4779275" y="1007325"/>
              <a:ext cx="156350" cy="42225"/>
            </a:xfrm>
            <a:custGeom>
              <a:avLst/>
              <a:gdLst/>
              <a:ahLst/>
              <a:cxnLst/>
              <a:rect l="l" t="t" r="r" b="b"/>
              <a:pathLst>
                <a:path w="6254" h="1689" extrusionOk="0">
                  <a:moveTo>
                    <a:pt x="1580" y="0"/>
                  </a:moveTo>
                  <a:cubicBezTo>
                    <a:pt x="864" y="0"/>
                    <a:pt x="318" y="145"/>
                    <a:pt x="190" y="549"/>
                  </a:cubicBezTo>
                  <a:cubicBezTo>
                    <a:pt x="1" y="1149"/>
                    <a:pt x="180" y="1688"/>
                    <a:pt x="1651" y="1688"/>
                  </a:cubicBezTo>
                  <a:cubicBezTo>
                    <a:pt x="2585" y="1688"/>
                    <a:pt x="4041" y="1471"/>
                    <a:pt x="6253" y="914"/>
                  </a:cubicBezTo>
                  <a:cubicBezTo>
                    <a:pt x="6253" y="914"/>
                    <a:pt x="3380" y="0"/>
                    <a:pt x="1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1"/>
            <p:cNvSpPr/>
            <p:nvPr/>
          </p:nvSpPr>
          <p:spPr>
            <a:xfrm>
              <a:off x="4949575" y="1047300"/>
              <a:ext cx="79800" cy="111975"/>
            </a:xfrm>
            <a:custGeom>
              <a:avLst/>
              <a:gdLst/>
              <a:ahLst/>
              <a:cxnLst/>
              <a:rect l="l" t="t" r="r" b="b"/>
              <a:pathLst>
                <a:path w="3192" h="4479" extrusionOk="0">
                  <a:moveTo>
                    <a:pt x="374" y="0"/>
                  </a:moveTo>
                  <a:cubicBezTo>
                    <a:pt x="342" y="0"/>
                    <a:pt x="314" y="7"/>
                    <a:pt x="289" y="22"/>
                  </a:cubicBezTo>
                  <a:cubicBezTo>
                    <a:pt x="1" y="190"/>
                    <a:pt x="351" y="1322"/>
                    <a:pt x="1074" y="2547"/>
                  </a:cubicBezTo>
                  <a:cubicBezTo>
                    <a:pt x="1734" y="3668"/>
                    <a:pt x="2475" y="4479"/>
                    <a:pt x="2818" y="4479"/>
                  </a:cubicBezTo>
                  <a:cubicBezTo>
                    <a:pt x="2850" y="4479"/>
                    <a:pt x="2879" y="4472"/>
                    <a:pt x="2903" y="4457"/>
                  </a:cubicBezTo>
                  <a:cubicBezTo>
                    <a:pt x="3192" y="4289"/>
                    <a:pt x="2842" y="3157"/>
                    <a:pt x="2118" y="1932"/>
                  </a:cubicBezTo>
                  <a:cubicBezTo>
                    <a:pt x="1457" y="811"/>
                    <a:pt x="715"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1"/>
            <p:cNvSpPr/>
            <p:nvPr/>
          </p:nvSpPr>
          <p:spPr>
            <a:xfrm>
              <a:off x="4935725" y="1027375"/>
              <a:ext cx="43525" cy="51650"/>
            </a:xfrm>
            <a:custGeom>
              <a:avLst/>
              <a:gdLst/>
              <a:ahLst/>
              <a:cxnLst/>
              <a:rect l="l" t="t" r="r" b="b"/>
              <a:pathLst>
                <a:path w="1741" h="2066" extrusionOk="0">
                  <a:moveTo>
                    <a:pt x="473" y="0"/>
                  </a:moveTo>
                  <a:cubicBezTo>
                    <a:pt x="407" y="0"/>
                    <a:pt x="345" y="16"/>
                    <a:pt x="290" y="48"/>
                  </a:cubicBezTo>
                  <a:cubicBezTo>
                    <a:pt x="1" y="219"/>
                    <a:pt x="27" y="798"/>
                    <a:pt x="348" y="1342"/>
                  </a:cubicBezTo>
                  <a:cubicBezTo>
                    <a:pt x="609" y="1782"/>
                    <a:pt x="982" y="2066"/>
                    <a:pt x="1268" y="2066"/>
                  </a:cubicBezTo>
                  <a:cubicBezTo>
                    <a:pt x="1335" y="2066"/>
                    <a:pt x="1397" y="2050"/>
                    <a:pt x="1452" y="2018"/>
                  </a:cubicBezTo>
                  <a:cubicBezTo>
                    <a:pt x="1741" y="1847"/>
                    <a:pt x="1714" y="1268"/>
                    <a:pt x="1394" y="724"/>
                  </a:cubicBezTo>
                  <a:cubicBezTo>
                    <a:pt x="1134" y="284"/>
                    <a:pt x="760" y="0"/>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1"/>
            <p:cNvSpPr/>
            <p:nvPr/>
          </p:nvSpPr>
          <p:spPr>
            <a:xfrm>
              <a:off x="4868400" y="840025"/>
              <a:ext cx="70900" cy="151300"/>
            </a:xfrm>
            <a:custGeom>
              <a:avLst/>
              <a:gdLst/>
              <a:ahLst/>
              <a:cxnLst/>
              <a:rect l="l" t="t" r="r" b="b"/>
              <a:pathLst>
                <a:path w="2836" h="6052" fill="none" extrusionOk="0">
                  <a:moveTo>
                    <a:pt x="2446" y="6051"/>
                  </a:moveTo>
                  <a:cubicBezTo>
                    <a:pt x="2446" y="6051"/>
                    <a:pt x="2836" y="1030"/>
                    <a:pt x="1433" y="514"/>
                  </a:cubicBezTo>
                  <a:cubicBezTo>
                    <a:pt x="30" y="0"/>
                    <a:pt x="0" y="2953"/>
                    <a:pt x="1535" y="2413"/>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1"/>
            <p:cNvSpPr/>
            <p:nvPr/>
          </p:nvSpPr>
          <p:spPr>
            <a:xfrm>
              <a:off x="4800100" y="875575"/>
              <a:ext cx="123750" cy="115750"/>
            </a:xfrm>
            <a:custGeom>
              <a:avLst/>
              <a:gdLst/>
              <a:ahLst/>
              <a:cxnLst/>
              <a:rect l="l" t="t" r="r" b="b"/>
              <a:pathLst>
                <a:path w="4950" h="4630" fill="none" extrusionOk="0">
                  <a:moveTo>
                    <a:pt x="4950" y="4629"/>
                  </a:moveTo>
                  <a:cubicBezTo>
                    <a:pt x="4950" y="4629"/>
                    <a:pt x="2963" y="1"/>
                    <a:pt x="1481" y="197"/>
                  </a:cubicBezTo>
                  <a:cubicBezTo>
                    <a:pt x="0" y="393"/>
                    <a:pt x="1345" y="3022"/>
                    <a:pt x="2452" y="183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1"/>
            <p:cNvSpPr/>
            <p:nvPr/>
          </p:nvSpPr>
          <p:spPr>
            <a:xfrm>
              <a:off x="4914500" y="991300"/>
              <a:ext cx="43525" cy="51675"/>
            </a:xfrm>
            <a:custGeom>
              <a:avLst/>
              <a:gdLst/>
              <a:ahLst/>
              <a:cxnLst/>
              <a:rect l="l" t="t" r="r" b="b"/>
              <a:pathLst>
                <a:path w="1741" h="2067" extrusionOk="0">
                  <a:moveTo>
                    <a:pt x="473" y="1"/>
                  </a:moveTo>
                  <a:cubicBezTo>
                    <a:pt x="406" y="1"/>
                    <a:pt x="344" y="16"/>
                    <a:pt x="289" y="48"/>
                  </a:cubicBezTo>
                  <a:cubicBezTo>
                    <a:pt x="1" y="219"/>
                    <a:pt x="27" y="798"/>
                    <a:pt x="348" y="1342"/>
                  </a:cubicBezTo>
                  <a:cubicBezTo>
                    <a:pt x="609" y="1783"/>
                    <a:pt x="983" y="2067"/>
                    <a:pt x="1269" y="2067"/>
                  </a:cubicBezTo>
                  <a:cubicBezTo>
                    <a:pt x="1335" y="2067"/>
                    <a:pt x="1397" y="2052"/>
                    <a:pt x="1451" y="2020"/>
                  </a:cubicBezTo>
                  <a:cubicBezTo>
                    <a:pt x="1740" y="1849"/>
                    <a:pt x="1714" y="1269"/>
                    <a:pt x="1394" y="726"/>
                  </a:cubicBezTo>
                  <a:cubicBezTo>
                    <a:pt x="1134" y="284"/>
                    <a:pt x="759" y="1"/>
                    <a:pt x="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1"/>
            <p:cNvSpPr/>
            <p:nvPr/>
          </p:nvSpPr>
          <p:spPr>
            <a:xfrm>
              <a:off x="4908900" y="983575"/>
              <a:ext cx="123650" cy="183375"/>
            </a:xfrm>
            <a:custGeom>
              <a:avLst/>
              <a:gdLst/>
              <a:ahLst/>
              <a:cxnLst/>
              <a:rect l="l" t="t" r="r" b="b"/>
              <a:pathLst>
                <a:path w="4946" h="7335" extrusionOk="0">
                  <a:moveTo>
                    <a:pt x="697" y="309"/>
                  </a:moveTo>
                  <a:cubicBezTo>
                    <a:pt x="983" y="309"/>
                    <a:pt x="1358" y="592"/>
                    <a:pt x="1618" y="1034"/>
                  </a:cubicBezTo>
                  <a:cubicBezTo>
                    <a:pt x="1785" y="1319"/>
                    <a:pt x="1872" y="1614"/>
                    <a:pt x="1875" y="1854"/>
                  </a:cubicBezTo>
                  <a:cubicBezTo>
                    <a:pt x="2085" y="1974"/>
                    <a:pt x="2299" y="2192"/>
                    <a:pt x="2468" y="2478"/>
                  </a:cubicBezTo>
                  <a:cubicBezTo>
                    <a:pt x="2577" y="2662"/>
                    <a:pt x="2652" y="2853"/>
                    <a:pt x="2691" y="3027"/>
                  </a:cubicBezTo>
                  <a:cubicBezTo>
                    <a:pt x="3017" y="3372"/>
                    <a:pt x="3393" y="3883"/>
                    <a:pt x="3745" y="4482"/>
                  </a:cubicBezTo>
                  <a:cubicBezTo>
                    <a:pt x="4469" y="5707"/>
                    <a:pt x="4819" y="6839"/>
                    <a:pt x="4530" y="7007"/>
                  </a:cubicBezTo>
                  <a:cubicBezTo>
                    <a:pt x="4505" y="7023"/>
                    <a:pt x="4476" y="7029"/>
                    <a:pt x="4444" y="7029"/>
                  </a:cubicBezTo>
                  <a:cubicBezTo>
                    <a:pt x="4102" y="7029"/>
                    <a:pt x="3360" y="6219"/>
                    <a:pt x="2699" y="5097"/>
                  </a:cubicBezTo>
                  <a:cubicBezTo>
                    <a:pt x="2409" y="4606"/>
                    <a:pt x="2179" y="4128"/>
                    <a:pt x="2026" y="3724"/>
                  </a:cubicBezTo>
                  <a:cubicBezTo>
                    <a:pt x="1813" y="3605"/>
                    <a:pt x="1592" y="3385"/>
                    <a:pt x="1421" y="3093"/>
                  </a:cubicBezTo>
                  <a:cubicBezTo>
                    <a:pt x="1253" y="2809"/>
                    <a:pt x="1166" y="2514"/>
                    <a:pt x="1163" y="2272"/>
                  </a:cubicBezTo>
                  <a:cubicBezTo>
                    <a:pt x="954" y="2153"/>
                    <a:pt x="739" y="1935"/>
                    <a:pt x="570" y="1649"/>
                  </a:cubicBezTo>
                  <a:cubicBezTo>
                    <a:pt x="249" y="1105"/>
                    <a:pt x="224" y="526"/>
                    <a:pt x="512" y="355"/>
                  </a:cubicBezTo>
                  <a:cubicBezTo>
                    <a:pt x="568" y="324"/>
                    <a:pt x="629" y="309"/>
                    <a:pt x="697" y="309"/>
                  </a:cubicBezTo>
                  <a:close/>
                  <a:moveTo>
                    <a:pt x="697" y="1"/>
                  </a:moveTo>
                  <a:cubicBezTo>
                    <a:pt x="573" y="1"/>
                    <a:pt x="458" y="30"/>
                    <a:pt x="358" y="90"/>
                  </a:cubicBezTo>
                  <a:cubicBezTo>
                    <a:pt x="227" y="167"/>
                    <a:pt x="128" y="288"/>
                    <a:pt x="69" y="442"/>
                  </a:cubicBezTo>
                  <a:cubicBezTo>
                    <a:pt x="21" y="569"/>
                    <a:pt x="0" y="713"/>
                    <a:pt x="7" y="875"/>
                  </a:cubicBezTo>
                  <a:cubicBezTo>
                    <a:pt x="21" y="1168"/>
                    <a:pt x="127" y="1498"/>
                    <a:pt x="307" y="1803"/>
                  </a:cubicBezTo>
                  <a:cubicBezTo>
                    <a:pt x="463" y="2066"/>
                    <a:pt x="659" y="2290"/>
                    <a:pt x="870" y="2445"/>
                  </a:cubicBezTo>
                  <a:cubicBezTo>
                    <a:pt x="903" y="2705"/>
                    <a:pt x="1003" y="2985"/>
                    <a:pt x="1157" y="3248"/>
                  </a:cubicBezTo>
                  <a:cubicBezTo>
                    <a:pt x="1327" y="3535"/>
                    <a:pt x="1544" y="3773"/>
                    <a:pt x="1778" y="3929"/>
                  </a:cubicBezTo>
                  <a:cubicBezTo>
                    <a:pt x="1942" y="4342"/>
                    <a:pt x="2168" y="4796"/>
                    <a:pt x="2435" y="5250"/>
                  </a:cubicBezTo>
                  <a:cubicBezTo>
                    <a:pt x="2763" y="5806"/>
                    <a:pt x="3128" y="6317"/>
                    <a:pt x="3463" y="6687"/>
                  </a:cubicBezTo>
                  <a:cubicBezTo>
                    <a:pt x="3634" y="6876"/>
                    <a:pt x="3794" y="7025"/>
                    <a:pt x="3938" y="7131"/>
                  </a:cubicBezTo>
                  <a:cubicBezTo>
                    <a:pt x="4125" y="7268"/>
                    <a:pt x="4290" y="7334"/>
                    <a:pt x="4444" y="7334"/>
                  </a:cubicBezTo>
                  <a:cubicBezTo>
                    <a:pt x="4532" y="7334"/>
                    <a:pt x="4614" y="7312"/>
                    <a:pt x="4685" y="7270"/>
                  </a:cubicBezTo>
                  <a:cubicBezTo>
                    <a:pt x="4806" y="7199"/>
                    <a:pt x="4945" y="7044"/>
                    <a:pt x="4938" y="6702"/>
                  </a:cubicBezTo>
                  <a:cubicBezTo>
                    <a:pt x="4933" y="6526"/>
                    <a:pt x="4890" y="6305"/>
                    <a:pt x="4810" y="6046"/>
                  </a:cubicBezTo>
                  <a:cubicBezTo>
                    <a:pt x="4654" y="5546"/>
                    <a:pt x="4371" y="4935"/>
                    <a:pt x="4009" y="4323"/>
                  </a:cubicBezTo>
                  <a:cubicBezTo>
                    <a:pt x="3677" y="3757"/>
                    <a:pt x="3309" y="3245"/>
                    <a:pt x="2969" y="2874"/>
                  </a:cubicBezTo>
                  <a:cubicBezTo>
                    <a:pt x="2918" y="2688"/>
                    <a:pt x="2837" y="2497"/>
                    <a:pt x="2732" y="2319"/>
                  </a:cubicBezTo>
                  <a:cubicBezTo>
                    <a:pt x="2577" y="2055"/>
                    <a:pt x="2381" y="1833"/>
                    <a:pt x="2169" y="1677"/>
                  </a:cubicBezTo>
                  <a:cubicBezTo>
                    <a:pt x="2136" y="1417"/>
                    <a:pt x="2036" y="1137"/>
                    <a:pt x="1882" y="875"/>
                  </a:cubicBezTo>
                  <a:cubicBezTo>
                    <a:pt x="1735" y="627"/>
                    <a:pt x="1554" y="415"/>
                    <a:pt x="1354" y="259"/>
                  </a:cubicBezTo>
                  <a:cubicBezTo>
                    <a:pt x="1135" y="91"/>
                    <a:pt x="907" y="1"/>
                    <a:pt x="69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51"/>
          <p:cNvGrpSpPr/>
          <p:nvPr/>
        </p:nvGrpSpPr>
        <p:grpSpPr>
          <a:xfrm>
            <a:off x="111606" y="107820"/>
            <a:ext cx="1049184" cy="323946"/>
            <a:chOff x="3365625" y="629625"/>
            <a:chExt cx="408975" cy="126275"/>
          </a:xfrm>
        </p:grpSpPr>
        <p:sp>
          <p:nvSpPr>
            <p:cNvPr id="1711" name="Google Shape;1711;p51"/>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1"/>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3" name="Google Shape;1713;p51"/>
          <p:cNvGrpSpPr/>
          <p:nvPr/>
        </p:nvGrpSpPr>
        <p:grpSpPr>
          <a:xfrm>
            <a:off x="1577041" y="180678"/>
            <a:ext cx="1049184" cy="323946"/>
            <a:chOff x="3365625" y="629625"/>
            <a:chExt cx="408975" cy="126275"/>
          </a:xfrm>
        </p:grpSpPr>
        <p:sp>
          <p:nvSpPr>
            <p:cNvPr id="1714" name="Google Shape;1714;p51"/>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1"/>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51"/>
          <p:cNvGrpSpPr/>
          <p:nvPr/>
        </p:nvGrpSpPr>
        <p:grpSpPr>
          <a:xfrm flipH="1">
            <a:off x="7520259" y="2355837"/>
            <a:ext cx="1145989" cy="353848"/>
            <a:chOff x="3365625" y="629625"/>
            <a:chExt cx="408975" cy="126275"/>
          </a:xfrm>
        </p:grpSpPr>
        <p:sp>
          <p:nvSpPr>
            <p:cNvPr id="1717" name="Google Shape;1717;p51"/>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1"/>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5996ADFF-1764-8B63-3EAC-06E71F72B207}"/>
              </a:ext>
            </a:extLst>
          </p:cNvPr>
          <p:cNvSpPr txBox="1"/>
          <p:nvPr/>
        </p:nvSpPr>
        <p:spPr>
          <a:xfrm>
            <a:off x="1267887" y="919492"/>
            <a:ext cx="6975305" cy="1752339"/>
          </a:xfrm>
          <a:prstGeom prst="rect">
            <a:avLst/>
          </a:prstGeom>
          <a:noFill/>
        </p:spPr>
        <p:txBody>
          <a:bodyPr wrap="square" rtlCol="0">
            <a:spAutoFit/>
          </a:bodyPr>
          <a:lstStyle/>
          <a:p>
            <a:pPr>
              <a:lnSpc>
                <a:spcPct val="150000"/>
              </a:lnSpc>
            </a:pPr>
            <a:r>
              <a:rPr lang="fr-FR" sz="2500">
                <a:effectLst/>
                <a:latin typeface="+mj-lt"/>
                <a:ea typeface="Calibri" panose="020F0502020204030204" pitchFamily="34" charset="0"/>
              </a:rPr>
              <a:t>Nét riêng của mỗi người đều rất đáng quý. Em hãy yêu quý những nét riêng của mình và tôn trọng nét riêng của các bạn.</a:t>
            </a:r>
            <a:endParaRPr lang="en-US" sz="2500">
              <a:latin typeface="+mj-lt"/>
            </a:endParaRPr>
          </a:p>
        </p:txBody>
      </p:sp>
      <p:pic>
        <p:nvPicPr>
          <p:cNvPr id="38" name="Picture 21">
            <a:extLst>
              <a:ext uri="{FF2B5EF4-FFF2-40B4-BE49-F238E27FC236}">
                <a16:creationId xmlns:a16="http://schemas.microsoft.com/office/drawing/2014/main" id="{15D58378-58FD-9AAE-7D57-862268F388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76389" y="2190847"/>
            <a:ext cx="709679" cy="490323"/>
          </a:xfrm>
          <a:prstGeom prst="rect">
            <a:avLst/>
          </a:prstGeom>
        </p:spPr>
      </p:pic>
      <p:pic>
        <p:nvPicPr>
          <p:cNvPr id="39" name="Picture 21">
            <a:extLst>
              <a:ext uri="{FF2B5EF4-FFF2-40B4-BE49-F238E27FC236}">
                <a16:creationId xmlns:a16="http://schemas.microsoft.com/office/drawing/2014/main" id="{E09B09CD-ABA8-9F13-9093-E7826151BB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82922" y="832024"/>
            <a:ext cx="707801" cy="490323"/>
          </a:xfrm>
          <a:prstGeom prst="rect">
            <a:avLst/>
          </a:prstGeom>
        </p:spPr>
      </p:pic>
      <p:pic>
        <p:nvPicPr>
          <p:cNvPr id="40" name="Picture 15">
            <a:extLst>
              <a:ext uri="{FF2B5EF4-FFF2-40B4-BE49-F238E27FC236}">
                <a16:creationId xmlns:a16="http://schemas.microsoft.com/office/drawing/2014/main" id="{13421628-AE6F-6EE2-90E7-D6174D76C5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86661" y="3269478"/>
            <a:ext cx="5020195" cy="20645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grpSp>
        <p:nvGrpSpPr>
          <p:cNvPr id="1599" name="Google Shape;1599;p49"/>
          <p:cNvGrpSpPr/>
          <p:nvPr/>
        </p:nvGrpSpPr>
        <p:grpSpPr>
          <a:xfrm>
            <a:off x="7295575" y="609001"/>
            <a:ext cx="709679" cy="606065"/>
            <a:chOff x="4654725" y="758075"/>
            <a:chExt cx="524600" cy="447975"/>
          </a:xfrm>
        </p:grpSpPr>
        <p:sp>
          <p:nvSpPr>
            <p:cNvPr id="1600" name="Google Shape;1600;p49"/>
            <p:cNvSpPr/>
            <p:nvPr/>
          </p:nvSpPr>
          <p:spPr>
            <a:xfrm>
              <a:off x="4962150" y="954350"/>
              <a:ext cx="217150" cy="182400"/>
            </a:xfrm>
            <a:custGeom>
              <a:avLst/>
              <a:gdLst/>
              <a:ahLst/>
              <a:cxnLst/>
              <a:rect l="l" t="t" r="r" b="b"/>
              <a:pathLst>
                <a:path w="8686" h="7296" extrusionOk="0">
                  <a:moveTo>
                    <a:pt x="5026" y="1"/>
                  </a:moveTo>
                  <a:cubicBezTo>
                    <a:pt x="3523" y="1"/>
                    <a:pt x="2032" y="791"/>
                    <a:pt x="2032" y="791"/>
                  </a:cubicBezTo>
                  <a:cubicBezTo>
                    <a:pt x="1317" y="1106"/>
                    <a:pt x="1" y="1974"/>
                    <a:pt x="2" y="3884"/>
                  </a:cubicBezTo>
                  <a:cubicBezTo>
                    <a:pt x="2" y="5795"/>
                    <a:pt x="3367" y="6946"/>
                    <a:pt x="4520" y="7220"/>
                  </a:cubicBezTo>
                  <a:cubicBezTo>
                    <a:pt x="4709" y="7264"/>
                    <a:pt x="4953" y="7295"/>
                    <a:pt x="5224" y="7295"/>
                  </a:cubicBezTo>
                  <a:cubicBezTo>
                    <a:pt x="6601" y="7295"/>
                    <a:pt x="8686" y="6497"/>
                    <a:pt x="7975" y="2672"/>
                  </a:cubicBezTo>
                  <a:cubicBezTo>
                    <a:pt x="7586" y="570"/>
                    <a:pt x="6302" y="1"/>
                    <a:pt x="5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9"/>
            <p:cNvSpPr/>
            <p:nvPr/>
          </p:nvSpPr>
          <p:spPr>
            <a:xfrm>
              <a:off x="4955375" y="1034575"/>
              <a:ext cx="179100" cy="89900"/>
            </a:xfrm>
            <a:custGeom>
              <a:avLst/>
              <a:gdLst/>
              <a:ahLst/>
              <a:cxnLst/>
              <a:rect l="l" t="t" r="r" b="b"/>
              <a:pathLst>
                <a:path w="7164" h="3596" extrusionOk="0">
                  <a:moveTo>
                    <a:pt x="1" y="0"/>
                  </a:moveTo>
                  <a:lnTo>
                    <a:pt x="1" y="0"/>
                  </a:lnTo>
                  <a:cubicBezTo>
                    <a:pt x="1503" y="1611"/>
                    <a:pt x="3839" y="3595"/>
                    <a:pt x="5276" y="3595"/>
                  </a:cubicBezTo>
                  <a:cubicBezTo>
                    <a:pt x="5793" y="3595"/>
                    <a:pt x="6194" y="3338"/>
                    <a:pt x="6398" y="2712"/>
                  </a:cubicBezTo>
                  <a:cubicBezTo>
                    <a:pt x="7164" y="352"/>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9"/>
            <p:cNvSpPr/>
            <p:nvPr/>
          </p:nvSpPr>
          <p:spPr>
            <a:xfrm>
              <a:off x="4954725" y="1015525"/>
              <a:ext cx="189600" cy="63525"/>
            </a:xfrm>
            <a:custGeom>
              <a:avLst/>
              <a:gdLst/>
              <a:ahLst/>
              <a:cxnLst/>
              <a:rect l="l" t="t" r="r" b="b"/>
              <a:pathLst>
                <a:path w="7584" h="2541" extrusionOk="0">
                  <a:moveTo>
                    <a:pt x="5190" y="0"/>
                  </a:moveTo>
                  <a:cubicBezTo>
                    <a:pt x="2976" y="0"/>
                    <a:pt x="0" y="852"/>
                    <a:pt x="0" y="852"/>
                  </a:cubicBezTo>
                  <a:cubicBezTo>
                    <a:pt x="1763" y="1675"/>
                    <a:pt x="4200" y="2540"/>
                    <a:pt x="5822" y="2540"/>
                  </a:cubicBezTo>
                  <a:cubicBezTo>
                    <a:pt x="6874" y="2540"/>
                    <a:pt x="7583" y="2176"/>
                    <a:pt x="7545" y="1201"/>
                  </a:cubicBezTo>
                  <a:cubicBezTo>
                    <a:pt x="7508" y="289"/>
                    <a:pt x="6478" y="0"/>
                    <a:pt x="5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9"/>
            <p:cNvSpPr/>
            <p:nvPr/>
          </p:nvSpPr>
          <p:spPr>
            <a:xfrm>
              <a:off x="4954700" y="968575"/>
              <a:ext cx="183375" cy="72000"/>
            </a:xfrm>
            <a:custGeom>
              <a:avLst/>
              <a:gdLst/>
              <a:ahLst/>
              <a:cxnLst/>
              <a:rect l="l" t="t" r="r" b="b"/>
              <a:pathLst>
                <a:path w="7335" h="2880" extrusionOk="0">
                  <a:moveTo>
                    <a:pt x="0" y="2728"/>
                  </a:moveTo>
                  <a:cubicBezTo>
                    <a:pt x="0" y="2728"/>
                    <a:pt x="0" y="2728"/>
                    <a:pt x="0" y="2728"/>
                  </a:cubicBezTo>
                  <a:cubicBezTo>
                    <a:pt x="0" y="2728"/>
                    <a:pt x="0" y="2728"/>
                    <a:pt x="0" y="2728"/>
                  </a:cubicBezTo>
                  <a:lnTo>
                    <a:pt x="0" y="2728"/>
                  </a:lnTo>
                  <a:cubicBezTo>
                    <a:pt x="0" y="2728"/>
                    <a:pt x="0" y="2728"/>
                    <a:pt x="0" y="2728"/>
                  </a:cubicBezTo>
                  <a:close/>
                  <a:moveTo>
                    <a:pt x="5523" y="0"/>
                  </a:moveTo>
                  <a:cubicBezTo>
                    <a:pt x="3570" y="0"/>
                    <a:pt x="5" y="2727"/>
                    <a:pt x="0" y="2728"/>
                  </a:cubicBezTo>
                  <a:lnTo>
                    <a:pt x="0" y="2728"/>
                  </a:lnTo>
                  <a:cubicBezTo>
                    <a:pt x="765" y="2819"/>
                    <a:pt x="1637" y="2879"/>
                    <a:pt x="2494" y="2879"/>
                  </a:cubicBezTo>
                  <a:cubicBezTo>
                    <a:pt x="4975" y="2879"/>
                    <a:pt x="7334" y="2377"/>
                    <a:pt x="6636" y="669"/>
                  </a:cubicBezTo>
                  <a:cubicBezTo>
                    <a:pt x="6440" y="190"/>
                    <a:pt x="6038" y="0"/>
                    <a:pt x="5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9"/>
            <p:cNvSpPr/>
            <p:nvPr/>
          </p:nvSpPr>
          <p:spPr>
            <a:xfrm>
              <a:off x="4757575" y="1023350"/>
              <a:ext cx="237500" cy="175000"/>
            </a:xfrm>
            <a:custGeom>
              <a:avLst/>
              <a:gdLst/>
              <a:ahLst/>
              <a:cxnLst/>
              <a:rect l="l" t="t" r="r" b="b"/>
              <a:pathLst>
                <a:path w="9500" h="7000" extrusionOk="0">
                  <a:moveTo>
                    <a:pt x="5407" y="0"/>
                  </a:moveTo>
                  <a:cubicBezTo>
                    <a:pt x="5069" y="0"/>
                    <a:pt x="4795" y="55"/>
                    <a:pt x="4599" y="116"/>
                  </a:cubicBezTo>
                  <a:cubicBezTo>
                    <a:pt x="4597" y="116"/>
                    <a:pt x="1" y="1103"/>
                    <a:pt x="3447" y="4726"/>
                  </a:cubicBezTo>
                  <a:cubicBezTo>
                    <a:pt x="5095" y="6460"/>
                    <a:pt x="6332" y="7000"/>
                    <a:pt x="7207" y="7000"/>
                  </a:cubicBezTo>
                  <a:cubicBezTo>
                    <a:pt x="8161" y="7000"/>
                    <a:pt x="8684" y="6359"/>
                    <a:pt x="8840" y="5925"/>
                  </a:cubicBezTo>
                  <a:cubicBezTo>
                    <a:pt x="9081" y="5259"/>
                    <a:pt x="9500" y="3412"/>
                    <a:pt x="8835" y="2029"/>
                  </a:cubicBezTo>
                  <a:cubicBezTo>
                    <a:pt x="8689" y="1724"/>
                    <a:pt x="8490" y="1442"/>
                    <a:pt x="8223" y="1199"/>
                  </a:cubicBezTo>
                  <a:cubicBezTo>
                    <a:pt x="8190" y="1168"/>
                    <a:pt x="8156" y="1138"/>
                    <a:pt x="8121" y="1110"/>
                  </a:cubicBezTo>
                  <a:cubicBezTo>
                    <a:pt x="8013" y="1022"/>
                    <a:pt x="7907" y="940"/>
                    <a:pt x="7803" y="865"/>
                  </a:cubicBezTo>
                  <a:cubicBezTo>
                    <a:pt x="7794" y="858"/>
                    <a:pt x="7783" y="851"/>
                    <a:pt x="7775" y="844"/>
                  </a:cubicBezTo>
                  <a:cubicBezTo>
                    <a:pt x="7589" y="712"/>
                    <a:pt x="7407" y="599"/>
                    <a:pt x="7231" y="502"/>
                  </a:cubicBezTo>
                  <a:cubicBezTo>
                    <a:pt x="6841" y="288"/>
                    <a:pt x="6477" y="157"/>
                    <a:pt x="6147" y="85"/>
                  </a:cubicBezTo>
                  <a:cubicBezTo>
                    <a:pt x="5876" y="24"/>
                    <a:pt x="5628" y="0"/>
                    <a:pt x="5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9"/>
            <p:cNvSpPr/>
            <p:nvPr/>
          </p:nvSpPr>
          <p:spPr>
            <a:xfrm>
              <a:off x="4817975" y="1025450"/>
              <a:ext cx="134600" cy="79450"/>
            </a:xfrm>
            <a:custGeom>
              <a:avLst/>
              <a:gdLst/>
              <a:ahLst/>
              <a:cxnLst/>
              <a:rect l="l" t="t" r="r" b="b"/>
              <a:pathLst>
                <a:path w="5384" h="3178" extrusionOk="0">
                  <a:moveTo>
                    <a:pt x="3728" y="1"/>
                  </a:moveTo>
                  <a:cubicBezTo>
                    <a:pt x="1671" y="584"/>
                    <a:pt x="1" y="1519"/>
                    <a:pt x="902" y="2780"/>
                  </a:cubicBezTo>
                  <a:cubicBezTo>
                    <a:pt x="1102" y="3057"/>
                    <a:pt x="1370" y="3178"/>
                    <a:pt x="1683" y="3178"/>
                  </a:cubicBezTo>
                  <a:cubicBezTo>
                    <a:pt x="1694" y="3178"/>
                    <a:pt x="1705" y="3178"/>
                    <a:pt x="1717" y="3177"/>
                  </a:cubicBezTo>
                  <a:cubicBezTo>
                    <a:pt x="2705" y="3155"/>
                    <a:pt x="4122" y="2000"/>
                    <a:pt x="5185" y="976"/>
                  </a:cubicBezTo>
                  <a:cubicBezTo>
                    <a:pt x="5254" y="910"/>
                    <a:pt x="5320" y="846"/>
                    <a:pt x="5383" y="781"/>
                  </a:cubicBezTo>
                  <a:cubicBezTo>
                    <a:pt x="5376" y="775"/>
                    <a:pt x="5365" y="767"/>
                    <a:pt x="5356" y="760"/>
                  </a:cubicBezTo>
                  <a:cubicBezTo>
                    <a:pt x="5171" y="628"/>
                    <a:pt x="4989" y="516"/>
                    <a:pt x="4813" y="418"/>
                  </a:cubicBezTo>
                  <a:cubicBezTo>
                    <a:pt x="4423" y="204"/>
                    <a:pt x="4059" y="73"/>
                    <a:pt x="3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9"/>
            <p:cNvSpPr/>
            <p:nvPr/>
          </p:nvSpPr>
          <p:spPr>
            <a:xfrm>
              <a:off x="4850800" y="1035875"/>
              <a:ext cx="112350" cy="114900"/>
            </a:xfrm>
            <a:custGeom>
              <a:avLst/>
              <a:gdLst/>
              <a:ahLst/>
              <a:cxnLst/>
              <a:rect l="l" t="t" r="r" b="b"/>
              <a:pathLst>
                <a:path w="4494" h="4596" extrusionOk="0">
                  <a:moveTo>
                    <a:pt x="3501" y="1"/>
                  </a:moveTo>
                  <a:cubicBezTo>
                    <a:pt x="2190" y="860"/>
                    <a:pt x="941" y="1867"/>
                    <a:pt x="406" y="2759"/>
                  </a:cubicBezTo>
                  <a:cubicBezTo>
                    <a:pt x="7" y="3419"/>
                    <a:pt x="1" y="4014"/>
                    <a:pt x="646" y="4439"/>
                  </a:cubicBezTo>
                  <a:cubicBezTo>
                    <a:pt x="809" y="4547"/>
                    <a:pt x="979" y="4596"/>
                    <a:pt x="1153" y="4596"/>
                  </a:cubicBezTo>
                  <a:cubicBezTo>
                    <a:pt x="1464" y="4596"/>
                    <a:pt x="1787" y="4437"/>
                    <a:pt x="2109" y="4174"/>
                  </a:cubicBezTo>
                  <a:cubicBezTo>
                    <a:pt x="2997" y="3448"/>
                    <a:pt x="3882" y="1919"/>
                    <a:pt x="4493" y="699"/>
                  </a:cubicBezTo>
                  <a:cubicBezTo>
                    <a:pt x="4460" y="667"/>
                    <a:pt x="4426" y="638"/>
                    <a:pt x="4390" y="609"/>
                  </a:cubicBezTo>
                  <a:cubicBezTo>
                    <a:pt x="4283" y="521"/>
                    <a:pt x="4177" y="439"/>
                    <a:pt x="4073" y="364"/>
                  </a:cubicBezTo>
                  <a:cubicBezTo>
                    <a:pt x="4064" y="357"/>
                    <a:pt x="4053" y="350"/>
                    <a:pt x="4045" y="343"/>
                  </a:cubicBezTo>
                  <a:cubicBezTo>
                    <a:pt x="3859" y="211"/>
                    <a:pt x="3677" y="98"/>
                    <a:pt x="3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9"/>
            <p:cNvSpPr/>
            <p:nvPr/>
          </p:nvSpPr>
          <p:spPr>
            <a:xfrm>
              <a:off x="4900925" y="1044450"/>
              <a:ext cx="77500" cy="118550"/>
            </a:xfrm>
            <a:custGeom>
              <a:avLst/>
              <a:gdLst/>
              <a:ahLst/>
              <a:cxnLst/>
              <a:rect l="l" t="t" r="r" b="b"/>
              <a:pathLst>
                <a:path w="3100" h="4742" extrusionOk="0">
                  <a:moveTo>
                    <a:pt x="2040" y="0"/>
                  </a:moveTo>
                  <a:cubicBezTo>
                    <a:pt x="1982" y="72"/>
                    <a:pt x="1926" y="144"/>
                    <a:pt x="1869" y="215"/>
                  </a:cubicBezTo>
                  <a:cubicBezTo>
                    <a:pt x="842" y="1513"/>
                    <a:pt x="1" y="2927"/>
                    <a:pt x="104" y="3831"/>
                  </a:cubicBezTo>
                  <a:cubicBezTo>
                    <a:pt x="154" y="4263"/>
                    <a:pt x="418" y="4579"/>
                    <a:pt x="981" y="4711"/>
                  </a:cubicBezTo>
                  <a:cubicBezTo>
                    <a:pt x="1068" y="4732"/>
                    <a:pt x="1152" y="4741"/>
                    <a:pt x="1233" y="4741"/>
                  </a:cubicBezTo>
                  <a:cubicBezTo>
                    <a:pt x="2351" y="4741"/>
                    <a:pt x="2864" y="2867"/>
                    <a:pt x="3099" y="1185"/>
                  </a:cubicBezTo>
                  <a:cubicBezTo>
                    <a:pt x="2954" y="880"/>
                    <a:pt x="2754" y="598"/>
                    <a:pt x="2488" y="356"/>
                  </a:cubicBezTo>
                  <a:cubicBezTo>
                    <a:pt x="2455" y="324"/>
                    <a:pt x="2421" y="295"/>
                    <a:pt x="2385" y="266"/>
                  </a:cubicBezTo>
                  <a:cubicBezTo>
                    <a:pt x="2278" y="178"/>
                    <a:pt x="2172" y="96"/>
                    <a:pt x="2068" y="21"/>
                  </a:cubicBezTo>
                  <a:cubicBezTo>
                    <a:pt x="2059" y="14"/>
                    <a:pt x="2048" y="7"/>
                    <a:pt x="20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9"/>
            <p:cNvSpPr/>
            <p:nvPr/>
          </p:nvSpPr>
          <p:spPr>
            <a:xfrm>
              <a:off x="4932650" y="765775"/>
              <a:ext cx="200900" cy="272225"/>
            </a:xfrm>
            <a:custGeom>
              <a:avLst/>
              <a:gdLst/>
              <a:ahLst/>
              <a:cxnLst/>
              <a:rect l="l" t="t" r="r" b="b"/>
              <a:pathLst>
                <a:path w="8036" h="10889" extrusionOk="0">
                  <a:moveTo>
                    <a:pt x="5370" y="0"/>
                  </a:moveTo>
                  <a:cubicBezTo>
                    <a:pt x="4822" y="0"/>
                    <a:pt x="4086" y="455"/>
                    <a:pt x="3153" y="1693"/>
                  </a:cubicBezTo>
                  <a:cubicBezTo>
                    <a:pt x="0" y="5877"/>
                    <a:pt x="333" y="10578"/>
                    <a:pt x="333" y="10578"/>
                  </a:cubicBezTo>
                  <a:cubicBezTo>
                    <a:pt x="447" y="10795"/>
                    <a:pt x="655" y="10888"/>
                    <a:pt x="931" y="10888"/>
                  </a:cubicBezTo>
                  <a:cubicBezTo>
                    <a:pt x="2044" y="10888"/>
                    <a:pt x="4266" y="9366"/>
                    <a:pt x="5943" y="8272"/>
                  </a:cubicBezTo>
                  <a:cubicBezTo>
                    <a:pt x="8036" y="6908"/>
                    <a:pt x="7732" y="6241"/>
                    <a:pt x="7277" y="5296"/>
                  </a:cubicBezTo>
                  <a:cubicBezTo>
                    <a:pt x="6822" y="4352"/>
                    <a:pt x="6701" y="3178"/>
                    <a:pt x="6580" y="1693"/>
                  </a:cubicBezTo>
                  <a:cubicBezTo>
                    <a:pt x="6510" y="838"/>
                    <a:pt x="6114"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9"/>
            <p:cNvSpPr/>
            <p:nvPr/>
          </p:nvSpPr>
          <p:spPr>
            <a:xfrm>
              <a:off x="4654725" y="906025"/>
              <a:ext cx="314025" cy="158450"/>
            </a:xfrm>
            <a:custGeom>
              <a:avLst/>
              <a:gdLst/>
              <a:ahLst/>
              <a:cxnLst/>
              <a:rect l="l" t="t" r="r" b="b"/>
              <a:pathLst>
                <a:path w="12561" h="6338" extrusionOk="0">
                  <a:moveTo>
                    <a:pt x="1671" y="0"/>
                  </a:moveTo>
                  <a:cubicBezTo>
                    <a:pt x="0" y="0"/>
                    <a:pt x="639" y="1230"/>
                    <a:pt x="1609" y="2118"/>
                  </a:cubicBezTo>
                  <a:cubicBezTo>
                    <a:pt x="2796" y="3208"/>
                    <a:pt x="3724" y="4083"/>
                    <a:pt x="4307" y="4987"/>
                  </a:cubicBezTo>
                  <a:cubicBezTo>
                    <a:pt x="4807" y="5764"/>
                    <a:pt x="5188" y="6338"/>
                    <a:pt x="6622" y="6338"/>
                  </a:cubicBezTo>
                  <a:cubicBezTo>
                    <a:pt x="6855" y="6338"/>
                    <a:pt x="7116" y="6322"/>
                    <a:pt x="7410" y="6291"/>
                  </a:cubicBezTo>
                  <a:cubicBezTo>
                    <a:pt x="9511" y="6060"/>
                    <a:pt x="12561" y="5817"/>
                    <a:pt x="11911" y="4745"/>
                  </a:cubicBezTo>
                  <a:cubicBezTo>
                    <a:pt x="11911" y="4745"/>
                    <a:pt x="8129" y="1325"/>
                    <a:pt x="3179" y="207"/>
                  </a:cubicBezTo>
                  <a:cubicBezTo>
                    <a:pt x="2543" y="63"/>
                    <a:pt x="2048" y="0"/>
                    <a:pt x="1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9"/>
            <p:cNvSpPr/>
            <p:nvPr/>
          </p:nvSpPr>
          <p:spPr>
            <a:xfrm>
              <a:off x="4654725" y="758075"/>
              <a:ext cx="524600" cy="447975"/>
            </a:xfrm>
            <a:custGeom>
              <a:avLst/>
              <a:gdLst/>
              <a:ahLst/>
              <a:cxnLst/>
              <a:rect l="l" t="t" r="r" b="b"/>
              <a:pathLst>
                <a:path w="20984" h="17919" extrusionOk="0">
                  <a:moveTo>
                    <a:pt x="12341" y="11166"/>
                  </a:moveTo>
                  <a:lnTo>
                    <a:pt x="12341" y="11166"/>
                  </a:lnTo>
                  <a:cubicBezTo>
                    <a:pt x="12237" y="11186"/>
                    <a:pt x="12139" y="11195"/>
                    <a:pt x="12049" y="11195"/>
                  </a:cubicBezTo>
                  <a:cubicBezTo>
                    <a:pt x="12002" y="11195"/>
                    <a:pt x="11956" y="11192"/>
                    <a:pt x="11913" y="11187"/>
                  </a:cubicBezTo>
                  <a:cubicBezTo>
                    <a:pt x="11869" y="11246"/>
                    <a:pt x="11811" y="11301"/>
                    <a:pt x="11737" y="11353"/>
                  </a:cubicBezTo>
                  <a:cubicBezTo>
                    <a:pt x="11787" y="11386"/>
                    <a:pt x="11836" y="11420"/>
                    <a:pt x="11886" y="11455"/>
                  </a:cubicBezTo>
                  <a:cubicBezTo>
                    <a:pt x="11895" y="11461"/>
                    <a:pt x="11906" y="11467"/>
                    <a:pt x="11913" y="11476"/>
                  </a:cubicBezTo>
                  <a:cubicBezTo>
                    <a:pt x="12018" y="11551"/>
                    <a:pt x="12126" y="11633"/>
                    <a:pt x="12232" y="11721"/>
                  </a:cubicBezTo>
                  <a:cubicBezTo>
                    <a:pt x="12255" y="11741"/>
                    <a:pt x="12277" y="11759"/>
                    <a:pt x="12299" y="11779"/>
                  </a:cubicBezTo>
                  <a:cubicBezTo>
                    <a:pt x="12299" y="11764"/>
                    <a:pt x="12298" y="11750"/>
                    <a:pt x="12298" y="11735"/>
                  </a:cubicBezTo>
                  <a:cubicBezTo>
                    <a:pt x="12298" y="11534"/>
                    <a:pt x="12313" y="11345"/>
                    <a:pt x="12341" y="11166"/>
                  </a:cubicBezTo>
                  <a:close/>
                  <a:moveTo>
                    <a:pt x="16487" y="309"/>
                  </a:moveTo>
                  <a:cubicBezTo>
                    <a:pt x="17230" y="309"/>
                    <a:pt x="17626" y="1146"/>
                    <a:pt x="17697" y="2001"/>
                  </a:cubicBezTo>
                  <a:cubicBezTo>
                    <a:pt x="17818" y="3486"/>
                    <a:pt x="17939" y="4660"/>
                    <a:pt x="18394" y="5604"/>
                  </a:cubicBezTo>
                  <a:cubicBezTo>
                    <a:pt x="18767" y="6379"/>
                    <a:pt x="19037" y="6967"/>
                    <a:pt x="17970" y="7905"/>
                  </a:cubicBezTo>
                  <a:cubicBezTo>
                    <a:pt x="19011" y="8089"/>
                    <a:pt x="19951" y="8775"/>
                    <a:pt x="20275" y="10520"/>
                  </a:cubicBezTo>
                  <a:cubicBezTo>
                    <a:pt x="20984" y="14346"/>
                    <a:pt x="18899" y="15145"/>
                    <a:pt x="17522" y="15145"/>
                  </a:cubicBezTo>
                  <a:cubicBezTo>
                    <a:pt x="17251" y="15145"/>
                    <a:pt x="17006" y="15116"/>
                    <a:pt x="16817" y="15071"/>
                  </a:cubicBezTo>
                  <a:cubicBezTo>
                    <a:pt x="16045" y="14887"/>
                    <a:pt x="14279" y="14309"/>
                    <a:pt x="13199" y="13373"/>
                  </a:cubicBezTo>
                  <a:lnTo>
                    <a:pt x="13199" y="13373"/>
                  </a:lnTo>
                  <a:cubicBezTo>
                    <a:pt x="13476" y="14615"/>
                    <a:pt x="13154" y="15982"/>
                    <a:pt x="12954" y="16536"/>
                  </a:cubicBezTo>
                  <a:cubicBezTo>
                    <a:pt x="12798" y="16970"/>
                    <a:pt x="12275" y="17610"/>
                    <a:pt x="11322" y="17610"/>
                  </a:cubicBezTo>
                  <a:cubicBezTo>
                    <a:pt x="10447" y="17610"/>
                    <a:pt x="9209" y="17070"/>
                    <a:pt x="7562" y="15336"/>
                  </a:cubicBezTo>
                  <a:cubicBezTo>
                    <a:pt x="6248" y="13954"/>
                    <a:pt x="6104" y="12956"/>
                    <a:pt x="6427" y="12249"/>
                  </a:cubicBezTo>
                  <a:cubicBezTo>
                    <a:pt x="5152" y="12200"/>
                    <a:pt x="4783" y="11644"/>
                    <a:pt x="4305" y="10904"/>
                  </a:cubicBezTo>
                  <a:cubicBezTo>
                    <a:pt x="3724" y="10000"/>
                    <a:pt x="2797" y="9125"/>
                    <a:pt x="1608" y="8035"/>
                  </a:cubicBezTo>
                  <a:cubicBezTo>
                    <a:pt x="640" y="7145"/>
                    <a:pt x="1" y="5916"/>
                    <a:pt x="1671" y="5916"/>
                  </a:cubicBezTo>
                  <a:cubicBezTo>
                    <a:pt x="2048" y="5916"/>
                    <a:pt x="2544" y="5980"/>
                    <a:pt x="3180" y="6123"/>
                  </a:cubicBezTo>
                  <a:cubicBezTo>
                    <a:pt x="7099" y="7008"/>
                    <a:pt x="10286" y="9336"/>
                    <a:pt x="11443" y="10266"/>
                  </a:cubicBezTo>
                  <a:cubicBezTo>
                    <a:pt x="11472" y="8857"/>
                    <a:pt x="11804" y="5270"/>
                    <a:pt x="14271" y="1997"/>
                  </a:cubicBezTo>
                  <a:cubicBezTo>
                    <a:pt x="15203" y="763"/>
                    <a:pt x="15938" y="309"/>
                    <a:pt x="16487" y="309"/>
                  </a:cubicBezTo>
                  <a:close/>
                  <a:moveTo>
                    <a:pt x="16487" y="1"/>
                  </a:moveTo>
                  <a:cubicBezTo>
                    <a:pt x="16129" y="1"/>
                    <a:pt x="15743" y="150"/>
                    <a:pt x="15341" y="441"/>
                  </a:cubicBezTo>
                  <a:cubicBezTo>
                    <a:pt x="14927" y="742"/>
                    <a:pt x="14484" y="1203"/>
                    <a:pt x="14023" y="1815"/>
                  </a:cubicBezTo>
                  <a:cubicBezTo>
                    <a:pt x="12932" y="3263"/>
                    <a:pt x="12133" y="4924"/>
                    <a:pt x="11644" y="6753"/>
                  </a:cubicBezTo>
                  <a:cubicBezTo>
                    <a:pt x="11340" y="7893"/>
                    <a:pt x="11211" y="8898"/>
                    <a:pt x="11159" y="9658"/>
                  </a:cubicBezTo>
                  <a:cubicBezTo>
                    <a:pt x="9707" y="8558"/>
                    <a:pt x="6771" y="6620"/>
                    <a:pt x="3246" y="5823"/>
                  </a:cubicBezTo>
                  <a:cubicBezTo>
                    <a:pt x="2618" y="5681"/>
                    <a:pt x="2087" y="5609"/>
                    <a:pt x="1670" y="5609"/>
                  </a:cubicBezTo>
                  <a:cubicBezTo>
                    <a:pt x="1335" y="5609"/>
                    <a:pt x="1070" y="5653"/>
                    <a:pt x="860" y="5746"/>
                  </a:cubicBezTo>
                  <a:cubicBezTo>
                    <a:pt x="567" y="5872"/>
                    <a:pt x="441" y="6068"/>
                    <a:pt x="384" y="6212"/>
                  </a:cubicBezTo>
                  <a:cubicBezTo>
                    <a:pt x="269" y="6509"/>
                    <a:pt x="334" y="6870"/>
                    <a:pt x="577" y="7286"/>
                  </a:cubicBezTo>
                  <a:cubicBezTo>
                    <a:pt x="763" y="7605"/>
                    <a:pt x="1048" y="7943"/>
                    <a:pt x="1399" y="8265"/>
                  </a:cubicBezTo>
                  <a:cubicBezTo>
                    <a:pt x="2598" y="9363"/>
                    <a:pt x="3488" y="10209"/>
                    <a:pt x="4046" y="11073"/>
                  </a:cubicBezTo>
                  <a:cubicBezTo>
                    <a:pt x="4278" y="11434"/>
                    <a:pt x="4519" y="11808"/>
                    <a:pt x="4880" y="12083"/>
                  </a:cubicBezTo>
                  <a:cubicBezTo>
                    <a:pt x="5189" y="12319"/>
                    <a:pt x="5554" y="12462"/>
                    <a:pt x="6014" y="12525"/>
                  </a:cubicBezTo>
                  <a:cubicBezTo>
                    <a:pt x="5940" y="12874"/>
                    <a:pt x="5965" y="13245"/>
                    <a:pt x="6086" y="13633"/>
                  </a:cubicBezTo>
                  <a:cubicBezTo>
                    <a:pt x="6176" y="13923"/>
                    <a:pt x="6324" y="14228"/>
                    <a:pt x="6525" y="14539"/>
                  </a:cubicBezTo>
                  <a:cubicBezTo>
                    <a:pt x="6735" y="14862"/>
                    <a:pt x="7008" y="15203"/>
                    <a:pt x="7337" y="15550"/>
                  </a:cubicBezTo>
                  <a:cubicBezTo>
                    <a:pt x="8125" y="16378"/>
                    <a:pt x="8880" y="16999"/>
                    <a:pt x="9579" y="17392"/>
                  </a:cubicBezTo>
                  <a:cubicBezTo>
                    <a:pt x="10200" y="17742"/>
                    <a:pt x="10785" y="17918"/>
                    <a:pt x="11321" y="17918"/>
                  </a:cubicBezTo>
                  <a:cubicBezTo>
                    <a:pt x="11812" y="17918"/>
                    <a:pt x="12265" y="17765"/>
                    <a:pt x="12628" y="17477"/>
                  </a:cubicBezTo>
                  <a:cubicBezTo>
                    <a:pt x="12908" y="17253"/>
                    <a:pt x="13132" y="16949"/>
                    <a:pt x="13244" y="16641"/>
                  </a:cubicBezTo>
                  <a:cubicBezTo>
                    <a:pt x="13430" y="16128"/>
                    <a:pt x="13668" y="15105"/>
                    <a:pt x="13603" y="14057"/>
                  </a:cubicBezTo>
                  <a:lnTo>
                    <a:pt x="13603" y="14057"/>
                  </a:lnTo>
                  <a:cubicBezTo>
                    <a:pt x="14669" y="14749"/>
                    <a:pt x="16019" y="15197"/>
                    <a:pt x="16747" y="15369"/>
                  </a:cubicBezTo>
                  <a:cubicBezTo>
                    <a:pt x="16979" y="15424"/>
                    <a:pt x="17248" y="15453"/>
                    <a:pt x="17522" y="15453"/>
                  </a:cubicBezTo>
                  <a:cubicBezTo>
                    <a:pt x="17959" y="15453"/>
                    <a:pt x="18393" y="15379"/>
                    <a:pt x="18774" y="15237"/>
                  </a:cubicBezTo>
                  <a:cubicBezTo>
                    <a:pt x="19256" y="15057"/>
                    <a:pt x="19659" y="14777"/>
                    <a:pt x="19972" y="14401"/>
                  </a:cubicBezTo>
                  <a:cubicBezTo>
                    <a:pt x="20313" y="13989"/>
                    <a:pt x="20541" y="13469"/>
                    <a:pt x="20650" y="12854"/>
                  </a:cubicBezTo>
                  <a:cubicBezTo>
                    <a:pt x="20770" y="12177"/>
                    <a:pt x="20745" y="11373"/>
                    <a:pt x="20575" y="10464"/>
                  </a:cubicBezTo>
                  <a:cubicBezTo>
                    <a:pt x="20413" y="9589"/>
                    <a:pt x="20089" y="8900"/>
                    <a:pt x="19610" y="8411"/>
                  </a:cubicBezTo>
                  <a:cubicBezTo>
                    <a:pt x="19317" y="8112"/>
                    <a:pt x="18965" y="7889"/>
                    <a:pt x="18563" y="7744"/>
                  </a:cubicBezTo>
                  <a:cubicBezTo>
                    <a:pt x="18860" y="7398"/>
                    <a:pt x="19009" y="7062"/>
                    <a:pt x="19028" y="6709"/>
                  </a:cubicBezTo>
                  <a:cubicBezTo>
                    <a:pt x="19052" y="6263"/>
                    <a:pt x="18857" y="5860"/>
                    <a:pt x="18670" y="5470"/>
                  </a:cubicBezTo>
                  <a:cubicBezTo>
                    <a:pt x="18243" y="4583"/>
                    <a:pt x="18124" y="3461"/>
                    <a:pt x="18003" y="1975"/>
                  </a:cubicBezTo>
                  <a:cubicBezTo>
                    <a:pt x="17962" y="1473"/>
                    <a:pt x="17820" y="1010"/>
                    <a:pt x="17604" y="669"/>
                  </a:cubicBezTo>
                  <a:cubicBezTo>
                    <a:pt x="17475" y="467"/>
                    <a:pt x="17321" y="307"/>
                    <a:pt x="17145" y="195"/>
                  </a:cubicBezTo>
                  <a:cubicBezTo>
                    <a:pt x="16946" y="65"/>
                    <a:pt x="16724" y="1"/>
                    <a:pt x="164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9"/>
            <p:cNvSpPr/>
            <p:nvPr/>
          </p:nvSpPr>
          <p:spPr>
            <a:xfrm>
              <a:off x="4945950" y="811825"/>
              <a:ext cx="166475" cy="213650"/>
            </a:xfrm>
            <a:custGeom>
              <a:avLst/>
              <a:gdLst/>
              <a:ahLst/>
              <a:cxnLst/>
              <a:rect l="l" t="t" r="r" b="b"/>
              <a:pathLst>
                <a:path w="6659" h="8546" extrusionOk="0">
                  <a:moveTo>
                    <a:pt x="4106" y="0"/>
                  </a:moveTo>
                  <a:cubicBezTo>
                    <a:pt x="1835" y="0"/>
                    <a:pt x="0" y="8546"/>
                    <a:pt x="0" y="8546"/>
                  </a:cubicBezTo>
                  <a:cubicBezTo>
                    <a:pt x="6659" y="2231"/>
                    <a:pt x="6031" y="550"/>
                    <a:pt x="4380" y="42"/>
                  </a:cubicBezTo>
                  <a:cubicBezTo>
                    <a:pt x="4288" y="14"/>
                    <a:pt x="4196" y="0"/>
                    <a:pt x="4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9"/>
            <p:cNvSpPr/>
            <p:nvPr/>
          </p:nvSpPr>
          <p:spPr>
            <a:xfrm>
              <a:off x="4944475" y="908025"/>
              <a:ext cx="159050" cy="116500"/>
            </a:xfrm>
            <a:custGeom>
              <a:avLst/>
              <a:gdLst/>
              <a:ahLst/>
              <a:cxnLst/>
              <a:rect l="l" t="t" r="r" b="b"/>
              <a:pathLst>
                <a:path w="6362" h="4660" extrusionOk="0">
                  <a:moveTo>
                    <a:pt x="4827" y="1"/>
                  </a:moveTo>
                  <a:cubicBezTo>
                    <a:pt x="3117" y="1"/>
                    <a:pt x="1" y="4659"/>
                    <a:pt x="1" y="4659"/>
                  </a:cubicBezTo>
                  <a:cubicBezTo>
                    <a:pt x="6361" y="2242"/>
                    <a:pt x="6346" y="946"/>
                    <a:pt x="5299" y="154"/>
                  </a:cubicBezTo>
                  <a:cubicBezTo>
                    <a:pt x="5159" y="49"/>
                    <a:pt x="5000" y="1"/>
                    <a:pt x="4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9"/>
            <p:cNvSpPr/>
            <p:nvPr/>
          </p:nvSpPr>
          <p:spPr>
            <a:xfrm>
              <a:off x="4724650" y="941275"/>
              <a:ext cx="210450" cy="90200"/>
            </a:xfrm>
            <a:custGeom>
              <a:avLst/>
              <a:gdLst/>
              <a:ahLst/>
              <a:cxnLst/>
              <a:rect l="l" t="t" r="r" b="b"/>
              <a:pathLst>
                <a:path w="8418" h="3608" extrusionOk="0">
                  <a:moveTo>
                    <a:pt x="1670" y="1"/>
                  </a:moveTo>
                  <a:cubicBezTo>
                    <a:pt x="1331" y="1"/>
                    <a:pt x="1057" y="95"/>
                    <a:pt x="880" y="313"/>
                  </a:cubicBezTo>
                  <a:cubicBezTo>
                    <a:pt x="1" y="1398"/>
                    <a:pt x="454" y="2741"/>
                    <a:pt x="8417" y="3608"/>
                  </a:cubicBezTo>
                  <a:cubicBezTo>
                    <a:pt x="8417" y="3608"/>
                    <a:pt x="3775" y="1"/>
                    <a:pt x="1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9"/>
            <p:cNvSpPr/>
            <p:nvPr/>
          </p:nvSpPr>
          <p:spPr>
            <a:xfrm>
              <a:off x="4779275" y="1007325"/>
              <a:ext cx="156350" cy="42225"/>
            </a:xfrm>
            <a:custGeom>
              <a:avLst/>
              <a:gdLst/>
              <a:ahLst/>
              <a:cxnLst/>
              <a:rect l="l" t="t" r="r" b="b"/>
              <a:pathLst>
                <a:path w="6254" h="1689" extrusionOk="0">
                  <a:moveTo>
                    <a:pt x="1580" y="0"/>
                  </a:moveTo>
                  <a:cubicBezTo>
                    <a:pt x="864" y="0"/>
                    <a:pt x="318" y="145"/>
                    <a:pt x="190" y="549"/>
                  </a:cubicBezTo>
                  <a:cubicBezTo>
                    <a:pt x="1" y="1149"/>
                    <a:pt x="180" y="1688"/>
                    <a:pt x="1651" y="1688"/>
                  </a:cubicBezTo>
                  <a:cubicBezTo>
                    <a:pt x="2585" y="1688"/>
                    <a:pt x="4041" y="1471"/>
                    <a:pt x="6253" y="914"/>
                  </a:cubicBezTo>
                  <a:cubicBezTo>
                    <a:pt x="6253" y="914"/>
                    <a:pt x="3380" y="0"/>
                    <a:pt x="1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9"/>
            <p:cNvSpPr/>
            <p:nvPr/>
          </p:nvSpPr>
          <p:spPr>
            <a:xfrm>
              <a:off x="4949575" y="1047300"/>
              <a:ext cx="79800" cy="111975"/>
            </a:xfrm>
            <a:custGeom>
              <a:avLst/>
              <a:gdLst/>
              <a:ahLst/>
              <a:cxnLst/>
              <a:rect l="l" t="t" r="r" b="b"/>
              <a:pathLst>
                <a:path w="3192" h="4479" extrusionOk="0">
                  <a:moveTo>
                    <a:pt x="374" y="0"/>
                  </a:moveTo>
                  <a:cubicBezTo>
                    <a:pt x="342" y="0"/>
                    <a:pt x="314" y="7"/>
                    <a:pt x="289" y="22"/>
                  </a:cubicBezTo>
                  <a:cubicBezTo>
                    <a:pt x="1" y="190"/>
                    <a:pt x="351" y="1322"/>
                    <a:pt x="1074" y="2547"/>
                  </a:cubicBezTo>
                  <a:cubicBezTo>
                    <a:pt x="1734" y="3668"/>
                    <a:pt x="2475" y="4479"/>
                    <a:pt x="2818" y="4479"/>
                  </a:cubicBezTo>
                  <a:cubicBezTo>
                    <a:pt x="2850" y="4479"/>
                    <a:pt x="2879" y="4472"/>
                    <a:pt x="2903" y="4457"/>
                  </a:cubicBezTo>
                  <a:cubicBezTo>
                    <a:pt x="3192" y="4289"/>
                    <a:pt x="2842" y="3157"/>
                    <a:pt x="2118" y="1932"/>
                  </a:cubicBezTo>
                  <a:cubicBezTo>
                    <a:pt x="1457" y="811"/>
                    <a:pt x="715"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9"/>
            <p:cNvSpPr/>
            <p:nvPr/>
          </p:nvSpPr>
          <p:spPr>
            <a:xfrm>
              <a:off x="4935725" y="1027375"/>
              <a:ext cx="43525" cy="51650"/>
            </a:xfrm>
            <a:custGeom>
              <a:avLst/>
              <a:gdLst/>
              <a:ahLst/>
              <a:cxnLst/>
              <a:rect l="l" t="t" r="r" b="b"/>
              <a:pathLst>
                <a:path w="1741" h="2066" extrusionOk="0">
                  <a:moveTo>
                    <a:pt x="473" y="0"/>
                  </a:moveTo>
                  <a:cubicBezTo>
                    <a:pt x="407" y="0"/>
                    <a:pt x="345" y="16"/>
                    <a:pt x="290" y="48"/>
                  </a:cubicBezTo>
                  <a:cubicBezTo>
                    <a:pt x="1" y="219"/>
                    <a:pt x="27" y="798"/>
                    <a:pt x="348" y="1342"/>
                  </a:cubicBezTo>
                  <a:cubicBezTo>
                    <a:pt x="609" y="1782"/>
                    <a:pt x="982" y="2066"/>
                    <a:pt x="1268" y="2066"/>
                  </a:cubicBezTo>
                  <a:cubicBezTo>
                    <a:pt x="1335" y="2066"/>
                    <a:pt x="1397" y="2050"/>
                    <a:pt x="1452" y="2018"/>
                  </a:cubicBezTo>
                  <a:cubicBezTo>
                    <a:pt x="1741" y="1847"/>
                    <a:pt x="1714" y="1268"/>
                    <a:pt x="1394" y="724"/>
                  </a:cubicBezTo>
                  <a:cubicBezTo>
                    <a:pt x="1134" y="284"/>
                    <a:pt x="760" y="0"/>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9"/>
            <p:cNvSpPr/>
            <p:nvPr/>
          </p:nvSpPr>
          <p:spPr>
            <a:xfrm>
              <a:off x="4868400" y="840025"/>
              <a:ext cx="70900" cy="151300"/>
            </a:xfrm>
            <a:custGeom>
              <a:avLst/>
              <a:gdLst/>
              <a:ahLst/>
              <a:cxnLst/>
              <a:rect l="l" t="t" r="r" b="b"/>
              <a:pathLst>
                <a:path w="2836" h="6052" fill="none" extrusionOk="0">
                  <a:moveTo>
                    <a:pt x="2446" y="6051"/>
                  </a:moveTo>
                  <a:cubicBezTo>
                    <a:pt x="2446" y="6051"/>
                    <a:pt x="2836" y="1030"/>
                    <a:pt x="1433" y="514"/>
                  </a:cubicBezTo>
                  <a:cubicBezTo>
                    <a:pt x="30" y="0"/>
                    <a:pt x="0" y="2953"/>
                    <a:pt x="1535" y="2413"/>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9"/>
            <p:cNvSpPr/>
            <p:nvPr/>
          </p:nvSpPr>
          <p:spPr>
            <a:xfrm>
              <a:off x="4800100" y="875575"/>
              <a:ext cx="123750" cy="115750"/>
            </a:xfrm>
            <a:custGeom>
              <a:avLst/>
              <a:gdLst/>
              <a:ahLst/>
              <a:cxnLst/>
              <a:rect l="l" t="t" r="r" b="b"/>
              <a:pathLst>
                <a:path w="4950" h="4630" fill="none" extrusionOk="0">
                  <a:moveTo>
                    <a:pt x="4950" y="4629"/>
                  </a:moveTo>
                  <a:cubicBezTo>
                    <a:pt x="4950" y="4629"/>
                    <a:pt x="2963" y="1"/>
                    <a:pt x="1481" y="197"/>
                  </a:cubicBezTo>
                  <a:cubicBezTo>
                    <a:pt x="0" y="393"/>
                    <a:pt x="1345" y="3022"/>
                    <a:pt x="2452" y="183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9"/>
            <p:cNvSpPr/>
            <p:nvPr/>
          </p:nvSpPr>
          <p:spPr>
            <a:xfrm>
              <a:off x="4914500" y="991300"/>
              <a:ext cx="43525" cy="51675"/>
            </a:xfrm>
            <a:custGeom>
              <a:avLst/>
              <a:gdLst/>
              <a:ahLst/>
              <a:cxnLst/>
              <a:rect l="l" t="t" r="r" b="b"/>
              <a:pathLst>
                <a:path w="1741" h="2067" extrusionOk="0">
                  <a:moveTo>
                    <a:pt x="473" y="1"/>
                  </a:moveTo>
                  <a:cubicBezTo>
                    <a:pt x="406" y="1"/>
                    <a:pt x="344" y="16"/>
                    <a:pt x="289" y="48"/>
                  </a:cubicBezTo>
                  <a:cubicBezTo>
                    <a:pt x="1" y="219"/>
                    <a:pt x="27" y="798"/>
                    <a:pt x="348" y="1342"/>
                  </a:cubicBezTo>
                  <a:cubicBezTo>
                    <a:pt x="609" y="1783"/>
                    <a:pt x="983" y="2067"/>
                    <a:pt x="1269" y="2067"/>
                  </a:cubicBezTo>
                  <a:cubicBezTo>
                    <a:pt x="1335" y="2067"/>
                    <a:pt x="1397" y="2052"/>
                    <a:pt x="1451" y="2020"/>
                  </a:cubicBezTo>
                  <a:cubicBezTo>
                    <a:pt x="1740" y="1849"/>
                    <a:pt x="1714" y="1269"/>
                    <a:pt x="1394" y="726"/>
                  </a:cubicBezTo>
                  <a:cubicBezTo>
                    <a:pt x="1134" y="284"/>
                    <a:pt x="759" y="1"/>
                    <a:pt x="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9"/>
            <p:cNvSpPr/>
            <p:nvPr/>
          </p:nvSpPr>
          <p:spPr>
            <a:xfrm>
              <a:off x="4908900" y="983575"/>
              <a:ext cx="123650" cy="183375"/>
            </a:xfrm>
            <a:custGeom>
              <a:avLst/>
              <a:gdLst/>
              <a:ahLst/>
              <a:cxnLst/>
              <a:rect l="l" t="t" r="r" b="b"/>
              <a:pathLst>
                <a:path w="4946" h="7335" extrusionOk="0">
                  <a:moveTo>
                    <a:pt x="697" y="309"/>
                  </a:moveTo>
                  <a:cubicBezTo>
                    <a:pt x="983" y="309"/>
                    <a:pt x="1358" y="592"/>
                    <a:pt x="1618" y="1034"/>
                  </a:cubicBezTo>
                  <a:cubicBezTo>
                    <a:pt x="1785" y="1319"/>
                    <a:pt x="1872" y="1614"/>
                    <a:pt x="1875" y="1854"/>
                  </a:cubicBezTo>
                  <a:cubicBezTo>
                    <a:pt x="2085" y="1974"/>
                    <a:pt x="2299" y="2192"/>
                    <a:pt x="2468" y="2478"/>
                  </a:cubicBezTo>
                  <a:cubicBezTo>
                    <a:pt x="2577" y="2662"/>
                    <a:pt x="2652" y="2853"/>
                    <a:pt x="2691" y="3027"/>
                  </a:cubicBezTo>
                  <a:cubicBezTo>
                    <a:pt x="3017" y="3372"/>
                    <a:pt x="3393" y="3883"/>
                    <a:pt x="3745" y="4482"/>
                  </a:cubicBezTo>
                  <a:cubicBezTo>
                    <a:pt x="4469" y="5707"/>
                    <a:pt x="4819" y="6839"/>
                    <a:pt x="4530" y="7007"/>
                  </a:cubicBezTo>
                  <a:cubicBezTo>
                    <a:pt x="4505" y="7023"/>
                    <a:pt x="4476" y="7029"/>
                    <a:pt x="4444" y="7029"/>
                  </a:cubicBezTo>
                  <a:cubicBezTo>
                    <a:pt x="4102" y="7029"/>
                    <a:pt x="3360" y="6219"/>
                    <a:pt x="2699" y="5097"/>
                  </a:cubicBezTo>
                  <a:cubicBezTo>
                    <a:pt x="2409" y="4606"/>
                    <a:pt x="2179" y="4128"/>
                    <a:pt x="2026" y="3724"/>
                  </a:cubicBezTo>
                  <a:cubicBezTo>
                    <a:pt x="1813" y="3605"/>
                    <a:pt x="1592" y="3385"/>
                    <a:pt x="1421" y="3093"/>
                  </a:cubicBezTo>
                  <a:cubicBezTo>
                    <a:pt x="1253" y="2809"/>
                    <a:pt x="1166" y="2514"/>
                    <a:pt x="1163" y="2272"/>
                  </a:cubicBezTo>
                  <a:cubicBezTo>
                    <a:pt x="954" y="2153"/>
                    <a:pt x="739" y="1935"/>
                    <a:pt x="570" y="1649"/>
                  </a:cubicBezTo>
                  <a:cubicBezTo>
                    <a:pt x="249" y="1105"/>
                    <a:pt x="224" y="526"/>
                    <a:pt x="512" y="355"/>
                  </a:cubicBezTo>
                  <a:cubicBezTo>
                    <a:pt x="568" y="324"/>
                    <a:pt x="629" y="309"/>
                    <a:pt x="697" y="309"/>
                  </a:cubicBezTo>
                  <a:close/>
                  <a:moveTo>
                    <a:pt x="697" y="1"/>
                  </a:moveTo>
                  <a:cubicBezTo>
                    <a:pt x="573" y="1"/>
                    <a:pt x="458" y="30"/>
                    <a:pt x="358" y="90"/>
                  </a:cubicBezTo>
                  <a:cubicBezTo>
                    <a:pt x="227" y="167"/>
                    <a:pt x="128" y="288"/>
                    <a:pt x="69" y="442"/>
                  </a:cubicBezTo>
                  <a:cubicBezTo>
                    <a:pt x="21" y="569"/>
                    <a:pt x="0" y="713"/>
                    <a:pt x="7" y="875"/>
                  </a:cubicBezTo>
                  <a:cubicBezTo>
                    <a:pt x="21" y="1168"/>
                    <a:pt x="127" y="1498"/>
                    <a:pt x="307" y="1803"/>
                  </a:cubicBezTo>
                  <a:cubicBezTo>
                    <a:pt x="463" y="2066"/>
                    <a:pt x="659" y="2290"/>
                    <a:pt x="870" y="2445"/>
                  </a:cubicBezTo>
                  <a:cubicBezTo>
                    <a:pt x="903" y="2705"/>
                    <a:pt x="1003" y="2985"/>
                    <a:pt x="1157" y="3248"/>
                  </a:cubicBezTo>
                  <a:cubicBezTo>
                    <a:pt x="1327" y="3535"/>
                    <a:pt x="1544" y="3773"/>
                    <a:pt x="1778" y="3929"/>
                  </a:cubicBezTo>
                  <a:cubicBezTo>
                    <a:pt x="1942" y="4342"/>
                    <a:pt x="2168" y="4796"/>
                    <a:pt x="2435" y="5250"/>
                  </a:cubicBezTo>
                  <a:cubicBezTo>
                    <a:pt x="2763" y="5806"/>
                    <a:pt x="3128" y="6317"/>
                    <a:pt x="3463" y="6687"/>
                  </a:cubicBezTo>
                  <a:cubicBezTo>
                    <a:pt x="3634" y="6876"/>
                    <a:pt x="3794" y="7025"/>
                    <a:pt x="3938" y="7131"/>
                  </a:cubicBezTo>
                  <a:cubicBezTo>
                    <a:pt x="4125" y="7268"/>
                    <a:pt x="4290" y="7334"/>
                    <a:pt x="4444" y="7334"/>
                  </a:cubicBezTo>
                  <a:cubicBezTo>
                    <a:pt x="4532" y="7334"/>
                    <a:pt x="4614" y="7312"/>
                    <a:pt x="4685" y="7270"/>
                  </a:cubicBezTo>
                  <a:cubicBezTo>
                    <a:pt x="4806" y="7199"/>
                    <a:pt x="4945" y="7044"/>
                    <a:pt x="4938" y="6702"/>
                  </a:cubicBezTo>
                  <a:cubicBezTo>
                    <a:pt x="4933" y="6526"/>
                    <a:pt x="4890" y="6305"/>
                    <a:pt x="4810" y="6046"/>
                  </a:cubicBezTo>
                  <a:cubicBezTo>
                    <a:pt x="4654" y="5546"/>
                    <a:pt x="4371" y="4935"/>
                    <a:pt x="4009" y="4323"/>
                  </a:cubicBezTo>
                  <a:cubicBezTo>
                    <a:pt x="3677" y="3757"/>
                    <a:pt x="3309" y="3245"/>
                    <a:pt x="2969" y="2874"/>
                  </a:cubicBezTo>
                  <a:cubicBezTo>
                    <a:pt x="2918" y="2688"/>
                    <a:pt x="2837" y="2497"/>
                    <a:pt x="2732" y="2319"/>
                  </a:cubicBezTo>
                  <a:cubicBezTo>
                    <a:pt x="2577" y="2055"/>
                    <a:pt x="2381" y="1833"/>
                    <a:pt x="2169" y="1677"/>
                  </a:cubicBezTo>
                  <a:cubicBezTo>
                    <a:pt x="2136" y="1417"/>
                    <a:pt x="2036" y="1137"/>
                    <a:pt x="1882" y="875"/>
                  </a:cubicBezTo>
                  <a:cubicBezTo>
                    <a:pt x="1735" y="627"/>
                    <a:pt x="1554" y="415"/>
                    <a:pt x="1354" y="259"/>
                  </a:cubicBezTo>
                  <a:cubicBezTo>
                    <a:pt x="1135" y="91"/>
                    <a:pt x="907" y="1"/>
                    <a:pt x="69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1" name="Google Shape;1621;p49"/>
          <p:cNvGrpSpPr/>
          <p:nvPr/>
        </p:nvGrpSpPr>
        <p:grpSpPr>
          <a:xfrm>
            <a:off x="450822" y="1060404"/>
            <a:ext cx="1049184" cy="323946"/>
            <a:chOff x="3365625" y="629625"/>
            <a:chExt cx="408975" cy="126275"/>
          </a:xfrm>
        </p:grpSpPr>
        <p:sp>
          <p:nvSpPr>
            <p:cNvPr id="1622" name="Google Shape;1622;p49"/>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9"/>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49"/>
          <p:cNvGrpSpPr/>
          <p:nvPr/>
        </p:nvGrpSpPr>
        <p:grpSpPr>
          <a:xfrm>
            <a:off x="1315797" y="664654"/>
            <a:ext cx="1049184" cy="323946"/>
            <a:chOff x="3365625" y="629625"/>
            <a:chExt cx="408975" cy="126275"/>
          </a:xfrm>
        </p:grpSpPr>
        <p:sp>
          <p:nvSpPr>
            <p:cNvPr id="1625" name="Google Shape;1625;p49"/>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9"/>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7" name="Google Shape;1627;p49"/>
          <p:cNvGrpSpPr/>
          <p:nvPr/>
        </p:nvGrpSpPr>
        <p:grpSpPr>
          <a:xfrm flipH="1">
            <a:off x="7957906" y="2217902"/>
            <a:ext cx="1145989" cy="353848"/>
            <a:chOff x="3365625" y="629625"/>
            <a:chExt cx="408975" cy="126275"/>
          </a:xfrm>
        </p:grpSpPr>
        <p:sp>
          <p:nvSpPr>
            <p:cNvPr id="1628" name="Google Shape;1628;p49"/>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9"/>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C0B03CFE-7B51-B549-28D9-6DF5FA0C4810}"/>
              </a:ext>
            </a:extLst>
          </p:cNvPr>
          <p:cNvSpPr>
            <a:spLocks noGrp="1"/>
          </p:cNvSpPr>
          <p:nvPr>
            <p:ph type="title"/>
          </p:nvPr>
        </p:nvSpPr>
        <p:spPr>
          <a:xfrm>
            <a:off x="2401389" y="355832"/>
            <a:ext cx="4353600" cy="612059"/>
          </a:xfrm>
        </p:spPr>
        <p:txBody>
          <a:bodyPr/>
          <a:lstStyle/>
          <a:p>
            <a:pPr algn="ctr"/>
            <a:r>
              <a:rPr lang="en-US" sz="3000" b="1">
                <a:solidFill>
                  <a:schemeClr val="tx1"/>
                </a:solidFill>
                <a:latin typeface="+mj-lt"/>
              </a:rPr>
              <a:t>Hướng dẫn về nhà</a:t>
            </a:r>
          </a:p>
        </p:txBody>
      </p:sp>
      <p:sp>
        <p:nvSpPr>
          <p:cNvPr id="8" name="TextBox 7">
            <a:extLst>
              <a:ext uri="{FF2B5EF4-FFF2-40B4-BE49-F238E27FC236}">
                <a16:creationId xmlns:a16="http://schemas.microsoft.com/office/drawing/2014/main" id="{CE8A40D9-0799-9F0F-C1B8-71D60D5FC1A8}"/>
              </a:ext>
            </a:extLst>
          </p:cNvPr>
          <p:cNvSpPr txBox="1"/>
          <p:nvPr/>
        </p:nvSpPr>
        <p:spPr>
          <a:xfrm>
            <a:off x="1223559" y="1970797"/>
            <a:ext cx="2891241" cy="1060646"/>
          </a:xfrm>
          <a:prstGeom prst="roundRect">
            <a:avLst/>
          </a:prstGeom>
          <a:solidFill>
            <a:schemeClr val="accent6">
              <a:lumMod val="20000"/>
              <a:lumOff val="80000"/>
            </a:schemeClr>
          </a:solidFill>
          <a:ln>
            <a:solidFill>
              <a:schemeClr val="tx2">
                <a:lumMod val="50000"/>
              </a:schemeClr>
            </a:solidFill>
          </a:ln>
        </p:spPr>
        <p:txBody>
          <a:bodyPr wrap="square" rtlCol="0">
            <a:spAutoFit/>
          </a:bodyPr>
          <a:lstStyle/>
          <a:p>
            <a:pPr algn="ctr">
              <a:lnSpc>
                <a:spcPct val="150000"/>
              </a:lnSpc>
            </a:pPr>
            <a:r>
              <a:rPr lang="en-US" sz="2000"/>
              <a:t>Chuẩn bị các hình ảnh về bản thân</a:t>
            </a:r>
          </a:p>
        </p:txBody>
      </p:sp>
      <p:sp>
        <p:nvSpPr>
          <p:cNvPr id="44" name="TextBox 43">
            <a:extLst>
              <a:ext uri="{FF2B5EF4-FFF2-40B4-BE49-F238E27FC236}">
                <a16:creationId xmlns:a16="http://schemas.microsoft.com/office/drawing/2014/main" id="{55D2E89F-43D0-12E1-207F-F701883EB963}"/>
              </a:ext>
            </a:extLst>
          </p:cNvPr>
          <p:cNvSpPr txBox="1"/>
          <p:nvPr/>
        </p:nvSpPr>
        <p:spPr>
          <a:xfrm>
            <a:off x="4903889" y="1922680"/>
            <a:ext cx="2891241" cy="1060646"/>
          </a:xfrm>
          <a:prstGeom prst="roundRect">
            <a:avLst/>
          </a:prstGeom>
          <a:solidFill>
            <a:schemeClr val="accent6">
              <a:lumMod val="20000"/>
              <a:lumOff val="80000"/>
            </a:schemeClr>
          </a:solidFill>
          <a:ln>
            <a:solidFill>
              <a:schemeClr val="tx2">
                <a:lumMod val="50000"/>
              </a:schemeClr>
            </a:solidFill>
          </a:ln>
        </p:spPr>
        <p:txBody>
          <a:bodyPr wrap="square" rtlCol="0">
            <a:spAutoFit/>
          </a:bodyPr>
          <a:lstStyle/>
          <a:p>
            <a:pPr algn="ctr">
              <a:lnSpc>
                <a:spcPct val="150000"/>
              </a:lnSpc>
            </a:pPr>
            <a:r>
              <a:rPr lang="en-US" sz="2000"/>
              <a:t>Chuẩn bị cho tiết sinh hoạt lớp </a:t>
            </a:r>
          </a:p>
        </p:txBody>
      </p:sp>
      <p:pic>
        <p:nvPicPr>
          <p:cNvPr id="10" name="Picture 9">
            <a:extLst>
              <a:ext uri="{FF2B5EF4-FFF2-40B4-BE49-F238E27FC236}">
                <a16:creationId xmlns:a16="http://schemas.microsoft.com/office/drawing/2014/main" id="{7164318B-689D-3CAA-D8C1-09D2CBEEB959}"/>
              </a:ext>
            </a:extLst>
          </p:cNvPr>
          <p:cNvPicPr>
            <a:picLocks noChangeAspect="1"/>
          </p:cNvPicPr>
          <p:nvPr/>
        </p:nvPicPr>
        <p:blipFill>
          <a:blip r:embed="rId3"/>
          <a:stretch>
            <a:fillRect/>
          </a:stretch>
        </p:blipFill>
        <p:spPr>
          <a:xfrm>
            <a:off x="2261191" y="1325653"/>
            <a:ext cx="800986" cy="800986"/>
          </a:xfrm>
          <a:prstGeom prst="rect">
            <a:avLst/>
          </a:prstGeom>
        </p:spPr>
      </p:pic>
      <p:pic>
        <p:nvPicPr>
          <p:cNvPr id="47" name="Picture 46">
            <a:extLst>
              <a:ext uri="{FF2B5EF4-FFF2-40B4-BE49-F238E27FC236}">
                <a16:creationId xmlns:a16="http://schemas.microsoft.com/office/drawing/2014/main" id="{41209CE4-3C91-3E35-E763-E2D2E01915C4}"/>
              </a:ext>
            </a:extLst>
          </p:cNvPr>
          <p:cNvPicPr>
            <a:picLocks noChangeAspect="1"/>
          </p:cNvPicPr>
          <p:nvPr/>
        </p:nvPicPr>
        <p:blipFill>
          <a:blip r:embed="rId3"/>
          <a:stretch>
            <a:fillRect/>
          </a:stretch>
        </p:blipFill>
        <p:spPr>
          <a:xfrm>
            <a:off x="5853323" y="1310732"/>
            <a:ext cx="800986" cy="800986"/>
          </a:xfrm>
          <a:prstGeom prst="rect">
            <a:avLst/>
          </a:prstGeom>
        </p:spPr>
      </p:pic>
    </p:spTree>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grpSp>
        <p:nvGrpSpPr>
          <p:cNvPr id="1994" name="Google Shape;1994;p60"/>
          <p:cNvGrpSpPr/>
          <p:nvPr/>
        </p:nvGrpSpPr>
        <p:grpSpPr>
          <a:xfrm flipH="1">
            <a:off x="7922399" y="1247563"/>
            <a:ext cx="1049184" cy="323946"/>
            <a:chOff x="3365625" y="629625"/>
            <a:chExt cx="408975" cy="126275"/>
          </a:xfrm>
        </p:grpSpPr>
        <p:sp>
          <p:nvSpPr>
            <p:cNvPr id="1995" name="Google Shape;1995;p60"/>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0"/>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7" name="Google Shape;1997;p60"/>
          <p:cNvGrpSpPr/>
          <p:nvPr/>
        </p:nvGrpSpPr>
        <p:grpSpPr>
          <a:xfrm flipH="1">
            <a:off x="6738447" y="171329"/>
            <a:ext cx="1049184" cy="323946"/>
            <a:chOff x="3365625" y="629625"/>
            <a:chExt cx="408975" cy="126275"/>
          </a:xfrm>
        </p:grpSpPr>
        <p:sp>
          <p:nvSpPr>
            <p:cNvPr id="1998" name="Google Shape;1998;p60"/>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0"/>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60"/>
          <p:cNvGrpSpPr/>
          <p:nvPr/>
        </p:nvGrpSpPr>
        <p:grpSpPr>
          <a:xfrm>
            <a:off x="223784" y="745310"/>
            <a:ext cx="1049184" cy="323946"/>
            <a:chOff x="3365625" y="629625"/>
            <a:chExt cx="408975" cy="126275"/>
          </a:xfrm>
        </p:grpSpPr>
        <p:sp>
          <p:nvSpPr>
            <p:cNvPr id="2001" name="Google Shape;2001;p60"/>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0"/>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3" name="Google Shape;2003;p60"/>
          <p:cNvGrpSpPr/>
          <p:nvPr/>
        </p:nvGrpSpPr>
        <p:grpSpPr>
          <a:xfrm flipH="1">
            <a:off x="7225119" y="3592799"/>
            <a:ext cx="706627" cy="218178"/>
            <a:chOff x="3365625" y="629625"/>
            <a:chExt cx="408975" cy="126275"/>
          </a:xfrm>
        </p:grpSpPr>
        <p:sp>
          <p:nvSpPr>
            <p:cNvPr id="2004" name="Google Shape;2004;p60"/>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0"/>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443;p72">
            <a:extLst>
              <a:ext uri="{FF2B5EF4-FFF2-40B4-BE49-F238E27FC236}">
                <a16:creationId xmlns:a16="http://schemas.microsoft.com/office/drawing/2014/main" id="{3C3C0981-DD17-1BF2-DDFB-5F9E8C0FD87B}"/>
              </a:ext>
            </a:extLst>
          </p:cNvPr>
          <p:cNvGrpSpPr/>
          <p:nvPr/>
        </p:nvGrpSpPr>
        <p:grpSpPr>
          <a:xfrm>
            <a:off x="750999" y="3895460"/>
            <a:ext cx="1043937" cy="1201339"/>
            <a:chOff x="4462250" y="3496650"/>
            <a:chExt cx="868500" cy="999450"/>
          </a:xfrm>
        </p:grpSpPr>
        <p:sp>
          <p:nvSpPr>
            <p:cNvPr id="45" name="Google Shape;2444;p72">
              <a:extLst>
                <a:ext uri="{FF2B5EF4-FFF2-40B4-BE49-F238E27FC236}">
                  <a16:creationId xmlns:a16="http://schemas.microsoft.com/office/drawing/2014/main" id="{6347ADCD-F3A5-B0F9-7CCE-1756358EE7C2}"/>
                </a:ext>
              </a:extLst>
            </p:cNvPr>
            <p:cNvSpPr/>
            <p:nvPr/>
          </p:nvSpPr>
          <p:spPr>
            <a:xfrm>
              <a:off x="4710975" y="4168050"/>
              <a:ext cx="196475" cy="120000"/>
            </a:xfrm>
            <a:custGeom>
              <a:avLst/>
              <a:gdLst/>
              <a:ahLst/>
              <a:cxnLst/>
              <a:rect l="l" t="t" r="r" b="b"/>
              <a:pathLst>
                <a:path w="7859" h="4800" extrusionOk="0">
                  <a:moveTo>
                    <a:pt x="2613" y="0"/>
                  </a:moveTo>
                  <a:cubicBezTo>
                    <a:pt x="1887" y="0"/>
                    <a:pt x="1115" y="133"/>
                    <a:pt x="300" y="400"/>
                  </a:cubicBezTo>
                  <a:cubicBezTo>
                    <a:pt x="189" y="435"/>
                    <a:pt x="98" y="516"/>
                    <a:pt x="48" y="622"/>
                  </a:cubicBezTo>
                  <a:cubicBezTo>
                    <a:pt x="9" y="707"/>
                    <a:pt x="0" y="802"/>
                    <a:pt x="22" y="891"/>
                  </a:cubicBezTo>
                  <a:cubicBezTo>
                    <a:pt x="27" y="914"/>
                    <a:pt x="34" y="936"/>
                    <a:pt x="43" y="959"/>
                  </a:cubicBezTo>
                  <a:cubicBezTo>
                    <a:pt x="61" y="1004"/>
                    <a:pt x="1704" y="4799"/>
                    <a:pt x="5468" y="4799"/>
                  </a:cubicBezTo>
                  <a:cubicBezTo>
                    <a:pt x="6094" y="4799"/>
                    <a:pt x="6778" y="4694"/>
                    <a:pt x="7524" y="4450"/>
                  </a:cubicBezTo>
                  <a:cubicBezTo>
                    <a:pt x="7740" y="4378"/>
                    <a:pt x="7859" y="4146"/>
                    <a:pt x="7794" y="3929"/>
                  </a:cubicBezTo>
                  <a:cubicBezTo>
                    <a:pt x="7765" y="3835"/>
                    <a:pt x="7066" y="1634"/>
                    <a:pt x="4998" y="563"/>
                  </a:cubicBezTo>
                  <a:cubicBezTo>
                    <a:pt x="4273" y="188"/>
                    <a:pt x="3475" y="0"/>
                    <a:pt x="261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45;p72">
              <a:extLst>
                <a:ext uri="{FF2B5EF4-FFF2-40B4-BE49-F238E27FC236}">
                  <a16:creationId xmlns:a16="http://schemas.microsoft.com/office/drawing/2014/main" id="{8FED41F4-B76F-4B49-69D0-4209728F5E4F}"/>
                </a:ext>
              </a:extLst>
            </p:cNvPr>
            <p:cNvSpPr/>
            <p:nvPr/>
          </p:nvSpPr>
          <p:spPr>
            <a:xfrm>
              <a:off x="4710975" y="4183625"/>
              <a:ext cx="193475" cy="104475"/>
            </a:xfrm>
            <a:custGeom>
              <a:avLst/>
              <a:gdLst/>
              <a:ahLst/>
              <a:cxnLst/>
              <a:rect l="l" t="t" r="r" b="b"/>
              <a:pathLst>
                <a:path w="7739" h="4179" extrusionOk="0">
                  <a:moveTo>
                    <a:pt x="49" y="0"/>
                  </a:moveTo>
                  <a:cubicBezTo>
                    <a:pt x="48" y="0"/>
                    <a:pt x="48" y="0"/>
                    <a:pt x="48" y="0"/>
                  </a:cubicBezTo>
                  <a:cubicBezTo>
                    <a:pt x="9" y="85"/>
                    <a:pt x="0" y="180"/>
                    <a:pt x="22" y="270"/>
                  </a:cubicBezTo>
                  <a:cubicBezTo>
                    <a:pt x="27" y="293"/>
                    <a:pt x="34" y="315"/>
                    <a:pt x="43" y="339"/>
                  </a:cubicBezTo>
                  <a:cubicBezTo>
                    <a:pt x="62" y="383"/>
                    <a:pt x="1706" y="4178"/>
                    <a:pt x="5470" y="4178"/>
                  </a:cubicBezTo>
                  <a:cubicBezTo>
                    <a:pt x="6096" y="4178"/>
                    <a:pt x="6780" y="4073"/>
                    <a:pt x="7525" y="3829"/>
                  </a:cubicBezTo>
                  <a:cubicBezTo>
                    <a:pt x="7739" y="3757"/>
                    <a:pt x="143" y="0"/>
                    <a:pt x="49"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46;p72">
              <a:extLst>
                <a:ext uri="{FF2B5EF4-FFF2-40B4-BE49-F238E27FC236}">
                  <a16:creationId xmlns:a16="http://schemas.microsoft.com/office/drawing/2014/main" id="{5FA29B68-C0EC-E227-0C7F-0929BA1D6F35}"/>
                </a:ext>
              </a:extLst>
            </p:cNvPr>
            <p:cNvSpPr/>
            <p:nvPr/>
          </p:nvSpPr>
          <p:spPr>
            <a:xfrm>
              <a:off x="4787500" y="4179525"/>
              <a:ext cx="62150" cy="35500"/>
            </a:xfrm>
            <a:custGeom>
              <a:avLst/>
              <a:gdLst/>
              <a:ahLst/>
              <a:cxnLst/>
              <a:rect l="l" t="t" r="r" b="b"/>
              <a:pathLst>
                <a:path w="2486" h="1420" extrusionOk="0">
                  <a:moveTo>
                    <a:pt x="329" y="0"/>
                  </a:moveTo>
                  <a:cubicBezTo>
                    <a:pt x="195" y="0"/>
                    <a:pt x="60" y="83"/>
                    <a:pt x="31" y="222"/>
                  </a:cubicBezTo>
                  <a:cubicBezTo>
                    <a:pt x="0" y="375"/>
                    <a:pt x="84" y="548"/>
                    <a:pt x="246" y="584"/>
                  </a:cubicBezTo>
                  <a:cubicBezTo>
                    <a:pt x="900" y="729"/>
                    <a:pt x="1467" y="996"/>
                    <a:pt x="2025" y="1381"/>
                  </a:cubicBezTo>
                  <a:cubicBezTo>
                    <a:pt x="2065" y="1408"/>
                    <a:pt x="2110" y="1419"/>
                    <a:pt x="2156" y="1419"/>
                  </a:cubicBezTo>
                  <a:cubicBezTo>
                    <a:pt x="2249" y="1419"/>
                    <a:pt x="2344" y="1371"/>
                    <a:pt x="2396" y="1302"/>
                  </a:cubicBezTo>
                  <a:cubicBezTo>
                    <a:pt x="2474" y="1198"/>
                    <a:pt x="2485" y="1011"/>
                    <a:pt x="2371" y="924"/>
                  </a:cubicBezTo>
                  <a:cubicBezTo>
                    <a:pt x="1788" y="474"/>
                    <a:pt x="1113" y="164"/>
                    <a:pt x="393" y="7"/>
                  </a:cubicBezTo>
                  <a:cubicBezTo>
                    <a:pt x="372" y="2"/>
                    <a:pt x="350" y="0"/>
                    <a:pt x="329"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47;p72">
              <a:extLst>
                <a:ext uri="{FF2B5EF4-FFF2-40B4-BE49-F238E27FC236}">
                  <a16:creationId xmlns:a16="http://schemas.microsoft.com/office/drawing/2014/main" id="{B702DDCA-C3A8-384F-5B45-D2F427056A52}"/>
                </a:ext>
              </a:extLst>
            </p:cNvPr>
            <p:cNvSpPr/>
            <p:nvPr/>
          </p:nvSpPr>
          <p:spPr>
            <a:xfrm>
              <a:off x="4850450" y="4215625"/>
              <a:ext cx="29275" cy="26525"/>
            </a:xfrm>
            <a:custGeom>
              <a:avLst/>
              <a:gdLst/>
              <a:ahLst/>
              <a:cxnLst/>
              <a:rect l="l" t="t" r="r" b="b"/>
              <a:pathLst>
                <a:path w="1171" h="1061" extrusionOk="0">
                  <a:moveTo>
                    <a:pt x="370" y="1"/>
                  </a:moveTo>
                  <a:cubicBezTo>
                    <a:pt x="341" y="1"/>
                    <a:pt x="311" y="5"/>
                    <a:pt x="282" y="15"/>
                  </a:cubicBezTo>
                  <a:cubicBezTo>
                    <a:pt x="67" y="87"/>
                    <a:pt x="1" y="370"/>
                    <a:pt x="161" y="527"/>
                  </a:cubicBezTo>
                  <a:cubicBezTo>
                    <a:pt x="317" y="682"/>
                    <a:pt x="485" y="913"/>
                    <a:pt x="679" y="1019"/>
                  </a:cubicBezTo>
                  <a:cubicBezTo>
                    <a:pt x="728" y="1046"/>
                    <a:pt x="784" y="1061"/>
                    <a:pt x="840" y="1061"/>
                  </a:cubicBezTo>
                  <a:cubicBezTo>
                    <a:pt x="918" y="1061"/>
                    <a:pt x="994" y="1033"/>
                    <a:pt x="1050" y="972"/>
                  </a:cubicBezTo>
                  <a:cubicBezTo>
                    <a:pt x="1162" y="848"/>
                    <a:pt x="1171" y="658"/>
                    <a:pt x="1048" y="536"/>
                  </a:cubicBezTo>
                  <a:cubicBezTo>
                    <a:pt x="889" y="377"/>
                    <a:pt x="637" y="1"/>
                    <a:pt x="370"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48;p72">
              <a:extLst>
                <a:ext uri="{FF2B5EF4-FFF2-40B4-BE49-F238E27FC236}">
                  <a16:creationId xmlns:a16="http://schemas.microsoft.com/office/drawing/2014/main" id="{0A22D8DE-D2D0-2727-64D6-752F85AF9802}"/>
                </a:ext>
              </a:extLst>
            </p:cNvPr>
            <p:cNvSpPr/>
            <p:nvPr/>
          </p:nvSpPr>
          <p:spPr>
            <a:xfrm>
              <a:off x="4858425" y="4000175"/>
              <a:ext cx="111775" cy="437650"/>
            </a:xfrm>
            <a:custGeom>
              <a:avLst/>
              <a:gdLst/>
              <a:ahLst/>
              <a:cxnLst/>
              <a:rect l="l" t="t" r="r" b="b"/>
              <a:pathLst>
                <a:path w="4471" h="17506" extrusionOk="0">
                  <a:moveTo>
                    <a:pt x="3611" y="0"/>
                  </a:moveTo>
                  <a:cubicBezTo>
                    <a:pt x="3201" y="0"/>
                    <a:pt x="2848" y="319"/>
                    <a:pt x="2809" y="738"/>
                  </a:cubicBezTo>
                  <a:cubicBezTo>
                    <a:pt x="2801" y="830"/>
                    <a:pt x="1912" y="10053"/>
                    <a:pt x="121" y="16472"/>
                  </a:cubicBezTo>
                  <a:cubicBezTo>
                    <a:pt x="0" y="16906"/>
                    <a:pt x="254" y="17356"/>
                    <a:pt x="686" y="17476"/>
                  </a:cubicBezTo>
                  <a:cubicBezTo>
                    <a:pt x="761" y="17496"/>
                    <a:pt x="834" y="17506"/>
                    <a:pt x="906" y="17506"/>
                  </a:cubicBezTo>
                  <a:cubicBezTo>
                    <a:pt x="1261" y="17506"/>
                    <a:pt x="1590" y="17270"/>
                    <a:pt x="1688" y="16911"/>
                  </a:cubicBezTo>
                  <a:cubicBezTo>
                    <a:pt x="3520" y="10350"/>
                    <a:pt x="4393" y="1273"/>
                    <a:pt x="4429" y="891"/>
                  </a:cubicBezTo>
                  <a:cubicBezTo>
                    <a:pt x="4471" y="443"/>
                    <a:pt x="4143" y="47"/>
                    <a:pt x="3695" y="5"/>
                  </a:cubicBezTo>
                  <a:cubicBezTo>
                    <a:pt x="3667" y="2"/>
                    <a:pt x="3639" y="0"/>
                    <a:pt x="361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49;p72">
              <a:extLst>
                <a:ext uri="{FF2B5EF4-FFF2-40B4-BE49-F238E27FC236}">
                  <a16:creationId xmlns:a16="http://schemas.microsoft.com/office/drawing/2014/main" id="{49B376AB-6DB4-E422-12A5-FD4C2836F81B}"/>
                </a:ext>
              </a:extLst>
            </p:cNvPr>
            <p:cNvSpPr/>
            <p:nvPr/>
          </p:nvSpPr>
          <p:spPr>
            <a:xfrm>
              <a:off x="4628300" y="3496650"/>
              <a:ext cx="702450" cy="665175"/>
            </a:xfrm>
            <a:custGeom>
              <a:avLst/>
              <a:gdLst/>
              <a:ahLst/>
              <a:cxnLst/>
              <a:rect l="l" t="t" r="r" b="b"/>
              <a:pathLst>
                <a:path w="28098" h="26607" extrusionOk="0">
                  <a:moveTo>
                    <a:pt x="12553" y="0"/>
                  </a:moveTo>
                  <a:cubicBezTo>
                    <a:pt x="12534" y="0"/>
                    <a:pt x="12514" y="1"/>
                    <a:pt x="12494" y="2"/>
                  </a:cubicBezTo>
                  <a:cubicBezTo>
                    <a:pt x="11077" y="77"/>
                    <a:pt x="10769" y="3436"/>
                    <a:pt x="10769" y="3436"/>
                  </a:cubicBezTo>
                  <a:cubicBezTo>
                    <a:pt x="10769" y="3436"/>
                    <a:pt x="9536" y="826"/>
                    <a:pt x="8256" y="826"/>
                  </a:cubicBezTo>
                  <a:cubicBezTo>
                    <a:pt x="8156" y="826"/>
                    <a:pt x="8055" y="842"/>
                    <a:pt x="7955" y="876"/>
                  </a:cubicBezTo>
                  <a:cubicBezTo>
                    <a:pt x="6574" y="1351"/>
                    <a:pt x="7998" y="4842"/>
                    <a:pt x="7998" y="4842"/>
                  </a:cubicBezTo>
                  <a:cubicBezTo>
                    <a:pt x="7998" y="4842"/>
                    <a:pt x="5834" y="2762"/>
                    <a:pt x="4441" y="2762"/>
                  </a:cubicBezTo>
                  <a:cubicBezTo>
                    <a:pt x="4148" y="2762"/>
                    <a:pt x="3890" y="2853"/>
                    <a:pt x="3692" y="3075"/>
                  </a:cubicBezTo>
                  <a:cubicBezTo>
                    <a:pt x="2579" y="4325"/>
                    <a:pt x="4951" y="6664"/>
                    <a:pt x="4951" y="6664"/>
                  </a:cubicBezTo>
                  <a:cubicBezTo>
                    <a:pt x="4951" y="6664"/>
                    <a:pt x="3713" y="6137"/>
                    <a:pt x="2665" y="6137"/>
                  </a:cubicBezTo>
                  <a:cubicBezTo>
                    <a:pt x="2091" y="6137"/>
                    <a:pt x="1574" y="6295"/>
                    <a:pt x="1349" y="6785"/>
                  </a:cubicBezTo>
                  <a:cubicBezTo>
                    <a:pt x="714" y="8171"/>
                    <a:pt x="3616" y="9796"/>
                    <a:pt x="3616" y="9796"/>
                  </a:cubicBezTo>
                  <a:cubicBezTo>
                    <a:pt x="3616" y="9796"/>
                    <a:pt x="3437" y="9783"/>
                    <a:pt x="3162" y="9783"/>
                  </a:cubicBezTo>
                  <a:cubicBezTo>
                    <a:pt x="2270" y="9783"/>
                    <a:pt x="366" y="9919"/>
                    <a:pt x="239" y="11075"/>
                  </a:cubicBezTo>
                  <a:cubicBezTo>
                    <a:pt x="76" y="12587"/>
                    <a:pt x="3076" y="13221"/>
                    <a:pt x="3076" y="13221"/>
                  </a:cubicBezTo>
                  <a:cubicBezTo>
                    <a:pt x="3076" y="13221"/>
                    <a:pt x="1" y="13656"/>
                    <a:pt x="202" y="15208"/>
                  </a:cubicBezTo>
                  <a:cubicBezTo>
                    <a:pt x="338" y="16247"/>
                    <a:pt x="1703" y="16451"/>
                    <a:pt x="2754" y="16451"/>
                  </a:cubicBezTo>
                  <a:cubicBezTo>
                    <a:pt x="3432" y="16451"/>
                    <a:pt x="3979" y="16366"/>
                    <a:pt x="3979" y="16366"/>
                  </a:cubicBezTo>
                  <a:lnTo>
                    <a:pt x="3979" y="16366"/>
                  </a:lnTo>
                  <a:cubicBezTo>
                    <a:pt x="3979" y="16366"/>
                    <a:pt x="287" y="18769"/>
                    <a:pt x="1279" y="20166"/>
                  </a:cubicBezTo>
                  <a:cubicBezTo>
                    <a:pt x="1547" y="20541"/>
                    <a:pt x="1954" y="20677"/>
                    <a:pt x="2403" y="20677"/>
                  </a:cubicBezTo>
                  <a:cubicBezTo>
                    <a:pt x="3584" y="20677"/>
                    <a:pt x="5058" y="19737"/>
                    <a:pt x="5058" y="19737"/>
                  </a:cubicBezTo>
                  <a:lnTo>
                    <a:pt x="5058" y="19737"/>
                  </a:lnTo>
                  <a:cubicBezTo>
                    <a:pt x="5058" y="19737"/>
                    <a:pt x="3166" y="22346"/>
                    <a:pt x="4375" y="23275"/>
                  </a:cubicBezTo>
                  <a:cubicBezTo>
                    <a:pt x="4566" y="23422"/>
                    <a:pt x="4783" y="23484"/>
                    <a:pt x="5013" y="23484"/>
                  </a:cubicBezTo>
                  <a:cubicBezTo>
                    <a:pt x="6234" y="23484"/>
                    <a:pt x="7815" y="21735"/>
                    <a:pt x="7815" y="21735"/>
                  </a:cubicBezTo>
                  <a:lnTo>
                    <a:pt x="7815" y="21735"/>
                  </a:lnTo>
                  <a:cubicBezTo>
                    <a:pt x="7815" y="21736"/>
                    <a:pt x="6870" y="24815"/>
                    <a:pt x="8309" y="25312"/>
                  </a:cubicBezTo>
                  <a:cubicBezTo>
                    <a:pt x="8427" y="25352"/>
                    <a:pt x="8544" y="25371"/>
                    <a:pt x="8659" y="25371"/>
                  </a:cubicBezTo>
                  <a:cubicBezTo>
                    <a:pt x="9948" y="25371"/>
                    <a:pt x="11032" y="23026"/>
                    <a:pt x="11032" y="23025"/>
                  </a:cubicBezTo>
                  <a:lnTo>
                    <a:pt x="11032" y="23025"/>
                  </a:lnTo>
                  <a:cubicBezTo>
                    <a:pt x="11032" y="23026"/>
                    <a:pt x="10772" y="26121"/>
                    <a:pt x="12330" y="26268"/>
                  </a:cubicBezTo>
                  <a:cubicBezTo>
                    <a:pt x="12368" y="26272"/>
                    <a:pt x="12405" y="26274"/>
                    <a:pt x="12442" y="26274"/>
                  </a:cubicBezTo>
                  <a:cubicBezTo>
                    <a:pt x="14055" y="26274"/>
                    <a:pt x="14298" y="22827"/>
                    <a:pt x="14298" y="22827"/>
                  </a:cubicBezTo>
                  <a:cubicBezTo>
                    <a:pt x="14298" y="22827"/>
                    <a:pt x="15309" y="26606"/>
                    <a:pt x="16798" y="26606"/>
                  </a:cubicBezTo>
                  <a:cubicBezTo>
                    <a:pt x="16887" y="26606"/>
                    <a:pt x="16978" y="26593"/>
                    <a:pt x="17070" y="26564"/>
                  </a:cubicBezTo>
                  <a:cubicBezTo>
                    <a:pt x="18668" y="26068"/>
                    <a:pt x="17847" y="22841"/>
                    <a:pt x="17846" y="22840"/>
                  </a:cubicBezTo>
                  <a:lnTo>
                    <a:pt x="17846" y="22840"/>
                  </a:lnTo>
                  <a:cubicBezTo>
                    <a:pt x="17847" y="22841"/>
                    <a:pt x="19239" y="24770"/>
                    <a:pt x="20430" y="24770"/>
                  </a:cubicBezTo>
                  <a:cubicBezTo>
                    <a:pt x="20625" y="24770"/>
                    <a:pt x="20815" y="24718"/>
                    <a:pt x="20992" y="24597"/>
                  </a:cubicBezTo>
                  <a:cubicBezTo>
                    <a:pt x="22253" y="23738"/>
                    <a:pt x="20609" y="20848"/>
                    <a:pt x="20609" y="20847"/>
                  </a:cubicBezTo>
                  <a:lnTo>
                    <a:pt x="20609" y="20847"/>
                  </a:lnTo>
                  <a:cubicBezTo>
                    <a:pt x="20609" y="20848"/>
                    <a:pt x="22106" y="21907"/>
                    <a:pt x="23236" y="21907"/>
                  </a:cubicBezTo>
                  <a:cubicBezTo>
                    <a:pt x="23604" y="21907"/>
                    <a:pt x="23933" y="21795"/>
                    <a:pt x="24159" y="21498"/>
                  </a:cubicBezTo>
                  <a:cubicBezTo>
                    <a:pt x="25082" y="20289"/>
                    <a:pt x="22840" y="18195"/>
                    <a:pt x="22840" y="18195"/>
                  </a:cubicBezTo>
                  <a:lnTo>
                    <a:pt x="22840" y="18195"/>
                  </a:lnTo>
                  <a:cubicBezTo>
                    <a:pt x="22840" y="18195"/>
                    <a:pt x="23972" y="18676"/>
                    <a:pt x="24969" y="18676"/>
                  </a:cubicBezTo>
                  <a:cubicBezTo>
                    <a:pt x="25555" y="18676"/>
                    <a:pt x="26095" y="18509"/>
                    <a:pt x="26328" y="17979"/>
                  </a:cubicBezTo>
                  <a:cubicBezTo>
                    <a:pt x="27021" y="16401"/>
                    <a:pt x="23693" y="15034"/>
                    <a:pt x="23693" y="15034"/>
                  </a:cubicBezTo>
                  <a:cubicBezTo>
                    <a:pt x="23693" y="15034"/>
                    <a:pt x="28097" y="14886"/>
                    <a:pt x="27967" y="13179"/>
                  </a:cubicBezTo>
                  <a:cubicBezTo>
                    <a:pt x="27853" y="11658"/>
                    <a:pt x="25077" y="11591"/>
                    <a:pt x="24586" y="11591"/>
                  </a:cubicBezTo>
                  <a:cubicBezTo>
                    <a:pt x="24538" y="11591"/>
                    <a:pt x="24512" y="11592"/>
                    <a:pt x="24512" y="11592"/>
                  </a:cubicBezTo>
                  <a:cubicBezTo>
                    <a:pt x="24512" y="11592"/>
                    <a:pt x="27479" y="10337"/>
                    <a:pt x="26925" y="8917"/>
                  </a:cubicBezTo>
                  <a:cubicBezTo>
                    <a:pt x="26690" y="8314"/>
                    <a:pt x="25978" y="8140"/>
                    <a:pt x="25238" y="8140"/>
                  </a:cubicBezTo>
                  <a:cubicBezTo>
                    <a:pt x="24238" y="8140"/>
                    <a:pt x="23185" y="8457"/>
                    <a:pt x="23185" y="8457"/>
                  </a:cubicBezTo>
                  <a:cubicBezTo>
                    <a:pt x="23185" y="8457"/>
                    <a:pt x="25585" y="6309"/>
                    <a:pt x="24611" y="5139"/>
                  </a:cubicBezTo>
                  <a:cubicBezTo>
                    <a:pt x="24364" y="4843"/>
                    <a:pt x="24016" y="4732"/>
                    <a:pt x="23634" y="4732"/>
                  </a:cubicBezTo>
                  <a:cubicBezTo>
                    <a:pt x="22511" y="4732"/>
                    <a:pt x="21097" y="5689"/>
                    <a:pt x="21097" y="5689"/>
                  </a:cubicBezTo>
                  <a:cubicBezTo>
                    <a:pt x="21097" y="5689"/>
                    <a:pt x="22920" y="3174"/>
                    <a:pt x="21664" y="2241"/>
                  </a:cubicBezTo>
                  <a:cubicBezTo>
                    <a:pt x="21460" y="2090"/>
                    <a:pt x="21236" y="2025"/>
                    <a:pt x="21002" y="2025"/>
                  </a:cubicBezTo>
                  <a:cubicBezTo>
                    <a:pt x="19647" y="2025"/>
                    <a:pt x="17963" y="4187"/>
                    <a:pt x="17963" y="4187"/>
                  </a:cubicBezTo>
                  <a:cubicBezTo>
                    <a:pt x="17963" y="4187"/>
                    <a:pt x="18727" y="509"/>
                    <a:pt x="17091" y="159"/>
                  </a:cubicBezTo>
                  <a:cubicBezTo>
                    <a:pt x="17033" y="147"/>
                    <a:pt x="16976" y="141"/>
                    <a:pt x="16919" y="141"/>
                  </a:cubicBezTo>
                  <a:cubicBezTo>
                    <a:pt x="15606" y="141"/>
                    <a:pt x="14530" y="3375"/>
                    <a:pt x="14530" y="3375"/>
                  </a:cubicBezTo>
                  <a:cubicBezTo>
                    <a:pt x="14530" y="3375"/>
                    <a:pt x="14107" y="0"/>
                    <a:pt x="125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50;p72">
              <a:extLst>
                <a:ext uri="{FF2B5EF4-FFF2-40B4-BE49-F238E27FC236}">
                  <a16:creationId xmlns:a16="http://schemas.microsoft.com/office/drawing/2014/main" id="{BB6B529A-4CA9-7EBE-25AF-FF8A3575185B}"/>
                </a:ext>
              </a:extLst>
            </p:cNvPr>
            <p:cNvSpPr/>
            <p:nvPr/>
          </p:nvSpPr>
          <p:spPr>
            <a:xfrm>
              <a:off x="4897475" y="3501050"/>
              <a:ext cx="433250" cy="660725"/>
            </a:xfrm>
            <a:custGeom>
              <a:avLst/>
              <a:gdLst/>
              <a:ahLst/>
              <a:cxnLst/>
              <a:rect l="l" t="t" r="r" b="b"/>
              <a:pathLst>
                <a:path w="17330" h="26429" extrusionOk="0">
                  <a:moveTo>
                    <a:pt x="6403" y="1"/>
                  </a:moveTo>
                  <a:cubicBezTo>
                    <a:pt x="6128" y="1788"/>
                    <a:pt x="5688" y="3567"/>
                    <a:pt x="5360" y="5284"/>
                  </a:cubicBezTo>
                  <a:cubicBezTo>
                    <a:pt x="4747" y="8489"/>
                    <a:pt x="4057" y="11674"/>
                    <a:pt x="3171" y="14817"/>
                  </a:cubicBezTo>
                  <a:cubicBezTo>
                    <a:pt x="2378" y="17627"/>
                    <a:pt x="260" y="22848"/>
                    <a:pt x="260" y="22848"/>
                  </a:cubicBezTo>
                  <a:cubicBezTo>
                    <a:pt x="260" y="22848"/>
                    <a:pt x="0" y="25944"/>
                    <a:pt x="1558" y="26091"/>
                  </a:cubicBezTo>
                  <a:cubicBezTo>
                    <a:pt x="1596" y="26095"/>
                    <a:pt x="1633" y="26096"/>
                    <a:pt x="1670" y="26096"/>
                  </a:cubicBezTo>
                  <a:cubicBezTo>
                    <a:pt x="3283" y="26096"/>
                    <a:pt x="3526" y="22649"/>
                    <a:pt x="3526" y="22649"/>
                  </a:cubicBezTo>
                  <a:cubicBezTo>
                    <a:pt x="3526" y="22649"/>
                    <a:pt x="4539" y="26429"/>
                    <a:pt x="6027" y="26429"/>
                  </a:cubicBezTo>
                  <a:cubicBezTo>
                    <a:pt x="6116" y="26429"/>
                    <a:pt x="6207" y="26415"/>
                    <a:pt x="6299" y="26387"/>
                  </a:cubicBezTo>
                  <a:cubicBezTo>
                    <a:pt x="7897" y="25891"/>
                    <a:pt x="7077" y="22664"/>
                    <a:pt x="7077" y="22663"/>
                  </a:cubicBezTo>
                  <a:lnTo>
                    <a:pt x="7077" y="22663"/>
                  </a:lnTo>
                  <a:cubicBezTo>
                    <a:pt x="7077" y="22663"/>
                    <a:pt x="8469" y="24593"/>
                    <a:pt x="9659" y="24593"/>
                  </a:cubicBezTo>
                  <a:cubicBezTo>
                    <a:pt x="9854" y="24593"/>
                    <a:pt x="10044" y="24541"/>
                    <a:pt x="10221" y="24420"/>
                  </a:cubicBezTo>
                  <a:cubicBezTo>
                    <a:pt x="11481" y="23562"/>
                    <a:pt x="9838" y="20670"/>
                    <a:pt x="9838" y="20670"/>
                  </a:cubicBezTo>
                  <a:lnTo>
                    <a:pt x="9838" y="20670"/>
                  </a:lnTo>
                  <a:cubicBezTo>
                    <a:pt x="9838" y="20670"/>
                    <a:pt x="11335" y="21730"/>
                    <a:pt x="12466" y="21730"/>
                  </a:cubicBezTo>
                  <a:cubicBezTo>
                    <a:pt x="12834" y="21730"/>
                    <a:pt x="13163" y="21618"/>
                    <a:pt x="13389" y="21321"/>
                  </a:cubicBezTo>
                  <a:cubicBezTo>
                    <a:pt x="14311" y="20112"/>
                    <a:pt x="12070" y="18018"/>
                    <a:pt x="12069" y="18018"/>
                  </a:cubicBezTo>
                  <a:lnTo>
                    <a:pt x="12069" y="18018"/>
                  </a:lnTo>
                  <a:cubicBezTo>
                    <a:pt x="12070" y="18018"/>
                    <a:pt x="13202" y="18500"/>
                    <a:pt x="14198" y="18500"/>
                  </a:cubicBezTo>
                  <a:cubicBezTo>
                    <a:pt x="14785" y="18500"/>
                    <a:pt x="15324" y="18333"/>
                    <a:pt x="15557" y="17802"/>
                  </a:cubicBezTo>
                  <a:cubicBezTo>
                    <a:pt x="16250" y="16225"/>
                    <a:pt x="12922" y="14857"/>
                    <a:pt x="12922" y="14857"/>
                  </a:cubicBezTo>
                  <a:cubicBezTo>
                    <a:pt x="12922" y="14857"/>
                    <a:pt x="17329" y="14711"/>
                    <a:pt x="17199" y="13003"/>
                  </a:cubicBezTo>
                  <a:cubicBezTo>
                    <a:pt x="17084" y="11482"/>
                    <a:pt x="14309" y="11415"/>
                    <a:pt x="13818" y="11415"/>
                  </a:cubicBezTo>
                  <a:cubicBezTo>
                    <a:pt x="13770" y="11415"/>
                    <a:pt x="13744" y="11416"/>
                    <a:pt x="13744" y="11416"/>
                  </a:cubicBezTo>
                  <a:cubicBezTo>
                    <a:pt x="13744" y="11416"/>
                    <a:pt x="16712" y="10161"/>
                    <a:pt x="16157" y="8742"/>
                  </a:cubicBezTo>
                  <a:cubicBezTo>
                    <a:pt x="15921" y="8138"/>
                    <a:pt x="15209" y="7965"/>
                    <a:pt x="14468" y="7965"/>
                  </a:cubicBezTo>
                  <a:cubicBezTo>
                    <a:pt x="13468" y="7965"/>
                    <a:pt x="12417" y="8281"/>
                    <a:pt x="12417" y="8281"/>
                  </a:cubicBezTo>
                  <a:cubicBezTo>
                    <a:pt x="12417" y="8281"/>
                    <a:pt x="14815" y="6133"/>
                    <a:pt x="13841" y="4965"/>
                  </a:cubicBezTo>
                  <a:cubicBezTo>
                    <a:pt x="13594" y="4668"/>
                    <a:pt x="13246" y="4557"/>
                    <a:pt x="12864" y="4557"/>
                  </a:cubicBezTo>
                  <a:cubicBezTo>
                    <a:pt x="11742" y="4557"/>
                    <a:pt x="10329" y="5514"/>
                    <a:pt x="10329" y="5514"/>
                  </a:cubicBezTo>
                  <a:cubicBezTo>
                    <a:pt x="10329" y="5514"/>
                    <a:pt x="12149" y="2998"/>
                    <a:pt x="10894" y="2065"/>
                  </a:cubicBezTo>
                  <a:cubicBezTo>
                    <a:pt x="10691" y="1914"/>
                    <a:pt x="10467" y="1849"/>
                    <a:pt x="10233" y="1849"/>
                  </a:cubicBezTo>
                  <a:cubicBezTo>
                    <a:pt x="8879" y="1849"/>
                    <a:pt x="7193" y="4011"/>
                    <a:pt x="7193" y="4011"/>
                  </a:cubicBezTo>
                  <a:cubicBezTo>
                    <a:pt x="7193" y="4011"/>
                    <a:pt x="7931" y="464"/>
                    <a:pt x="6403"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51;p72">
              <a:extLst>
                <a:ext uri="{FF2B5EF4-FFF2-40B4-BE49-F238E27FC236}">
                  <a16:creationId xmlns:a16="http://schemas.microsoft.com/office/drawing/2014/main" id="{73DCB716-50FB-E653-8200-D002BAB041FD}"/>
                </a:ext>
              </a:extLst>
            </p:cNvPr>
            <p:cNvSpPr/>
            <p:nvPr/>
          </p:nvSpPr>
          <p:spPr>
            <a:xfrm>
              <a:off x="4674600" y="3677650"/>
              <a:ext cx="44375" cy="40525"/>
            </a:xfrm>
            <a:custGeom>
              <a:avLst/>
              <a:gdLst/>
              <a:ahLst/>
              <a:cxnLst/>
              <a:rect l="l" t="t" r="r" b="b"/>
              <a:pathLst>
                <a:path w="1775" h="1621" extrusionOk="0">
                  <a:moveTo>
                    <a:pt x="313" y="1"/>
                  </a:moveTo>
                  <a:cubicBezTo>
                    <a:pt x="272" y="1"/>
                    <a:pt x="230" y="13"/>
                    <a:pt x="188" y="40"/>
                  </a:cubicBezTo>
                  <a:cubicBezTo>
                    <a:pt x="66" y="118"/>
                    <a:pt x="1" y="291"/>
                    <a:pt x="88" y="424"/>
                  </a:cubicBezTo>
                  <a:cubicBezTo>
                    <a:pt x="347" y="818"/>
                    <a:pt x="825" y="1505"/>
                    <a:pt x="1321" y="1614"/>
                  </a:cubicBezTo>
                  <a:cubicBezTo>
                    <a:pt x="1338" y="1618"/>
                    <a:pt x="1356" y="1620"/>
                    <a:pt x="1373" y="1620"/>
                  </a:cubicBezTo>
                  <a:cubicBezTo>
                    <a:pt x="1591" y="1620"/>
                    <a:pt x="1774" y="1326"/>
                    <a:pt x="1574" y="1165"/>
                  </a:cubicBezTo>
                  <a:cubicBezTo>
                    <a:pt x="1343" y="981"/>
                    <a:pt x="1097" y="764"/>
                    <a:pt x="887" y="538"/>
                  </a:cubicBezTo>
                  <a:cubicBezTo>
                    <a:pt x="754" y="394"/>
                    <a:pt x="549" y="1"/>
                    <a:pt x="313"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52;p72">
              <a:extLst>
                <a:ext uri="{FF2B5EF4-FFF2-40B4-BE49-F238E27FC236}">
                  <a16:creationId xmlns:a16="http://schemas.microsoft.com/office/drawing/2014/main" id="{B7131FAF-7E31-11CF-4B73-D72797405359}"/>
                </a:ext>
              </a:extLst>
            </p:cNvPr>
            <p:cNvSpPr/>
            <p:nvPr/>
          </p:nvSpPr>
          <p:spPr>
            <a:xfrm>
              <a:off x="4656400" y="3871150"/>
              <a:ext cx="45425" cy="18050"/>
            </a:xfrm>
            <a:custGeom>
              <a:avLst/>
              <a:gdLst/>
              <a:ahLst/>
              <a:cxnLst/>
              <a:rect l="l" t="t" r="r" b="b"/>
              <a:pathLst>
                <a:path w="1817" h="722" extrusionOk="0">
                  <a:moveTo>
                    <a:pt x="668" y="0"/>
                  </a:moveTo>
                  <a:cubicBezTo>
                    <a:pt x="342" y="0"/>
                    <a:pt x="66" y="64"/>
                    <a:pt x="36" y="199"/>
                  </a:cubicBezTo>
                  <a:cubicBezTo>
                    <a:pt x="1" y="359"/>
                    <a:pt x="83" y="514"/>
                    <a:pt x="239" y="560"/>
                  </a:cubicBezTo>
                  <a:cubicBezTo>
                    <a:pt x="585" y="665"/>
                    <a:pt x="950" y="721"/>
                    <a:pt x="1311" y="721"/>
                  </a:cubicBezTo>
                  <a:cubicBezTo>
                    <a:pt x="1381" y="721"/>
                    <a:pt x="1450" y="719"/>
                    <a:pt x="1519" y="715"/>
                  </a:cubicBezTo>
                  <a:cubicBezTo>
                    <a:pt x="1671" y="705"/>
                    <a:pt x="1816" y="589"/>
                    <a:pt x="1810" y="424"/>
                  </a:cubicBezTo>
                  <a:cubicBezTo>
                    <a:pt x="1798" y="153"/>
                    <a:pt x="1173" y="0"/>
                    <a:pt x="668"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53;p72">
              <a:extLst>
                <a:ext uri="{FF2B5EF4-FFF2-40B4-BE49-F238E27FC236}">
                  <a16:creationId xmlns:a16="http://schemas.microsoft.com/office/drawing/2014/main" id="{84E03A63-5D2E-DF83-B998-7117A4263FCB}"/>
                </a:ext>
              </a:extLst>
            </p:cNvPr>
            <p:cNvSpPr/>
            <p:nvPr/>
          </p:nvSpPr>
          <p:spPr>
            <a:xfrm>
              <a:off x="4822600" y="3547775"/>
              <a:ext cx="20300" cy="41100"/>
            </a:xfrm>
            <a:custGeom>
              <a:avLst/>
              <a:gdLst/>
              <a:ahLst/>
              <a:cxnLst/>
              <a:rect l="l" t="t" r="r" b="b"/>
              <a:pathLst>
                <a:path w="812" h="1644" extrusionOk="0">
                  <a:moveTo>
                    <a:pt x="334" y="0"/>
                  </a:moveTo>
                  <a:cubicBezTo>
                    <a:pt x="218" y="0"/>
                    <a:pt x="130" y="137"/>
                    <a:pt x="83" y="277"/>
                  </a:cubicBezTo>
                  <a:cubicBezTo>
                    <a:pt x="72" y="308"/>
                    <a:pt x="65" y="340"/>
                    <a:pt x="58" y="370"/>
                  </a:cubicBezTo>
                  <a:cubicBezTo>
                    <a:pt x="1" y="661"/>
                    <a:pt x="32" y="987"/>
                    <a:pt x="128" y="1264"/>
                  </a:cubicBezTo>
                  <a:cubicBezTo>
                    <a:pt x="187" y="1430"/>
                    <a:pt x="357" y="1643"/>
                    <a:pt x="511" y="1643"/>
                  </a:cubicBezTo>
                  <a:cubicBezTo>
                    <a:pt x="592" y="1643"/>
                    <a:pt x="668" y="1585"/>
                    <a:pt x="721" y="1434"/>
                  </a:cubicBezTo>
                  <a:cubicBezTo>
                    <a:pt x="811" y="1183"/>
                    <a:pt x="764" y="884"/>
                    <a:pt x="714" y="631"/>
                  </a:cubicBezTo>
                  <a:cubicBezTo>
                    <a:pt x="680" y="458"/>
                    <a:pt x="631" y="239"/>
                    <a:pt x="513" y="102"/>
                  </a:cubicBezTo>
                  <a:cubicBezTo>
                    <a:pt x="448" y="30"/>
                    <a:pt x="388" y="0"/>
                    <a:pt x="334"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54;p72">
              <a:extLst>
                <a:ext uri="{FF2B5EF4-FFF2-40B4-BE49-F238E27FC236}">
                  <a16:creationId xmlns:a16="http://schemas.microsoft.com/office/drawing/2014/main" id="{50750E9A-5596-E170-1F88-DDFE8B385E46}"/>
                </a:ext>
              </a:extLst>
            </p:cNvPr>
            <p:cNvSpPr/>
            <p:nvPr/>
          </p:nvSpPr>
          <p:spPr>
            <a:xfrm>
              <a:off x="4747500" y="4037150"/>
              <a:ext cx="43125" cy="31850"/>
            </a:xfrm>
            <a:custGeom>
              <a:avLst/>
              <a:gdLst/>
              <a:ahLst/>
              <a:cxnLst/>
              <a:rect l="l" t="t" r="r" b="b"/>
              <a:pathLst>
                <a:path w="1725" h="1274" extrusionOk="0">
                  <a:moveTo>
                    <a:pt x="1415" y="1"/>
                  </a:moveTo>
                  <a:cubicBezTo>
                    <a:pt x="1344" y="1"/>
                    <a:pt x="1274" y="27"/>
                    <a:pt x="1218" y="80"/>
                  </a:cubicBezTo>
                  <a:cubicBezTo>
                    <a:pt x="1014" y="274"/>
                    <a:pt x="0" y="776"/>
                    <a:pt x="231" y="1134"/>
                  </a:cubicBezTo>
                  <a:cubicBezTo>
                    <a:pt x="288" y="1221"/>
                    <a:pt x="383" y="1274"/>
                    <a:pt x="482" y="1274"/>
                  </a:cubicBezTo>
                  <a:cubicBezTo>
                    <a:pt x="529" y="1274"/>
                    <a:pt x="576" y="1262"/>
                    <a:pt x="621" y="1235"/>
                  </a:cubicBezTo>
                  <a:cubicBezTo>
                    <a:pt x="981" y="1024"/>
                    <a:pt x="1318" y="768"/>
                    <a:pt x="1614" y="475"/>
                  </a:cubicBezTo>
                  <a:cubicBezTo>
                    <a:pt x="1719" y="371"/>
                    <a:pt x="1725" y="181"/>
                    <a:pt x="1614" y="80"/>
                  </a:cubicBezTo>
                  <a:cubicBezTo>
                    <a:pt x="1557" y="27"/>
                    <a:pt x="1486" y="1"/>
                    <a:pt x="1415"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55;p72">
              <a:extLst>
                <a:ext uri="{FF2B5EF4-FFF2-40B4-BE49-F238E27FC236}">
                  <a16:creationId xmlns:a16="http://schemas.microsoft.com/office/drawing/2014/main" id="{ADEC263F-F907-F826-65E6-2027B38E8208}"/>
                </a:ext>
              </a:extLst>
            </p:cNvPr>
            <p:cNvSpPr/>
            <p:nvPr/>
          </p:nvSpPr>
          <p:spPr>
            <a:xfrm>
              <a:off x="4638600" y="3586150"/>
              <a:ext cx="669500" cy="474625"/>
            </a:xfrm>
            <a:custGeom>
              <a:avLst/>
              <a:gdLst/>
              <a:ahLst/>
              <a:cxnLst/>
              <a:rect l="l" t="t" r="r" b="b"/>
              <a:pathLst>
                <a:path w="26780" h="18985" extrusionOk="0">
                  <a:moveTo>
                    <a:pt x="13343" y="1"/>
                  </a:moveTo>
                  <a:cubicBezTo>
                    <a:pt x="11152" y="1"/>
                    <a:pt x="8851" y="906"/>
                    <a:pt x="6764" y="3084"/>
                  </a:cubicBezTo>
                  <a:cubicBezTo>
                    <a:pt x="1" y="10141"/>
                    <a:pt x="6539" y="18984"/>
                    <a:pt x="13686" y="18984"/>
                  </a:cubicBezTo>
                  <a:cubicBezTo>
                    <a:pt x="15710" y="18984"/>
                    <a:pt x="17783" y="18275"/>
                    <a:pt x="19616" y="16615"/>
                  </a:cubicBezTo>
                  <a:cubicBezTo>
                    <a:pt x="26780" y="10127"/>
                    <a:pt x="20672" y="1"/>
                    <a:pt x="13343" y="1"/>
                  </a:cubicBezTo>
                  <a:close/>
                </a:path>
              </a:pathLst>
            </a:custGeom>
            <a:solidFill>
              <a:srgbClr val="FFCF4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56;p72">
              <a:extLst>
                <a:ext uri="{FF2B5EF4-FFF2-40B4-BE49-F238E27FC236}">
                  <a16:creationId xmlns:a16="http://schemas.microsoft.com/office/drawing/2014/main" id="{18185C4A-6A3E-788E-F759-D1BCB3D517FD}"/>
                </a:ext>
              </a:extLst>
            </p:cNvPr>
            <p:cNvSpPr/>
            <p:nvPr/>
          </p:nvSpPr>
          <p:spPr>
            <a:xfrm>
              <a:off x="4828725" y="3631925"/>
              <a:ext cx="99750" cy="69675"/>
            </a:xfrm>
            <a:custGeom>
              <a:avLst/>
              <a:gdLst/>
              <a:ahLst/>
              <a:cxnLst/>
              <a:rect l="l" t="t" r="r" b="b"/>
              <a:pathLst>
                <a:path w="3990" h="2787" extrusionOk="0">
                  <a:moveTo>
                    <a:pt x="3374" y="1"/>
                  </a:moveTo>
                  <a:cubicBezTo>
                    <a:pt x="2410" y="1"/>
                    <a:pt x="575" y="1549"/>
                    <a:pt x="229" y="1840"/>
                  </a:cubicBezTo>
                  <a:cubicBezTo>
                    <a:pt x="1" y="2030"/>
                    <a:pt x="18" y="2443"/>
                    <a:pt x="229" y="2639"/>
                  </a:cubicBezTo>
                  <a:cubicBezTo>
                    <a:pt x="344" y="2744"/>
                    <a:pt x="473" y="2787"/>
                    <a:pt x="607" y="2787"/>
                  </a:cubicBezTo>
                  <a:cubicBezTo>
                    <a:pt x="750" y="2787"/>
                    <a:pt x="898" y="2739"/>
                    <a:pt x="1042" y="2667"/>
                  </a:cubicBezTo>
                  <a:cubicBezTo>
                    <a:pt x="1309" y="2534"/>
                    <a:pt x="1562" y="2320"/>
                    <a:pt x="1736" y="2177"/>
                  </a:cubicBezTo>
                  <a:cubicBezTo>
                    <a:pt x="2327" y="1696"/>
                    <a:pt x="3021" y="1343"/>
                    <a:pt x="3679" y="967"/>
                  </a:cubicBezTo>
                  <a:cubicBezTo>
                    <a:pt x="3903" y="839"/>
                    <a:pt x="3989" y="555"/>
                    <a:pt x="3890" y="323"/>
                  </a:cubicBezTo>
                  <a:cubicBezTo>
                    <a:pt x="3794" y="94"/>
                    <a:pt x="3610" y="1"/>
                    <a:pt x="3374"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57;p72">
              <a:extLst>
                <a:ext uri="{FF2B5EF4-FFF2-40B4-BE49-F238E27FC236}">
                  <a16:creationId xmlns:a16="http://schemas.microsoft.com/office/drawing/2014/main" id="{0B67F2FB-BAA7-3DBB-14C6-6E8FE323E3C5}"/>
                </a:ext>
              </a:extLst>
            </p:cNvPr>
            <p:cNvSpPr/>
            <p:nvPr/>
          </p:nvSpPr>
          <p:spPr>
            <a:xfrm>
              <a:off x="4937000" y="3610725"/>
              <a:ext cx="65025" cy="31400"/>
            </a:xfrm>
            <a:custGeom>
              <a:avLst/>
              <a:gdLst/>
              <a:ahLst/>
              <a:cxnLst/>
              <a:rect l="l" t="t" r="r" b="b"/>
              <a:pathLst>
                <a:path w="2601" h="1256" extrusionOk="0">
                  <a:moveTo>
                    <a:pt x="1567" y="0"/>
                  </a:moveTo>
                  <a:cubicBezTo>
                    <a:pt x="1399" y="0"/>
                    <a:pt x="1222" y="48"/>
                    <a:pt x="1059" y="86"/>
                  </a:cubicBezTo>
                  <a:cubicBezTo>
                    <a:pt x="787" y="151"/>
                    <a:pt x="446" y="191"/>
                    <a:pt x="301" y="465"/>
                  </a:cubicBezTo>
                  <a:cubicBezTo>
                    <a:pt x="1" y="1024"/>
                    <a:pt x="423" y="1256"/>
                    <a:pt x="943" y="1256"/>
                  </a:cubicBezTo>
                  <a:cubicBezTo>
                    <a:pt x="948" y="1256"/>
                    <a:pt x="954" y="1256"/>
                    <a:pt x="959" y="1256"/>
                  </a:cubicBezTo>
                  <a:cubicBezTo>
                    <a:pt x="1689" y="1252"/>
                    <a:pt x="2600" y="800"/>
                    <a:pt x="1999" y="172"/>
                  </a:cubicBezTo>
                  <a:cubicBezTo>
                    <a:pt x="1876" y="42"/>
                    <a:pt x="1725" y="0"/>
                    <a:pt x="1567"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58;p72">
              <a:extLst>
                <a:ext uri="{FF2B5EF4-FFF2-40B4-BE49-F238E27FC236}">
                  <a16:creationId xmlns:a16="http://schemas.microsoft.com/office/drawing/2014/main" id="{C1886A97-55C8-7B54-9EFF-AEAB67C3A356}"/>
                </a:ext>
              </a:extLst>
            </p:cNvPr>
            <p:cNvSpPr/>
            <p:nvPr/>
          </p:nvSpPr>
          <p:spPr>
            <a:xfrm>
              <a:off x="5037775" y="3812075"/>
              <a:ext cx="160475" cy="116125"/>
            </a:xfrm>
            <a:custGeom>
              <a:avLst/>
              <a:gdLst/>
              <a:ahLst/>
              <a:cxnLst/>
              <a:rect l="l" t="t" r="r" b="b"/>
              <a:pathLst>
                <a:path w="6419" h="4645" extrusionOk="0">
                  <a:moveTo>
                    <a:pt x="3146" y="1"/>
                  </a:moveTo>
                  <a:cubicBezTo>
                    <a:pt x="2550" y="1"/>
                    <a:pt x="1936" y="268"/>
                    <a:pt x="1424" y="918"/>
                  </a:cubicBezTo>
                  <a:cubicBezTo>
                    <a:pt x="1" y="2726"/>
                    <a:pt x="1608" y="4645"/>
                    <a:pt x="3281" y="4645"/>
                  </a:cubicBezTo>
                  <a:cubicBezTo>
                    <a:pt x="3844" y="4645"/>
                    <a:pt x="4415" y="4428"/>
                    <a:pt x="4880" y="3916"/>
                  </a:cubicBezTo>
                  <a:cubicBezTo>
                    <a:pt x="6419" y="2226"/>
                    <a:pt x="4863" y="1"/>
                    <a:pt x="3146" y="1"/>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59;p72">
              <a:extLst>
                <a:ext uri="{FF2B5EF4-FFF2-40B4-BE49-F238E27FC236}">
                  <a16:creationId xmlns:a16="http://schemas.microsoft.com/office/drawing/2014/main" id="{5B1EAA89-C9C7-1F52-1FDF-6709D7F5D8B8}"/>
                </a:ext>
              </a:extLst>
            </p:cNvPr>
            <p:cNvSpPr/>
            <p:nvPr/>
          </p:nvSpPr>
          <p:spPr>
            <a:xfrm>
              <a:off x="4937070" y="3775469"/>
              <a:ext cx="100725" cy="52225"/>
            </a:xfrm>
            <a:custGeom>
              <a:avLst/>
              <a:gdLst/>
              <a:ahLst/>
              <a:cxnLst/>
              <a:rect l="l" t="t" r="r" b="b"/>
              <a:pathLst>
                <a:path w="4029" h="2089" extrusionOk="0">
                  <a:moveTo>
                    <a:pt x="294" y="1"/>
                  </a:moveTo>
                  <a:cubicBezTo>
                    <a:pt x="281" y="1"/>
                    <a:pt x="269" y="2"/>
                    <a:pt x="257" y="3"/>
                  </a:cubicBezTo>
                  <a:cubicBezTo>
                    <a:pt x="105" y="26"/>
                    <a:pt x="1" y="164"/>
                    <a:pt x="21" y="315"/>
                  </a:cubicBezTo>
                  <a:cubicBezTo>
                    <a:pt x="28" y="375"/>
                    <a:pt x="237" y="1751"/>
                    <a:pt x="1616" y="2045"/>
                  </a:cubicBezTo>
                  <a:cubicBezTo>
                    <a:pt x="1755" y="2075"/>
                    <a:pt x="1889" y="2089"/>
                    <a:pt x="2018" y="2089"/>
                  </a:cubicBezTo>
                  <a:cubicBezTo>
                    <a:pt x="3162" y="2089"/>
                    <a:pt x="3905" y="1045"/>
                    <a:pt x="3942" y="993"/>
                  </a:cubicBezTo>
                  <a:cubicBezTo>
                    <a:pt x="4029" y="869"/>
                    <a:pt x="3998" y="696"/>
                    <a:pt x="3873" y="609"/>
                  </a:cubicBezTo>
                  <a:cubicBezTo>
                    <a:pt x="3825" y="575"/>
                    <a:pt x="3769" y="559"/>
                    <a:pt x="3714" y="559"/>
                  </a:cubicBezTo>
                  <a:cubicBezTo>
                    <a:pt x="3627" y="559"/>
                    <a:pt x="3541" y="600"/>
                    <a:pt x="3487" y="676"/>
                  </a:cubicBezTo>
                  <a:cubicBezTo>
                    <a:pt x="3481" y="686"/>
                    <a:pt x="2873" y="1533"/>
                    <a:pt x="2008" y="1533"/>
                  </a:cubicBezTo>
                  <a:cubicBezTo>
                    <a:pt x="1918" y="1533"/>
                    <a:pt x="1826" y="1524"/>
                    <a:pt x="1731" y="1504"/>
                  </a:cubicBezTo>
                  <a:cubicBezTo>
                    <a:pt x="736" y="1293"/>
                    <a:pt x="575" y="283"/>
                    <a:pt x="569" y="239"/>
                  </a:cubicBezTo>
                  <a:cubicBezTo>
                    <a:pt x="548" y="100"/>
                    <a:pt x="431"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60;p72">
              <a:extLst>
                <a:ext uri="{FF2B5EF4-FFF2-40B4-BE49-F238E27FC236}">
                  <a16:creationId xmlns:a16="http://schemas.microsoft.com/office/drawing/2014/main" id="{6A18BEF8-482C-56D4-9C7B-7700B61C3E76}"/>
                </a:ext>
              </a:extLst>
            </p:cNvPr>
            <p:cNvSpPr/>
            <p:nvPr/>
          </p:nvSpPr>
          <p:spPr>
            <a:xfrm>
              <a:off x="5048270" y="3721469"/>
              <a:ext cx="70550" cy="60625"/>
            </a:xfrm>
            <a:custGeom>
              <a:avLst/>
              <a:gdLst/>
              <a:ahLst/>
              <a:cxnLst/>
              <a:rect l="l" t="t" r="r" b="b"/>
              <a:pathLst>
                <a:path w="2822" h="2425" extrusionOk="0">
                  <a:moveTo>
                    <a:pt x="1373" y="0"/>
                  </a:moveTo>
                  <a:cubicBezTo>
                    <a:pt x="1226" y="0"/>
                    <a:pt x="1082" y="36"/>
                    <a:pt x="946" y="106"/>
                  </a:cubicBezTo>
                  <a:cubicBezTo>
                    <a:pt x="350" y="415"/>
                    <a:pt x="74" y="1300"/>
                    <a:pt x="44" y="1400"/>
                  </a:cubicBezTo>
                  <a:cubicBezTo>
                    <a:pt x="1" y="1548"/>
                    <a:pt x="84" y="1700"/>
                    <a:pt x="230" y="1744"/>
                  </a:cubicBezTo>
                  <a:cubicBezTo>
                    <a:pt x="257" y="1751"/>
                    <a:pt x="283" y="1755"/>
                    <a:pt x="310" y="1755"/>
                  </a:cubicBezTo>
                  <a:cubicBezTo>
                    <a:pt x="429" y="1755"/>
                    <a:pt x="538" y="1677"/>
                    <a:pt x="574" y="1558"/>
                  </a:cubicBezTo>
                  <a:cubicBezTo>
                    <a:pt x="636" y="1349"/>
                    <a:pt x="871" y="768"/>
                    <a:pt x="1199" y="598"/>
                  </a:cubicBezTo>
                  <a:cubicBezTo>
                    <a:pt x="1256" y="568"/>
                    <a:pt x="1312" y="553"/>
                    <a:pt x="1370" y="553"/>
                  </a:cubicBezTo>
                  <a:cubicBezTo>
                    <a:pt x="1412" y="553"/>
                    <a:pt x="1456" y="561"/>
                    <a:pt x="1503" y="577"/>
                  </a:cubicBezTo>
                  <a:cubicBezTo>
                    <a:pt x="2178" y="806"/>
                    <a:pt x="1965" y="2086"/>
                    <a:pt x="1961" y="2098"/>
                  </a:cubicBezTo>
                  <a:cubicBezTo>
                    <a:pt x="1934" y="2248"/>
                    <a:pt x="2033" y="2392"/>
                    <a:pt x="2183" y="2419"/>
                  </a:cubicBezTo>
                  <a:cubicBezTo>
                    <a:pt x="2201" y="2423"/>
                    <a:pt x="2216" y="2424"/>
                    <a:pt x="2233" y="2424"/>
                  </a:cubicBezTo>
                  <a:cubicBezTo>
                    <a:pt x="2364" y="2424"/>
                    <a:pt x="2479" y="2330"/>
                    <a:pt x="2507" y="2198"/>
                  </a:cubicBezTo>
                  <a:cubicBezTo>
                    <a:pt x="2520" y="2126"/>
                    <a:pt x="2821" y="436"/>
                    <a:pt x="1680" y="52"/>
                  </a:cubicBezTo>
                  <a:cubicBezTo>
                    <a:pt x="1578" y="17"/>
                    <a:pt x="1475" y="0"/>
                    <a:pt x="1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61;p72">
              <a:extLst>
                <a:ext uri="{FF2B5EF4-FFF2-40B4-BE49-F238E27FC236}">
                  <a16:creationId xmlns:a16="http://schemas.microsoft.com/office/drawing/2014/main" id="{244BB72F-8A19-3E73-D547-D06ED282E827}"/>
                </a:ext>
              </a:extLst>
            </p:cNvPr>
            <p:cNvSpPr/>
            <p:nvPr/>
          </p:nvSpPr>
          <p:spPr>
            <a:xfrm>
              <a:off x="4771700" y="3753500"/>
              <a:ext cx="135750" cy="114225"/>
            </a:xfrm>
            <a:custGeom>
              <a:avLst/>
              <a:gdLst/>
              <a:ahLst/>
              <a:cxnLst/>
              <a:rect l="l" t="t" r="r" b="b"/>
              <a:pathLst>
                <a:path w="5430" h="4569" extrusionOk="0">
                  <a:moveTo>
                    <a:pt x="2893" y="1"/>
                  </a:moveTo>
                  <a:cubicBezTo>
                    <a:pt x="1476" y="1"/>
                    <a:pt x="0" y="1271"/>
                    <a:pt x="597" y="3060"/>
                  </a:cubicBezTo>
                  <a:cubicBezTo>
                    <a:pt x="944" y="4099"/>
                    <a:pt x="1833" y="4569"/>
                    <a:pt x="2726" y="4569"/>
                  </a:cubicBezTo>
                  <a:cubicBezTo>
                    <a:pt x="4072" y="4569"/>
                    <a:pt x="5429" y="3503"/>
                    <a:pt x="4970" y="1714"/>
                  </a:cubicBezTo>
                  <a:cubicBezTo>
                    <a:pt x="4661" y="508"/>
                    <a:pt x="3789" y="1"/>
                    <a:pt x="2893" y="1"/>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62;p72">
              <a:extLst>
                <a:ext uri="{FF2B5EF4-FFF2-40B4-BE49-F238E27FC236}">
                  <a16:creationId xmlns:a16="http://schemas.microsoft.com/office/drawing/2014/main" id="{F49543C6-C202-1C6A-71C2-D1C18E0038FA}"/>
                </a:ext>
              </a:extLst>
            </p:cNvPr>
            <p:cNvSpPr/>
            <p:nvPr/>
          </p:nvSpPr>
          <p:spPr>
            <a:xfrm>
              <a:off x="4885945" y="3685019"/>
              <a:ext cx="67975" cy="55525"/>
            </a:xfrm>
            <a:custGeom>
              <a:avLst/>
              <a:gdLst/>
              <a:ahLst/>
              <a:cxnLst/>
              <a:rect l="l" t="t" r="r" b="b"/>
              <a:pathLst>
                <a:path w="2719" h="2221" extrusionOk="0">
                  <a:moveTo>
                    <a:pt x="1539" y="0"/>
                  </a:moveTo>
                  <a:cubicBezTo>
                    <a:pt x="418" y="0"/>
                    <a:pt x="48" y="1647"/>
                    <a:pt x="31" y="1719"/>
                  </a:cubicBezTo>
                  <a:cubicBezTo>
                    <a:pt x="0" y="1869"/>
                    <a:pt x="94" y="2015"/>
                    <a:pt x="244" y="2048"/>
                  </a:cubicBezTo>
                  <a:cubicBezTo>
                    <a:pt x="263" y="2052"/>
                    <a:pt x="282" y="2053"/>
                    <a:pt x="300" y="2053"/>
                  </a:cubicBezTo>
                  <a:cubicBezTo>
                    <a:pt x="431" y="2053"/>
                    <a:pt x="545" y="1965"/>
                    <a:pt x="573" y="1835"/>
                  </a:cubicBezTo>
                  <a:cubicBezTo>
                    <a:pt x="576" y="1822"/>
                    <a:pt x="868" y="553"/>
                    <a:pt x="1538" y="553"/>
                  </a:cubicBezTo>
                  <a:cubicBezTo>
                    <a:pt x="1556" y="553"/>
                    <a:pt x="1574" y="554"/>
                    <a:pt x="1592" y="555"/>
                  </a:cubicBezTo>
                  <a:cubicBezTo>
                    <a:pt x="1700" y="567"/>
                    <a:pt x="1783" y="610"/>
                    <a:pt x="1852" y="695"/>
                  </a:cubicBezTo>
                  <a:cubicBezTo>
                    <a:pt x="2098" y="998"/>
                    <a:pt x="2084" y="1677"/>
                    <a:pt x="2058" y="1913"/>
                  </a:cubicBezTo>
                  <a:cubicBezTo>
                    <a:pt x="2041" y="2064"/>
                    <a:pt x="2150" y="2201"/>
                    <a:pt x="2302" y="2219"/>
                  </a:cubicBezTo>
                  <a:cubicBezTo>
                    <a:pt x="2313" y="2220"/>
                    <a:pt x="2323" y="2220"/>
                    <a:pt x="2333" y="2220"/>
                  </a:cubicBezTo>
                  <a:cubicBezTo>
                    <a:pt x="2471" y="2220"/>
                    <a:pt x="2591" y="2115"/>
                    <a:pt x="2609" y="1975"/>
                  </a:cubicBezTo>
                  <a:cubicBezTo>
                    <a:pt x="2621" y="1864"/>
                    <a:pt x="2719" y="883"/>
                    <a:pt x="2282" y="346"/>
                  </a:cubicBezTo>
                  <a:cubicBezTo>
                    <a:pt x="2119" y="146"/>
                    <a:pt x="1898" y="29"/>
                    <a:pt x="1642" y="5"/>
                  </a:cubicBezTo>
                  <a:cubicBezTo>
                    <a:pt x="1607" y="2"/>
                    <a:pt x="1573" y="0"/>
                    <a:pt x="1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63;p72">
              <a:extLst>
                <a:ext uri="{FF2B5EF4-FFF2-40B4-BE49-F238E27FC236}">
                  <a16:creationId xmlns:a16="http://schemas.microsoft.com/office/drawing/2014/main" id="{8F6726C9-7FE0-DE60-D27F-B46EBBFBFEAA}"/>
                </a:ext>
              </a:extLst>
            </p:cNvPr>
            <p:cNvSpPr/>
            <p:nvPr/>
          </p:nvSpPr>
          <p:spPr>
            <a:xfrm>
              <a:off x="4590025" y="4317250"/>
              <a:ext cx="678625" cy="178850"/>
            </a:xfrm>
            <a:custGeom>
              <a:avLst/>
              <a:gdLst/>
              <a:ahLst/>
              <a:cxnLst/>
              <a:rect l="l" t="t" r="r" b="b"/>
              <a:pathLst>
                <a:path w="27145" h="7154" extrusionOk="0">
                  <a:moveTo>
                    <a:pt x="20359" y="0"/>
                  </a:moveTo>
                  <a:cubicBezTo>
                    <a:pt x="17324" y="0"/>
                    <a:pt x="16392" y="3689"/>
                    <a:pt x="16392" y="3689"/>
                  </a:cubicBezTo>
                  <a:cubicBezTo>
                    <a:pt x="16392" y="3689"/>
                    <a:pt x="15636" y="2259"/>
                    <a:pt x="14055" y="2259"/>
                  </a:cubicBezTo>
                  <a:cubicBezTo>
                    <a:pt x="12474" y="2259"/>
                    <a:pt x="11884" y="3576"/>
                    <a:pt x="11884" y="3576"/>
                  </a:cubicBezTo>
                  <a:cubicBezTo>
                    <a:pt x="11884" y="3576"/>
                    <a:pt x="11639" y="1946"/>
                    <a:pt x="10235" y="1946"/>
                  </a:cubicBezTo>
                  <a:cubicBezTo>
                    <a:pt x="10168" y="1946"/>
                    <a:pt x="10097" y="1950"/>
                    <a:pt x="10024" y="1958"/>
                  </a:cubicBezTo>
                  <a:cubicBezTo>
                    <a:pt x="8435" y="2129"/>
                    <a:pt x="7417" y="4007"/>
                    <a:pt x="7417" y="4007"/>
                  </a:cubicBezTo>
                  <a:cubicBezTo>
                    <a:pt x="7417" y="4007"/>
                    <a:pt x="6988" y="741"/>
                    <a:pt x="5068" y="741"/>
                  </a:cubicBezTo>
                  <a:cubicBezTo>
                    <a:pt x="4998" y="741"/>
                    <a:pt x="4925" y="745"/>
                    <a:pt x="4851" y="754"/>
                  </a:cubicBezTo>
                  <a:cubicBezTo>
                    <a:pt x="2744" y="1011"/>
                    <a:pt x="3065" y="4699"/>
                    <a:pt x="3065" y="4699"/>
                  </a:cubicBezTo>
                  <a:cubicBezTo>
                    <a:pt x="3065" y="4699"/>
                    <a:pt x="2209" y="3857"/>
                    <a:pt x="1451" y="3857"/>
                  </a:cubicBezTo>
                  <a:cubicBezTo>
                    <a:pt x="1279" y="3857"/>
                    <a:pt x="1112" y="3900"/>
                    <a:pt x="961" y="4007"/>
                  </a:cubicBezTo>
                  <a:cubicBezTo>
                    <a:pt x="1" y="4685"/>
                    <a:pt x="817" y="6491"/>
                    <a:pt x="1178" y="6853"/>
                  </a:cubicBezTo>
                  <a:cubicBezTo>
                    <a:pt x="1390" y="7064"/>
                    <a:pt x="5323" y="7154"/>
                    <a:pt x="10038" y="7154"/>
                  </a:cubicBezTo>
                  <a:cubicBezTo>
                    <a:pt x="17272" y="7154"/>
                    <a:pt x="26346" y="6944"/>
                    <a:pt x="26648" y="6642"/>
                  </a:cubicBezTo>
                  <a:cubicBezTo>
                    <a:pt x="27145" y="6145"/>
                    <a:pt x="27085" y="4294"/>
                    <a:pt x="25624" y="4007"/>
                  </a:cubicBezTo>
                  <a:cubicBezTo>
                    <a:pt x="25437" y="3970"/>
                    <a:pt x="25265" y="3954"/>
                    <a:pt x="25109" y="3954"/>
                  </a:cubicBezTo>
                  <a:cubicBezTo>
                    <a:pt x="24040" y="3954"/>
                    <a:pt x="23652" y="4699"/>
                    <a:pt x="23652" y="4699"/>
                  </a:cubicBezTo>
                  <a:cubicBezTo>
                    <a:pt x="23652" y="4699"/>
                    <a:pt x="23819" y="204"/>
                    <a:pt x="20595" y="7"/>
                  </a:cubicBezTo>
                  <a:cubicBezTo>
                    <a:pt x="20515" y="3"/>
                    <a:pt x="20436" y="0"/>
                    <a:pt x="20359"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64;p72">
              <a:extLst>
                <a:ext uri="{FF2B5EF4-FFF2-40B4-BE49-F238E27FC236}">
                  <a16:creationId xmlns:a16="http://schemas.microsoft.com/office/drawing/2014/main" id="{9E40A85C-044F-4DEB-A93B-07AE0B4FCF4F}"/>
                </a:ext>
              </a:extLst>
            </p:cNvPr>
            <p:cNvSpPr/>
            <p:nvPr/>
          </p:nvSpPr>
          <p:spPr>
            <a:xfrm>
              <a:off x="4874100" y="4317225"/>
              <a:ext cx="394550" cy="178850"/>
            </a:xfrm>
            <a:custGeom>
              <a:avLst/>
              <a:gdLst/>
              <a:ahLst/>
              <a:cxnLst/>
              <a:rect l="l" t="t" r="r" b="b"/>
              <a:pathLst>
                <a:path w="15782" h="7154" extrusionOk="0">
                  <a:moveTo>
                    <a:pt x="8998" y="0"/>
                  </a:moveTo>
                  <a:cubicBezTo>
                    <a:pt x="5961" y="0"/>
                    <a:pt x="5029" y="3690"/>
                    <a:pt x="5029" y="3690"/>
                  </a:cubicBezTo>
                  <a:cubicBezTo>
                    <a:pt x="5029" y="3690"/>
                    <a:pt x="4431" y="2565"/>
                    <a:pt x="3191" y="2314"/>
                  </a:cubicBezTo>
                  <a:cubicBezTo>
                    <a:pt x="2289" y="4069"/>
                    <a:pt x="1236" y="5688"/>
                    <a:pt x="0" y="7154"/>
                  </a:cubicBezTo>
                  <a:cubicBezTo>
                    <a:pt x="6969" y="7130"/>
                    <a:pt x="15001" y="6929"/>
                    <a:pt x="15286" y="6644"/>
                  </a:cubicBezTo>
                  <a:cubicBezTo>
                    <a:pt x="15782" y="6146"/>
                    <a:pt x="15722" y="4295"/>
                    <a:pt x="14261" y="4008"/>
                  </a:cubicBezTo>
                  <a:cubicBezTo>
                    <a:pt x="14074" y="3971"/>
                    <a:pt x="13902" y="3955"/>
                    <a:pt x="13746" y="3955"/>
                  </a:cubicBezTo>
                  <a:cubicBezTo>
                    <a:pt x="12677" y="3955"/>
                    <a:pt x="12289" y="4700"/>
                    <a:pt x="12289" y="4700"/>
                  </a:cubicBezTo>
                  <a:cubicBezTo>
                    <a:pt x="12289" y="4700"/>
                    <a:pt x="12456" y="205"/>
                    <a:pt x="9232" y="7"/>
                  </a:cubicBezTo>
                  <a:cubicBezTo>
                    <a:pt x="9153" y="2"/>
                    <a:pt x="9074" y="0"/>
                    <a:pt x="8998"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465;p72">
              <a:extLst>
                <a:ext uri="{FF2B5EF4-FFF2-40B4-BE49-F238E27FC236}">
                  <a16:creationId xmlns:a16="http://schemas.microsoft.com/office/drawing/2014/main" id="{F726AECE-4787-AAC7-F5E7-55073C81E825}"/>
                </a:ext>
              </a:extLst>
            </p:cNvPr>
            <p:cNvSpPr/>
            <p:nvPr/>
          </p:nvSpPr>
          <p:spPr>
            <a:xfrm>
              <a:off x="4682000" y="4361600"/>
              <a:ext cx="23525" cy="62525"/>
            </a:xfrm>
            <a:custGeom>
              <a:avLst/>
              <a:gdLst/>
              <a:ahLst/>
              <a:cxnLst/>
              <a:rect l="l" t="t" r="r" b="b"/>
              <a:pathLst>
                <a:path w="941" h="2501" extrusionOk="0">
                  <a:moveTo>
                    <a:pt x="629" y="1"/>
                  </a:moveTo>
                  <a:cubicBezTo>
                    <a:pt x="504" y="1"/>
                    <a:pt x="382" y="84"/>
                    <a:pt x="349" y="210"/>
                  </a:cubicBezTo>
                  <a:cubicBezTo>
                    <a:pt x="168" y="890"/>
                    <a:pt x="1" y="1593"/>
                    <a:pt x="124" y="2296"/>
                  </a:cubicBezTo>
                  <a:cubicBezTo>
                    <a:pt x="146" y="2419"/>
                    <a:pt x="278" y="2501"/>
                    <a:pt x="397" y="2501"/>
                  </a:cubicBezTo>
                  <a:cubicBezTo>
                    <a:pt x="409" y="2501"/>
                    <a:pt x="421" y="2500"/>
                    <a:pt x="433" y="2498"/>
                  </a:cubicBezTo>
                  <a:cubicBezTo>
                    <a:pt x="557" y="2478"/>
                    <a:pt x="692" y="2362"/>
                    <a:pt x="676" y="2221"/>
                  </a:cubicBezTo>
                  <a:cubicBezTo>
                    <a:pt x="606" y="1578"/>
                    <a:pt x="737" y="982"/>
                    <a:pt x="901" y="364"/>
                  </a:cubicBezTo>
                  <a:cubicBezTo>
                    <a:pt x="941" y="214"/>
                    <a:pt x="851" y="53"/>
                    <a:pt x="701" y="10"/>
                  </a:cubicBezTo>
                  <a:cubicBezTo>
                    <a:pt x="677" y="4"/>
                    <a:pt x="653" y="1"/>
                    <a:pt x="629"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466;p72">
              <a:extLst>
                <a:ext uri="{FF2B5EF4-FFF2-40B4-BE49-F238E27FC236}">
                  <a16:creationId xmlns:a16="http://schemas.microsoft.com/office/drawing/2014/main" id="{5FBC77EF-A6E0-B333-A69F-C59247843D13}"/>
                </a:ext>
              </a:extLst>
            </p:cNvPr>
            <p:cNvSpPr/>
            <p:nvPr/>
          </p:nvSpPr>
          <p:spPr>
            <a:xfrm>
              <a:off x="4800450" y="4388950"/>
              <a:ext cx="39550" cy="35500"/>
            </a:xfrm>
            <a:custGeom>
              <a:avLst/>
              <a:gdLst/>
              <a:ahLst/>
              <a:cxnLst/>
              <a:rect l="l" t="t" r="r" b="b"/>
              <a:pathLst>
                <a:path w="1582" h="1420" extrusionOk="0">
                  <a:moveTo>
                    <a:pt x="1031" y="766"/>
                  </a:moveTo>
                  <a:cubicBezTo>
                    <a:pt x="1029" y="767"/>
                    <a:pt x="1027" y="768"/>
                    <a:pt x="1025" y="770"/>
                  </a:cubicBezTo>
                  <a:cubicBezTo>
                    <a:pt x="1027" y="768"/>
                    <a:pt x="1029" y="767"/>
                    <a:pt x="1031" y="766"/>
                  </a:cubicBezTo>
                  <a:close/>
                  <a:moveTo>
                    <a:pt x="1261" y="1"/>
                  </a:moveTo>
                  <a:cubicBezTo>
                    <a:pt x="1209" y="1"/>
                    <a:pt x="1161" y="15"/>
                    <a:pt x="1110" y="38"/>
                  </a:cubicBezTo>
                  <a:cubicBezTo>
                    <a:pt x="682" y="238"/>
                    <a:pt x="324" y="579"/>
                    <a:pt x="80" y="981"/>
                  </a:cubicBezTo>
                  <a:cubicBezTo>
                    <a:pt x="0" y="1112"/>
                    <a:pt x="46" y="1308"/>
                    <a:pt x="184" y="1380"/>
                  </a:cubicBezTo>
                  <a:cubicBezTo>
                    <a:pt x="232" y="1406"/>
                    <a:pt x="284" y="1419"/>
                    <a:pt x="335" y="1419"/>
                  </a:cubicBezTo>
                  <a:cubicBezTo>
                    <a:pt x="434" y="1419"/>
                    <a:pt x="528" y="1371"/>
                    <a:pt x="583" y="1279"/>
                  </a:cubicBezTo>
                  <a:cubicBezTo>
                    <a:pt x="620" y="1219"/>
                    <a:pt x="659" y="1161"/>
                    <a:pt x="699" y="1105"/>
                  </a:cubicBezTo>
                  <a:lnTo>
                    <a:pt x="699" y="1105"/>
                  </a:lnTo>
                  <a:cubicBezTo>
                    <a:pt x="807" y="968"/>
                    <a:pt x="932" y="845"/>
                    <a:pt x="1071" y="736"/>
                  </a:cubicBezTo>
                  <a:lnTo>
                    <a:pt x="1071" y="736"/>
                  </a:lnTo>
                  <a:cubicBezTo>
                    <a:pt x="1175" y="660"/>
                    <a:pt x="1284" y="591"/>
                    <a:pt x="1399" y="532"/>
                  </a:cubicBezTo>
                  <a:cubicBezTo>
                    <a:pt x="1531" y="464"/>
                    <a:pt x="1581" y="265"/>
                    <a:pt x="1501" y="140"/>
                  </a:cubicBezTo>
                  <a:cubicBezTo>
                    <a:pt x="1463" y="79"/>
                    <a:pt x="1404" y="25"/>
                    <a:pt x="1330" y="9"/>
                  </a:cubicBezTo>
                  <a:cubicBezTo>
                    <a:pt x="1306" y="3"/>
                    <a:pt x="1283" y="1"/>
                    <a:pt x="1261"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467;p72">
              <a:extLst>
                <a:ext uri="{FF2B5EF4-FFF2-40B4-BE49-F238E27FC236}">
                  <a16:creationId xmlns:a16="http://schemas.microsoft.com/office/drawing/2014/main" id="{ABF8CF48-52EF-792A-3B76-1FFE896CDBDC}"/>
                </a:ext>
              </a:extLst>
            </p:cNvPr>
            <p:cNvSpPr/>
            <p:nvPr/>
          </p:nvSpPr>
          <p:spPr>
            <a:xfrm>
              <a:off x="4615325" y="4432550"/>
              <a:ext cx="21525" cy="32125"/>
            </a:xfrm>
            <a:custGeom>
              <a:avLst/>
              <a:gdLst/>
              <a:ahLst/>
              <a:cxnLst/>
              <a:rect l="l" t="t" r="r" b="b"/>
              <a:pathLst>
                <a:path w="861" h="1285" extrusionOk="0">
                  <a:moveTo>
                    <a:pt x="313" y="1"/>
                  </a:moveTo>
                  <a:cubicBezTo>
                    <a:pt x="288" y="1"/>
                    <a:pt x="263" y="4"/>
                    <a:pt x="239" y="12"/>
                  </a:cubicBezTo>
                  <a:cubicBezTo>
                    <a:pt x="89" y="60"/>
                    <a:pt x="0" y="207"/>
                    <a:pt x="39" y="363"/>
                  </a:cubicBezTo>
                  <a:cubicBezTo>
                    <a:pt x="108" y="635"/>
                    <a:pt x="201" y="897"/>
                    <a:pt x="325" y="1148"/>
                  </a:cubicBezTo>
                  <a:cubicBezTo>
                    <a:pt x="352" y="1206"/>
                    <a:pt x="430" y="1262"/>
                    <a:pt x="490" y="1277"/>
                  </a:cubicBezTo>
                  <a:cubicBezTo>
                    <a:pt x="513" y="1282"/>
                    <a:pt x="537" y="1285"/>
                    <a:pt x="559" y="1285"/>
                  </a:cubicBezTo>
                  <a:cubicBezTo>
                    <a:pt x="597" y="1285"/>
                    <a:pt x="634" y="1278"/>
                    <a:pt x="671" y="1262"/>
                  </a:cubicBezTo>
                  <a:cubicBezTo>
                    <a:pt x="725" y="1241"/>
                    <a:pt x="776" y="1202"/>
                    <a:pt x="804" y="1148"/>
                  </a:cubicBezTo>
                  <a:cubicBezTo>
                    <a:pt x="837" y="1087"/>
                    <a:pt x="861" y="1002"/>
                    <a:pt x="832" y="935"/>
                  </a:cubicBezTo>
                  <a:cubicBezTo>
                    <a:pt x="735" y="699"/>
                    <a:pt x="651" y="459"/>
                    <a:pt x="592" y="212"/>
                  </a:cubicBezTo>
                  <a:cubicBezTo>
                    <a:pt x="562" y="91"/>
                    <a:pt x="437" y="1"/>
                    <a:pt x="313"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468;p72">
              <a:extLst>
                <a:ext uri="{FF2B5EF4-FFF2-40B4-BE49-F238E27FC236}">
                  <a16:creationId xmlns:a16="http://schemas.microsoft.com/office/drawing/2014/main" id="{6ECD7CF7-F010-FAC4-BEEF-67112C36C8FE}"/>
                </a:ext>
              </a:extLst>
            </p:cNvPr>
            <p:cNvSpPr/>
            <p:nvPr/>
          </p:nvSpPr>
          <p:spPr>
            <a:xfrm>
              <a:off x="4526700" y="4044200"/>
              <a:ext cx="74975" cy="71275"/>
            </a:xfrm>
            <a:custGeom>
              <a:avLst/>
              <a:gdLst/>
              <a:ahLst/>
              <a:cxnLst/>
              <a:rect l="l" t="t" r="r" b="b"/>
              <a:pathLst>
                <a:path w="2999" h="2851" extrusionOk="0">
                  <a:moveTo>
                    <a:pt x="2338" y="0"/>
                  </a:moveTo>
                  <a:cubicBezTo>
                    <a:pt x="2190" y="0"/>
                    <a:pt x="2043" y="55"/>
                    <a:pt x="1924" y="169"/>
                  </a:cubicBezTo>
                  <a:cubicBezTo>
                    <a:pt x="1356" y="716"/>
                    <a:pt x="799" y="1274"/>
                    <a:pt x="239" y="1829"/>
                  </a:cubicBezTo>
                  <a:cubicBezTo>
                    <a:pt x="14" y="2050"/>
                    <a:pt x="0" y="2461"/>
                    <a:pt x="239" y="2679"/>
                  </a:cubicBezTo>
                  <a:cubicBezTo>
                    <a:pt x="361" y="2792"/>
                    <a:pt x="518" y="2851"/>
                    <a:pt x="674" y="2851"/>
                  </a:cubicBezTo>
                  <a:cubicBezTo>
                    <a:pt x="824" y="2851"/>
                    <a:pt x="973" y="2796"/>
                    <a:pt x="1089" y="2679"/>
                  </a:cubicBezTo>
                  <a:cubicBezTo>
                    <a:pt x="1647" y="2122"/>
                    <a:pt x="2210" y="1570"/>
                    <a:pt x="2761" y="1006"/>
                  </a:cubicBezTo>
                  <a:cubicBezTo>
                    <a:pt x="2978" y="785"/>
                    <a:pt x="2998" y="388"/>
                    <a:pt x="2761" y="169"/>
                  </a:cubicBezTo>
                  <a:cubicBezTo>
                    <a:pt x="2640" y="58"/>
                    <a:pt x="2489" y="0"/>
                    <a:pt x="2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469;p72">
              <a:extLst>
                <a:ext uri="{FF2B5EF4-FFF2-40B4-BE49-F238E27FC236}">
                  <a16:creationId xmlns:a16="http://schemas.microsoft.com/office/drawing/2014/main" id="{EEB109C4-8AEF-DD16-229A-5A4D15F7DE64}"/>
                </a:ext>
              </a:extLst>
            </p:cNvPr>
            <p:cNvSpPr/>
            <p:nvPr/>
          </p:nvSpPr>
          <p:spPr>
            <a:xfrm>
              <a:off x="4493000" y="3986025"/>
              <a:ext cx="78550" cy="40925"/>
            </a:xfrm>
            <a:custGeom>
              <a:avLst/>
              <a:gdLst/>
              <a:ahLst/>
              <a:cxnLst/>
              <a:rect l="l" t="t" r="r" b="b"/>
              <a:pathLst>
                <a:path w="3142" h="1637" extrusionOk="0">
                  <a:moveTo>
                    <a:pt x="2177" y="0"/>
                  </a:moveTo>
                  <a:cubicBezTo>
                    <a:pt x="1537" y="0"/>
                    <a:pt x="614" y="341"/>
                    <a:pt x="323" y="797"/>
                  </a:cubicBezTo>
                  <a:cubicBezTo>
                    <a:pt x="0" y="1301"/>
                    <a:pt x="463" y="1637"/>
                    <a:pt x="912" y="1637"/>
                  </a:cubicBezTo>
                  <a:cubicBezTo>
                    <a:pt x="935" y="1637"/>
                    <a:pt x="957" y="1636"/>
                    <a:pt x="978" y="1634"/>
                  </a:cubicBezTo>
                  <a:cubicBezTo>
                    <a:pt x="1041" y="1631"/>
                    <a:pt x="1101" y="1619"/>
                    <a:pt x="1161" y="1601"/>
                  </a:cubicBezTo>
                  <a:cubicBezTo>
                    <a:pt x="1599" y="1462"/>
                    <a:pt x="2024" y="1271"/>
                    <a:pt x="2458" y="1114"/>
                  </a:cubicBezTo>
                  <a:cubicBezTo>
                    <a:pt x="2991" y="920"/>
                    <a:pt x="3141" y="200"/>
                    <a:pt x="2491" y="35"/>
                  </a:cubicBezTo>
                  <a:cubicBezTo>
                    <a:pt x="2399" y="11"/>
                    <a:pt x="2293" y="0"/>
                    <a:pt x="2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470;p72">
              <a:extLst>
                <a:ext uri="{FF2B5EF4-FFF2-40B4-BE49-F238E27FC236}">
                  <a16:creationId xmlns:a16="http://schemas.microsoft.com/office/drawing/2014/main" id="{F60F0B88-02F2-2847-42A1-53364B938BC1}"/>
                </a:ext>
              </a:extLst>
            </p:cNvPr>
            <p:cNvSpPr/>
            <p:nvPr/>
          </p:nvSpPr>
          <p:spPr>
            <a:xfrm>
              <a:off x="4462250" y="3916200"/>
              <a:ext cx="91625" cy="33025"/>
            </a:xfrm>
            <a:custGeom>
              <a:avLst/>
              <a:gdLst/>
              <a:ahLst/>
              <a:cxnLst/>
              <a:rect l="l" t="t" r="r" b="b"/>
              <a:pathLst>
                <a:path w="3665" h="1321" extrusionOk="0">
                  <a:moveTo>
                    <a:pt x="576" y="25"/>
                  </a:moveTo>
                  <a:cubicBezTo>
                    <a:pt x="279" y="25"/>
                    <a:pt x="1" y="311"/>
                    <a:pt x="14" y="606"/>
                  </a:cubicBezTo>
                  <a:cubicBezTo>
                    <a:pt x="28" y="935"/>
                    <a:pt x="268" y="1171"/>
                    <a:pt x="594" y="1187"/>
                  </a:cubicBezTo>
                  <a:cubicBezTo>
                    <a:pt x="1213" y="1219"/>
                    <a:pt x="1871" y="1321"/>
                    <a:pt x="2506" y="1321"/>
                  </a:cubicBezTo>
                  <a:cubicBezTo>
                    <a:pt x="2702" y="1321"/>
                    <a:pt x="2896" y="1311"/>
                    <a:pt x="3085" y="1287"/>
                  </a:cubicBezTo>
                  <a:cubicBezTo>
                    <a:pt x="3364" y="1253"/>
                    <a:pt x="3590" y="1103"/>
                    <a:pt x="3631" y="806"/>
                  </a:cubicBezTo>
                  <a:cubicBezTo>
                    <a:pt x="3664" y="546"/>
                    <a:pt x="3503" y="260"/>
                    <a:pt x="3234" y="198"/>
                  </a:cubicBezTo>
                  <a:cubicBezTo>
                    <a:pt x="2385" y="1"/>
                    <a:pt x="1464" y="68"/>
                    <a:pt x="596" y="26"/>
                  </a:cubicBezTo>
                  <a:cubicBezTo>
                    <a:pt x="589" y="25"/>
                    <a:pt x="583" y="25"/>
                    <a:pt x="576" y="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Title 2">
            <a:extLst>
              <a:ext uri="{FF2B5EF4-FFF2-40B4-BE49-F238E27FC236}">
                <a16:creationId xmlns:a16="http://schemas.microsoft.com/office/drawing/2014/main" id="{C5B3FEFF-F332-481C-D36B-2671CB462512}"/>
              </a:ext>
            </a:extLst>
          </p:cNvPr>
          <p:cNvSpPr>
            <a:spLocks noGrp="1"/>
          </p:cNvSpPr>
          <p:nvPr>
            <p:ph type="title"/>
          </p:nvPr>
        </p:nvSpPr>
        <p:spPr>
          <a:xfrm>
            <a:off x="984367" y="978856"/>
            <a:ext cx="7106315" cy="1846500"/>
          </a:xfrm>
        </p:spPr>
        <p:txBody>
          <a:bodyPr/>
          <a:lstStyle/>
          <a:p>
            <a:pPr>
              <a:lnSpc>
                <a:spcPct val="150000"/>
              </a:lnSpc>
            </a:pPr>
            <a:r>
              <a:rPr lang="en-US" sz="3500" b="1">
                <a:latin typeface="+mj-lt"/>
              </a:rPr>
              <a:t>CẢM ƠN CÁC EM ĐÃ CHÚ Ý LẮNG NGHE!</a:t>
            </a:r>
          </a:p>
        </p:txBody>
      </p:sp>
      <p:pic>
        <p:nvPicPr>
          <p:cNvPr id="73" name="Picture 2">
            <a:extLst>
              <a:ext uri="{FF2B5EF4-FFF2-40B4-BE49-F238E27FC236}">
                <a16:creationId xmlns:a16="http://schemas.microsoft.com/office/drawing/2014/main" id="{544C1559-7F61-C424-2BA1-C87C4EE4D5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40003" y="2895403"/>
            <a:ext cx="4504244" cy="23253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3" name="Google Shape;1813;p53"/>
          <p:cNvGrpSpPr/>
          <p:nvPr/>
        </p:nvGrpSpPr>
        <p:grpSpPr>
          <a:xfrm flipH="1">
            <a:off x="8027524" y="959454"/>
            <a:ext cx="1049184" cy="323946"/>
            <a:chOff x="3365625" y="629625"/>
            <a:chExt cx="408975" cy="126275"/>
          </a:xfrm>
        </p:grpSpPr>
        <p:sp>
          <p:nvSpPr>
            <p:cNvPr id="1814" name="Google Shape;1814;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 name="Google Shape;1816;p53"/>
          <p:cNvGrpSpPr/>
          <p:nvPr/>
        </p:nvGrpSpPr>
        <p:grpSpPr>
          <a:xfrm flipH="1">
            <a:off x="7899433" y="195017"/>
            <a:ext cx="1049184" cy="323946"/>
            <a:chOff x="3365625" y="629625"/>
            <a:chExt cx="408975" cy="126275"/>
          </a:xfrm>
        </p:grpSpPr>
        <p:sp>
          <p:nvSpPr>
            <p:cNvPr id="1817" name="Google Shape;1817;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53"/>
          <p:cNvGrpSpPr/>
          <p:nvPr/>
        </p:nvGrpSpPr>
        <p:grpSpPr>
          <a:xfrm>
            <a:off x="67291" y="195017"/>
            <a:ext cx="1049184" cy="323946"/>
            <a:chOff x="3365625" y="629625"/>
            <a:chExt cx="408975" cy="126275"/>
          </a:xfrm>
        </p:grpSpPr>
        <p:sp>
          <p:nvSpPr>
            <p:cNvPr id="1823" name="Google Shape;1823;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B62153E7-A467-493B-31CF-4DEAD3CCE648}"/>
              </a:ext>
            </a:extLst>
          </p:cNvPr>
          <p:cNvSpPr>
            <a:spLocks noGrp="1"/>
          </p:cNvSpPr>
          <p:nvPr>
            <p:ph type="title"/>
          </p:nvPr>
        </p:nvSpPr>
        <p:spPr>
          <a:xfrm>
            <a:off x="2593678" y="356990"/>
            <a:ext cx="3852000" cy="531900"/>
          </a:xfrm>
        </p:spPr>
        <p:txBody>
          <a:bodyPr/>
          <a:lstStyle/>
          <a:p>
            <a:pPr algn="ctr"/>
            <a:r>
              <a:rPr lang="en-US" b="1">
                <a:latin typeface="+mj-lt"/>
              </a:rPr>
              <a:t>KHỞI ĐỘNG</a:t>
            </a:r>
          </a:p>
        </p:txBody>
      </p:sp>
      <p:pic>
        <p:nvPicPr>
          <p:cNvPr id="21" name="Picture 5">
            <a:extLst>
              <a:ext uri="{FF2B5EF4-FFF2-40B4-BE49-F238E27FC236}">
                <a16:creationId xmlns:a16="http://schemas.microsoft.com/office/drawing/2014/main" id="{CB63555D-6D41-43C1-043C-3A7769464191}"/>
              </a:ext>
            </a:extLst>
          </p:cNvPr>
          <p:cNvPicPr>
            <a:picLocks noChangeAspect="1"/>
          </p:cNvPicPr>
          <p:nvPr/>
        </p:nvPicPr>
        <p:blipFill rotWithShape="1">
          <a:blip r:embed="rId3"/>
          <a:srcRect r="40237"/>
          <a:stretch/>
        </p:blipFill>
        <p:spPr>
          <a:xfrm>
            <a:off x="6061629" y="1478802"/>
            <a:ext cx="1408448" cy="3307708"/>
          </a:xfrm>
          <a:prstGeom prst="rect">
            <a:avLst/>
          </a:prstGeom>
        </p:spPr>
      </p:pic>
      <p:sp>
        <p:nvSpPr>
          <p:cNvPr id="22" name="Oval 21">
            <a:extLst>
              <a:ext uri="{FF2B5EF4-FFF2-40B4-BE49-F238E27FC236}">
                <a16:creationId xmlns:a16="http://schemas.microsoft.com/office/drawing/2014/main" id="{503AF8E0-3466-3CDC-DE9C-4C290E4FD3D8}"/>
              </a:ext>
            </a:extLst>
          </p:cNvPr>
          <p:cNvSpPr/>
          <p:nvPr/>
        </p:nvSpPr>
        <p:spPr>
          <a:xfrm>
            <a:off x="591883" y="945682"/>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6" name="TextBox 5">
            <a:extLst>
              <a:ext uri="{FF2B5EF4-FFF2-40B4-BE49-F238E27FC236}">
                <a16:creationId xmlns:a16="http://schemas.microsoft.com/office/drawing/2014/main" id="{3A4DB80F-9E09-8639-ED92-DA96306744D1}"/>
              </a:ext>
            </a:extLst>
          </p:cNvPr>
          <p:cNvSpPr txBox="1"/>
          <p:nvPr/>
        </p:nvSpPr>
        <p:spPr>
          <a:xfrm>
            <a:off x="1265274" y="784365"/>
            <a:ext cx="6985591" cy="958660"/>
          </a:xfrm>
          <a:prstGeom prst="rect">
            <a:avLst/>
          </a:prstGeom>
          <a:noFill/>
        </p:spPr>
        <p:txBody>
          <a:bodyPr wrap="square" rtlCol="0">
            <a:spAutoFit/>
          </a:bodyPr>
          <a:lstStyle/>
          <a:p>
            <a:pPr>
              <a:lnSpc>
                <a:spcPct val="150000"/>
              </a:lnSpc>
            </a:pPr>
            <a:r>
              <a:rPr lang="en-US" sz="2000" i="1"/>
              <a:t>Em hãy thể hiện một tiết mục tự chọn (hát, múa, đọc thơ…) trước lớp.</a:t>
            </a:r>
          </a:p>
        </p:txBody>
      </p:sp>
      <p:sp>
        <p:nvSpPr>
          <p:cNvPr id="7" name="Speech Bubble: Rectangle with Corners Rounded 6">
            <a:extLst>
              <a:ext uri="{FF2B5EF4-FFF2-40B4-BE49-F238E27FC236}">
                <a16:creationId xmlns:a16="http://schemas.microsoft.com/office/drawing/2014/main" id="{DECC20F7-66F0-2650-E464-68CF77438F69}"/>
              </a:ext>
            </a:extLst>
          </p:cNvPr>
          <p:cNvSpPr/>
          <p:nvPr/>
        </p:nvSpPr>
        <p:spPr>
          <a:xfrm>
            <a:off x="1112878" y="1804878"/>
            <a:ext cx="4167963" cy="2454793"/>
          </a:xfrm>
          <a:prstGeom prst="wedgeRoundRectCallout">
            <a:avLst>
              <a:gd name="adj1" fmla="val 59269"/>
              <a:gd name="adj2" fmla="val 7925"/>
              <a:gd name="adj3" fmla="val 16667"/>
            </a:avLst>
          </a:prstGeom>
          <a:solidFill>
            <a:schemeClr val="accent6">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0671068-59A2-1D08-14FA-6F9E80B8503F}"/>
              </a:ext>
            </a:extLst>
          </p:cNvPr>
          <p:cNvSpPr txBox="1"/>
          <p:nvPr/>
        </p:nvSpPr>
        <p:spPr>
          <a:xfrm>
            <a:off x="1797437" y="2087945"/>
            <a:ext cx="2774563" cy="1881990"/>
          </a:xfrm>
          <a:prstGeom prst="rect">
            <a:avLst/>
          </a:prstGeom>
          <a:noFill/>
        </p:spPr>
        <p:txBody>
          <a:bodyPr wrap="square" rtlCol="0">
            <a:spAutoFit/>
          </a:bodyPr>
          <a:lstStyle/>
          <a:p>
            <a:pPr lvl="3">
              <a:lnSpc>
                <a:spcPct val="150000"/>
              </a:lnSpc>
            </a:pPr>
            <a:r>
              <a:rPr lang="en-US" sz="2000"/>
              <a:t>Buổi sáng bé chào mẹ</a:t>
            </a:r>
          </a:p>
          <a:p>
            <a:pPr lvl="3">
              <a:lnSpc>
                <a:spcPct val="150000"/>
              </a:lnSpc>
            </a:pPr>
            <a:r>
              <a:rPr lang="en-US" sz="2000"/>
              <a:t>Chạy tới ôm cổ cô</a:t>
            </a:r>
          </a:p>
          <a:p>
            <a:pPr lvl="3">
              <a:lnSpc>
                <a:spcPct val="150000"/>
              </a:lnSpc>
            </a:pPr>
            <a:r>
              <a:rPr lang="en-US" sz="2000"/>
              <a:t>Buổi chiều bé chào cô</a:t>
            </a:r>
          </a:p>
          <a:p>
            <a:pPr lvl="3">
              <a:lnSpc>
                <a:spcPct val="150000"/>
              </a:lnSpc>
            </a:pPr>
            <a:r>
              <a:rPr lang="en-US" sz="2000"/>
              <a:t>Rồi sà vào lòng mẹ.</a:t>
            </a:r>
          </a:p>
        </p:txBody>
      </p:sp>
      <p:pic>
        <p:nvPicPr>
          <p:cNvPr id="26" name="Picture 8">
            <a:extLst>
              <a:ext uri="{FF2B5EF4-FFF2-40B4-BE49-F238E27FC236}">
                <a16:creationId xmlns:a16="http://schemas.microsoft.com/office/drawing/2014/main" id="{DD2128DA-E803-CC42-4B61-4D4942434E2E}"/>
              </a:ext>
            </a:extLst>
          </p:cNvPr>
          <p:cNvPicPr>
            <a:picLocks noChangeAspect="1"/>
          </p:cNvPicPr>
          <p:nvPr/>
        </p:nvPicPr>
        <p:blipFill>
          <a:blip r:embed="rId4"/>
          <a:srcRect/>
          <a:stretch>
            <a:fillRect/>
          </a:stretch>
        </p:blipFill>
        <p:spPr>
          <a:xfrm>
            <a:off x="662497" y="3413298"/>
            <a:ext cx="1205554" cy="1100068"/>
          </a:xfrm>
          <a:prstGeom prst="rect">
            <a:avLst/>
          </a:prstGeom>
        </p:spPr>
      </p:pic>
      <p:pic>
        <p:nvPicPr>
          <p:cNvPr id="27" name="Picture 9">
            <a:extLst>
              <a:ext uri="{FF2B5EF4-FFF2-40B4-BE49-F238E27FC236}">
                <a16:creationId xmlns:a16="http://schemas.microsoft.com/office/drawing/2014/main" id="{529E9ED3-3F9F-80E2-24E8-EC75C9A66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674651" y="1451972"/>
            <a:ext cx="899942" cy="95866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par>
                                <p:cTn id="35" presetID="16" presetClass="entr" presetSubtype="21"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6" grpId="0"/>
      <p:bldP spid="7"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39"/>
          <p:cNvSpPr/>
          <p:nvPr/>
        </p:nvSpPr>
        <p:spPr>
          <a:xfrm>
            <a:off x="2044621" y="598431"/>
            <a:ext cx="5286300" cy="655144"/>
          </a:xfrm>
          <a:prstGeom prst="roundRect">
            <a:avLst>
              <a:gd name="adj" fmla="val 50000"/>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9"/>
          <p:cNvSpPr txBox="1">
            <a:spLocks noGrp="1"/>
          </p:cNvSpPr>
          <p:nvPr>
            <p:ph type="ctrTitle"/>
          </p:nvPr>
        </p:nvSpPr>
        <p:spPr>
          <a:xfrm>
            <a:off x="627798" y="1522916"/>
            <a:ext cx="7704000" cy="1463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000" b="1">
                <a:latin typeface="+mj-lt"/>
              </a:rPr>
              <a:t>TUẦN 5: </a:t>
            </a:r>
            <a:r>
              <a:rPr lang="en-US" sz="3000" b="1">
                <a:effectLst/>
                <a:latin typeface="+mj-lt"/>
                <a:ea typeface="Calibri" panose="020F0502020204030204" pitchFamily="34" charset="0"/>
              </a:rPr>
              <a:t>HOẠT ĐỘNG GIÁO DỤC: </a:t>
            </a:r>
            <a:br>
              <a:rPr lang="en-US" sz="3000" b="1">
                <a:effectLst/>
                <a:latin typeface="+mj-lt"/>
                <a:ea typeface="Calibri" panose="020F0502020204030204" pitchFamily="34" charset="0"/>
              </a:rPr>
            </a:br>
            <a:r>
              <a:rPr lang="en-US" sz="3000" b="1">
                <a:effectLst/>
                <a:latin typeface="+mn-lt"/>
                <a:ea typeface="Calibri" panose="020F0502020204030204" pitchFamily="34" charset="0"/>
              </a:rPr>
              <a:t>NÉT RIÊNG CỦA EM</a:t>
            </a:r>
            <a:endParaRPr lang="en-US" sz="3000" b="1">
              <a:solidFill>
                <a:schemeClr val="accent5"/>
              </a:solidFill>
              <a:latin typeface="+mn-lt"/>
            </a:endParaRPr>
          </a:p>
        </p:txBody>
      </p:sp>
      <p:sp>
        <p:nvSpPr>
          <p:cNvPr id="1015" name="Google Shape;1015;p39"/>
          <p:cNvSpPr txBox="1">
            <a:spLocks noGrp="1"/>
          </p:cNvSpPr>
          <p:nvPr>
            <p:ph type="subTitle" idx="1"/>
          </p:nvPr>
        </p:nvSpPr>
        <p:spPr>
          <a:xfrm>
            <a:off x="2232249" y="794169"/>
            <a:ext cx="48936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solidFill>
                  <a:srgbClr val="FF0000"/>
                </a:solidFill>
                <a:latin typeface="+mj-lt"/>
              </a:rPr>
              <a:t>C</a:t>
            </a:r>
            <a:r>
              <a:rPr lang="en" sz="2500" b="1">
                <a:solidFill>
                  <a:srgbClr val="FF0000"/>
                </a:solidFill>
                <a:latin typeface="+mj-lt"/>
              </a:rPr>
              <a:t>hủ đề 2: Khám phá bản thân</a:t>
            </a:r>
            <a:endParaRPr sz="2500" b="1">
              <a:solidFill>
                <a:srgbClr val="FF0000"/>
              </a:solidFill>
              <a:latin typeface="+mj-lt"/>
            </a:endParaRPr>
          </a:p>
        </p:txBody>
      </p:sp>
      <p:grpSp>
        <p:nvGrpSpPr>
          <p:cNvPr id="1016" name="Google Shape;1016;p39"/>
          <p:cNvGrpSpPr/>
          <p:nvPr/>
        </p:nvGrpSpPr>
        <p:grpSpPr>
          <a:xfrm>
            <a:off x="177447" y="744954"/>
            <a:ext cx="1049184" cy="323946"/>
            <a:chOff x="3365625" y="629625"/>
            <a:chExt cx="408975" cy="126275"/>
          </a:xfrm>
        </p:grpSpPr>
        <p:sp>
          <p:nvSpPr>
            <p:cNvPr id="1017" name="Google Shape;1017;p39"/>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9"/>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39"/>
          <p:cNvGrpSpPr/>
          <p:nvPr/>
        </p:nvGrpSpPr>
        <p:grpSpPr>
          <a:xfrm>
            <a:off x="1042422" y="349204"/>
            <a:ext cx="1049184" cy="323946"/>
            <a:chOff x="3365625" y="629625"/>
            <a:chExt cx="408975" cy="126275"/>
          </a:xfrm>
        </p:grpSpPr>
        <p:sp>
          <p:nvSpPr>
            <p:cNvPr id="1020" name="Google Shape;1020;p39"/>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9"/>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39"/>
          <p:cNvGrpSpPr/>
          <p:nvPr/>
        </p:nvGrpSpPr>
        <p:grpSpPr>
          <a:xfrm flipH="1">
            <a:off x="7890922" y="1068912"/>
            <a:ext cx="1145989" cy="353848"/>
            <a:chOff x="3365625" y="629625"/>
            <a:chExt cx="408975" cy="126275"/>
          </a:xfrm>
        </p:grpSpPr>
        <p:sp>
          <p:nvSpPr>
            <p:cNvPr id="1023" name="Google Shape;1023;p39"/>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9"/>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1025;p39"/>
          <p:cNvGrpSpPr/>
          <p:nvPr/>
        </p:nvGrpSpPr>
        <p:grpSpPr>
          <a:xfrm flipH="1">
            <a:off x="365150" y="2743401"/>
            <a:ext cx="709679" cy="606065"/>
            <a:chOff x="4654725" y="758075"/>
            <a:chExt cx="524600" cy="447975"/>
          </a:xfrm>
        </p:grpSpPr>
        <p:sp>
          <p:nvSpPr>
            <p:cNvPr id="1026" name="Google Shape;1026;p39"/>
            <p:cNvSpPr/>
            <p:nvPr/>
          </p:nvSpPr>
          <p:spPr>
            <a:xfrm>
              <a:off x="4962150" y="954350"/>
              <a:ext cx="217150" cy="182400"/>
            </a:xfrm>
            <a:custGeom>
              <a:avLst/>
              <a:gdLst/>
              <a:ahLst/>
              <a:cxnLst/>
              <a:rect l="l" t="t" r="r" b="b"/>
              <a:pathLst>
                <a:path w="8686" h="7296" extrusionOk="0">
                  <a:moveTo>
                    <a:pt x="5026" y="1"/>
                  </a:moveTo>
                  <a:cubicBezTo>
                    <a:pt x="3523" y="1"/>
                    <a:pt x="2032" y="791"/>
                    <a:pt x="2032" y="791"/>
                  </a:cubicBezTo>
                  <a:cubicBezTo>
                    <a:pt x="1317" y="1106"/>
                    <a:pt x="1" y="1974"/>
                    <a:pt x="2" y="3884"/>
                  </a:cubicBezTo>
                  <a:cubicBezTo>
                    <a:pt x="2" y="5795"/>
                    <a:pt x="3367" y="6946"/>
                    <a:pt x="4520" y="7220"/>
                  </a:cubicBezTo>
                  <a:cubicBezTo>
                    <a:pt x="4709" y="7264"/>
                    <a:pt x="4953" y="7295"/>
                    <a:pt x="5224" y="7295"/>
                  </a:cubicBezTo>
                  <a:cubicBezTo>
                    <a:pt x="6601" y="7295"/>
                    <a:pt x="8686" y="6497"/>
                    <a:pt x="7975" y="2672"/>
                  </a:cubicBezTo>
                  <a:cubicBezTo>
                    <a:pt x="7586" y="570"/>
                    <a:pt x="6302" y="1"/>
                    <a:pt x="5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a:off x="4955375" y="1034575"/>
              <a:ext cx="179100" cy="89900"/>
            </a:xfrm>
            <a:custGeom>
              <a:avLst/>
              <a:gdLst/>
              <a:ahLst/>
              <a:cxnLst/>
              <a:rect l="l" t="t" r="r" b="b"/>
              <a:pathLst>
                <a:path w="7164" h="3596" extrusionOk="0">
                  <a:moveTo>
                    <a:pt x="1" y="0"/>
                  </a:moveTo>
                  <a:lnTo>
                    <a:pt x="1" y="0"/>
                  </a:lnTo>
                  <a:cubicBezTo>
                    <a:pt x="1503" y="1611"/>
                    <a:pt x="3839" y="3595"/>
                    <a:pt x="5276" y="3595"/>
                  </a:cubicBezTo>
                  <a:cubicBezTo>
                    <a:pt x="5793" y="3595"/>
                    <a:pt x="6194" y="3338"/>
                    <a:pt x="6398" y="2712"/>
                  </a:cubicBezTo>
                  <a:cubicBezTo>
                    <a:pt x="7164" y="352"/>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9"/>
            <p:cNvSpPr/>
            <p:nvPr/>
          </p:nvSpPr>
          <p:spPr>
            <a:xfrm>
              <a:off x="4954725" y="1015525"/>
              <a:ext cx="189600" cy="63525"/>
            </a:xfrm>
            <a:custGeom>
              <a:avLst/>
              <a:gdLst/>
              <a:ahLst/>
              <a:cxnLst/>
              <a:rect l="l" t="t" r="r" b="b"/>
              <a:pathLst>
                <a:path w="7584" h="2541" extrusionOk="0">
                  <a:moveTo>
                    <a:pt x="5190" y="0"/>
                  </a:moveTo>
                  <a:cubicBezTo>
                    <a:pt x="2976" y="0"/>
                    <a:pt x="0" y="852"/>
                    <a:pt x="0" y="852"/>
                  </a:cubicBezTo>
                  <a:cubicBezTo>
                    <a:pt x="1763" y="1675"/>
                    <a:pt x="4200" y="2540"/>
                    <a:pt x="5822" y="2540"/>
                  </a:cubicBezTo>
                  <a:cubicBezTo>
                    <a:pt x="6874" y="2540"/>
                    <a:pt x="7583" y="2176"/>
                    <a:pt x="7545" y="1201"/>
                  </a:cubicBezTo>
                  <a:cubicBezTo>
                    <a:pt x="7508" y="289"/>
                    <a:pt x="6478" y="0"/>
                    <a:pt x="5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9"/>
            <p:cNvSpPr/>
            <p:nvPr/>
          </p:nvSpPr>
          <p:spPr>
            <a:xfrm>
              <a:off x="4954700" y="968575"/>
              <a:ext cx="183375" cy="72000"/>
            </a:xfrm>
            <a:custGeom>
              <a:avLst/>
              <a:gdLst/>
              <a:ahLst/>
              <a:cxnLst/>
              <a:rect l="l" t="t" r="r" b="b"/>
              <a:pathLst>
                <a:path w="7335" h="2880" extrusionOk="0">
                  <a:moveTo>
                    <a:pt x="0" y="2728"/>
                  </a:moveTo>
                  <a:cubicBezTo>
                    <a:pt x="0" y="2728"/>
                    <a:pt x="0" y="2728"/>
                    <a:pt x="0" y="2728"/>
                  </a:cubicBezTo>
                  <a:cubicBezTo>
                    <a:pt x="0" y="2728"/>
                    <a:pt x="0" y="2728"/>
                    <a:pt x="0" y="2728"/>
                  </a:cubicBezTo>
                  <a:lnTo>
                    <a:pt x="0" y="2728"/>
                  </a:lnTo>
                  <a:cubicBezTo>
                    <a:pt x="0" y="2728"/>
                    <a:pt x="0" y="2728"/>
                    <a:pt x="0" y="2728"/>
                  </a:cubicBezTo>
                  <a:close/>
                  <a:moveTo>
                    <a:pt x="5523" y="0"/>
                  </a:moveTo>
                  <a:cubicBezTo>
                    <a:pt x="3570" y="0"/>
                    <a:pt x="5" y="2727"/>
                    <a:pt x="0" y="2728"/>
                  </a:cubicBezTo>
                  <a:lnTo>
                    <a:pt x="0" y="2728"/>
                  </a:lnTo>
                  <a:cubicBezTo>
                    <a:pt x="765" y="2819"/>
                    <a:pt x="1637" y="2879"/>
                    <a:pt x="2494" y="2879"/>
                  </a:cubicBezTo>
                  <a:cubicBezTo>
                    <a:pt x="4975" y="2879"/>
                    <a:pt x="7334" y="2377"/>
                    <a:pt x="6636" y="669"/>
                  </a:cubicBezTo>
                  <a:cubicBezTo>
                    <a:pt x="6440" y="190"/>
                    <a:pt x="6038" y="0"/>
                    <a:pt x="5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9"/>
            <p:cNvSpPr/>
            <p:nvPr/>
          </p:nvSpPr>
          <p:spPr>
            <a:xfrm>
              <a:off x="4757575" y="1023350"/>
              <a:ext cx="237500" cy="175000"/>
            </a:xfrm>
            <a:custGeom>
              <a:avLst/>
              <a:gdLst/>
              <a:ahLst/>
              <a:cxnLst/>
              <a:rect l="l" t="t" r="r" b="b"/>
              <a:pathLst>
                <a:path w="9500" h="7000" extrusionOk="0">
                  <a:moveTo>
                    <a:pt x="5407" y="0"/>
                  </a:moveTo>
                  <a:cubicBezTo>
                    <a:pt x="5069" y="0"/>
                    <a:pt x="4795" y="55"/>
                    <a:pt x="4599" y="116"/>
                  </a:cubicBezTo>
                  <a:cubicBezTo>
                    <a:pt x="4597" y="116"/>
                    <a:pt x="1" y="1103"/>
                    <a:pt x="3447" y="4726"/>
                  </a:cubicBezTo>
                  <a:cubicBezTo>
                    <a:pt x="5095" y="6460"/>
                    <a:pt x="6332" y="7000"/>
                    <a:pt x="7207" y="7000"/>
                  </a:cubicBezTo>
                  <a:cubicBezTo>
                    <a:pt x="8161" y="7000"/>
                    <a:pt x="8684" y="6359"/>
                    <a:pt x="8840" y="5925"/>
                  </a:cubicBezTo>
                  <a:cubicBezTo>
                    <a:pt x="9081" y="5259"/>
                    <a:pt x="9500" y="3412"/>
                    <a:pt x="8835" y="2029"/>
                  </a:cubicBezTo>
                  <a:cubicBezTo>
                    <a:pt x="8689" y="1724"/>
                    <a:pt x="8490" y="1442"/>
                    <a:pt x="8223" y="1199"/>
                  </a:cubicBezTo>
                  <a:cubicBezTo>
                    <a:pt x="8190" y="1168"/>
                    <a:pt x="8156" y="1138"/>
                    <a:pt x="8121" y="1110"/>
                  </a:cubicBezTo>
                  <a:cubicBezTo>
                    <a:pt x="8013" y="1022"/>
                    <a:pt x="7907" y="940"/>
                    <a:pt x="7803" y="865"/>
                  </a:cubicBezTo>
                  <a:cubicBezTo>
                    <a:pt x="7794" y="858"/>
                    <a:pt x="7783" y="851"/>
                    <a:pt x="7775" y="844"/>
                  </a:cubicBezTo>
                  <a:cubicBezTo>
                    <a:pt x="7589" y="712"/>
                    <a:pt x="7407" y="599"/>
                    <a:pt x="7231" y="502"/>
                  </a:cubicBezTo>
                  <a:cubicBezTo>
                    <a:pt x="6841" y="288"/>
                    <a:pt x="6477" y="157"/>
                    <a:pt x="6147" y="85"/>
                  </a:cubicBezTo>
                  <a:cubicBezTo>
                    <a:pt x="5876" y="24"/>
                    <a:pt x="5628" y="0"/>
                    <a:pt x="5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9"/>
            <p:cNvSpPr/>
            <p:nvPr/>
          </p:nvSpPr>
          <p:spPr>
            <a:xfrm>
              <a:off x="4817975" y="1025450"/>
              <a:ext cx="134600" cy="79450"/>
            </a:xfrm>
            <a:custGeom>
              <a:avLst/>
              <a:gdLst/>
              <a:ahLst/>
              <a:cxnLst/>
              <a:rect l="l" t="t" r="r" b="b"/>
              <a:pathLst>
                <a:path w="5384" h="3178" extrusionOk="0">
                  <a:moveTo>
                    <a:pt x="3728" y="1"/>
                  </a:moveTo>
                  <a:cubicBezTo>
                    <a:pt x="1671" y="584"/>
                    <a:pt x="1" y="1519"/>
                    <a:pt x="902" y="2780"/>
                  </a:cubicBezTo>
                  <a:cubicBezTo>
                    <a:pt x="1102" y="3057"/>
                    <a:pt x="1370" y="3178"/>
                    <a:pt x="1683" y="3178"/>
                  </a:cubicBezTo>
                  <a:cubicBezTo>
                    <a:pt x="1694" y="3178"/>
                    <a:pt x="1705" y="3178"/>
                    <a:pt x="1717" y="3177"/>
                  </a:cubicBezTo>
                  <a:cubicBezTo>
                    <a:pt x="2705" y="3155"/>
                    <a:pt x="4122" y="2000"/>
                    <a:pt x="5185" y="976"/>
                  </a:cubicBezTo>
                  <a:cubicBezTo>
                    <a:pt x="5254" y="910"/>
                    <a:pt x="5320" y="846"/>
                    <a:pt x="5383" y="781"/>
                  </a:cubicBezTo>
                  <a:cubicBezTo>
                    <a:pt x="5376" y="775"/>
                    <a:pt x="5365" y="767"/>
                    <a:pt x="5356" y="760"/>
                  </a:cubicBezTo>
                  <a:cubicBezTo>
                    <a:pt x="5171" y="628"/>
                    <a:pt x="4989" y="516"/>
                    <a:pt x="4813" y="418"/>
                  </a:cubicBezTo>
                  <a:cubicBezTo>
                    <a:pt x="4423" y="204"/>
                    <a:pt x="4059" y="73"/>
                    <a:pt x="3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9"/>
            <p:cNvSpPr/>
            <p:nvPr/>
          </p:nvSpPr>
          <p:spPr>
            <a:xfrm>
              <a:off x="4850800" y="1035875"/>
              <a:ext cx="112350" cy="114900"/>
            </a:xfrm>
            <a:custGeom>
              <a:avLst/>
              <a:gdLst/>
              <a:ahLst/>
              <a:cxnLst/>
              <a:rect l="l" t="t" r="r" b="b"/>
              <a:pathLst>
                <a:path w="4494" h="4596" extrusionOk="0">
                  <a:moveTo>
                    <a:pt x="3501" y="1"/>
                  </a:moveTo>
                  <a:cubicBezTo>
                    <a:pt x="2190" y="860"/>
                    <a:pt x="941" y="1867"/>
                    <a:pt x="406" y="2759"/>
                  </a:cubicBezTo>
                  <a:cubicBezTo>
                    <a:pt x="7" y="3419"/>
                    <a:pt x="1" y="4014"/>
                    <a:pt x="646" y="4439"/>
                  </a:cubicBezTo>
                  <a:cubicBezTo>
                    <a:pt x="809" y="4547"/>
                    <a:pt x="979" y="4596"/>
                    <a:pt x="1153" y="4596"/>
                  </a:cubicBezTo>
                  <a:cubicBezTo>
                    <a:pt x="1464" y="4596"/>
                    <a:pt x="1787" y="4437"/>
                    <a:pt x="2109" y="4174"/>
                  </a:cubicBezTo>
                  <a:cubicBezTo>
                    <a:pt x="2997" y="3448"/>
                    <a:pt x="3882" y="1919"/>
                    <a:pt x="4493" y="699"/>
                  </a:cubicBezTo>
                  <a:cubicBezTo>
                    <a:pt x="4460" y="667"/>
                    <a:pt x="4426" y="638"/>
                    <a:pt x="4390" y="609"/>
                  </a:cubicBezTo>
                  <a:cubicBezTo>
                    <a:pt x="4283" y="521"/>
                    <a:pt x="4177" y="439"/>
                    <a:pt x="4073" y="364"/>
                  </a:cubicBezTo>
                  <a:cubicBezTo>
                    <a:pt x="4064" y="357"/>
                    <a:pt x="4053" y="350"/>
                    <a:pt x="4045" y="343"/>
                  </a:cubicBezTo>
                  <a:cubicBezTo>
                    <a:pt x="3859" y="211"/>
                    <a:pt x="3677" y="98"/>
                    <a:pt x="3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4900925" y="1044450"/>
              <a:ext cx="77500" cy="118550"/>
            </a:xfrm>
            <a:custGeom>
              <a:avLst/>
              <a:gdLst/>
              <a:ahLst/>
              <a:cxnLst/>
              <a:rect l="l" t="t" r="r" b="b"/>
              <a:pathLst>
                <a:path w="3100" h="4742" extrusionOk="0">
                  <a:moveTo>
                    <a:pt x="2040" y="0"/>
                  </a:moveTo>
                  <a:cubicBezTo>
                    <a:pt x="1982" y="72"/>
                    <a:pt x="1926" y="144"/>
                    <a:pt x="1869" y="215"/>
                  </a:cubicBezTo>
                  <a:cubicBezTo>
                    <a:pt x="842" y="1513"/>
                    <a:pt x="1" y="2927"/>
                    <a:pt x="104" y="3831"/>
                  </a:cubicBezTo>
                  <a:cubicBezTo>
                    <a:pt x="154" y="4263"/>
                    <a:pt x="418" y="4579"/>
                    <a:pt x="981" y="4711"/>
                  </a:cubicBezTo>
                  <a:cubicBezTo>
                    <a:pt x="1068" y="4732"/>
                    <a:pt x="1152" y="4741"/>
                    <a:pt x="1233" y="4741"/>
                  </a:cubicBezTo>
                  <a:cubicBezTo>
                    <a:pt x="2351" y="4741"/>
                    <a:pt x="2864" y="2867"/>
                    <a:pt x="3099" y="1185"/>
                  </a:cubicBezTo>
                  <a:cubicBezTo>
                    <a:pt x="2954" y="880"/>
                    <a:pt x="2754" y="598"/>
                    <a:pt x="2488" y="356"/>
                  </a:cubicBezTo>
                  <a:cubicBezTo>
                    <a:pt x="2455" y="324"/>
                    <a:pt x="2421" y="295"/>
                    <a:pt x="2385" y="266"/>
                  </a:cubicBezTo>
                  <a:cubicBezTo>
                    <a:pt x="2278" y="178"/>
                    <a:pt x="2172" y="96"/>
                    <a:pt x="2068" y="21"/>
                  </a:cubicBezTo>
                  <a:cubicBezTo>
                    <a:pt x="2059" y="14"/>
                    <a:pt x="2048" y="7"/>
                    <a:pt x="20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4932650" y="765775"/>
              <a:ext cx="200900" cy="272225"/>
            </a:xfrm>
            <a:custGeom>
              <a:avLst/>
              <a:gdLst/>
              <a:ahLst/>
              <a:cxnLst/>
              <a:rect l="l" t="t" r="r" b="b"/>
              <a:pathLst>
                <a:path w="8036" h="10889" extrusionOk="0">
                  <a:moveTo>
                    <a:pt x="5370" y="0"/>
                  </a:moveTo>
                  <a:cubicBezTo>
                    <a:pt x="4822" y="0"/>
                    <a:pt x="4086" y="455"/>
                    <a:pt x="3153" y="1693"/>
                  </a:cubicBezTo>
                  <a:cubicBezTo>
                    <a:pt x="0" y="5877"/>
                    <a:pt x="333" y="10578"/>
                    <a:pt x="333" y="10578"/>
                  </a:cubicBezTo>
                  <a:cubicBezTo>
                    <a:pt x="447" y="10795"/>
                    <a:pt x="655" y="10888"/>
                    <a:pt x="931" y="10888"/>
                  </a:cubicBezTo>
                  <a:cubicBezTo>
                    <a:pt x="2044" y="10888"/>
                    <a:pt x="4266" y="9366"/>
                    <a:pt x="5943" y="8272"/>
                  </a:cubicBezTo>
                  <a:cubicBezTo>
                    <a:pt x="8036" y="6908"/>
                    <a:pt x="7732" y="6241"/>
                    <a:pt x="7277" y="5296"/>
                  </a:cubicBezTo>
                  <a:cubicBezTo>
                    <a:pt x="6822" y="4352"/>
                    <a:pt x="6701" y="3178"/>
                    <a:pt x="6580" y="1693"/>
                  </a:cubicBezTo>
                  <a:cubicBezTo>
                    <a:pt x="6510" y="838"/>
                    <a:pt x="6114"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4654725" y="906025"/>
              <a:ext cx="314025" cy="158450"/>
            </a:xfrm>
            <a:custGeom>
              <a:avLst/>
              <a:gdLst/>
              <a:ahLst/>
              <a:cxnLst/>
              <a:rect l="l" t="t" r="r" b="b"/>
              <a:pathLst>
                <a:path w="12561" h="6338" extrusionOk="0">
                  <a:moveTo>
                    <a:pt x="1671" y="0"/>
                  </a:moveTo>
                  <a:cubicBezTo>
                    <a:pt x="0" y="0"/>
                    <a:pt x="639" y="1230"/>
                    <a:pt x="1609" y="2118"/>
                  </a:cubicBezTo>
                  <a:cubicBezTo>
                    <a:pt x="2796" y="3208"/>
                    <a:pt x="3724" y="4083"/>
                    <a:pt x="4307" y="4987"/>
                  </a:cubicBezTo>
                  <a:cubicBezTo>
                    <a:pt x="4807" y="5764"/>
                    <a:pt x="5188" y="6338"/>
                    <a:pt x="6622" y="6338"/>
                  </a:cubicBezTo>
                  <a:cubicBezTo>
                    <a:pt x="6855" y="6338"/>
                    <a:pt x="7116" y="6322"/>
                    <a:pt x="7410" y="6291"/>
                  </a:cubicBezTo>
                  <a:cubicBezTo>
                    <a:pt x="9511" y="6060"/>
                    <a:pt x="12561" y="5817"/>
                    <a:pt x="11911" y="4745"/>
                  </a:cubicBezTo>
                  <a:cubicBezTo>
                    <a:pt x="11911" y="4745"/>
                    <a:pt x="8129" y="1325"/>
                    <a:pt x="3179" y="207"/>
                  </a:cubicBezTo>
                  <a:cubicBezTo>
                    <a:pt x="2543" y="63"/>
                    <a:pt x="2048" y="0"/>
                    <a:pt x="1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a:off x="4654725" y="758075"/>
              <a:ext cx="524600" cy="447975"/>
            </a:xfrm>
            <a:custGeom>
              <a:avLst/>
              <a:gdLst/>
              <a:ahLst/>
              <a:cxnLst/>
              <a:rect l="l" t="t" r="r" b="b"/>
              <a:pathLst>
                <a:path w="20984" h="17919" extrusionOk="0">
                  <a:moveTo>
                    <a:pt x="12341" y="11166"/>
                  </a:moveTo>
                  <a:lnTo>
                    <a:pt x="12341" y="11166"/>
                  </a:lnTo>
                  <a:cubicBezTo>
                    <a:pt x="12237" y="11186"/>
                    <a:pt x="12139" y="11195"/>
                    <a:pt x="12049" y="11195"/>
                  </a:cubicBezTo>
                  <a:cubicBezTo>
                    <a:pt x="12002" y="11195"/>
                    <a:pt x="11956" y="11192"/>
                    <a:pt x="11913" y="11187"/>
                  </a:cubicBezTo>
                  <a:cubicBezTo>
                    <a:pt x="11869" y="11246"/>
                    <a:pt x="11811" y="11301"/>
                    <a:pt x="11737" y="11353"/>
                  </a:cubicBezTo>
                  <a:cubicBezTo>
                    <a:pt x="11787" y="11386"/>
                    <a:pt x="11836" y="11420"/>
                    <a:pt x="11886" y="11455"/>
                  </a:cubicBezTo>
                  <a:cubicBezTo>
                    <a:pt x="11895" y="11461"/>
                    <a:pt x="11906" y="11467"/>
                    <a:pt x="11913" y="11476"/>
                  </a:cubicBezTo>
                  <a:cubicBezTo>
                    <a:pt x="12018" y="11551"/>
                    <a:pt x="12126" y="11633"/>
                    <a:pt x="12232" y="11721"/>
                  </a:cubicBezTo>
                  <a:cubicBezTo>
                    <a:pt x="12255" y="11741"/>
                    <a:pt x="12277" y="11759"/>
                    <a:pt x="12299" y="11779"/>
                  </a:cubicBezTo>
                  <a:cubicBezTo>
                    <a:pt x="12299" y="11764"/>
                    <a:pt x="12298" y="11750"/>
                    <a:pt x="12298" y="11735"/>
                  </a:cubicBezTo>
                  <a:cubicBezTo>
                    <a:pt x="12298" y="11534"/>
                    <a:pt x="12313" y="11345"/>
                    <a:pt x="12341" y="11166"/>
                  </a:cubicBezTo>
                  <a:close/>
                  <a:moveTo>
                    <a:pt x="16487" y="309"/>
                  </a:moveTo>
                  <a:cubicBezTo>
                    <a:pt x="17230" y="309"/>
                    <a:pt x="17626" y="1146"/>
                    <a:pt x="17697" y="2001"/>
                  </a:cubicBezTo>
                  <a:cubicBezTo>
                    <a:pt x="17818" y="3486"/>
                    <a:pt x="17939" y="4660"/>
                    <a:pt x="18394" y="5604"/>
                  </a:cubicBezTo>
                  <a:cubicBezTo>
                    <a:pt x="18767" y="6379"/>
                    <a:pt x="19037" y="6967"/>
                    <a:pt x="17970" y="7905"/>
                  </a:cubicBezTo>
                  <a:cubicBezTo>
                    <a:pt x="19011" y="8089"/>
                    <a:pt x="19951" y="8775"/>
                    <a:pt x="20275" y="10520"/>
                  </a:cubicBezTo>
                  <a:cubicBezTo>
                    <a:pt x="20984" y="14346"/>
                    <a:pt x="18899" y="15145"/>
                    <a:pt x="17522" y="15145"/>
                  </a:cubicBezTo>
                  <a:cubicBezTo>
                    <a:pt x="17251" y="15145"/>
                    <a:pt x="17006" y="15116"/>
                    <a:pt x="16817" y="15071"/>
                  </a:cubicBezTo>
                  <a:cubicBezTo>
                    <a:pt x="16045" y="14887"/>
                    <a:pt x="14279" y="14309"/>
                    <a:pt x="13199" y="13373"/>
                  </a:cubicBezTo>
                  <a:lnTo>
                    <a:pt x="13199" y="13373"/>
                  </a:lnTo>
                  <a:cubicBezTo>
                    <a:pt x="13476" y="14615"/>
                    <a:pt x="13154" y="15982"/>
                    <a:pt x="12954" y="16536"/>
                  </a:cubicBezTo>
                  <a:cubicBezTo>
                    <a:pt x="12798" y="16970"/>
                    <a:pt x="12275" y="17610"/>
                    <a:pt x="11322" y="17610"/>
                  </a:cubicBezTo>
                  <a:cubicBezTo>
                    <a:pt x="10447" y="17610"/>
                    <a:pt x="9209" y="17070"/>
                    <a:pt x="7562" y="15336"/>
                  </a:cubicBezTo>
                  <a:cubicBezTo>
                    <a:pt x="6248" y="13954"/>
                    <a:pt x="6104" y="12956"/>
                    <a:pt x="6427" y="12249"/>
                  </a:cubicBezTo>
                  <a:cubicBezTo>
                    <a:pt x="5152" y="12200"/>
                    <a:pt x="4783" y="11644"/>
                    <a:pt x="4305" y="10904"/>
                  </a:cubicBezTo>
                  <a:cubicBezTo>
                    <a:pt x="3724" y="10000"/>
                    <a:pt x="2797" y="9125"/>
                    <a:pt x="1608" y="8035"/>
                  </a:cubicBezTo>
                  <a:cubicBezTo>
                    <a:pt x="640" y="7145"/>
                    <a:pt x="1" y="5916"/>
                    <a:pt x="1671" y="5916"/>
                  </a:cubicBezTo>
                  <a:cubicBezTo>
                    <a:pt x="2048" y="5916"/>
                    <a:pt x="2544" y="5980"/>
                    <a:pt x="3180" y="6123"/>
                  </a:cubicBezTo>
                  <a:cubicBezTo>
                    <a:pt x="7099" y="7008"/>
                    <a:pt x="10286" y="9336"/>
                    <a:pt x="11443" y="10266"/>
                  </a:cubicBezTo>
                  <a:cubicBezTo>
                    <a:pt x="11472" y="8857"/>
                    <a:pt x="11804" y="5270"/>
                    <a:pt x="14271" y="1997"/>
                  </a:cubicBezTo>
                  <a:cubicBezTo>
                    <a:pt x="15203" y="763"/>
                    <a:pt x="15938" y="309"/>
                    <a:pt x="16487" y="309"/>
                  </a:cubicBezTo>
                  <a:close/>
                  <a:moveTo>
                    <a:pt x="16487" y="1"/>
                  </a:moveTo>
                  <a:cubicBezTo>
                    <a:pt x="16129" y="1"/>
                    <a:pt x="15743" y="150"/>
                    <a:pt x="15341" y="441"/>
                  </a:cubicBezTo>
                  <a:cubicBezTo>
                    <a:pt x="14927" y="742"/>
                    <a:pt x="14484" y="1203"/>
                    <a:pt x="14023" y="1815"/>
                  </a:cubicBezTo>
                  <a:cubicBezTo>
                    <a:pt x="12932" y="3263"/>
                    <a:pt x="12133" y="4924"/>
                    <a:pt x="11644" y="6753"/>
                  </a:cubicBezTo>
                  <a:cubicBezTo>
                    <a:pt x="11340" y="7893"/>
                    <a:pt x="11211" y="8898"/>
                    <a:pt x="11159" y="9658"/>
                  </a:cubicBezTo>
                  <a:cubicBezTo>
                    <a:pt x="9707" y="8558"/>
                    <a:pt x="6771" y="6620"/>
                    <a:pt x="3246" y="5823"/>
                  </a:cubicBezTo>
                  <a:cubicBezTo>
                    <a:pt x="2618" y="5681"/>
                    <a:pt x="2087" y="5609"/>
                    <a:pt x="1670" y="5609"/>
                  </a:cubicBezTo>
                  <a:cubicBezTo>
                    <a:pt x="1335" y="5609"/>
                    <a:pt x="1070" y="5653"/>
                    <a:pt x="860" y="5746"/>
                  </a:cubicBezTo>
                  <a:cubicBezTo>
                    <a:pt x="567" y="5872"/>
                    <a:pt x="441" y="6068"/>
                    <a:pt x="384" y="6212"/>
                  </a:cubicBezTo>
                  <a:cubicBezTo>
                    <a:pt x="269" y="6509"/>
                    <a:pt x="334" y="6870"/>
                    <a:pt x="577" y="7286"/>
                  </a:cubicBezTo>
                  <a:cubicBezTo>
                    <a:pt x="763" y="7605"/>
                    <a:pt x="1048" y="7943"/>
                    <a:pt x="1399" y="8265"/>
                  </a:cubicBezTo>
                  <a:cubicBezTo>
                    <a:pt x="2598" y="9363"/>
                    <a:pt x="3488" y="10209"/>
                    <a:pt x="4046" y="11073"/>
                  </a:cubicBezTo>
                  <a:cubicBezTo>
                    <a:pt x="4278" y="11434"/>
                    <a:pt x="4519" y="11808"/>
                    <a:pt x="4880" y="12083"/>
                  </a:cubicBezTo>
                  <a:cubicBezTo>
                    <a:pt x="5189" y="12319"/>
                    <a:pt x="5554" y="12462"/>
                    <a:pt x="6014" y="12525"/>
                  </a:cubicBezTo>
                  <a:cubicBezTo>
                    <a:pt x="5940" y="12874"/>
                    <a:pt x="5965" y="13245"/>
                    <a:pt x="6086" y="13633"/>
                  </a:cubicBezTo>
                  <a:cubicBezTo>
                    <a:pt x="6176" y="13923"/>
                    <a:pt x="6324" y="14228"/>
                    <a:pt x="6525" y="14539"/>
                  </a:cubicBezTo>
                  <a:cubicBezTo>
                    <a:pt x="6735" y="14862"/>
                    <a:pt x="7008" y="15203"/>
                    <a:pt x="7337" y="15550"/>
                  </a:cubicBezTo>
                  <a:cubicBezTo>
                    <a:pt x="8125" y="16378"/>
                    <a:pt x="8880" y="16999"/>
                    <a:pt x="9579" y="17392"/>
                  </a:cubicBezTo>
                  <a:cubicBezTo>
                    <a:pt x="10200" y="17742"/>
                    <a:pt x="10785" y="17918"/>
                    <a:pt x="11321" y="17918"/>
                  </a:cubicBezTo>
                  <a:cubicBezTo>
                    <a:pt x="11812" y="17918"/>
                    <a:pt x="12265" y="17765"/>
                    <a:pt x="12628" y="17477"/>
                  </a:cubicBezTo>
                  <a:cubicBezTo>
                    <a:pt x="12908" y="17253"/>
                    <a:pt x="13132" y="16949"/>
                    <a:pt x="13244" y="16641"/>
                  </a:cubicBezTo>
                  <a:cubicBezTo>
                    <a:pt x="13430" y="16128"/>
                    <a:pt x="13668" y="15105"/>
                    <a:pt x="13603" y="14057"/>
                  </a:cubicBezTo>
                  <a:lnTo>
                    <a:pt x="13603" y="14057"/>
                  </a:lnTo>
                  <a:cubicBezTo>
                    <a:pt x="14669" y="14749"/>
                    <a:pt x="16019" y="15197"/>
                    <a:pt x="16747" y="15369"/>
                  </a:cubicBezTo>
                  <a:cubicBezTo>
                    <a:pt x="16979" y="15424"/>
                    <a:pt x="17248" y="15453"/>
                    <a:pt x="17522" y="15453"/>
                  </a:cubicBezTo>
                  <a:cubicBezTo>
                    <a:pt x="17959" y="15453"/>
                    <a:pt x="18393" y="15379"/>
                    <a:pt x="18774" y="15237"/>
                  </a:cubicBezTo>
                  <a:cubicBezTo>
                    <a:pt x="19256" y="15057"/>
                    <a:pt x="19659" y="14777"/>
                    <a:pt x="19972" y="14401"/>
                  </a:cubicBezTo>
                  <a:cubicBezTo>
                    <a:pt x="20313" y="13989"/>
                    <a:pt x="20541" y="13469"/>
                    <a:pt x="20650" y="12854"/>
                  </a:cubicBezTo>
                  <a:cubicBezTo>
                    <a:pt x="20770" y="12177"/>
                    <a:pt x="20745" y="11373"/>
                    <a:pt x="20575" y="10464"/>
                  </a:cubicBezTo>
                  <a:cubicBezTo>
                    <a:pt x="20413" y="9589"/>
                    <a:pt x="20089" y="8900"/>
                    <a:pt x="19610" y="8411"/>
                  </a:cubicBezTo>
                  <a:cubicBezTo>
                    <a:pt x="19317" y="8112"/>
                    <a:pt x="18965" y="7889"/>
                    <a:pt x="18563" y="7744"/>
                  </a:cubicBezTo>
                  <a:cubicBezTo>
                    <a:pt x="18860" y="7398"/>
                    <a:pt x="19009" y="7062"/>
                    <a:pt x="19028" y="6709"/>
                  </a:cubicBezTo>
                  <a:cubicBezTo>
                    <a:pt x="19052" y="6263"/>
                    <a:pt x="18857" y="5860"/>
                    <a:pt x="18670" y="5470"/>
                  </a:cubicBezTo>
                  <a:cubicBezTo>
                    <a:pt x="18243" y="4583"/>
                    <a:pt x="18124" y="3461"/>
                    <a:pt x="18003" y="1975"/>
                  </a:cubicBezTo>
                  <a:cubicBezTo>
                    <a:pt x="17962" y="1473"/>
                    <a:pt x="17820" y="1010"/>
                    <a:pt x="17604" y="669"/>
                  </a:cubicBezTo>
                  <a:cubicBezTo>
                    <a:pt x="17475" y="467"/>
                    <a:pt x="17321" y="307"/>
                    <a:pt x="17145" y="195"/>
                  </a:cubicBezTo>
                  <a:cubicBezTo>
                    <a:pt x="16946" y="65"/>
                    <a:pt x="16724" y="1"/>
                    <a:pt x="164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a:off x="4945950" y="811825"/>
              <a:ext cx="166475" cy="213650"/>
            </a:xfrm>
            <a:custGeom>
              <a:avLst/>
              <a:gdLst/>
              <a:ahLst/>
              <a:cxnLst/>
              <a:rect l="l" t="t" r="r" b="b"/>
              <a:pathLst>
                <a:path w="6659" h="8546" extrusionOk="0">
                  <a:moveTo>
                    <a:pt x="4106" y="0"/>
                  </a:moveTo>
                  <a:cubicBezTo>
                    <a:pt x="1835" y="0"/>
                    <a:pt x="0" y="8546"/>
                    <a:pt x="0" y="8546"/>
                  </a:cubicBezTo>
                  <a:cubicBezTo>
                    <a:pt x="6659" y="2231"/>
                    <a:pt x="6031" y="550"/>
                    <a:pt x="4380" y="42"/>
                  </a:cubicBezTo>
                  <a:cubicBezTo>
                    <a:pt x="4288" y="14"/>
                    <a:pt x="4196" y="0"/>
                    <a:pt x="4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4944475" y="908025"/>
              <a:ext cx="159050" cy="116500"/>
            </a:xfrm>
            <a:custGeom>
              <a:avLst/>
              <a:gdLst/>
              <a:ahLst/>
              <a:cxnLst/>
              <a:rect l="l" t="t" r="r" b="b"/>
              <a:pathLst>
                <a:path w="6362" h="4660" extrusionOk="0">
                  <a:moveTo>
                    <a:pt x="4827" y="1"/>
                  </a:moveTo>
                  <a:cubicBezTo>
                    <a:pt x="3117" y="1"/>
                    <a:pt x="1" y="4659"/>
                    <a:pt x="1" y="4659"/>
                  </a:cubicBezTo>
                  <a:cubicBezTo>
                    <a:pt x="6361" y="2242"/>
                    <a:pt x="6346" y="946"/>
                    <a:pt x="5299" y="154"/>
                  </a:cubicBezTo>
                  <a:cubicBezTo>
                    <a:pt x="5159" y="49"/>
                    <a:pt x="5000" y="1"/>
                    <a:pt x="4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4724650" y="941275"/>
              <a:ext cx="210450" cy="90200"/>
            </a:xfrm>
            <a:custGeom>
              <a:avLst/>
              <a:gdLst/>
              <a:ahLst/>
              <a:cxnLst/>
              <a:rect l="l" t="t" r="r" b="b"/>
              <a:pathLst>
                <a:path w="8418" h="3608" extrusionOk="0">
                  <a:moveTo>
                    <a:pt x="1670" y="1"/>
                  </a:moveTo>
                  <a:cubicBezTo>
                    <a:pt x="1331" y="1"/>
                    <a:pt x="1057" y="95"/>
                    <a:pt x="880" y="313"/>
                  </a:cubicBezTo>
                  <a:cubicBezTo>
                    <a:pt x="1" y="1398"/>
                    <a:pt x="454" y="2741"/>
                    <a:pt x="8417" y="3608"/>
                  </a:cubicBezTo>
                  <a:cubicBezTo>
                    <a:pt x="8417" y="3608"/>
                    <a:pt x="3775" y="1"/>
                    <a:pt x="1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4779275" y="1007325"/>
              <a:ext cx="156350" cy="42225"/>
            </a:xfrm>
            <a:custGeom>
              <a:avLst/>
              <a:gdLst/>
              <a:ahLst/>
              <a:cxnLst/>
              <a:rect l="l" t="t" r="r" b="b"/>
              <a:pathLst>
                <a:path w="6254" h="1689" extrusionOk="0">
                  <a:moveTo>
                    <a:pt x="1580" y="0"/>
                  </a:moveTo>
                  <a:cubicBezTo>
                    <a:pt x="864" y="0"/>
                    <a:pt x="318" y="145"/>
                    <a:pt x="190" y="549"/>
                  </a:cubicBezTo>
                  <a:cubicBezTo>
                    <a:pt x="1" y="1149"/>
                    <a:pt x="180" y="1688"/>
                    <a:pt x="1651" y="1688"/>
                  </a:cubicBezTo>
                  <a:cubicBezTo>
                    <a:pt x="2585" y="1688"/>
                    <a:pt x="4041" y="1471"/>
                    <a:pt x="6253" y="914"/>
                  </a:cubicBezTo>
                  <a:cubicBezTo>
                    <a:pt x="6253" y="914"/>
                    <a:pt x="3380" y="0"/>
                    <a:pt x="1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9"/>
            <p:cNvSpPr/>
            <p:nvPr/>
          </p:nvSpPr>
          <p:spPr>
            <a:xfrm>
              <a:off x="4949575" y="1047300"/>
              <a:ext cx="79800" cy="111975"/>
            </a:xfrm>
            <a:custGeom>
              <a:avLst/>
              <a:gdLst/>
              <a:ahLst/>
              <a:cxnLst/>
              <a:rect l="l" t="t" r="r" b="b"/>
              <a:pathLst>
                <a:path w="3192" h="4479" extrusionOk="0">
                  <a:moveTo>
                    <a:pt x="374" y="0"/>
                  </a:moveTo>
                  <a:cubicBezTo>
                    <a:pt x="342" y="0"/>
                    <a:pt x="314" y="7"/>
                    <a:pt x="289" y="22"/>
                  </a:cubicBezTo>
                  <a:cubicBezTo>
                    <a:pt x="1" y="190"/>
                    <a:pt x="351" y="1322"/>
                    <a:pt x="1074" y="2547"/>
                  </a:cubicBezTo>
                  <a:cubicBezTo>
                    <a:pt x="1734" y="3668"/>
                    <a:pt x="2475" y="4479"/>
                    <a:pt x="2818" y="4479"/>
                  </a:cubicBezTo>
                  <a:cubicBezTo>
                    <a:pt x="2850" y="4479"/>
                    <a:pt x="2879" y="4472"/>
                    <a:pt x="2903" y="4457"/>
                  </a:cubicBezTo>
                  <a:cubicBezTo>
                    <a:pt x="3192" y="4289"/>
                    <a:pt x="2842" y="3157"/>
                    <a:pt x="2118" y="1932"/>
                  </a:cubicBezTo>
                  <a:cubicBezTo>
                    <a:pt x="1457" y="811"/>
                    <a:pt x="715"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9"/>
            <p:cNvSpPr/>
            <p:nvPr/>
          </p:nvSpPr>
          <p:spPr>
            <a:xfrm>
              <a:off x="4935725" y="1027375"/>
              <a:ext cx="43525" cy="51650"/>
            </a:xfrm>
            <a:custGeom>
              <a:avLst/>
              <a:gdLst/>
              <a:ahLst/>
              <a:cxnLst/>
              <a:rect l="l" t="t" r="r" b="b"/>
              <a:pathLst>
                <a:path w="1741" h="2066" extrusionOk="0">
                  <a:moveTo>
                    <a:pt x="473" y="0"/>
                  </a:moveTo>
                  <a:cubicBezTo>
                    <a:pt x="407" y="0"/>
                    <a:pt x="345" y="16"/>
                    <a:pt x="290" y="48"/>
                  </a:cubicBezTo>
                  <a:cubicBezTo>
                    <a:pt x="1" y="219"/>
                    <a:pt x="27" y="798"/>
                    <a:pt x="348" y="1342"/>
                  </a:cubicBezTo>
                  <a:cubicBezTo>
                    <a:pt x="609" y="1782"/>
                    <a:pt x="982" y="2066"/>
                    <a:pt x="1268" y="2066"/>
                  </a:cubicBezTo>
                  <a:cubicBezTo>
                    <a:pt x="1335" y="2066"/>
                    <a:pt x="1397" y="2050"/>
                    <a:pt x="1452" y="2018"/>
                  </a:cubicBezTo>
                  <a:cubicBezTo>
                    <a:pt x="1741" y="1847"/>
                    <a:pt x="1714" y="1268"/>
                    <a:pt x="1394" y="724"/>
                  </a:cubicBezTo>
                  <a:cubicBezTo>
                    <a:pt x="1134" y="284"/>
                    <a:pt x="760" y="0"/>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9"/>
            <p:cNvSpPr/>
            <p:nvPr/>
          </p:nvSpPr>
          <p:spPr>
            <a:xfrm>
              <a:off x="4868400" y="840025"/>
              <a:ext cx="70900" cy="151300"/>
            </a:xfrm>
            <a:custGeom>
              <a:avLst/>
              <a:gdLst/>
              <a:ahLst/>
              <a:cxnLst/>
              <a:rect l="l" t="t" r="r" b="b"/>
              <a:pathLst>
                <a:path w="2836" h="6052" fill="none" extrusionOk="0">
                  <a:moveTo>
                    <a:pt x="2446" y="6051"/>
                  </a:moveTo>
                  <a:cubicBezTo>
                    <a:pt x="2446" y="6051"/>
                    <a:pt x="2836" y="1030"/>
                    <a:pt x="1433" y="514"/>
                  </a:cubicBezTo>
                  <a:cubicBezTo>
                    <a:pt x="30" y="0"/>
                    <a:pt x="0" y="2953"/>
                    <a:pt x="1535" y="2413"/>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9"/>
            <p:cNvSpPr/>
            <p:nvPr/>
          </p:nvSpPr>
          <p:spPr>
            <a:xfrm>
              <a:off x="4800100" y="875575"/>
              <a:ext cx="123750" cy="115750"/>
            </a:xfrm>
            <a:custGeom>
              <a:avLst/>
              <a:gdLst/>
              <a:ahLst/>
              <a:cxnLst/>
              <a:rect l="l" t="t" r="r" b="b"/>
              <a:pathLst>
                <a:path w="4950" h="4630" fill="none" extrusionOk="0">
                  <a:moveTo>
                    <a:pt x="4950" y="4629"/>
                  </a:moveTo>
                  <a:cubicBezTo>
                    <a:pt x="4950" y="4629"/>
                    <a:pt x="2963" y="1"/>
                    <a:pt x="1481" y="197"/>
                  </a:cubicBezTo>
                  <a:cubicBezTo>
                    <a:pt x="0" y="393"/>
                    <a:pt x="1345" y="3022"/>
                    <a:pt x="2452" y="183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9"/>
            <p:cNvSpPr/>
            <p:nvPr/>
          </p:nvSpPr>
          <p:spPr>
            <a:xfrm>
              <a:off x="4914500" y="991300"/>
              <a:ext cx="43525" cy="51675"/>
            </a:xfrm>
            <a:custGeom>
              <a:avLst/>
              <a:gdLst/>
              <a:ahLst/>
              <a:cxnLst/>
              <a:rect l="l" t="t" r="r" b="b"/>
              <a:pathLst>
                <a:path w="1741" h="2067" extrusionOk="0">
                  <a:moveTo>
                    <a:pt x="473" y="1"/>
                  </a:moveTo>
                  <a:cubicBezTo>
                    <a:pt x="406" y="1"/>
                    <a:pt x="344" y="16"/>
                    <a:pt x="289" y="48"/>
                  </a:cubicBezTo>
                  <a:cubicBezTo>
                    <a:pt x="1" y="219"/>
                    <a:pt x="27" y="798"/>
                    <a:pt x="348" y="1342"/>
                  </a:cubicBezTo>
                  <a:cubicBezTo>
                    <a:pt x="609" y="1783"/>
                    <a:pt x="983" y="2067"/>
                    <a:pt x="1269" y="2067"/>
                  </a:cubicBezTo>
                  <a:cubicBezTo>
                    <a:pt x="1335" y="2067"/>
                    <a:pt x="1397" y="2052"/>
                    <a:pt x="1451" y="2020"/>
                  </a:cubicBezTo>
                  <a:cubicBezTo>
                    <a:pt x="1740" y="1849"/>
                    <a:pt x="1714" y="1269"/>
                    <a:pt x="1394" y="726"/>
                  </a:cubicBezTo>
                  <a:cubicBezTo>
                    <a:pt x="1134" y="284"/>
                    <a:pt x="759" y="1"/>
                    <a:pt x="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9"/>
            <p:cNvSpPr/>
            <p:nvPr/>
          </p:nvSpPr>
          <p:spPr>
            <a:xfrm>
              <a:off x="4908900" y="983575"/>
              <a:ext cx="123650" cy="183375"/>
            </a:xfrm>
            <a:custGeom>
              <a:avLst/>
              <a:gdLst/>
              <a:ahLst/>
              <a:cxnLst/>
              <a:rect l="l" t="t" r="r" b="b"/>
              <a:pathLst>
                <a:path w="4946" h="7335" extrusionOk="0">
                  <a:moveTo>
                    <a:pt x="697" y="309"/>
                  </a:moveTo>
                  <a:cubicBezTo>
                    <a:pt x="983" y="309"/>
                    <a:pt x="1358" y="592"/>
                    <a:pt x="1618" y="1034"/>
                  </a:cubicBezTo>
                  <a:cubicBezTo>
                    <a:pt x="1785" y="1319"/>
                    <a:pt x="1872" y="1614"/>
                    <a:pt x="1875" y="1854"/>
                  </a:cubicBezTo>
                  <a:cubicBezTo>
                    <a:pt x="2085" y="1974"/>
                    <a:pt x="2299" y="2192"/>
                    <a:pt x="2468" y="2478"/>
                  </a:cubicBezTo>
                  <a:cubicBezTo>
                    <a:pt x="2577" y="2662"/>
                    <a:pt x="2652" y="2853"/>
                    <a:pt x="2691" y="3027"/>
                  </a:cubicBezTo>
                  <a:cubicBezTo>
                    <a:pt x="3017" y="3372"/>
                    <a:pt x="3393" y="3883"/>
                    <a:pt x="3745" y="4482"/>
                  </a:cubicBezTo>
                  <a:cubicBezTo>
                    <a:pt x="4469" y="5707"/>
                    <a:pt x="4819" y="6839"/>
                    <a:pt x="4530" y="7007"/>
                  </a:cubicBezTo>
                  <a:cubicBezTo>
                    <a:pt x="4505" y="7023"/>
                    <a:pt x="4476" y="7029"/>
                    <a:pt x="4444" y="7029"/>
                  </a:cubicBezTo>
                  <a:cubicBezTo>
                    <a:pt x="4102" y="7029"/>
                    <a:pt x="3360" y="6219"/>
                    <a:pt x="2699" y="5097"/>
                  </a:cubicBezTo>
                  <a:cubicBezTo>
                    <a:pt x="2409" y="4606"/>
                    <a:pt x="2179" y="4128"/>
                    <a:pt x="2026" y="3724"/>
                  </a:cubicBezTo>
                  <a:cubicBezTo>
                    <a:pt x="1813" y="3605"/>
                    <a:pt x="1592" y="3385"/>
                    <a:pt x="1421" y="3093"/>
                  </a:cubicBezTo>
                  <a:cubicBezTo>
                    <a:pt x="1253" y="2809"/>
                    <a:pt x="1166" y="2514"/>
                    <a:pt x="1163" y="2272"/>
                  </a:cubicBezTo>
                  <a:cubicBezTo>
                    <a:pt x="954" y="2153"/>
                    <a:pt x="739" y="1935"/>
                    <a:pt x="570" y="1649"/>
                  </a:cubicBezTo>
                  <a:cubicBezTo>
                    <a:pt x="249" y="1105"/>
                    <a:pt x="224" y="526"/>
                    <a:pt x="512" y="355"/>
                  </a:cubicBezTo>
                  <a:cubicBezTo>
                    <a:pt x="568" y="324"/>
                    <a:pt x="629" y="309"/>
                    <a:pt x="697" y="309"/>
                  </a:cubicBezTo>
                  <a:close/>
                  <a:moveTo>
                    <a:pt x="697" y="1"/>
                  </a:moveTo>
                  <a:cubicBezTo>
                    <a:pt x="573" y="1"/>
                    <a:pt x="458" y="30"/>
                    <a:pt x="358" y="90"/>
                  </a:cubicBezTo>
                  <a:cubicBezTo>
                    <a:pt x="227" y="167"/>
                    <a:pt x="128" y="288"/>
                    <a:pt x="69" y="442"/>
                  </a:cubicBezTo>
                  <a:cubicBezTo>
                    <a:pt x="21" y="569"/>
                    <a:pt x="0" y="713"/>
                    <a:pt x="7" y="875"/>
                  </a:cubicBezTo>
                  <a:cubicBezTo>
                    <a:pt x="21" y="1168"/>
                    <a:pt x="127" y="1498"/>
                    <a:pt x="307" y="1803"/>
                  </a:cubicBezTo>
                  <a:cubicBezTo>
                    <a:pt x="463" y="2066"/>
                    <a:pt x="659" y="2290"/>
                    <a:pt x="870" y="2445"/>
                  </a:cubicBezTo>
                  <a:cubicBezTo>
                    <a:pt x="903" y="2705"/>
                    <a:pt x="1003" y="2985"/>
                    <a:pt x="1157" y="3248"/>
                  </a:cubicBezTo>
                  <a:cubicBezTo>
                    <a:pt x="1327" y="3535"/>
                    <a:pt x="1544" y="3773"/>
                    <a:pt x="1778" y="3929"/>
                  </a:cubicBezTo>
                  <a:cubicBezTo>
                    <a:pt x="1942" y="4342"/>
                    <a:pt x="2168" y="4796"/>
                    <a:pt x="2435" y="5250"/>
                  </a:cubicBezTo>
                  <a:cubicBezTo>
                    <a:pt x="2763" y="5806"/>
                    <a:pt x="3128" y="6317"/>
                    <a:pt x="3463" y="6687"/>
                  </a:cubicBezTo>
                  <a:cubicBezTo>
                    <a:pt x="3634" y="6876"/>
                    <a:pt x="3794" y="7025"/>
                    <a:pt x="3938" y="7131"/>
                  </a:cubicBezTo>
                  <a:cubicBezTo>
                    <a:pt x="4125" y="7268"/>
                    <a:pt x="4290" y="7334"/>
                    <a:pt x="4444" y="7334"/>
                  </a:cubicBezTo>
                  <a:cubicBezTo>
                    <a:pt x="4532" y="7334"/>
                    <a:pt x="4614" y="7312"/>
                    <a:pt x="4685" y="7270"/>
                  </a:cubicBezTo>
                  <a:cubicBezTo>
                    <a:pt x="4806" y="7199"/>
                    <a:pt x="4945" y="7044"/>
                    <a:pt x="4938" y="6702"/>
                  </a:cubicBezTo>
                  <a:cubicBezTo>
                    <a:pt x="4933" y="6526"/>
                    <a:pt x="4890" y="6305"/>
                    <a:pt x="4810" y="6046"/>
                  </a:cubicBezTo>
                  <a:cubicBezTo>
                    <a:pt x="4654" y="5546"/>
                    <a:pt x="4371" y="4935"/>
                    <a:pt x="4009" y="4323"/>
                  </a:cubicBezTo>
                  <a:cubicBezTo>
                    <a:pt x="3677" y="3757"/>
                    <a:pt x="3309" y="3245"/>
                    <a:pt x="2969" y="2874"/>
                  </a:cubicBezTo>
                  <a:cubicBezTo>
                    <a:pt x="2918" y="2688"/>
                    <a:pt x="2837" y="2497"/>
                    <a:pt x="2732" y="2319"/>
                  </a:cubicBezTo>
                  <a:cubicBezTo>
                    <a:pt x="2577" y="2055"/>
                    <a:pt x="2381" y="1833"/>
                    <a:pt x="2169" y="1677"/>
                  </a:cubicBezTo>
                  <a:cubicBezTo>
                    <a:pt x="2136" y="1417"/>
                    <a:pt x="2036" y="1137"/>
                    <a:pt x="1882" y="875"/>
                  </a:cubicBezTo>
                  <a:cubicBezTo>
                    <a:pt x="1735" y="627"/>
                    <a:pt x="1554" y="415"/>
                    <a:pt x="1354" y="259"/>
                  </a:cubicBezTo>
                  <a:cubicBezTo>
                    <a:pt x="1135" y="91"/>
                    <a:pt x="907" y="1"/>
                    <a:pt x="69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9"/>
          <p:cNvGrpSpPr/>
          <p:nvPr/>
        </p:nvGrpSpPr>
        <p:grpSpPr>
          <a:xfrm>
            <a:off x="1811651" y="3220669"/>
            <a:ext cx="5010566" cy="2798555"/>
            <a:chOff x="2326625" y="1274575"/>
            <a:chExt cx="2850800" cy="1592350"/>
          </a:xfrm>
        </p:grpSpPr>
        <p:sp>
          <p:nvSpPr>
            <p:cNvPr id="1048" name="Google Shape;1048;p39"/>
            <p:cNvSpPr/>
            <p:nvPr/>
          </p:nvSpPr>
          <p:spPr>
            <a:xfrm>
              <a:off x="4269600" y="1884625"/>
              <a:ext cx="677800" cy="336100"/>
            </a:xfrm>
            <a:custGeom>
              <a:avLst/>
              <a:gdLst/>
              <a:ahLst/>
              <a:cxnLst/>
              <a:rect l="l" t="t" r="r" b="b"/>
              <a:pathLst>
                <a:path w="27112" h="13444" extrusionOk="0">
                  <a:moveTo>
                    <a:pt x="23188" y="0"/>
                  </a:moveTo>
                  <a:cubicBezTo>
                    <a:pt x="22531" y="2511"/>
                    <a:pt x="20413" y="7575"/>
                    <a:pt x="13914" y="9002"/>
                  </a:cubicBezTo>
                  <a:cubicBezTo>
                    <a:pt x="12775" y="9252"/>
                    <a:pt x="11723" y="9361"/>
                    <a:pt x="10755" y="9361"/>
                  </a:cubicBezTo>
                  <a:cubicBezTo>
                    <a:pt x="6433" y="9361"/>
                    <a:pt x="3781" y="7191"/>
                    <a:pt x="2487" y="5739"/>
                  </a:cubicBezTo>
                  <a:cubicBezTo>
                    <a:pt x="1713" y="6835"/>
                    <a:pt x="884" y="7935"/>
                    <a:pt x="1" y="9032"/>
                  </a:cubicBezTo>
                  <a:cubicBezTo>
                    <a:pt x="551" y="9591"/>
                    <a:pt x="1226" y="10183"/>
                    <a:pt x="2030" y="10748"/>
                  </a:cubicBezTo>
                  <a:cubicBezTo>
                    <a:pt x="3924" y="12079"/>
                    <a:pt x="6820" y="13443"/>
                    <a:pt x="10745" y="13443"/>
                  </a:cubicBezTo>
                  <a:cubicBezTo>
                    <a:pt x="11802" y="13443"/>
                    <a:pt x="12933" y="13344"/>
                    <a:pt x="14140" y="13119"/>
                  </a:cubicBezTo>
                  <a:cubicBezTo>
                    <a:pt x="14352" y="13081"/>
                    <a:pt x="14571" y="13037"/>
                    <a:pt x="14792" y="12988"/>
                  </a:cubicBezTo>
                  <a:cubicBezTo>
                    <a:pt x="22538" y="11284"/>
                    <a:pt x="25985" y="5393"/>
                    <a:pt x="27111" y="1184"/>
                  </a:cubicBezTo>
                  <a:cubicBezTo>
                    <a:pt x="25804" y="1007"/>
                    <a:pt x="24416" y="563"/>
                    <a:pt x="23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9"/>
            <p:cNvSpPr/>
            <p:nvPr/>
          </p:nvSpPr>
          <p:spPr>
            <a:xfrm>
              <a:off x="2556625" y="1860425"/>
              <a:ext cx="677800" cy="336100"/>
            </a:xfrm>
            <a:custGeom>
              <a:avLst/>
              <a:gdLst/>
              <a:ahLst/>
              <a:cxnLst/>
              <a:rect l="l" t="t" r="r" b="b"/>
              <a:pathLst>
                <a:path w="27112" h="13444" extrusionOk="0">
                  <a:moveTo>
                    <a:pt x="3923" y="0"/>
                  </a:moveTo>
                  <a:cubicBezTo>
                    <a:pt x="2695" y="563"/>
                    <a:pt x="1306" y="1007"/>
                    <a:pt x="0" y="1184"/>
                  </a:cubicBezTo>
                  <a:cubicBezTo>
                    <a:pt x="1126" y="5394"/>
                    <a:pt x="4572" y="11285"/>
                    <a:pt x="12319" y="12988"/>
                  </a:cubicBezTo>
                  <a:cubicBezTo>
                    <a:pt x="12539" y="13037"/>
                    <a:pt x="12759" y="13081"/>
                    <a:pt x="12972" y="13120"/>
                  </a:cubicBezTo>
                  <a:cubicBezTo>
                    <a:pt x="14179" y="13345"/>
                    <a:pt x="15310" y="13444"/>
                    <a:pt x="16367" y="13444"/>
                  </a:cubicBezTo>
                  <a:cubicBezTo>
                    <a:pt x="20292" y="13444"/>
                    <a:pt x="23188" y="12079"/>
                    <a:pt x="25081" y="10748"/>
                  </a:cubicBezTo>
                  <a:cubicBezTo>
                    <a:pt x="25884" y="10184"/>
                    <a:pt x="26561" y="9590"/>
                    <a:pt x="27111" y="9033"/>
                  </a:cubicBezTo>
                  <a:cubicBezTo>
                    <a:pt x="26227" y="7935"/>
                    <a:pt x="25399" y="6835"/>
                    <a:pt x="24624" y="5739"/>
                  </a:cubicBezTo>
                  <a:cubicBezTo>
                    <a:pt x="23331" y="7191"/>
                    <a:pt x="20678" y="9361"/>
                    <a:pt x="16356" y="9361"/>
                  </a:cubicBezTo>
                  <a:cubicBezTo>
                    <a:pt x="15388" y="9361"/>
                    <a:pt x="14337" y="9253"/>
                    <a:pt x="13198" y="9002"/>
                  </a:cubicBezTo>
                  <a:cubicBezTo>
                    <a:pt x="6698" y="7575"/>
                    <a:pt x="4581" y="2511"/>
                    <a:pt x="3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9"/>
            <p:cNvSpPr/>
            <p:nvPr/>
          </p:nvSpPr>
          <p:spPr>
            <a:xfrm>
              <a:off x="2331675" y="1282250"/>
              <a:ext cx="458700" cy="624925"/>
            </a:xfrm>
            <a:custGeom>
              <a:avLst/>
              <a:gdLst/>
              <a:ahLst/>
              <a:cxnLst/>
              <a:rect l="l" t="t" r="r" b="b"/>
              <a:pathLst>
                <a:path w="18348" h="24997" extrusionOk="0">
                  <a:moveTo>
                    <a:pt x="12918" y="0"/>
                  </a:moveTo>
                  <a:cubicBezTo>
                    <a:pt x="9894" y="0"/>
                    <a:pt x="9299" y="7646"/>
                    <a:pt x="9264" y="8129"/>
                  </a:cubicBezTo>
                  <a:cubicBezTo>
                    <a:pt x="9254" y="7678"/>
                    <a:pt x="9097" y="783"/>
                    <a:pt x="6426" y="783"/>
                  </a:cubicBezTo>
                  <a:cubicBezTo>
                    <a:pt x="6248" y="783"/>
                    <a:pt x="6059" y="813"/>
                    <a:pt x="5859" y="878"/>
                  </a:cubicBezTo>
                  <a:cubicBezTo>
                    <a:pt x="3439" y="1661"/>
                    <a:pt x="4286" y="6051"/>
                    <a:pt x="4921" y="8370"/>
                  </a:cubicBezTo>
                  <a:cubicBezTo>
                    <a:pt x="4144" y="8570"/>
                    <a:pt x="3542" y="8923"/>
                    <a:pt x="3122" y="9242"/>
                  </a:cubicBezTo>
                  <a:cubicBezTo>
                    <a:pt x="3089" y="9241"/>
                    <a:pt x="3057" y="9239"/>
                    <a:pt x="3024" y="9239"/>
                  </a:cubicBezTo>
                  <a:cubicBezTo>
                    <a:pt x="3010" y="9239"/>
                    <a:pt x="2996" y="9239"/>
                    <a:pt x="2982" y="9240"/>
                  </a:cubicBezTo>
                  <a:cubicBezTo>
                    <a:pt x="1080" y="9335"/>
                    <a:pt x="283" y="9969"/>
                    <a:pt x="142" y="11651"/>
                  </a:cubicBezTo>
                  <a:cubicBezTo>
                    <a:pt x="1" y="13328"/>
                    <a:pt x="1424" y="18197"/>
                    <a:pt x="2909" y="20263"/>
                  </a:cubicBezTo>
                  <a:cubicBezTo>
                    <a:pt x="3608" y="21232"/>
                    <a:pt x="4545" y="21702"/>
                    <a:pt x="5345" y="21927"/>
                  </a:cubicBezTo>
                  <a:cubicBezTo>
                    <a:pt x="5151" y="24208"/>
                    <a:pt x="6662" y="24997"/>
                    <a:pt x="8564" y="24997"/>
                  </a:cubicBezTo>
                  <a:cubicBezTo>
                    <a:pt x="8718" y="24997"/>
                    <a:pt x="8875" y="24992"/>
                    <a:pt x="9034" y="24982"/>
                  </a:cubicBezTo>
                  <a:cubicBezTo>
                    <a:pt x="10073" y="24914"/>
                    <a:pt x="11194" y="24641"/>
                    <a:pt x="12194" y="24266"/>
                  </a:cubicBezTo>
                  <a:cubicBezTo>
                    <a:pt x="14044" y="23573"/>
                    <a:pt x="15494" y="22537"/>
                    <a:pt x="15305" y="21817"/>
                  </a:cubicBezTo>
                  <a:cubicBezTo>
                    <a:pt x="15111" y="21068"/>
                    <a:pt x="14826" y="20571"/>
                    <a:pt x="14547" y="20241"/>
                  </a:cubicBezTo>
                  <a:cubicBezTo>
                    <a:pt x="15699" y="19434"/>
                    <a:pt x="17247" y="17760"/>
                    <a:pt x="17757" y="14441"/>
                  </a:cubicBezTo>
                  <a:cubicBezTo>
                    <a:pt x="18347" y="10601"/>
                    <a:pt x="15874" y="9562"/>
                    <a:pt x="13646" y="9453"/>
                  </a:cubicBezTo>
                  <a:cubicBezTo>
                    <a:pt x="14931" y="6715"/>
                    <a:pt x="16316" y="754"/>
                    <a:pt x="13372" y="55"/>
                  </a:cubicBezTo>
                  <a:cubicBezTo>
                    <a:pt x="13215" y="18"/>
                    <a:pt x="13063" y="0"/>
                    <a:pt x="129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9"/>
            <p:cNvSpPr/>
            <p:nvPr/>
          </p:nvSpPr>
          <p:spPr>
            <a:xfrm>
              <a:off x="2553925" y="1627800"/>
              <a:ext cx="154025" cy="48600"/>
            </a:xfrm>
            <a:custGeom>
              <a:avLst/>
              <a:gdLst/>
              <a:ahLst/>
              <a:cxnLst/>
              <a:rect l="l" t="t" r="r" b="b"/>
              <a:pathLst>
                <a:path w="6161" h="1944" fill="none" extrusionOk="0">
                  <a:moveTo>
                    <a:pt x="6160" y="0"/>
                  </a:moveTo>
                  <a:cubicBezTo>
                    <a:pt x="4312" y="1944"/>
                    <a:pt x="1341" y="1394"/>
                    <a:pt x="0" y="299"/>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9"/>
            <p:cNvSpPr/>
            <p:nvPr/>
          </p:nvSpPr>
          <p:spPr>
            <a:xfrm>
              <a:off x="2661550" y="1789950"/>
              <a:ext cx="40175" cy="15575"/>
            </a:xfrm>
            <a:custGeom>
              <a:avLst/>
              <a:gdLst/>
              <a:ahLst/>
              <a:cxnLst/>
              <a:rect l="l" t="t" r="r" b="b"/>
              <a:pathLst>
                <a:path w="1607" h="623" fill="none" extrusionOk="0">
                  <a:moveTo>
                    <a:pt x="1" y="622"/>
                  </a:moveTo>
                  <a:cubicBezTo>
                    <a:pt x="1" y="622"/>
                    <a:pt x="847" y="535"/>
                    <a:pt x="1607" y="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9"/>
            <p:cNvSpPr/>
            <p:nvPr/>
          </p:nvSpPr>
          <p:spPr>
            <a:xfrm>
              <a:off x="2383075" y="1602075"/>
              <a:ext cx="117850" cy="121250"/>
            </a:xfrm>
            <a:custGeom>
              <a:avLst/>
              <a:gdLst/>
              <a:ahLst/>
              <a:cxnLst/>
              <a:rect l="l" t="t" r="r" b="b"/>
              <a:pathLst>
                <a:path w="4714" h="4850" fill="none" extrusionOk="0">
                  <a:moveTo>
                    <a:pt x="4714" y="1982"/>
                  </a:moveTo>
                  <a:cubicBezTo>
                    <a:pt x="4609" y="2492"/>
                    <a:pt x="4328" y="2930"/>
                    <a:pt x="3815" y="3237"/>
                  </a:cubicBezTo>
                  <a:cubicBezTo>
                    <a:pt x="1117" y="4849"/>
                    <a:pt x="1" y="1"/>
                    <a:pt x="1" y="1"/>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9"/>
            <p:cNvSpPr/>
            <p:nvPr/>
          </p:nvSpPr>
          <p:spPr>
            <a:xfrm>
              <a:off x="2459175" y="1835375"/>
              <a:ext cx="46825" cy="6750"/>
            </a:xfrm>
            <a:custGeom>
              <a:avLst/>
              <a:gdLst/>
              <a:ahLst/>
              <a:cxnLst/>
              <a:rect l="l" t="t" r="r" b="b"/>
              <a:pathLst>
                <a:path w="1873" h="270" fill="none" extrusionOk="0">
                  <a:moveTo>
                    <a:pt x="1872" y="0"/>
                  </a:moveTo>
                  <a:cubicBezTo>
                    <a:pt x="1872" y="0"/>
                    <a:pt x="902" y="270"/>
                    <a:pt x="0" y="14"/>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9"/>
            <p:cNvSpPr/>
            <p:nvPr/>
          </p:nvSpPr>
          <p:spPr>
            <a:xfrm>
              <a:off x="2500875" y="1635250"/>
              <a:ext cx="53075" cy="20125"/>
            </a:xfrm>
            <a:custGeom>
              <a:avLst/>
              <a:gdLst/>
              <a:ahLst/>
              <a:cxnLst/>
              <a:rect l="l" t="t" r="r" b="b"/>
              <a:pathLst>
                <a:path w="2123" h="805" fill="none" extrusionOk="0">
                  <a:moveTo>
                    <a:pt x="2122" y="1"/>
                  </a:moveTo>
                  <a:cubicBezTo>
                    <a:pt x="1641" y="509"/>
                    <a:pt x="851" y="805"/>
                    <a:pt x="0" y="655"/>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9"/>
            <p:cNvSpPr/>
            <p:nvPr/>
          </p:nvSpPr>
          <p:spPr>
            <a:xfrm>
              <a:off x="2446825" y="1478250"/>
              <a:ext cx="103400" cy="81450"/>
            </a:xfrm>
            <a:custGeom>
              <a:avLst/>
              <a:gdLst/>
              <a:ahLst/>
              <a:cxnLst/>
              <a:rect l="l" t="t" r="r" b="b"/>
              <a:pathLst>
                <a:path w="4136" h="3258" fill="none" extrusionOk="0">
                  <a:moveTo>
                    <a:pt x="1" y="370"/>
                  </a:moveTo>
                  <a:cubicBezTo>
                    <a:pt x="105" y="340"/>
                    <a:pt x="441" y="283"/>
                    <a:pt x="551" y="262"/>
                  </a:cubicBezTo>
                  <a:cubicBezTo>
                    <a:pt x="1930" y="1"/>
                    <a:pt x="3355" y="1703"/>
                    <a:pt x="4136" y="3258"/>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9"/>
            <p:cNvSpPr/>
            <p:nvPr/>
          </p:nvSpPr>
          <p:spPr>
            <a:xfrm>
              <a:off x="2532975" y="1510325"/>
              <a:ext cx="151225" cy="124950"/>
            </a:xfrm>
            <a:custGeom>
              <a:avLst/>
              <a:gdLst/>
              <a:ahLst/>
              <a:cxnLst/>
              <a:rect l="l" t="t" r="r" b="b"/>
              <a:pathLst>
                <a:path w="6049" h="4998" fill="none" extrusionOk="0">
                  <a:moveTo>
                    <a:pt x="6048" y="48"/>
                  </a:moveTo>
                  <a:cubicBezTo>
                    <a:pt x="5080" y="1"/>
                    <a:pt x="3704" y="410"/>
                    <a:pt x="3101" y="562"/>
                  </a:cubicBezTo>
                  <a:cubicBezTo>
                    <a:pt x="2065" y="818"/>
                    <a:pt x="1218" y="1324"/>
                    <a:pt x="691" y="1977"/>
                  </a:cubicBezTo>
                  <a:cubicBezTo>
                    <a:pt x="211" y="2572"/>
                    <a:pt x="0" y="3289"/>
                    <a:pt x="167" y="4045"/>
                  </a:cubicBezTo>
                  <a:cubicBezTo>
                    <a:pt x="239" y="4378"/>
                    <a:pt x="482" y="4708"/>
                    <a:pt x="838" y="4998"/>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9"/>
            <p:cNvSpPr/>
            <p:nvPr/>
          </p:nvSpPr>
          <p:spPr>
            <a:xfrm>
              <a:off x="2407400" y="1508725"/>
              <a:ext cx="104675" cy="142900"/>
            </a:xfrm>
            <a:custGeom>
              <a:avLst/>
              <a:gdLst/>
              <a:ahLst/>
              <a:cxnLst/>
              <a:rect l="l" t="t" r="r" b="b"/>
              <a:pathLst>
                <a:path w="4187" h="5716" fill="none" extrusionOk="0">
                  <a:moveTo>
                    <a:pt x="3741" y="5716"/>
                  </a:moveTo>
                  <a:cubicBezTo>
                    <a:pt x="4187" y="3611"/>
                    <a:pt x="1556" y="125"/>
                    <a:pt x="1" y="1"/>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9"/>
            <p:cNvSpPr/>
            <p:nvPr/>
          </p:nvSpPr>
          <p:spPr>
            <a:xfrm>
              <a:off x="2326625" y="1274575"/>
              <a:ext cx="463750" cy="640200"/>
            </a:xfrm>
            <a:custGeom>
              <a:avLst/>
              <a:gdLst/>
              <a:ahLst/>
              <a:cxnLst/>
              <a:rect l="l" t="t" r="r" b="b"/>
              <a:pathLst>
                <a:path w="18550" h="25608" extrusionOk="0">
                  <a:moveTo>
                    <a:pt x="13122" y="308"/>
                  </a:moveTo>
                  <a:cubicBezTo>
                    <a:pt x="13268" y="308"/>
                    <a:pt x="13419" y="326"/>
                    <a:pt x="13577" y="363"/>
                  </a:cubicBezTo>
                  <a:cubicBezTo>
                    <a:pt x="16519" y="1063"/>
                    <a:pt x="15137" y="7024"/>
                    <a:pt x="13849" y="9762"/>
                  </a:cubicBezTo>
                  <a:cubicBezTo>
                    <a:pt x="16077" y="9871"/>
                    <a:pt x="18549" y="10909"/>
                    <a:pt x="17960" y="14750"/>
                  </a:cubicBezTo>
                  <a:cubicBezTo>
                    <a:pt x="17450" y="18069"/>
                    <a:pt x="15902" y="19743"/>
                    <a:pt x="14750" y="20549"/>
                  </a:cubicBezTo>
                  <a:cubicBezTo>
                    <a:pt x="15030" y="20879"/>
                    <a:pt x="15314" y="21376"/>
                    <a:pt x="15509" y="22125"/>
                  </a:cubicBezTo>
                  <a:cubicBezTo>
                    <a:pt x="15696" y="22845"/>
                    <a:pt x="14246" y="23881"/>
                    <a:pt x="12398" y="24574"/>
                  </a:cubicBezTo>
                  <a:cubicBezTo>
                    <a:pt x="11396" y="24949"/>
                    <a:pt x="10276" y="25222"/>
                    <a:pt x="9238" y="25290"/>
                  </a:cubicBezTo>
                  <a:cubicBezTo>
                    <a:pt x="9078" y="25300"/>
                    <a:pt x="8921" y="25305"/>
                    <a:pt x="8766" y="25305"/>
                  </a:cubicBezTo>
                  <a:cubicBezTo>
                    <a:pt x="6866" y="25305"/>
                    <a:pt x="5354" y="24517"/>
                    <a:pt x="5549" y="22235"/>
                  </a:cubicBezTo>
                  <a:cubicBezTo>
                    <a:pt x="4750" y="22009"/>
                    <a:pt x="3811" y="21540"/>
                    <a:pt x="3112" y="20571"/>
                  </a:cubicBezTo>
                  <a:cubicBezTo>
                    <a:pt x="1629" y="18505"/>
                    <a:pt x="204" y="13637"/>
                    <a:pt x="346" y="11959"/>
                  </a:cubicBezTo>
                  <a:cubicBezTo>
                    <a:pt x="486" y="10278"/>
                    <a:pt x="1284" y="9643"/>
                    <a:pt x="3185" y="9548"/>
                  </a:cubicBezTo>
                  <a:cubicBezTo>
                    <a:pt x="3199" y="9547"/>
                    <a:pt x="3212" y="9547"/>
                    <a:pt x="3226" y="9547"/>
                  </a:cubicBezTo>
                  <a:cubicBezTo>
                    <a:pt x="3260" y="9547"/>
                    <a:pt x="3291" y="9548"/>
                    <a:pt x="3324" y="9552"/>
                  </a:cubicBezTo>
                  <a:cubicBezTo>
                    <a:pt x="3744" y="9232"/>
                    <a:pt x="4346" y="8878"/>
                    <a:pt x="5123" y="8678"/>
                  </a:cubicBezTo>
                  <a:cubicBezTo>
                    <a:pt x="4488" y="6359"/>
                    <a:pt x="3639" y="1970"/>
                    <a:pt x="6061" y="1186"/>
                  </a:cubicBezTo>
                  <a:cubicBezTo>
                    <a:pt x="6261" y="1122"/>
                    <a:pt x="6450" y="1091"/>
                    <a:pt x="6628" y="1091"/>
                  </a:cubicBezTo>
                  <a:cubicBezTo>
                    <a:pt x="9299" y="1091"/>
                    <a:pt x="9458" y="7986"/>
                    <a:pt x="9466" y="8437"/>
                  </a:cubicBezTo>
                  <a:cubicBezTo>
                    <a:pt x="9502" y="7953"/>
                    <a:pt x="10097" y="308"/>
                    <a:pt x="13122" y="308"/>
                  </a:cubicBezTo>
                  <a:close/>
                  <a:moveTo>
                    <a:pt x="13122" y="0"/>
                  </a:moveTo>
                  <a:cubicBezTo>
                    <a:pt x="12321" y="0"/>
                    <a:pt x="11614" y="450"/>
                    <a:pt x="11023" y="1339"/>
                  </a:cubicBezTo>
                  <a:cubicBezTo>
                    <a:pt x="10576" y="2011"/>
                    <a:pt x="10190" y="2945"/>
                    <a:pt x="9874" y="4110"/>
                  </a:cubicBezTo>
                  <a:cubicBezTo>
                    <a:pt x="9739" y="4615"/>
                    <a:pt x="9626" y="5123"/>
                    <a:pt x="9535" y="5606"/>
                  </a:cubicBezTo>
                  <a:cubicBezTo>
                    <a:pt x="9483" y="5254"/>
                    <a:pt x="9421" y="4890"/>
                    <a:pt x="9345" y="4530"/>
                  </a:cubicBezTo>
                  <a:cubicBezTo>
                    <a:pt x="9122" y="3473"/>
                    <a:pt x="8825" y="2626"/>
                    <a:pt x="8459" y="2016"/>
                  </a:cubicBezTo>
                  <a:cubicBezTo>
                    <a:pt x="8234" y="1638"/>
                    <a:pt x="7977" y="1344"/>
                    <a:pt x="7696" y="1139"/>
                  </a:cubicBezTo>
                  <a:cubicBezTo>
                    <a:pt x="7371" y="902"/>
                    <a:pt x="7011" y="782"/>
                    <a:pt x="6626" y="782"/>
                  </a:cubicBezTo>
                  <a:cubicBezTo>
                    <a:pt x="6413" y="782"/>
                    <a:pt x="6191" y="819"/>
                    <a:pt x="5964" y="892"/>
                  </a:cubicBezTo>
                  <a:cubicBezTo>
                    <a:pt x="5312" y="1102"/>
                    <a:pt x="4828" y="1554"/>
                    <a:pt x="4521" y="2234"/>
                  </a:cubicBezTo>
                  <a:cubicBezTo>
                    <a:pt x="4273" y="2787"/>
                    <a:pt x="4143" y="3501"/>
                    <a:pt x="4137" y="4352"/>
                  </a:cubicBezTo>
                  <a:cubicBezTo>
                    <a:pt x="4126" y="5753"/>
                    <a:pt x="4448" y="7313"/>
                    <a:pt x="4747" y="8464"/>
                  </a:cubicBezTo>
                  <a:cubicBezTo>
                    <a:pt x="4473" y="8552"/>
                    <a:pt x="4207" y="8662"/>
                    <a:pt x="3949" y="8793"/>
                  </a:cubicBezTo>
                  <a:cubicBezTo>
                    <a:pt x="3697" y="8921"/>
                    <a:pt x="3453" y="9070"/>
                    <a:pt x="3226" y="9236"/>
                  </a:cubicBezTo>
                  <a:lnTo>
                    <a:pt x="3225" y="9236"/>
                  </a:lnTo>
                  <a:cubicBezTo>
                    <a:pt x="3206" y="9236"/>
                    <a:pt x="3187" y="9236"/>
                    <a:pt x="3168" y="9238"/>
                  </a:cubicBezTo>
                  <a:cubicBezTo>
                    <a:pt x="2656" y="9263"/>
                    <a:pt x="2232" y="9326"/>
                    <a:pt x="1872" y="9428"/>
                  </a:cubicBezTo>
                  <a:cubicBezTo>
                    <a:pt x="1481" y="9542"/>
                    <a:pt x="1164" y="9701"/>
                    <a:pt x="905" y="9918"/>
                  </a:cubicBezTo>
                  <a:cubicBezTo>
                    <a:pt x="392" y="10350"/>
                    <a:pt x="116" y="10989"/>
                    <a:pt x="37" y="11928"/>
                  </a:cubicBezTo>
                  <a:cubicBezTo>
                    <a:pt x="0" y="12366"/>
                    <a:pt x="56" y="12987"/>
                    <a:pt x="205" y="13775"/>
                  </a:cubicBezTo>
                  <a:cubicBezTo>
                    <a:pt x="344" y="14512"/>
                    <a:pt x="558" y="15353"/>
                    <a:pt x="823" y="16206"/>
                  </a:cubicBezTo>
                  <a:cubicBezTo>
                    <a:pt x="1097" y="17089"/>
                    <a:pt x="1417" y="17955"/>
                    <a:pt x="1751" y="18709"/>
                  </a:cubicBezTo>
                  <a:cubicBezTo>
                    <a:pt x="2121" y="19550"/>
                    <a:pt x="2494" y="20235"/>
                    <a:pt x="2860" y="20746"/>
                  </a:cubicBezTo>
                  <a:cubicBezTo>
                    <a:pt x="3204" y="21224"/>
                    <a:pt x="3630" y="21624"/>
                    <a:pt x="4126" y="21938"/>
                  </a:cubicBezTo>
                  <a:cubicBezTo>
                    <a:pt x="4462" y="22150"/>
                    <a:pt x="4830" y="22323"/>
                    <a:pt x="5225" y="22454"/>
                  </a:cubicBezTo>
                  <a:cubicBezTo>
                    <a:pt x="5193" y="23356"/>
                    <a:pt x="5426" y="24082"/>
                    <a:pt x="5916" y="24616"/>
                  </a:cubicBezTo>
                  <a:cubicBezTo>
                    <a:pt x="6234" y="24960"/>
                    <a:pt x="6657" y="25221"/>
                    <a:pt x="7174" y="25387"/>
                  </a:cubicBezTo>
                  <a:cubicBezTo>
                    <a:pt x="7632" y="25533"/>
                    <a:pt x="8167" y="25608"/>
                    <a:pt x="8765" y="25608"/>
                  </a:cubicBezTo>
                  <a:cubicBezTo>
                    <a:pt x="8924" y="25608"/>
                    <a:pt x="9089" y="25602"/>
                    <a:pt x="9255" y="25591"/>
                  </a:cubicBezTo>
                  <a:cubicBezTo>
                    <a:pt x="10263" y="25525"/>
                    <a:pt x="11418" y="25265"/>
                    <a:pt x="12505" y="24856"/>
                  </a:cubicBezTo>
                  <a:cubicBezTo>
                    <a:pt x="13456" y="24500"/>
                    <a:pt x="14309" y="24054"/>
                    <a:pt x="14903" y="23598"/>
                  </a:cubicBezTo>
                  <a:cubicBezTo>
                    <a:pt x="15223" y="23355"/>
                    <a:pt x="15463" y="23113"/>
                    <a:pt x="15617" y="22878"/>
                  </a:cubicBezTo>
                  <a:cubicBezTo>
                    <a:pt x="15810" y="22586"/>
                    <a:pt x="15873" y="22304"/>
                    <a:pt x="15806" y="22041"/>
                  </a:cubicBezTo>
                  <a:cubicBezTo>
                    <a:pt x="15659" y="21477"/>
                    <a:pt x="15451" y="20996"/>
                    <a:pt x="15184" y="20605"/>
                  </a:cubicBezTo>
                  <a:cubicBezTo>
                    <a:pt x="15826" y="20109"/>
                    <a:pt x="16388" y="19485"/>
                    <a:pt x="16856" y="18752"/>
                  </a:cubicBezTo>
                  <a:cubicBezTo>
                    <a:pt x="17557" y="17652"/>
                    <a:pt x="18031" y="16319"/>
                    <a:pt x="18264" y="14791"/>
                  </a:cubicBezTo>
                  <a:cubicBezTo>
                    <a:pt x="18512" y="13181"/>
                    <a:pt x="18259" y="11900"/>
                    <a:pt x="17511" y="10985"/>
                  </a:cubicBezTo>
                  <a:cubicBezTo>
                    <a:pt x="17097" y="10479"/>
                    <a:pt x="16534" y="10089"/>
                    <a:pt x="15836" y="9828"/>
                  </a:cubicBezTo>
                  <a:cubicBezTo>
                    <a:pt x="15379" y="9657"/>
                    <a:pt x="14867" y="9542"/>
                    <a:pt x="14310" y="9482"/>
                  </a:cubicBezTo>
                  <a:cubicBezTo>
                    <a:pt x="14510" y="9013"/>
                    <a:pt x="14702" y="8487"/>
                    <a:pt x="14874" y="7941"/>
                  </a:cubicBezTo>
                  <a:cubicBezTo>
                    <a:pt x="15115" y="7174"/>
                    <a:pt x="15311" y="6377"/>
                    <a:pt x="15440" y="5637"/>
                  </a:cubicBezTo>
                  <a:cubicBezTo>
                    <a:pt x="15587" y="4791"/>
                    <a:pt x="15650" y="4014"/>
                    <a:pt x="15628" y="3330"/>
                  </a:cubicBezTo>
                  <a:cubicBezTo>
                    <a:pt x="15604" y="2539"/>
                    <a:pt x="15463" y="1876"/>
                    <a:pt x="15214" y="1359"/>
                  </a:cubicBezTo>
                  <a:cubicBezTo>
                    <a:pt x="15054" y="1026"/>
                    <a:pt x="14846" y="749"/>
                    <a:pt x="14596" y="535"/>
                  </a:cubicBezTo>
                  <a:cubicBezTo>
                    <a:pt x="14327" y="305"/>
                    <a:pt x="14009" y="145"/>
                    <a:pt x="13648" y="60"/>
                  </a:cubicBezTo>
                  <a:cubicBezTo>
                    <a:pt x="13470" y="21"/>
                    <a:pt x="13292" y="0"/>
                    <a:pt x="1312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9"/>
            <p:cNvSpPr/>
            <p:nvPr/>
          </p:nvSpPr>
          <p:spPr>
            <a:xfrm>
              <a:off x="3997350" y="1622700"/>
              <a:ext cx="541400" cy="1171075"/>
            </a:xfrm>
            <a:custGeom>
              <a:avLst/>
              <a:gdLst/>
              <a:ahLst/>
              <a:cxnLst/>
              <a:rect l="l" t="t" r="r" b="b"/>
              <a:pathLst>
                <a:path w="21656" h="46843" extrusionOk="0">
                  <a:moveTo>
                    <a:pt x="15897" y="1"/>
                  </a:moveTo>
                  <a:cubicBezTo>
                    <a:pt x="14718" y="660"/>
                    <a:pt x="13570" y="1433"/>
                    <a:pt x="12321" y="2307"/>
                  </a:cubicBezTo>
                  <a:cubicBezTo>
                    <a:pt x="11860" y="2616"/>
                    <a:pt x="11707" y="3077"/>
                    <a:pt x="11244" y="3386"/>
                  </a:cubicBezTo>
                  <a:cubicBezTo>
                    <a:pt x="10629" y="4002"/>
                    <a:pt x="10320" y="4772"/>
                    <a:pt x="10166" y="5695"/>
                  </a:cubicBezTo>
                  <a:cubicBezTo>
                    <a:pt x="10012" y="7388"/>
                    <a:pt x="10782" y="8929"/>
                    <a:pt x="11090" y="10621"/>
                  </a:cubicBezTo>
                  <a:cubicBezTo>
                    <a:pt x="11551" y="13392"/>
                    <a:pt x="9242" y="14931"/>
                    <a:pt x="7087" y="16009"/>
                  </a:cubicBezTo>
                  <a:cubicBezTo>
                    <a:pt x="6009" y="17394"/>
                    <a:pt x="7549" y="18934"/>
                    <a:pt x="7857" y="20472"/>
                  </a:cubicBezTo>
                  <a:cubicBezTo>
                    <a:pt x="7904" y="20907"/>
                    <a:pt x="7816" y="21312"/>
                    <a:pt x="7633" y="21672"/>
                  </a:cubicBezTo>
                  <a:cubicBezTo>
                    <a:pt x="7237" y="22459"/>
                    <a:pt x="6393" y="23032"/>
                    <a:pt x="5548" y="23244"/>
                  </a:cubicBezTo>
                  <a:cubicBezTo>
                    <a:pt x="5328" y="23288"/>
                    <a:pt x="5114" y="23307"/>
                    <a:pt x="4905" y="23307"/>
                  </a:cubicBezTo>
                  <a:cubicBezTo>
                    <a:pt x="3651" y="23307"/>
                    <a:pt x="2557" y="22629"/>
                    <a:pt x="1239" y="22629"/>
                  </a:cubicBezTo>
                  <a:cubicBezTo>
                    <a:pt x="315" y="22629"/>
                    <a:pt x="7" y="23552"/>
                    <a:pt x="161" y="24321"/>
                  </a:cubicBezTo>
                  <a:cubicBezTo>
                    <a:pt x="772" y="26033"/>
                    <a:pt x="3767" y="28439"/>
                    <a:pt x="3051" y="30415"/>
                  </a:cubicBezTo>
                  <a:cubicBezTo>
                    <a:pt x="2949" y="30699"/>
                    <a:pt x="2754" y="30937"/>
                    <a:pt x="2578" y="31180"/>
                  </a:cubicBezTo>
                  <a:cubicBezTo>
                    <a:pt x="1763" y="32309"/>
                    <a:pt x="0" y="36483"/>
                    <a:pt x="2777" y="36483"/>
                  </a:cubicBezTo>
                  <a:cubicBezTo>
                    <a:pt x="3161" y="36561"/>
                    <a:pt x="3585" y="36638"/>
                    <a:pt x="4005" y="36740"/>
                  </a:cubicBezTo>
                  <a:cubicBezTo>
                    <a:pt x="4045" y="36748"/>
                    <a:pt x="4085" y="36758"/>
                    <a:pt x="4124" y="36769"/>
                  </a:cubicBezTo>
                  <a:cubicBezTo>
                    <a:pt x="4242" y="36797"/>
                    <a:pt x="4361" y="36828"/>
                    <a:pt x="4476" y="36863"/>
                  </a:cubicBezTo>
                  <a:cubicBezTo>
                    <a:pt x="4528" y="36880"/>
                    <a:pt x="4579" y="36895"/>
                    <a:pt x="4630" y="36912"/>
                  </a:cubicBezTo>
                  <a:cubicBezTo>
                    <a:pt x="4681" y="36927"/>
                    <a:pt x="4732" y="36945"/>
                    <a:pt x="4782" y="36963"/>
                  </a:cubicBezTo>
                  <a:cubicBezTo>
                    <a:pt x="4831" y="36979"/>
                    <a:pt x="4878" y="36998"/>
                    <a:pt x="4924" y="37014"/>
                  </a:cubicBezTo>
                  <a:cubicBezTo>
                    <a:pt x="5120" y="37089"/>
                    <a:pt x="5309" y="37175"/>
                    <a:pt x="5482" y="37271"/>
                  </a:cubicBezTo>
                  <a:cubicBezTo>
                    <a:pt x="5522" y="37292"/>
                    <a:pt x="5561" y="37315"/>
                    <a:pt x="5597" y="37340"/>
                  </a:cubicBezTo>
                  <a:cubicBezTo>
                    <a:pt x="5634" y="37359"/>
                    <a:pt x="5668" y="37383"/>
                    <a:pt x="5702" y="37407"/>
                  </a:cubicBezTo>
                  <a:lnTo>
                    <a:pt x="5713" y="37413"/>
                  </a:lnTo>
                  <a:cubicBezTo>
                    <a:pt x="5740" y="37434"/>
                    <a:pt x="5768" y="37451"/>
                    <a:pt x="5795" y="37473"/>
                  </a:cubicBezTo>
                  <a:cubicBezTo>
                    <a:pt x="5809" y="37480"/>
                    <a:pt x="5820" y="37490"/>
                    <a:pt x="5832" y="37501"/>
                  </a:cubicBezTo>
                  <a:cubicBezTo>
                    <a:pt x="5855" y="37518"/>
                    <a:pt x="5878" y="37535"/>
                    <a:pt x="5902" y="37556"/>
                  </a:cubicBezTo>
                  <a:cubicBezTo>
                    <a:pt x="5914" y="37565"/>
                    <a:pt x="5927" y="37576"/>
                    <a:pt x="5938" y="37587"/>
                  </a:cubicBezTo>
                  <a:cubicBezTo>
                    <a:pt x="5955" y="37600"/>
                    <a:pt x="5975" y="37618"/>
                    <a:pt x="5993" y="37636"/>
                  </a:cubicBezTo>
                  <a:cubicBezTo>
                    <a:pt x="6015" y="37655"/>
                    <a:pt x="6036" y="37675"/>
                    <a:pt x="6056" y="37697"/>
                  </a:cubicBezTo>
                  <a:cubicBezTo>
                    <a:pt x="6081" y="37721"/>
                    <a:pt x="6106" y="37748"/>
                    <a:pt x="6129" y="37774"/>
                  </a:cubicBezTo>
                  <a:cubicBezTo>
                    <a:pt x="6152" y="37797"/>
                    <a:pt x="6172" y="37821"/>
                    <a:pt x="6192" y="37847"/>
                  </a:cubicBezTo>
                  <a:cubicBezTo>
                    <a:pt x="6249" y="37913"/>
                    <a:pt x="6300" y="37983"/>
                    <a:pt x="6344" y="38057"/>
                  </a:cubicBezTo>
                  <a:cubicBezTo>
                    <a:pt x="6366" y="38091"/>
                    <a:pt x="6387" y="38124"/>
                    <a:pt x="6403" y="38161"/>
                  </a:cubicBezTo>
                  <a:cubicBezTo>
                    <a:pt x="6406" y="38163"/>
                    <a:pt x="6409" y="38168"/>
                    <a:pt x="6411" y="38173"/>
                  </a:cubicBezTo>
                  <a:cubicBezTo>
                    <a:pt x="6431" y="38211"/>
                    <a:pt x="6451" y="38251"/>
                    <a:pt x="6466" y="38292"/>
                  </a:cubicBezTo>
                  <a:cubicBezTo>
                    <a:pt x="6487" y="38332"/>
                    <a:pt x="6502" y="38375"/>
                    <a:pt x="6516" y="38418"/>
                  </a:cubicBezTo>
                  <a:cubicBezTo>
                    <a:pt x="6530" y="38451"/>
                    <a:pt x="6538" y="38482"/>
                    <a:pt x="6548" y="38517"/>
                  </a:cubicBezTo>
                  <a:cubicBezTo>
                    <a:pt x="6555" y="38539"/>
                    <a:pt x="6563" y="38563"/>
                    <a:pt x="6569" y="38587"/>
                  </a:cubicBezTo>
                  <a:cubicBezTo>
                    <a:pt x="6574" y="38603"/>
                    <a:pt x="6576" y="38619"/>
                    <a:pt x="6580" y="38634"/>
                  </a:cubicBezTo>
                  <a:cubicBezTo>
                    <a:pt x="6591" y="38674"/>
                    <a:pt x="6598" y="38716"/>
                    <a:pt x="6604" y="38756"/>
                  </a:cubicBezTo>
                  <a:cubicBezTo>
                    <a:pt x="6607" y="38766"/>
                    <a:pt x="6608" y="38774"/>
                    <a:pt x="6609" y="38784"/>
                  </a:cubicBezTo>
                  <a:cubicBezTo>
                    <a:pt x="6616" y="38839"/>
                    <a:pt x="6624" y="38893"/>
                    <a:pt x="6627" y="38948"/>
                  </a:cubicBezTo>
                  <a:cubicBezTo>
                    <a:pt x="6627" y="40026"/>
                    <a:pt x="5089" y="40180"/>
                    <a:pt x="4165" y="40180"/>
                  </a:cubicBezTo>
                  <a:cubicBezTo>
                    <a:pt x="3394" y="40180"/>
                    <a:pt x="2472" y="40795"/>
                    <a:pt x="2778" y="41718"/>
                  </a:cubicBezTo>
                  <a:cubicBezTo>
                    <a:pt x="3086" y="42642"/>
                    <a:pt x="4318" y="43103"/>
                    <a:pt x="4472" y="44181"/>
                  </a:cubicBezTo>
                  <a:cubicBezTo>
                    <a:pt x="4472" y="44334"/>
                    <a:pt x="4318" y="44642"/>
                    <a:pt x="4164" y="44796"/>
                  </a:cubicBezTo>
                  <a:cubicBezTo>
                    <a:pt x="3328" y="45215"/>
                    <a:pt x="2744" y="46009"/>
                    <a:pt x="2871" y="46842"/>
                  </a:cubicBezTo>
                  <a:cubicBezTo>
                    <a:pt x="13829" y="42043"/>
                    <a:pt x="21515" y="31158"/>
                    <a:pt x="21652" y="18462"/>
                  </a:cubicBezTo>
                  <a:cubicBezTo>
                    <a:pt x="21656" y="18346"/>
                    <a:pt x="21656" y="18229"/>
                    <a:pt x="21656" y="18113"/>
                  </a:cubicBezTo>
                  <a:cubicBezTo>
                    <a:pt x="21656" y="11365"/>
                    <a:pt x="19523" y="5114"/>
                    <a:pt x="15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9"/>
            <p:cNvSpPr/>
            <p:nvPr/>
          </p:nvSpPr>
          <p:spPr>
            <a:xfrm>
              <a:off x="3100050" y="1291800"/>
              <a:ext cx="1294725" cy="1567325"/>
            </a:xfrm>
            <a:custGeom>
              <a:avLst/>
              <a:gdLst/>
              <a:ahLst/>
              <a:cxnLst/>
              <a:rect l="l" t="t" r="r" b="b"/>
              <a:pathLst>
                <a:path w="51789" h="62693" extrusionOk="0">
                  <a:moveTo>
                    <a:pt x="26202" y="0"/>
                  </a:moveTo>
                  <a:cubicBezTo>
                    <a:pt x="17941" y="0"/>
                    <a:pt x="10425" y="3197"/>
                    <a:pt x="4826" y="8418"/>
                  </a:cubicBezTo>
                  <a:cubicBezTo>
                    <a:pt x="4167" y="9031"/>
                    <a:pt x="3536" y="9674"/>
                    <a:pt x="2932" y="10342"/>
                  </a:cubicBezTo>
                  <a:cubicBezTo>
                    <a:pt x="3443" y="11079"/>
                    <a:pt x="3943" y="11823"/>
                    <a:pt x="4415" y="12582"/>
                  </a:cubicBezTo>
                  <a:cubicBezTo>
                    <a:pt x="5078" y="13653"/>
                    <a:pt x="5689" y="14756"/>
                    <a:pt x="6199" y="15911"/>
                  </a:cubicBezTo>
                  <a:cubicBezTo>
                    <a:pt x="7351" y="18523"/>
                    <a:pt x="7966" y="21455"/>
                    <a:pt x="7416" y="24258"/>
                  </a:cubicBezTo>
                  <a:cubicBezTo>
                    <a:pt x="7365" y="24510"/>
                    <a:pt x="7303" y="24766"/>
                    <a:pt x="7160" y="24981"/>
                  </a:cubicBezTo>
                  <a:cubicBezTo>
                    <a:pt x="7067" y="25119"/>
                    <a:pt x="6951" y="25224"/>
                    <a:pt x="6821" y="25298"/>
                  </a:cubicBezTo>
                  <a:cubicBezTo>
                    <a:pt x="6642" y="25400"/>
                    <a:pt x="6434" y="25446"/>
                    <a:pt x="6217" y="25446"/>
                  </a:cubicBezTo>
                  <a:cubicBezTo>
                    <a:pt x="5630" y="25446"/>
                    <a:pt x="4973" y="25107"/>
                    <a:pt x="4615" y="24606"/>
                  </a:cubicBezTo>
                  <a:cubicBezTo>
                    <a:pt x="4030" y="23786"/>
                    <a:pt x="3900" y="22723"/>
                    <a:pt x="3420" y="21837"/>
                  </a:cubicBezTo>
                  <a:cubicBezTo>
                    <a:pt x="3396" y="21796"/>
                    <a:pt x="3372" y="21754"/>
                    <a:pt x="3347" y="21714"/>
                  </a:cubicBezTo>
                  <a:cubicBezTo>
                    <a:pt x="3328" y="21686"/>
                    <a:pt x="3309" y="21658"/>
                    <a:pt x="3292" y="21629"/>
                  </a:cubicBezTo>
                  <a:cubicBezTo>
                    <a:pt x="3216" y="21517"/>
                    <a:pt x="3128" y="21411"/>
                    <a:pt x="3034" y="21309"/>
                  </a:cubicBezTo>
                  <a:cubicBezTo>
                    <a:pt x="3012" y="21287"/>
                    <a:pt x="2992" y="21267"/>
                    <a:pt x="2970" y="21246"/>
                  </a:cubicBezTo>
                  <a:cubicBezTo>
                    <a:pt x="2942" y="21218"/>
                    <a:pt x="2910" y="21187"/>
                    <a:pt x="2880" y="21159"/>
                  </a:cubicBezTo>
                  <a:cubicBezTo>
                    <a:pt x="2818" y="21104"/>
                    <a:pt x="2753" y="21050"/>
                    <a:pt x="2685" y="21001"/>
                  </a:cubicBezTo>
                  <a:cubicBezTo>
                    <a:pt x="2651" y="20977"/>
                    <a:pt x="2618" y="20954"/>
                    <a:pt x="2584" y="20932"/>
                  </a:cubicBezTo>
                  <a:cubicBezTo>
                    <a:pt x="2550" y="20907"/>
                    <a:pt x="2516" y="20887"/>
                    <a:pt x="2479" y="20867"/>
                  </a:cubicBezTo>
                  <a:cubicBezTo>
                    <a:pt x="2445" y="20845"/>
                    <a:pt x="2409" y="20827"/>
                    <a:pt x="2373" y="20807"/>
                  </a:cubicBezTo>
                  <a:cubicBezTo>
                    <a:pt x="2337" y="20789"/>
                    <a:pt x="2303" y="20770"/>
                    <a:pt x="2266" y="20755"/>
                  </a:cubicBezTo>
                  <a:cubicBezTo>
                    <a:pt x="2228" y="20739"/>
                    <a:pt x="2193" y="20723"/>
                    <a:pt x="2158" y="20711"/>
                  </a:cubicBezTo>
                  <a:cubicBezTo>
                    <a:pt x="2131" y="20700"/>
                    <a:pt x="2106" y="20693"/>
                    <a:pt x="2082" y="20685"/>
                  </a:cubicBezTo>
                  <a:cubicBezTo>
                    <a:pt x="2079" y="20684"/>
                    <a:pt x="2078" y="20684"/>
                    <a:pt x="2077" y="20684"/>
                  </a:cubicBezTo>
                  <a:cubicBezTo>
                    <a:pt x="2060" y="20678"/>
                    <a:pt x="2040" y="20671"/>
                    <a:pt x="2022" y="20667"/>
                  </a:cubicBezTo>
                  <a:cubicBezTo>
                    <a:pt x="1974" y="20653"/>
                    <a:pt x="1929" y="20641"/>
                    <a:pt x="1880" y="20632"/>
                  </a:cubicBezTo>
                  <a:cubicBezTo>
                    <a:pt x="1864" y="20629"/>
                    <a:pt x="1845" y="20626"/>
                    <a:pt x="1828" y="20623"/>
                  </a:cubicBezTo>
                  <a:cubicBezTo>
                    <a:pt x="1796" y="20619"/>
                    <a:pt x="1763" y="20613"/>
                    <a:pt x="1731" y="20610"/>
                  </a:cubicBezTo>
                  <a:cubicBezTo>
                    <a:pt x="1716" y="20609"/>
                    <a:pt x="1700" y="20609"/>
                    <a:pt x="1683" y="20608"/>
                  </a:cubicBezTo>
                  <a:cubicBezTo>
                    <a:pt x="1662" y="20607"/>
                    <a:pt x="1641" y="20606"/>
                    <a:pt x="1620" y="20606"/>
                  </a:cubicBezTo>
                  <a:cubicBezTo>
                    <a:pt x="1385" y="20606"/>
                    <a:pt x="1156" y="20669"/>
                    <a:pt x="947" y="20814"/>
                  </a:cubicBezTo>
                  <a:cubicBezTo>
                    <a:pt x="591" y="21061"/>
                    <a:pt x="398" y="21490"/>
                    <a:pt x="307" y="21914"/>
                  </a:cubicBezTo>
                  <a:cubicBezTo>
                    <a:pt x="0" y="23329"/>
                    <a:pt x="733" y="24905"/>
                    <a:pt x="2010" y="25584"/>
                  </a:cubicBezTo>
                  <a:cubicBezTo>
                    <a:pt x="2072" y="25618"/>
                    <a:pt x="2137" y="25648"/>
                    <a:pt x="2199" y="25678"/>
                  </a:cubicBezTo>
                  <a:cubicBezTo>
                    <a:pt x="2264" y="25707"/>
                    <a:pt x="2329" y="25735"/>
                    <a:pt x="2393" y="25762"/>
                  </a:cubicBezTo>
                  <a:cubicBezTo>
                    <a:pt x="2420" y="25774"/>
                    <a:pt x="2447" y="25785"/>
                    <a:pt x="2474" y="25794"/>
                  </a:cubicBezTo>
                  <a:cubicBezTo>
                    <a:pt x="2556" y="25828"/>
                    <a:pt x="2640" y="25859"/>
                    <a:pt x="2723" y="25890"/>
                  </a:cubicBezTo>
                  <a:cubicBezTo>
                    <a:pt x="2811" y="25925"/>
                    <a:pt x="2898" y="25956"/>
                    <a:pt x="2986" y="25991"/>
                  </a:cubicBezTo>
                  <a:cubicBezTo>
                    <a:pt x="3046" y="26015"/>
                    <a:pt x="3105" y="26038"/>
                    <a:pt x="3165" y="26061"/>
                  </a:cubicBezTo>
                  <a:cubicBezTo>
                    <a:pt x="3171" y="26064"/>
                    <a:pt x="3177" y="26065"/>
                    <a:pt x="3183" y="26070"/>
                  </a:cubicBezTo>
                  <a:cubicBezTo>
                    <a:pt x="3248" y="26096"/>
                    <a:pt x="3312" y="26124"/>
                    <a:pt x="3377" y="26152"/>
                  </a:cubicBezTo>
                  <a:cubicBezTo>
                    <a:pt x="3442" y="26181"/>
                    <a:pt x="3504" y="26213"/>
                    <a:pt x="3568" y="26245"/>
                  </a:cubicBezTo>
                  <a:cubicBezTo>
                    <a:pt x="4512" y="26733"/>
                    <a:pt x="5209" y="27672"/>
                    <a:pt x="5404" y="28715"/>
                  </a:cubicBezTo>
                  <a:cubicBezTo>
                    <a:pt x="5550" y="29493"/>
                    <a:pt x="5403" y="30361"/>
                    <a:pt x="4856" y="30930"/>
                  </a:cubicBezTo>
                  <a:cubicBezTo>
                    <a:pt x="4831" y="30953"/>
                    <a:pt x="4811" y="30974"/>
                    <a:pt x="4787" y="30996"/>
                  </a:cubicBezTo>
                  <a:cubicBezTo>
                    <a:pt x="4743" y="31037"/>
                    <a:pt x="4698" y="31074"/>
                    <a:pt x="4653" y="31109"/>
                  </a:cubicBezTo>
                  <a:cubicBezTo>
                    <a:pt x="4515" y="31209"/>
                    <a:pt x="4378" y="31273"/>
                    <a:pt x="4240" y="31310"/>
                  </a:cubicBezTo>
                  <a:cubicBezTo>
                    <a:pt x="4179" y="31327"/>
                    <a:pt x="4121" y="31339"/>
                    <a:pt x="4063" y="31346"/>
                  </a:cubicBezTo>
                  <a:cubicBezTo>
                    <a:pt x="4048" y="31350"/>
                    <a:pt x="4033" y="31351"/>
                    <a:pt x="4019" y="31352"/>
                  </a:cubicBezTo>
                  <a:cubicBezTo>
                    <a:pt x="3931" y="31363"/>
                    <a:pt x="3844" y="31366"/>
                    <a:pt x="3760" y="31366"/>
                  </a:cubicBezTo>
                  <a:cubicBezTo>
                    <a:pt x="3675" y="31366"/>
                    <a:pt x="3592" y="31362"/>
                    <a:pt x="3513" y="31356"/>
                  </a:cubicBezTo>
                  <a:cubicBezTo>
                    <a:pt x="3423" y="31352"/>
                    <a:pt x="3337" y="31347"/>
                    <a:pt x="3255" y="31347"/>
                  </a:cubicBezTo>
                  <a:cubicBezTo>
                    <a:pt x="3121" y="31347"/>
                    <a:pt x="3000" y="31360"/>
                    <a:pt x="2898" y="31410"/>
                  </a:cubicBezTo>
                  <a:cubicBezTo>
                    <a:pt x="2882" y="31418"/>
                    <a:pt x="2868" y="31427"/>
                    <a:pt x="2851" y="31437"/>
                  </a:cubicBezTo>
                  <a:cubicBezTo>
                    <a:pt x="2848" y="31438"/>
                    <a:pt x="2843" y="31440"/>
                    <a:pt x="2840" y="31444"/>
                  </a:cubicBezTo>
                  <a:cubicBezTo>
                    <a:pt x="2825" y="31454"/>
                    <a:pt x="2810" y="31466"/>
                    <a:pt x="2796" y="31479"/>
                  </a:cubicBezTo>
                  <a:cubicBezTo>
                    <a:pt x="2788" y="31484"/>
                    <a:pt x="2781" y="31493"/>
                    <a:pt x="2771" y="31503"/>
                  </a:cubicBezTo>
                  <a:cubicBezTo>
                    <a:pt x="2756" y="31517"/>
                    <a:pt x="2741" y="31536"/>
                    <a:pt x="2727" y="31553"/>
                  </a:cubicBezTo>
                  <a:cubicBezTo>
                    <a:pt x="2686" y="31610"/>
                    <a:pt x="2649" y="31681"/>
                    <a:pt x="2621" y="31773"/>
                  </a:cubicBezTo>
                  <a:cubicBezTo>
                    <a:pt x="2611" y="31798"/>
                    <a:pt x="2605" y="31825"/>
                    <a:pt x="2596" y="31857"/>
                  </a:cubicBezTo>
                  <a:cubicBezTo>
                    <a:pt x="2593" y="31880"/>
                    <a:pt x="2585" y="31907"/>
                    <a:pt x="2582" y="31933"/>
                  </a:cubicBezTo>
                  <a:cubicBezTo>
                    <a:pt x="2576" y="31963"/>
                    <a:pt x="2571" y="31998"/>
                    <a:pt x="2566" y="32032"/>
                  </a:cubicBezTo>
                  <a:cubicBezTo>
                    <a:pt x="2556" y="32095"/>
                    <a:pt x="2551" y="32166"/>
                    <a:pt x="2545" y="32243"/>
                  </a:cubicBezTo>
                  <a:cubicBezTo>
                    <a:pt x="2490" y="33243"/>
                    <a:pt x="3057" y="34131"/>
                    <a:pt x="3755" y="34792"/>
                  </a:cubicBezTo>
                  <a:cubicBezTo>
                    <a:pt x="3838" y="34870"/>
                    <a:pt x="3934" y="34946"/>
                    <a:pt x="4036" y="35022"/>
                  </a:cubicBezTo>
                  <a:cubicBezTo>
                    <a:pt x="4071" y="35049"/>
                    <a:pt x="4107" y="35074"/>
                    <a:pt x="4143" y="35100"/>
                  </a:cubicBezTo>
                  <a:cubicBezTo>
                    <a:pt x="4281" y="35199"/>
                    <a:pt x="4427" y="35297"/>
                    <a:pt x="4567" y="35401"/>
                  </a:cubicBezTo>
                  <a:cubicBezTo>
                    <a:pt x="4603" y="35428"/>
                    <a:pt x="4637" y="35454"/>
                    <a:pt x="4674" y="35481"/>
                  </a:cubicBezTo>
                  <a:cubicBezTo>
                    <a:pt x="4873" y="35639"/>
                    <a:pt x="5055" y="35808"/>
                    <a:pt x="5176" y="36008"/>
                  </a:cubicBezTo>
                  <a:cubicBezTo>
                    <a:pt x="5188" y="36025"/>
                    <a:pt x="5199" y="36046"/>
                    <a:pt x="5208" y="36064"/>
                  </a:cubicBezTo>
                  <a:cubicBezTo>
                    <a:pt x="5238" y="36122"/>
                    <a:pt x="5264" y="36184"/>
                    <a:pt x="5283" y="36249"/>
                  </a:cubicBezTo>
                  <a:cubicBezTo>
                    <a:pt x="5292" y="36266"/>
                    <a:pt x="5296" y="36287"/>
                    <a:pt x="5299" y="36307"/>
                  </a:cubicBezTo>
                  <a:cubicBezTo>
                    <a:pt x="5329" y="36433"/>
                    <a:pt x="5336" y="36568"/>
                    <a:pt x="5310" y="36715"/>
                  </a:cubicBezTo>
                  <a:cubicBezTo>
                    <a:pt x="5293" y="36827"/>
                    <a:pt x="5255" y="36927"/>
                    <a:pt x="5205" y="37023"/>
                  </a:cubicBezTo>
                  <a:cubicBezTo>
                    <a:pt x="5191" y="37050"/>
                    <a:pt x="5176" y="37077"/>
                    <a:pt x="5158" y="37102"/>
                  </a:cubicBezTo>
                  <a:cubicBezTo>
                    <a:pt x="5140" y="37132"/>
                    <a:pt x="5118" y="37164"/>
                    <a:pt x="5093" y="37194"/>
                  </a:cubicBezTo>
                  <a:cubicBezTo>
                    <a:pt x="5072" y="37220"/>
                    <a:pt x="5054" y="37244"/>
                    <a:pt x="5032" y="37270"/>
                  </a:cubicBezTo>
                  <a:cubicBezTo>
                    <a:pt x="4808" y="37526"/>
                    <a:pt x="4494" y="37732"/>
                    <a:pt x="4217" y="37968"/>
                  </a:cubicBezTo>
                  <a:cubicBezTo>
                    <a:pt x="4192" y="37988"/>
                    <a:pt x="4167" y="38009"/>
                    <a:pt x="4142" y="38031"/>
                  </a:cubicBezTo>
                  <a:cubicBezTo>
                    <a:pt x="4048" y="38115"/>
                    <a:pt x="3960" y="38205"/>
                    <a:pt x="3883" y="38300"/>
                  </a:cubicBezTo>
                  <a:cubicBezTo>
                    <a:pt x="3399" y="38909"/>
                    <a:pt x="3457" y="39879"/>
                    <a:pt x="4010" y="40426"/>
                  </a:cubicBezTo>
                  <a:cubicBezTo>
                    <a:pt x="4305" y="40719"/>
                    <a:pt x="4722" y="40868"/>
                    <a:pt x="5137" y="40868"/>
                  </a:cubicBezTo>
                  <a:cubicBezTo>
                    <a:pt x="5498" y="40868"/>
                    <a:pt x="5858" y="40756"/>
                    <a:pt x="6138" y="40527"/>
                  </a:cubicBezTo>
                  <a:cubicBezTo>
                    <a:pt x="6224" y="40458"/>
                    <a:pt x="6306" y="40375"/>
                    <a:pt x="6388" y="40303"/>
                  </a:cubicBezTo>
                  <a:cubicBezTo>
                    <a:pt x="6405" y="40288"/>
                    <a:pt x="6422" y="40275"/>
                    <a:pt x="6439" y="40260"/>
                  </a:cubicBezTo>
                  <a:cubicBezTo>
                    <a:pt x="6474" y="40231"/>
                    <a:pt x="6507" y="40204"/>
                    <a:pt x="6544" y="40181"/>
                  </a:cubicBezTo>
                  <a:cubicBezTo>
                    <a:pt x="6574" y="40159"/>
                    <a:pt x="6606" y="40141"/>
                    <a:pt x="6637" y="40124"/>
                  </a:cubicBezTo>
                  <a:cubicBezTo>
                    <a:pt x="6647" y="40121"/>
                    <a:pt x="6654" y="40116"/>
                    <a:pt x="6664" y="40112"/>
                  </a:cubicBezTo>
                  <a:cubicBezTo>
                    <a:pt x="6687" y="40101"/>
                    <a:pt x="6711" y="40092"/>
                    <a:pt x="6734" y="40084"/>
                  </a:cubicBezTo>
                  <a:cubicBezTo>
                    <a:pt x="6801" y="40063"/>
                    <a:pt x="6868" y="40054"/>
                    <a:pt x="6934" y="40054"/>
                  </a:cubicBezTo>
                  <a:cubicBezTo>
                    <a:pt x="7242" y="40054"/>
                    <a:pt x="7545" y="40256"/>
                    <a:pt x="7803" y="40450"/>
                  </a:cubicBezTo>
                  <a:cubicBezTo>
                    <a:pt x="8836" y="41227"/>
                    <a:pt x="9988" y="42271"/>
                    <a:pt x="9791" y="43552"/>
                  </a:cubicBezTo>
                  <a:cubicBezTo>
                    <a:pt x="9787" y="43579"/>
                    <a:pt x="9781" y="43607"/>
                    <a:pt x="9776" y="43634"/>
                  </a:cubicBezTo>
                  <a:cubicBezTo>
                    <a:pt x="9772" y="43662"/>
                    <a:pt x="9765" y="43689"/>
                    <a:pt x="9758" y="43717"/>
                  </a:cubicBezTo>
                  <a:cubicBezTo>
                    <a:pt x="9752" y="43745"/>
                    <a:pt x="9745" y="43772"/>
                    <a:pt x="9736" y="43800"/>
                  </a:cubicBezTo>
                  <a:cubicBezTo>
                    <a:pt x="9728" y="43826"/>
                    <a:pt x="9720" y="43854"/>
                    <a:pt x="9712" y="43881"/>
                  </a:cubicBezTo>
                  <a:cubicBezTo>
                    <a:pt x="9693" y="43936"/>
                    <a:pt x="9674" y="43989"/>
                    <a:pt x="9653" y="44046"/>
                  </a:cubicBezTo>
                  <a:cubicBezTo>
                    <a:pt x="9642" y="44072"/>
                    <a:pt x="9631" y="44098"/>
                    <a:pt x="9619" y="44126"/>
                  </a:cubicBezTo>
                  <a:cubicBezTo>
                    <a:pt x="9608" y="44153"/>
                    <a:pt x="9596" y="44179"/>
                    <a:pt x="9585" y="44206"/>
                  </a:cubicBezTo>
                  <a:cubicBezTo>
                    <a:pt x="9532" y="44317"/>
                    <a:pt x="9476" y="44427"/>
                    <a:pt x="9415" y="44538"/>
                  </a:cubicBezTo>
                  <a:cubicBezTo>
                    <a:pt x="9388" y="44588"/>
                    <a:pt x="9360" y="44635"/>
                    <a:pt x="9333" y="44683"/>
                  </a:cubicBezTo>
                  <a:cubicBezTo>
                    <a:pt x="9304" y="44736"/>
                    <a:pt x="9272" y="44787"/>
                    <a:pt x="9240" y="44840"/>
                  </a:cubicBezTo>
                  <a:cubicBezTo>
                    <a:pt x="9196" y="44914"/>
                    <a:pt x="9151" y="44988"/>
                    <a:pt x="9107" y="45062"/>
                  </a:cubicBezTo>
                  <a:cubicBezTo>
                    <a:pt x="8965" y="45296"/>
                    <a:pt x="8825" y="45525"/>
                    <a:pt x="8716" y="45755"/>
                  </a:cubicBezTo>
                  <a:cubicBezTo>
                    <a:pt x="8669" y="45850"/>
                    <a:pt x="8629" y="45948"/>
                    <a:pt x="8596" y="46043"/>
                  </a:cubicBezTo>
                  <a:cubicBezTo>
                    <a:pt x="8585" y="46070"/>
                    <a:pt x="8575" y="46097"/>
                    <a:pt x="8570" y="46123"/>
                  </a:cubicBezTo>
                  <a:cubicBezTo>
                    <a:pt x="8561" y="46149"/>
                    <a:pt x="8553" y="46175"/>
                    <a:pt x="8547" y="46202"/>
                  </a:cubicBezTo>
                  <a:cubicBezTo>
                    <a:pt x="8539" y="46227"/>
                    <a:pt x="8535" y="46250"/>
                    <a:pt x="8530" y="46272"/>
                  </a:cubicBezTo>
                  <a:cubicBezTo>
                    <a:pt x="8525" y="46298"/>
                    <a:pt x="8519" y="46323"/>
                    <a:pt x="8515" y="46350"/>
                  </a:cubicBezTo>
                  <a:cubicBezTo>
                    <a:pt x="8514" y="46360"/>
                    <a:pt x="8513" y="46368"/>
                    <a:pt x="8511" y="46376"/>
                  </a:cubicBezTo>
                  <a:cubicBezTo>
                    <a:pt x="8507" y="46408"/>
                    <a:pt x="8503" y="46442"/>
                    <a:pt x="8500" y="46475"/>
                  </a:cubicBezTo>
                  <a:cubicBezTo>
                    <a:pt x="8497" y="46513"/>
                    <a:pt x="8496" y="46548"/>
                    <a:pt x="8496" y="46582"/>
                  </a:cubicBezTo>
                  <a:cubicBezTo>
                    <a:pt x="8496" y="46756"/>
                    <a:pt x="8530" y="46931"/>
                    <a:pt x="8612" y="47105"/>
                  </a:cubicBezTo>
                  <a:cubicBezTo>
                    <a:pt x="8971" y="47878"/>
                    <a:pt x="9978" y="48017"/>
                    <a:pt x="10748" y="48380"/>
                  </a:cubicBezTo>
                  <a:cubicBezTo>
                    <a:pt x="12099" y="49018"/>
                    <a:pt x="12864" y="50694"/>
                    <a:pt x="12460" y="52131"/>
                  </a:cubicBezTo>
                  <a:cubicBezTo>
                    <a:pt x="12212" y="53016"/>
                    <a:pt x="11600" y="54002"/>
                    <a:pt x="12125" y="54755"/>
                  </a:cubicBezTo>
                  <a:cubicBezTo>
                    <a:pt x="12308" y="55017"/>
                    <a:pt x="12599" y="55181"/>
                    <a:pt x="12864" y="55363"/>
                  </a:cubicBezTo>
                  <a:cubicBezTo>
                    <a:pt x="14481" y="56474"/>
                    <a:pt x="15268" y="58653"/>
                    <a:pt x="14767" y="60543"/>
                  </a:cubicBezTo>
                  <a:cubicBezTo>
                    <a:pt x="18312" y="61932"/>
                    <a:pt x="22167" y="62692"/>
                    <a:pt x="26202" y="62692"/>
                  </a:cubicBezTo>
                  <a:cubicBezTo>
                    <a:pt x="30669" y="62692"/>
                    <a:pt x="34917" y="61759"/>
                    <a:pt x="38763" y="60076"/>
                  </a:cubicBezTo>
                  <a:lnTo>
                    <a:pt x="38763" y="60075"/>
                  </a:lnTo>
                  <a:cubicBezTo>
                    <a:pt x="38636" y="59242"/>
                    <a:pt x="39220" y="58447"/>
                    <a:pt x="40056" y="58029"/>
                  </a:cubicBezTo>
                  <a:cubicBezTo>
                    <a:pt x="40210" y="57875"/>
                    <a:pt x="40364" y="57566"/>
                    <a:pt x="40364" y="57414"/>
                  </a:cubicBezTo>
                  <a:cubicBezTo>
                    <a:pt x="40210" y="56336"/>
                    <a:pt x="38978" y="55875"/>
                    <a:pt x="38670" y="54951"/>
                  </a:cubicBezTo>
                  <a:cubicBezTo>
                    <a:pt x="38364" y="54028"/>
                    <a:pt x="39286" y="53413"/>
                    <a:pt x="40057" y="53413"/>
                  </a:cubicBezTo>
                  <a:cubicBezTo>
                    <a:pt x="40981" y="53413"/>
                    <a:pt x="42519" y="53259"/>
                    <a:pt x="42519" y="52181"/>
                  </a:cubicBezTo>
                  <a:cubicBezTo>
                    <a:pt x="42516" y="52126"/>
                    <a:pt x="42508" y="52072"/>
                    <a:pt x="42501" y="52017"/>
                  </a:cubicBezTo>
                  <a:cubicBezTo>
                    <a:pt x="42500" y="52008"/>
                    <a:pt x="42499" y="51999"/>
                    <a:pt x="42496" y="51989"/>
                  </a:cubicBezTo>
                  <a:cubicBezTo>
                    <a:pt x="42490" y="51948"/>
                    <a:pt x="42483" y="51906"/>
                    <a:pt x="42472" y="51867"/>
                  </a:cubicBezTo>
                  <a:cubicBezTo>
                    <a:pt x="42468" y="51851"/>
                    <a:pt x="42466" y="51837"/>
                    <a:pt x="42461" y="51821"/>
                  </a:cubicBezTo>
                  <a:cubicBezTo>
                    <a:pt x="42455" y="51795"/>
                    <a:pt x="42447" y="51772"/>
                    <a:pt x="42440" y="51750"/>
                  </a:cubicBezTo>
                  <a:cubicBezTo>
                    <a:pt x="42430" y="51716"/>
                    <a:pt x="42419" y="51684"/>
                    <a:pt x="42408" y="51651"/>
                  </a:cubicBezTo>
                  <a:cubicBezTo>
                    <a:pt x="42392" y="51608"/>
                    <a:pt x="42376" y="51565"/>
                    <a:pt x="42358" y="51524"/>
                  </a:cubicBezTo>
                  <a:cubicBezTo>
                    <a:pt x="42342" y="51485"/>
                    <a:pt x="42321" y="51444"/>
                    <a:pt x="42303" y="51405"/>
                  </a:cubicBezTo>
                  <a:cubicBezTo>
                    <a:pt x="42301" y="51402"/>
                    <a:pt x="42298" y="51397"/>
                    <a:pt x="42295" y="51393"/>
                  </a:cubicBezTo>
                  <a:cubicBezTo>
                    <a:pt x="42277" y="51358"/>
                    <a:pt x="42257" y="51325"/>
                    <a:pt x="42236" y="51290"/>
                  </a:cubicBezTo>
                  <a:cubicBezTo>
                    <a:pt x="42189" y="51216"/>
                    <a:pt x="42141" y="51146"/>
                    <a:pt x="42084" y="51079"/>
                  </a:cubicBezTo>
                  <a:cubicBezTo>
                    <a:pt x="42064" y="51055"/>
                    <a:pt x="42043" y="51030"/>
                    <a:pt x="42021" y="51007"/>
                  </a:cubicBezTo>
                  <a:cubicBezTo>
                    <a:pt x="41998" y="50980"/>
                    <a:pt x="41973" y="50954"/>
                    <a:pt x="41948" y="50930"/>
                  </a:cubicBezTo>
                  <a:cubicBezTo>
                    <a:pt x="41928" y="50908"/>
                    <a:pt x="41907" y="50888"/>
                    <a:pt x="41885" y="50869"/>
                  </a:cubicBezTo>
                  <a:cubicBezTo>
                    <a:pt x="41868" y="50853"/>
                    <a:pt x="41849" y="50835"/>
                    <a:pt x="41830" y="50820"/>
                  </a:cubicBezTo>
                  <a:cubicBezTo>
                    <a:pt x="41819" y="50809"/>
                    <a:pt x="41806" y="50798"/>
                    <a:pt x="41794" y="50789"/>
                  </a:cubicBezTo>
                  <a:cubicBezTo>
                    <a:pt x="41770" y="50769"/>
                    <a:pt x="41747" y="50750"/>
                    <a:pt x="41724" y="50734"/>
                  </a:cubicBezTo>
                  <a:cubicBezTo>
                    <a:pt x="41712" y="50723"/>
                    <a:pt x="41701" y="50714"/>
                    <a:pt x="41687" y="50706"/>
                  </a:cubicBezTo>
                  <a:lnTo>
                    <a:pt x="41605" y="50646"/>
                  </a:lnTo>
                  <a:lnTo>
                    <a:pt x="41594" y="50640"/>
                  </a:lnTo>
                  <a:cubicBezTo>
                    <a:pt x="41560" y="50616"/>
                    <a:pt x="41526" y="50594"/>
                    <a:pt x="41489" y="50573"/>
                  </a:cubicBezTo>
                  <a:cubicBezTo>
                    <a:pt x="41453" y="50549"/>
                    <a:pt x="41414" y="50526"/>
                    <a:pt x="41374" y="50505"/>
                  </a:cubicBezTo>
                  <a:cubicBezTo>
                    <a:pt x="41201" y="50408"/>
                    <a:pt x="41012" y="50323"/>
                    <a:pt x="40816" y="50247"/>
                  </a:cubicBezTo>
                  <a:cubicBezTo>
                    <a:pt x="40770" y="50230"/>
                    <a:pt x="40723" y="50213"/>
                    <a:pt x="40674" y="50196"/>
                  </a:cubicBezTo>
                  <a:cubicBezTo>
                    <a:pt x="40624" y="50179"/>
                    <a:pt x="40573" y="50160"/>
                    <a:pt x="40522" y="50146"/>
                  </a:cubicBezTo>
                  <a:cubicBezTo>
                    <a:pt x="40471" y="50129"/>
                    <a:pt x="40420" y="50114"/>
                    <a:pt x="40368" y="50097"/>
                  </a:cubicBezTo>
                  <a:cubicBezTo>
                    <a:pt x="40253" y="50061"/>
                    <a:pt x="40134" y="50031"/>
                    <a:pt x="40016" y="50002"/>
                  </a:cubicBezTo>
                  <a:cubicBezTo>
                    <a:pt x="39977" y="49991"/>
                    <a:pt x="39937" y="49982"/>
                    <a:pt x="39897" y="49973"/>
                  </a:cubicBezTo>
                  <a:cubicBezTo>
                    <a:pt x="39477" y="49871"/>
                    <a:pt x="39053" y="49794"/>
                    <a:pt x="38669" y="49717"/>
                  </a:cubicBezTo>
                  <a:cubicBezTo>
                    <a:pt x="35892" y="49717"/>
                    <a:pt x="37655" y="45543"/>
                    <a:pt x="38470" y="44414"/>
                  </a:cubicBezTo>
                  <a:cubicBezTo>
                    <a:pt x="38646" y="44170"/>
                    <a:pt x="38841" y="43932"/>
                    <a:pt x="38943" y="43648"/>
                  </a:cubicBezTo>
                  <a:cubicBezTo>
                    <a:pt x="39659" y="41673"/>
                    <a:pt x="36664" y="39267"/>
                    <a:pt x="36053" y="37555"/>
                  </a:cubicBezTo>
                  <a:cubicBezTo>
                    <a:pt x="35899" y="36785"/>
                    <a:pt x="36207" y="35861"/>
                    <a:pt x="37131" y="35861"/>
                  </a:cubicBezTo>
                  <a:cubicBezTo>
                    <a:pt x="38449" y="35861"/>
                    <a:pt x="39543" y="36540"/>
                    <a:pt x="40797" y="36540"/>
                  </a:cubicBezTo>
                  <a:cubicBezTo>
                    <a:pt x="41006" y="36540"/>
                    <a:pt x="41220" y="36521"/>
                    <a:pt x="41440" y="36477"/>
                  </a:cubicBezTo>
                  <a:cubicBezTo>
                    <a:pt x="42285" y="36265"/>
                    <a:pt x="43129" y="35692"/>
                    <a:pt x="43525" y="34904"/>
                  </a:cubicBezTo>
                  <a:cubicBezTo>
                    <a:pt x="43708" y="34544"/>
                    <a:pt x="43796" y="34141"/>
                    <a:pt x="43749" y="33706"/>
                  </a:cubicBezTo>
                  <a:cubicBezTo>
                    <a:pt x="43441" y="32167"/>
                    <a:pt x="41901" y="30626"/>
                    <a:pt x="42979" y="29242"/>
                  </a:cubicBezTo>
                  <a:cubicBezTo>
                    <a:pt x="45134" y="28164"/>
                    <a:pt x="47443" y="26626"/>
                    <a:pt x="46982" y="23854"/>
                  </a:cubicBezTo>
                  <a:cubicBezTo>
                    <a:pt x="46674" y="22162"/>
                    <a:pt x="45904" y="20621"/>
                    <a:pt x="46058" y="18928"/>
                  </a:cubicBezTo>
                  <a:cubicBezTo>
                    <a:pt x="46212" y="18005"/>
                    <a:pt x="46521" y="17235"/>
                    <a:pt x="47136" y="16618"/>
                  </a:cubicBezTo>
                  <a:cubicBezTo>
                    <a:pt x="47599" y="16310"/>
                    <a:pt x="47752" y="15849"/>
                    <a:pt x="48213" y="15540"/>
                  </a:cubicBezTo>
                  <a:cubicBezTo>
                    <a:pt x="49462" y="14667"/>
                    <a:pt x="50610" y="13893"/>
                    <a:pt x="51789" y="13233"/>
                  </a:cubicBezTo>
                  <a:cubicBezTo>
                    <a:pt x="46110" y="5227"/>
                    <a:pt x="36765" y="0"/>
                    <a:pt x="26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9"/>
            <p:cNvSpPr/>
            <p:nvPr/>
          </p:nvSpPr>
          <p:spPr>
            <a:xfrm>
              <a:off x="3457925" y="2168125"/>
              <a:ext cx="310175" cy="523100"/>
            </a:xfrm>
            <a:custGeom>
              <a:avLst/>
              <a:gdLst/>
              <a:ahLst/>
              <a:cxnLst/>
              <a:rect l="l" t="t" r="r" b="b"/>
              <a:pathLst>
                <a:path w="12407" h="20924" extrusionOk="0">
                  <a:moveTo>
                    <a:pt x="3599" y="0"/>
                  </a:moveTo>
                  <a:cubicBezTo>
                    <a:pt x="2953" y="0"/>
                    <a:pt x="2311" y="144"/>
                    <a:pt x="1735" y="454"/>
                  </a:cubicBezTo>
                  <a:cubicBezTo>
                    <a:pt x="1288" y="693"/>
                    <a:pt x="877" y="1023"/>
                    <a:pt x="618" y="1458"/>
                  </a:cubicBezTo>
                  <a:cubicBezTo>
                    <a:pt x="384" y="1851"/>
                    <a:pt x="286" y="2306"/>
                    <a:pt x="235" y="2761"/>
                  </a:cubicBezTo>
                  <a:cubicBezTo>
                    <a:pt x="1" y="4910"/>
                    <a:pt x="828" y="7034"/>
                    <a:pt x="1804" y="8965"/>
                  </a:cubicBezTo>
                  <a:cubicBezTo>
                    <a:pt x="2101" y="9548"/>
                    <a:pt x="2421" y="10198"/>
                    <a:pt x="2243" y="10826"/>
                  </a:cubicBezTo>
                  <a:cubicBezTo>
                    <a:pt x="2142" y="11180"/>
                    <a:pt x="1895" y="11471"/>
                    <a:pt x="1691" y="11779"/>
                  </a:cubicBezTo>
                  <a:cubicBezTo>
                    <a:pt x="538" y="13523"/>
                    <a:pt x="920" y="16109"/>
                    <a:pt x="2528" y="17446"/>
                  </a:cubicBezTo>
                  <a:cubicBezTo>
                    <a:pt x="3273" y="18068"/>
                    <a:pt x="4286" y="18506"/>
                    <a:pt x="4600" y="19426"/>
                  </a:cubicBezTo>
                  <a:cubicBezTo>
                    <a:pt x="4737" y="19823"/>
                    <a:pt x="4731" y="20293"/>
                    <a:pt x="5022" y="20601"/>
                  </a:cubicBezTo>
                  <a:cubicBezTo>
                    <a:pt x="5285" y="20881"/>
                    <a:pt x="5705" y="20924"/>
                    <a:pt x="6092" y="20924"/>
                  </a:cubicBezTo>
                  <a:cubicBezTo>
                    <a:pt x="6108" y="20924"/>
                    <a:pt x="6124" y="20923"/>
                    <a:pt x="6140" y="20923"/>
                  </a:cubicBezTo>
                  <a:cubicBezTo>
                    <a:pt x="7010" y="20911"/>
                    <a:pt x="7902" y="20788"/>
                    <a:pt x="8660" y="20365"/>
                  </a:cubicBezTo>
                  <a:cubicBezTo>
                    <a:pt x="9418" y="19943"/>
                    <a:pt x="10024" y="19173"/>
                    <a:pt x="10066" y="18305"/>
                  </a:cubicBezTo>
                  <a:cubicBezTo>
                    <a:pt x="10108" y="17412"/>
                    <a:pt x="9629" y="16337"/>
                    <a:pt x="10287" y="15731"/>
                  </a:cubicBezTo>
                  <a:cubicBezTo>
                    <a:pt x="11443" y="14666"/>
                    <a:pt x="12406" y="14516"/>
                    <a:pt x="12395" y="12635"/>
                  </a:cubicBezTo>
                  <a:cubicBezTo>
                    <a:pt x="12390" y="11449"/>
                    <a:pt x="12005" y="10293"/>
                    <a:pt x="11300" y="9350"/>
                  </a:cubicBezTo>
                  <a:cubicBezTo>
                    <a:pt x="10656" y="8488"/>
                    <a:pt x="9839" y="7795"/>
                    <a:pt x="9249" y="6883"/>
                  </a:cubicBezTo>
                  <a:cubicBezTo>
                    <a:pt x="8344" y="5483"/>
                    <a:pt x="8265" y="3952"/>
                    <a:pt x="7614" y="2474"/>
                  </a:cubicBezTo>
                  <a:cubicBezTo>
                    <a:pt x="6938" y="944"/>
                    <a:pt x="5254" y="0"/>
                    <a:pt x="3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9"/>
            <p:cNvSpPr/>
            <p:nvPr/>
          </p:nvSpPr>
          <p:spPr>
            <a:xfrm>
              <a:off x="2971375" y="1550350"/>
              <a:ext cx="510375" cy="1255125"/>
            </a:xfrm>
            <a:custGeom>
              <a:avLst/>
              <a:gdLst/>
              <a:ahLst/>
              <a:cxnLst/>
              <a:rect l="l" t="t" r="r" b="b"/>
              <a:pathLst>
                <a:path w="20415" h="50205" extrusionOk="0">
                  <a:moveTo>
                    <a:pt x="8079" y="1"/>
                  </a:moveTo>
                  <a:cubicBezTo>
                    <a:pt x="3057" y="5559"/>
                    <a:pt x="1" y="12926"/>
                    <a:pt x="1" y="21007"/>
                  </a:cubicBezTo>
                  <a:cubicBezTo>
                    <a:pt x="1" y="34285"/>
                    <a:pt x="8257" y="45634"/>
                    <a:pt x="19914" y="50204"/>
                  </a:cubicBezTo>
                  <a:cubicBezTo>
                    <a:pt x="20414" y="48312"/>
                    <a:pt x="19628" y="46135"/>
                    <a:pt x="18011" y="45022"/>
                  </a:cubicBezTo>
                  <a:cubicBezTo>
                    <a:pt x="17746" y="44840"/>
                    <a:pt x="17455" y="44677"/>
                    <a:pt x="17272" y="44414"/>
                  </a:cubicBezTo>
                  <a:cubicBezTo>
                    <a:pt x="16747" y="43661"/>
                    <a:pt x="17359" y="42676"/>
                    <a:pt x="17607" y="41790"/>
                  </a:cubicBezTo>
                  <a:cubicBezTo>
                    <a:pt x="18011" y="40353"/>
                    <a:pt x="17246" y="38677"/>
                    <a:pt x="15895" y="38040"/>
                  </a:cubicBezTo>
                  <a:cubicBezTo>
                    <a:pt x="15125" y="37676"/>
                    <a:pt x="14118" y="37537"/>
                    <a:pt x="13759" y="36766"/>
                  </a:cubicBezTo>
                  <a:cubicBezTo>
                    <a:pt x="13677" y="36590"/>
                    <a:pt x="13643" y="36415"/>
                    <a:pt x="13643" y="36242"/>
                  </a:cubicBezTo>
                  <a:cubicBezTo>
                    <a:pt x="13643" y="36207"/>
                    <a:pt x="13644" y="36171"/>
                    <a:pt x="13647" y="36135"/>
                  </a:cubicBezTo>
                  <a:cubicBezTo>
                    <a:pt x="13650" y="36102"/>
                    <a:pt x="13654" y="36067"/>
                    <a:pt x="13658" y="36035"/>
                  </a:cubicBezTo>
                  <a:cubicBezTo>
                    <a:pt x="13660" y="36028"/>
                    <a:pt x="13661" y="36019"/>
                    <a:pt x="13662" y="36009"/>
                  </a:cubicBezTo>
                  <a:cubicBezTo>
                    <a:pt x="13666" y="35984"/>
                    <a:pt x="13672" y="35957"/>
                    <a:pt x="13677" y="35931"/>
                  </a:cubicBezTo>
                  <a:cubicBezTo>
                    <a:pt x="13682" y="35909"/>
                    <a:pt x="13686" y="35886"/>
                    <a:pt x="13694" y="35863"/>
                  </a:cubicBezTo>
                  <a:cubicBezTo>
                    <a:pt x="13700" y="35835"/>
                    <a:pt x="13708" y="35809"/>
                    <a:pt x="13717" y="35782"/>
                  </a:cubicBezTo>
                  <a:cubicBezTo>
                    <a:pt x="13722" y="35756"/>
                    <a:pt x="13732" y="35730"/>
                    <a:pt x="13743" y="35703"/>
                  </a:cubicBezTo>
                  <a:cubicBezTo>
                    <a:pt x="13776" y="35607"/>
                    <a:pt x="13816" y="35510"/>
                    <a:pt x="13863" y="35414"/>
                  </a:cubicBezTo>
                  <a:cubicBezTo>
                    <a:pt x="13972" y="35185"/>
                    <a:pt x="14112" y="34955"/>
                    <a:pt x="14254" y="34721"/>
                  </a:cubicBezTo>
                  <a:cubicBezTo>
                    <a:pt x="14298" y="34647"/>
                    <a:pt x="14343" y="34574"/>
                    <a:pt x="14387" y="34499"/>
                  </a:cubicBezTo>
                  <a:cubicBezTo>
                    <a:pt x="14419" y="34448"/>
                    <a:pt x="14451" y="34395"/>
                    <a:pt x="14480" y="34343"/>
                  </a:cubicBezTo>
                  <a:cubicBezTo>
                    <a:pt x="14507" y="34294"/>
                    <a:pt x="14535" y="34247"/>
                    <a:pt x="14562" y="34198"/>
                  </a:cubicBezTo>
                  <a:cubicBezTo>
                    <a:pt x="14623" y="34086"/>
                    <a:pt x="14679" y="33976"/>
                    <a:pt x="14732" y="33865"/>
                  </a:cubicBezTo>
                  <a:cubicBezTo>
                    <a:pt x="14743" y="33839"/>
                    <a:pt x="14755" y="33812"/>
                    <a:pt x="14766" y="33785"/>
                  </a:cubicBezTo>
                  <a:cubicBezTo>
                    <a:pt x="14778" y="33757"/>
                    <a:pt x="14789" y="33732"/>
                    <a:pt x="14800" y="33705"/>
                  </a:cubicBezTo>
                  <a:cubicBezTo>
                    <a:pt x="14821" y="33649"/>
                    <a:pt x="14842" y="33595"/>
                    <a:pt x="14859" y="33540"/>
                  </a:cubicBezTo>
                  <a:cubicBezTo>
                    <a:pt x="14867" y="33513"/>
                    <a:pt x="14875" y="33485"/>
                    <a:pt x="14883" y="33459"/>
                  </a:cubicBezTo>
                  <a:cubicBezTo>
                    <a:pt x="14892" y="33431"/>
                    <a:pt x="14899" y="33404"/>
                    <a:pt x="14905" y="33376"/>
                  </a:cubicBezTo>
                  <a:cubicBezTo>
                    <a:pt x="14912" y="33349"/>
                    <a:pt x="14919" y="33321"/>
                    <a:pt x="14923" y="33294"/>
                  </a:cubicBezTo>
                  <a:cubicBezTo>
                    <a:pt x="14928" y="33266"/>
                    <a:pt x="14934" y="33238"/>
                    <a:pt x="14938" y="33211"/>
                  </a:cubicBezTo>
                  <a:cubicBezTo>
                    <a:pt x="15135" y="31931"/>
                    <a:pt x="13983" y="30886"/>
                    <a:pt x="12950" y="30109"/>
                  </a:cubicBezTo>
                  <a:cubicBezTo>
                    <a:pt x="12692" y="29915"/>
                    <a:pt x="12389" y="29713"/>
                    <a:pt x="12081" y="29713"/>
                  </a:cubicBezTo>
                  <a:cubicBezTo>
                    <a:pt x="12015" y="29713"/>
                    <a:pt x="11948" y="29722"/>
                    <a:pt x="11881" y="29743"/>
                  </a:cubicBezTo>
                  <a:cubicBezTo>
                    <a:pt x="11858" y="29751"/>
                    <a:pt x="11834" y="29760"/>
                    <a:pt x="11811" y="29771"/>
                  </a:cubicBezTo>
                  <a:cubicBezTo>
                    <a:pt x="11801" y="29775"/>
                    <a:pt x="11794" y="29780"/>
                    <a:pt x="11784" y="29784"/>
                  </a:cubicBezTo>
                  <a:cubicBezTo>
                    <a:pt x="11753" y="29801"/>
                    <a:pt x="11721" y="29818"/>
                    <a:pt x="11691" y="29840"/>
                  </a:cubicBezTo>
                  <a:cubicBezTo>
                    <a:pt x="11654" y="29863"/>
                    <a:pt x="11621" y="29890"/>
                    <a:pt x="11586" y="29920"/>
                  </a:cubicBezTo>
                  <a:cubicBezTo>
                    <a:pt x="11569" y="29934"/>
                    <a:pt x="11552" y="29947"/>
                    <a:pt x="11535" y="29962"/>
                  </a:cubicBezTo>
                  <a:cubicBezTo>
                    <a:pt x="11453" y="30034"/>
                    <a:pt x="11371" y="30117"/>
                    <a:pt x="11285" y="30186"/>
                  </a:cubicBezTo>
                  <a:cubicBezTo>
                    <a:pt x="11005" y="30415"/>
                    <a:pt x="10645" y="30527"/>
                    <a:pt x="10284" y="30527"/>
                  </a:cubicBezTo>
                  <a:cubicBezTo>
                    <a:pt x="9869" y="30527"/>
                    <a:pt x="9452" y="30378"/>
                    <a:pt x="9157" y="30085"/>
                  </a:cubicBezTo>
                  <a:cubicBezTo>
                    <a:pt x="8604" y="29539"/>
                    <a:pt x="8546" y="28568"/>
                    <a:pt x="9030" y="27961"/>
                  </a:cubicBezTo>
                  <a:cubicBezTo>
                    <a:pt x="9107" y="27864"/>
                    <a:pt x="9195" y="27774"/>
                    <a:pt x="9289" y="27690"/>
                  </a:cubicBezTo>
                  <a:cubicBezTo>
                    <a:pt x="9312" y="27668"/>
                    <a:pt x="9337" y="27648"/>
                    <a:pt x="9364" y="27627"/>
                  </a:cubicBezTo>
                  <a:cubicBezTo>
                    <a:pt x="9641" y="27391"/>
                    <a:pt x="9955" y="27185"/>
                    <a:pt x="10179" y="26929"/>
                  </a:cubicBezTo>
                  <a:cubicBezTo>
                    <a:pt x="10201" y="26905"/>
                    <a:pt x="10219" y="26879"/>
                    <a:pt x="10240" y="26853"/>
                  </a:cubicBezTo>
                  <a:cubicBezTo>
                    <a:pt x="10265" y="26823"/>
                    <a:pt x="10287" y="26791"/>
                    <a:pt x="10305" y="26761"/>
                  </a:cubicBezTo>
                  <a:cubicBezTo>
                    <a:pt x="10323" y="26736"/>
                    <a:pt x="10338" y="26710"/>
                    <a:pt x="10352" y="26682"/>
                  </a:cubicBezTo>
                  <a:cubicBezTo>
                    <a:pt x="10402" y="26586"/>
                    <a:pt x="10440" y="26486"/>
                    <a:pt x="10457" y="26375"/>
                  </a:cubicBezTo>
                  <a:cubicBezTo>
                    <a:pt x="10483" y="26227"/>
                    <a:pt x="10476" y="26092"/>
                    <a:pt x="10446" y="25966"/>
                  </a:cubicBezTo>
                  <a:cubicBezTo>
                    <a:pt x="10443" y="25946"/>
                    <a:pt x="10439" y="25926"/>
                    <a:pt x="10430" y="25908"/>
                  </a:cubicBezTo>
                  <a:cubicBezTo>
                    <a:pt x="10411" y="25843"/>
                    <a:pt x="10385" y="25781"/>
                    <a:pt x="10355" y="25723"/>
                  </a:cubicBezTo>
                  <a:cubicBezTo>
                    <a:pt x="10346" y="25705"/>
                    <a:pt x="10335" y="25684"/>
                    <a:pt x="10323" y="25667"/>
                  </a:cubicBezTo>
                  <a:cubicBezTo>
                    <a:pt x="10202" y="25467"/>
                    <a:pt x="10020" y="25298"/>
                    <a:pt x="9821" y="25140"/>
                  </a:cubicBezTo>
                  <a:cubicBezTo>
                    <a:pt x="9784" y="25113"/>
                    <a:pt x="9750" y="25088"/>
                    <a:pt x="9714" y="25060"/>
                  </a:cubicBezTo>
                  <a:cubicBezTo>
                    <a:pt x="9574" y="24957"/>
                    <a:pt x="9428" y="24859"/>
                    <a:pt x="9290" y="24759"/>
                  </a:cubicBezTo>
                  <a:cubicBezTo>
                    <a:pt x="9254" y="24734"/>
                    <a:pt x="9218" y="24708"/>
                    <a:pt x="9183" y="24681"/>
                  </a:cubicBezTo>
                  <a:cubicBezTo>
                    <a:pt x="9081" y="24605"/>
                    <a:pt x="8985" y="24530"/>
                    <a:pt x="8902" y="24451"/>
                  </a:cubicBezTo>
                  <a:cubicBezTo>
                    <a:pt x="8204" y="23790"/>
                    <a:pt x="7637" y="22902"/>
                    <a:pt x="7692" y="21902"/>
                  </a:cubicBezTo>
                  <a:cubicBezTo>
                    <a:pt x="7698" y="21825"/>
                    <a:pt x="7703" y="21755"/>
                    <a:pt x="7713" y="21692"/>
                  </a:cubicBezTo>
                  <a:cubicBezTo>
                    <a:pt x="7718" y="21656"/>
                    <a:pt x="7723" y="21623"/>
                    <a:pt x="7729" y="21592"/>
                  </a:cubicBezTo>
                  <a:cubicBezTo>
                    <a:pt x="7732" y="21566"/>
                    <a:pt x="7740" y="21541"/>
                    <a:pt x="7743" y="21516"/>
                  </a:cubicBezTo>
                  <a:cubicBezTo>
                    <a:pt x="7752" y="21486"/>
                    <a:pt x="7758" y="21458"/>
                    <a:pt x="7768" y="21432"/>
                  </a:cubicBezTo>
                  <a:cubicBezTo>
                    <a:pt x="7796" y="21340"/>
                    <a:pt x="7833" y="21269"/>
                    <a:pt x="7874" y="21213"/>
                  </a:cubicBezTo>
                  <a:cubicBezTo>
                    <a:pt x="7888" y="21195"/>
                    <a:pt x="7903" y="21175"/>
                    <a:pt x="7918" y="21162"/>
                  </a:cubicBezTo>
                  <a:cubicBezTo>
                    <a:pt x="7928" y="21152"/>
                    <a:pt x="7935" y="21144"/>
                    <a:pt x="7943" y="21139"/>
                  </a:cubicBezTo>
                  <a:cubicBezTo>
                    <a:pt x="7958" y="21124"/>
                    <a:pt x="7972" y="21113"/>
                    <a:pt x="7987" y="21104"/>
                  </a:cubicBezTo>
                  <a:cubicBezTo>
                    <a:pt x="7990" y="21100"/>
                    <a:pt x="7995" y="21097"/>
                    <a:pt x="7998" y="21096"/>
                  </a:cubicBezTo>
                  <a:cubicBezTo>
                    <a:pt x="8015" y="21085"/>
                    <a:pt x="8029" y="21078"/>
                    <a:pt x="8045" y="21069"/>
                  </a:cubicBezTo>
                  <a:cubicBezTo>
                    <a:pt x="8148" y="21020"/>
                    <a:pt x="8270" y="21007"/>
                    <a:pt x="8406" y="21007"/>
                  </a:cubicBezTo>
                  <a:cubicBezTo>
                    <a:pt x="8486" y="21007"/>
                    <a:pt x="8571" y="21011"/>
                    <a:pt x="8660" y="21015"/>
                  </a:cubicBezTo>
                  <a:cubicBezTo>
                    <a:pt x="8739" y="21021"/>
                    <a:pt x="8822" y="21025"/>
                    <a:pt x="8907" y="21025"/>
                  </a:cubicBezTo>
                  <a:cubicBezTo>
                    <a:pt x="8991" y="21025"/>
                    <a:pt x="9078" y="21023"/>
                    <a:pt x="9166" y="21012"/>
                  </a:cubicBezTo>
                  <a:cubicBezTo>
                    <a:pt x="9180" y="21010"/>
                    <a:pt x="9195" y="21009"/>
                    <a:pt x="9210" y="21007"/>
                  </a:cubicBezTo>
                  <a:cubicBezTo>
                    <a:pt x="9268" y="20998"/>
                    <a:pt x="9326" y="20986"/>
                    <a:pt x="9387" y="20969"/>
                  </a:cubicBezTo>
                  <a:cubicBezTo>
                    <a:pt x="9525" y="20932"/>
                    <a:pt x="9662" y="20869"/>
                    <a:pt x="9800" y="20768"/>
                  </a:cubicBezTo>
                  <a:cubicBezTo>
                    <a:pt x="9844" y="20735"/>
                    <a:pt x="9890" y="20696"/>
                    <a:pt x="9934" y="20655"/>
                  </a:cubicBezTo>
                  <a:cubicBezTo>
                    <a:pt x="9958" y="20633"/>
                    <a:pt x="9978" y="20612"/>
                    <a:pt x="10003" y="20589"/>
                  </a:cubicBezTo>
                  <a:cubicBezTo>
                    <a:pt x="10550" y="20021"/>
                    <a:pt x="10697" y="19152"/>
                    <a:pt x="10551" y="18375"/>
                  </a:cubicBezTo>
                  <a:cubicBezTo>
                    <a:pt x="10356" y="17331"/>
                    <a:pt x="9659" y="16393"/>
                    <a:pt x="8715" y="15904"/>
                  </a:cubicBezTo>
                  <a:cubicBezTo>
                    <a:pt x="8651" y="15872"/>
                    <a:pt x="8589" y="15840"/>
                    <a:pt x="8524" y="15811"/>
                  </a:cubicBezTo>
                  <a:cubicBezTo>
                    <a:pt x="8461" y="15783"/>
                    <a:pt x="8396" y="15755"/>
                    <a:pt x="8330" y="15729"/>
                  </a:cubicBezTo>
                  <a:cubicBezTo>
                    <a:pt x="8324" y="15724"/>
                    <a:pt x="8318" y="15723"/>
                    <a:pt x="8312" y="15721"/>
                  </a:cubicBezTo>
                  <a:cubicBezTo>
                    <a:pt x="8253" y="15697"/>
                    <a:pt x="8193" y="15674"/>
                    <a:pt x="8133" y="15651"/>
                  </a:cubicBezTo>
                  <a:cubicBezTo>
                    <a:pt x="8045" y="15616"/>
                    <a:pt x="7958" y="15584"/>
                    <a:pt x="7870" y="15550"/>
                  </a:cubicBezTo>
                  <a:cubicBezTo>
                    <a:pt x="7787" y="15519"/>
                    <a:pt x="7702" y="15488"/>
                    <a:pt x="7621" y="15453"/>
                  </a:cubicBezTo>
                  <a:cubicBezTo>
                    <a:pt x="7594" y="15446"/>
                    <a:pt x="7567" y="15435"/>
                    <a:pt x="7540" y="15421"/>
                  </a:cubicBezTo>
                  <a:cubicBezTo>
                    <a:pt x="7476" y="15394"/>
                    <a:pt x="7411" y="15366"/>
                    <a:pt x="7346" y="15337"/>
                  </a:cubicBezTo>
                  <a:cubicBezTo>
                    <a:pt x="7284" y="15308"/>
                    <a:pt x="7219" y="15277"/>
                    <a:pt x="7157" y="15243"/>
                  </a:cubicBezTo>
                  <a:cubicBezTo>
                    <a:pt x="5880" y="14565"/>
                    <a:pt x="5147" y="12988"/>
                    <a:pt x="5454" y="11573"/>
                  </a:cubicBezTo>
                  <a:cubicBezTo>
                    <a:pt x="5545" y="11149"/>
                    <a:pt x="5738" y="10722"/>
                    <a:pt x="6094" y="10474"/>
                  </a:cubicBezTo>
                  <a:cubicBezTo>
                    <a:pt x="6303" y="10328"/>
                    <a:pt x="6532" y="10265"/>
                    <a:pt x="6767" y="10265"/>
                  </a:cubicBezTo>
                  <a:cubicBezTo>
                    <a:pt x="6788" y="10265"/>
                    <a:pt x="6809" y="10266"/>
                    <a:pt x="6830" y="10267"/>
                  </a:cubicBezTo>
                  <a:cubicBezTo>
                    <a:pt x="6847" y="10268"/>
                    <a:pt x="6863" y="10268"/>
                    <a:pt x="6878" y="10270"/>
                  </a:cubicBezTo>
                  <a:cubicBezTo>
                    <a:pt x="6910" y="10272"/>
                    <a:pt x="6943" y="10278"/>
                    <a:pt x="6975" y="10282"/>
                  </a:cubicBezTo>
                  <a:cubicBezTo>
                    <a:pt x="6992" y="10287"/>
                    <a:pt x="7011" y="10288"/>
                    <a:pt x="7027" y="10292"/>
                  </a:cubicBezTo>
                  <a:cubicBezTo>
                    <a:pt x="7076" y="10300"/>
                    <a:pt x="7121" y="10312"/>
                    <a:pt x="7169" y="10326"/>
                  </a:cubicBezTo>
                  <a:cubicBezTo>
                    <a:pt x="7187" y="10331"/>
                    <a:pt x="7207" y="10337"/>
                    <a:pt x="7224" y="10343"/>
                  </a:cubicBezTo>
                  <a:cubicBezTo>
                    <a:pt x="7225" y="10343"/>
                    <a:pt x="7226" y="10343"/>
                    <a:pt x="7229" y="10344"/>
                  </a:cubicBezTo>
                  <a:cubicBezTo>
                    <a:pt x="7253" y="10352"/>
                    <a:pt x="7279" y="10359"/>
                    <a:pt x="7305" y="10370"/>
                  </a:cubicBezTo>
                  <a:cubicBezTo>
                    <a:pt x="7339" y="10383"/>
                    <a:pt x="7375" y="10398"/>
                    <a:pt x="7413" y="10414"/>
                  </a:cubicBezTo>
                  <a:cubicBezTo>
                    <a:pt x="7447" y="10430"/>
                    <a:pt x="7484" y="10446"/>
                    <a:pt x="7520" y="10466"/>
                  </a:cubicBezTo>
                  <a:cubicBezTo>
                    <a:pt x="7556" y="10485"/>
                    <a:pt x="7590" y="10504"/>
                    <a:pt x="7626" y="10526"/>
                  </a:cubicBezTo>
                  <a:cubicBezTo>
                    <a:pt x="7663" y="10547"/>
                    <a:pt x="7697" y="10567"/>
                    <a:pt x="7731" y="10591"/>
                  </a:cubicBezTo>
                  <a:cubicBezTo>
                    <a:pt x="7765" y="10613"/>
                    <a:pt x="7801" y="10636"/>
                    <a:pt x="7832" y="10661"/>
                  </a:cubicBezTo>
                  <a:cubicBezTo>
                    <a:pt x="7900" y="10711"/>
                    <a:pt x="7965" y="10764"/>
                    <a:pt x="8027" y="10819"/>
                  </a:cubicBezTo>
                  <a:cubicBezTo>
                    <a:pt x="8057" y="10846"/>
                    <a:pt x="8089" y="10876"/>
                    <a:pt x="8117" y="10906"/>
                  </a:cubicBezTo>
                  <a:cubicBezTo>
                    <a:pt x="8139" y="10926"/>
                    <a:pt x="8159" y="10947"/>
                    <a:pt x="8181" y="10969"/>
                  </a:cubicBezTo>
                  <a:cubicBezTo>
                    <a:pt x="8275" y="11070"/>
                    <a:pt x="8363" y="11176"/>
                    <a:pt x="8439" y="11289"/>
                  </a:cubicBezTo>
                  <a:cubicBezTo>
                    <a:pt x="8458" y="11317"/>
                    <a:pt x="8477" y="11345"/>
                    <a:pt x="8494" y="11374"/>
                  </a:cubicBezTo>
                  <a:cubicBezTo>
                    <a:pt x="8519" y="11413"/>
                    <a:pt x="8543" y="11455"/>
                    <a:pt x="8567" y="11496"/>
                  </a:cubicBezTo>
                  <a:cubicBezTo>
                    <a:pt x="9047" y="12382"/>
                    <a:pt x="9177" y="13445"/>
                    <a:pt x="9762" y="14265"/>
                  </a:cubicBezTo>
                  <a:cubicBezTo>
                    <a:pt x="10120" y="14766"/>
                    <a:pt x="10777" y="15105"/>
                    <a:pt x="11364" y="15105"/>
                  </a:cubicBezTo>
                  <a:cubicBezTo>
                    <a:pt x="11581" y="15105"/>
                    <a:pt x="11789" y="15059"/>
                    <a:pt x="11968" y="14957"/>
                  </a:cubicBezTo>
                  <a:cubicBezTo>
                    <a:pt x="12098" y="14883"/>
                    <a:pt x="12214" y="14779"/>
                    <a:pt x="12307" y="14640"/>
                  </a:cubicBezTo>
                  <a:cubicBezTo>
                    <a:pt x="12450" y="14425"/>
                    <a:pt x="12512" y="14169"/>
                    <a:pt x="12563" y="13917"/>
                  </a:cubicBezTo>
                  <a:cubicBezTo>
                    <a:pt x="13113" y="11114"/>
                    <a:pt x="12498" y="8183"/>
                    <a:pt x="11346" y="5570"/>
                  </a:cubicBezTo>
                  <a:cubicBezTo>
                    <a:pt x="10836" y="4415"/>
                    <a:pt x="10225" y="3312"/>
                    <a:pt x="9562" y="2243"/>
                  </a:cubicBezTo>
                  <a:cubicBezTo>
                    <a:pt x="9090" y="1482"/>
                    <a:pt x="8590" y="738"/>
                    <a:pt x="8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9"/>
            <p:cNvSpPr/>
            <p:nvPr/>
          </p:nvSpPr>
          <p:spPr>
            <a:xfrm>
              <a:off x="2971375" y="1502250"/>
              <a:ext cx="1567300" cy="1356925"/>
            </a:xfrm>
            <a:custGeom>
              <a:avLst/>
              <a:gdLst/>
              <a:ahLst/>
              <a:cxnLst/>
              <a:rect l="l" t="t" r="r" b="b"/>
              <a:pathLst>
                <a:path w="62692" h="54277" extrusionOk="0">
                  <a:moveTo>
                    <a:pt x="9973" y="1"/>
                  </a:moveTo>
                  <a:lnTo>
                    <a:pt x="9973" y="1"/>
                  </a:lnTo>
                  <a:cubicBezTo>
                    <a:pt x="9314" y="615"/>
                    <a:pt x="8682" y="1257"/>
                    <a:pt x="8079" y="1925"/>
                  </a:cubicBezTo>
                  <a:cubicBezTo>
                    <a:pt x="3057" y="7483"/>
                    <a:pt x="1" y="14850"/>
                    <a:pt x="1" y="22931"/>
                  </a:cubicBezTo>
                  <a:cubicBezTo>
                    <a:pt x="1" y="36209"/>
                    <a:pt x="8257" y="47558"/>
                    <a:pt x="19914" y="52126"/>
                  </a:cubicBezTo>
                  <a:cubicBezTo>
                    <a:pt x="23457" y="53514"/>
                    <a:pt x="27314" y="54277"/>
                    <a:pt x="31349" y="54277"/>
                  </a:cubicBezTo>
                  <a:cubicBezTo>
                    <a:pt x="35816" y="54277"/>
                    <a:pt x="40064" y="53342"/>
                    <a:pt x="43910" y="51660"/>
                  </a:cubicBezTo>
                  <a:lnTo>
                    <a:pt x="43910" y="51658"/>
                  </a:lnTo>
                  <a:cubicBezTo>
                    <a:pt x="54868" y="46860"/>
                    <a:pt x="62554" y="35975"/>
                    <a:pt x="62691" y="23279"/>
                  </a:cubicBezTo>
                  <a:lnTo>
                    <a:pt x="62691" y="23279"/>
                  </a:lnTo>
                  <a:cubicBezTo>
                    <a:pt x="57552" y="24716"/>
                    <a:pt x="52891" y="25769"/>
                    <a:pt x="48673" y="26491"/>
                  </a:cubicBezTo>
                  <a:cubicBezTo>
                    <a:pt x="43659" y="27348"/>
                    <a:pt x="39264" y="27736"/>
                    <a:pt x="35417" y="27736"/>
                  </a:cubicBezTo>
                  <a:cubicBezTo>
                    <a:pt x="21866" y="27736"/>
                    <a:pt x="15109" y="22925"/>
                    <a:pt x="11968" y="16881"/>
                  </a:cubicBezTo>
                  <a:cubicBezTo>
                    <a:pt x="9863" y="12836"/>
                    <a:pt x="9380" y="8240"/>
                    <a:pt x="9562" y="4166"/>
                  </a:cubicBezTo>
                  <a:cubicBezTo>
                    <a:pt x="9626" y="2693"/>
                    <a:pt x="9779" y="1288"/>
                    <a:pt x="9973"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9"/>
            <p:cNvSpPr/>
            <p:nvPr/>
          </p:nvSpPr>
          <p:spPr>
            <a:xfrm>
              <a:off x="3564225" y="1832407"/>
              <a:ext cx="87525" cy="143925"/>
            </a:xfrm>
            <a:custGeom>
              <a:avLst/>
              <a:gdLst/>
              <a:ahLst/>
              <a:cxnLst/>
              <a:rect l="l" t="t" r="r" b="b"/>
              <a:pathLst>
                <a:path w="3501" h="5757" fill="none" extrusionOk="0">
                  <a:moveTo>
                    <a:pt x="2057" y="1"/>
                  </a:moveTo>
                  <a:cubicBezTo>
                    <a:pt x="2057" y="1"/>
                    <a:pt x="3501" y="2958"/>
                    <a:pt x="0" y="5757"/>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9"/>
            <p:cNvSpPr/>
            <p:nvPr/>
          </p:nvSpPr>
          <p:spPr>
            <a:xfrm>
              <a:off x="3858375" y="1832407"/>
              <a:ext cx="87525" cy="143925"/>
            </a:xfrm>
            <a:custGeom>
              <a:avLst/>
              <a:gdLst/>
              <a:ahLst/>
              <a:cxnLst/>
              <a:rect l="l" t="t" r="r" b="b"/>
              <a:pathLst>
                <a:path w="3501" h="5757" fill="none" extrusionOk="0">
                  <a:moveTo>
                    <a:pt x="1444" y="1"/>
                  </a:moveTo>
                  <a:cubicBezTo>
                    <a:pt x="1444" y="1"/>
                    <a:pt x="0" y="2958"/>
                    <a:pt x="3501" y="5757"/>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9"/>
            <p:cNvSpPr/>
            <p:nvPr/>
          </p:nvSpPr>
          <p:spPr>
            <a:xfrm>
              <a:off x="3617600" y="1900482"/>
              <a:ext cx="273725" cy="31125"/>
            </a:xfrm>
            <a:custGeom>
              <a:avLst/>
              <a:gdLst/>
              <a:ahLst/>
              <a:cxnLst/>
              <a:rect l="l" t="t" r="r" b="b"/>
              <a:pathLst>
                <a:path w="10949" h="1245" fill="none" extrusionOk="0">
                  <a:moveTo>
                    <a:pt x="0" y="161"/>
                  </a:moveTo>
                  <a:cubicBezTo>
                    <a:pt x="1069" y="599"/>
                    <a:pt x="3136" y="1244"/>
                    <a:pt x="6023" y="1244"/>
                  </a:cubicBezTo>
                  <a:cubicBezTo>
                    <a:pt x="8475" y="1244"/>
                    <a:pt x="10044" y="583"/>
                    <a:pt x="10948"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9"/>
            <p:cNvSpPr/>
            <p:nvPr/>
          </p:nvSpPr>
          <p:spPr>
            <a:xfrm>
              <a:off x="4017050" y="1847450"/>
              <a:ext cx="21350" cy="21350"/>
            </a:xfrm>
            <a:custGeom>
              <a:avLst/>
              <a:gdLst/>
              <a:ahLst/>
              <a:cxnLst/>
              <a:rect l="l" t="t" r="r" b="b"/>
              <a:pathLst>
                <a:path w="854" h="854" extrusionOk="0">
                  <a:moveTo>
                    <a:pt x="427" y="1"/>
                  </a:moveTo>
                  <a:cubicBezTo>
                    <a:pt x="192" y="1"/>
                    <a:pt x="0" y="191"/>
                    <a:pt x="0" y="427"/>
                  </a:cubicBezTo>
                  <a:cubicBezTo>
                    <a:pt x="0" y="662"/>
                    <a:pt x="192" y="854"/>
                    <a:pt x="427" y="854"/>
                  </a:cubicBezTo>
                  <a:cubicBezTo>
                    <a:pt x="662" y="854"/>
                    <a:pt x="854" y="662"/>
                    <a:pt x="854" y="427"/>
                  </a:cubicBezTo>
                  <a:cubicBezTo>
                    <a:pt x="854" y="191"/>
                    <a:pt x="662"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9"/>
            <p:cNvSpPr/>
            <p:nvPr/>
          </p:nvSpPr>
          <p:spPr>
            <a:xfrm>
              <a:off x="3989775" y="1789100"/>
              <a:ext cx="21350" cy="21350"/>
            </a:xfrm>
            <a:custGeom>
              <a:avLst/>
              <a:gdLst/>
              <a:ahLst/>
              <a:cxnLst/>
              <a:rect l="l" t="t" r="r" b="b"/>
              <a:pathLst>
                <a:path w="854" h="854" extrusionOk="0">
                  <a:moveTo>
                    <a:pt x="426" y="0"/>
                  </a:moveTo>
                  <a:cubicBezTo>
                    <a:pt x="191" y="0"/>
                    <a:pt x="0" y="192"/>
                    <a:pt x="0" y="426"/>
                  </a:cubicBezTo>
                  <a:cubicBezTo>
                    <a:pt x="0" y="662"/>
                    <a:pt x="191" y="853"/>
                    <a:pt x="426" y="853"/>
                  </a:cubicBezTo>
                  <a:cubicBezTo>
                    <a:pt x="662" y="853"/>
                    <a:pt x="854" y="662"/>
                    <a:pt x="854" y="426"/>
                  </a:cubicBezTo>
                  <a:cubicBezTo>
                    <a:pt x="854" y="192"/>
                    <a:pt x="662"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9"/>
            <p:cNvSpPr/>
            <p:nvPr/>
          </p:nvSpPr>
          <p:spPr>
            <a:xfrm>
              <a:off x="4059825" y="1799750"/>
              <a:ext cx="21375" cy="21350"/>
            </a:xfrm>
            <a:custGeom>
              <a:avLst/>
              <a:gdLst/>
              <a:ahLst/>
              <a:cxnLst/>
              <a:rect l="l" t="t" r="r" b="b"/>
              <a:pathLst>
                <a:path w="855" h="854" extrusionOk="0">
                  <a:moveTo>
                    <a:pt x="427" y="0"/>
                  </a:moveTo>
                  <a:cubicBezTo>
                    <a:pt x="191" y="0"/>
                    <a:pt x="1" y="192"/>
                    <a:pt x="1" y="427"/>
                  </a:cubicBezTo>
                  <a:cubicBezTo>
                    <a:pt x="1" y="663"/>
                    <a:pt x="191" y="854"/>
                    <a:pt x="427" y="854"/>
                  </a:cubicBezTo>
                  <a:cubicBezTo>
                    <a:pt x="662" y="854"/>
                    <a:pt x="854" y="663"/>
                    <a:pt x="854" y="427"/>
                  </a:cubicBezTo>
                  <a:cubicBezTo>
                    <a:pt x="854" y="192"/>
                    <a:pt x="662" y="0"/>
                    <a:pt x="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9"/>
            <p:cNvSpPr/>
            <p:nvPr/>
          </p:nvSpPr>
          <p:spPr>
            <a:xfrm>
              <a:off x="3498050" y="1847450"/>
              <a:ext cx="21350" cy="21350"/>
            </a:xfrm>
            <a:custGeom>
              <a:avLst/>
              <a:gdLst/>
              <a:ahLst/>
              <a:cxnLst/>
              <a:rect l="l" t="t" r="r" b="b"/>
              <a:pathLst>
                <a:path w="854" h="854" extrusionOk="0">
                  <a:moveTo>
                    <a:pt x="427" y="1"/>
                  </a:moveTo>
                  <a:cubicBezTo>
                    <a:pt x="192" y="1"/>
                    <a:pt x="0" y="191"/>
                    <a:pt x="0" y="427"/>
                  </a:cubicBezTo>
                  <a:cubicBezTo>
                    <a:pt x="0" y="662"/>
                    <a:pt x="192" y="854"/>
                    <a:pt x="427" y="854"/>
                  </a:cubicBezTo>
                  <a:cubicBezTo>
                    <a:pt x="663" y="854"/>
                    <a:pt x="853" y="662"/>
                    <a:pt x="853" y="427"/>
                  </a:cubicBezTo>
                  <a:cubicBezTo>
                    <a:pt x="853" y="191"/>
                    <a:pt x="663"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9"/>
            <p:cNvSpPr/>
            <p:nvPr/>
          </p:nvSpPr>
          <p:spPr>
            <a:xfrm>
              <a:off x="3525350" y="1789100"/>
              <a:ext cx="21350" cy="21350"/>
            </a:xfrm>
            <a:custGeom>
              <a:avLst/>
              <a:gdLst/>
              <a:ahLst/>
              <a:cxnLst/>
              <a:rect l="l" t="t" r="r" b="b"/>
              <a:pathLst>
                <a:path w="854" h="854" extrusionOk="0">
                  <a:moveTo>
                    <a:pt x="427" y="0"/>
                  </a:moveTo>
                  <a:cubicBezTo>
                    <a:pt x="191" y="0"/>
                    <a:pt x="0" y="192"/>
                    <a:pt x="0" y="426"/>
                  </a:cubicBezTo>
                  <a:cubicBezTo>
                    <a:pt x="0" y="662"/>
                    <a:pt x="191" y="853"/>
                    <a:pt x="427" y="853"/>
                  </a:cubicBezTo>
                  <a:cubicBezTo>
                    <a:pt x="662" y="853"/>
                    <a:pt x="854" y="662"/>
                    <a:pt x="854" y="426"/>
                  </a:cubicBezTo>
                  <a:cubicBezTo>
                    <a:pt x="854" y="192"/>
                    <a:pt x="662" y="0"/>
                    <a:pt x="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9"/>
            <p:cNvSpPr/>
            <p:nvPr/>
          </p:nvSpPr>
          <p:spPr>
            <a:xfrm>
              <a:off x="3455325" y="1799750"/>
              <a:ext cx="21350" cy="21350"/>
            </a:xfrm>
            <a:custGeom>
              <a:avLst/>
              <a:gdLst/>
              <a:ahLst/>
              <a:cxnLst/>
              <a:rect l="l" t="t" r="r" b="b"/>
              <a:pathLst>
                <a:path w="854" h="854" extrusionOk="0">
                  <a:moveTo>
                    <a:pt x="426" y="0"/>
                  </a:moveTo>
                  <a:cubicBezTo>
                    <a:pt x="191" y="0"/>
                    <a:pt x="0" y="192"/>
                    <a:pt x="0" y="427"/>
                  </a:cubicBezTo>
                  <a:cubicBezTo>
                    <a:pt x="0" y="663"/>
                    <a:pt x="191" y="854"/>
                    <a:pt x="426" y="854"/>
                  </a:cubicBezTo>
                  <a:cubicBezTo>
                    <a:pt x="662" y="854"/>
                    <a:pt x="853" y="663"/>
                    <a:pt x="853" y="427"/>
                  </a:cubicBezTo>
                  <a:cubicBezTo>
                    <a:pt x="853" y="192"/>
                    <a:pt x="662"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3691800" y="1745382"/>
              <a:ext cx="126575" cy="54750"/>
            </a:xfrm>
            <a:custGeom>
              <a:avLst/>
              <a:gdLst/>
              <a:ahLst/>
              <a:cxnLst/>
              <a:rect l="l" t="t" r="r" b="b"/>
              <a:pathLst>
                <a:path w="5063" h="2190" extrusionOk="0">
                  <a:moveTo>
                    <a:pt x="2532" y="0"/>
                  </a:moveTo>
                  <a:cubicBezTo>
                    <a:pt x="1133" y="0"/>
                    <a:pt x="0" y="490"/>
                    <a:pt x="0" y="1095"/>
                  </a:cubicBezTo>
                  <a:cubicBezTo>
                    <a:pt x="0" y="1699"/>
                    <a:pt x="1133" y="2189"/>
                    <a:pt x="2532" y="2189"/>
                  </a:cubicBezTo>
                  <a:cubicBezTo>
                    <a:pt x="3930" y="2189"/>
                    <a:pt x="5062" y="1699"/>
                    <a:pt x="5062" y="1095"/>
                  </a:cubicBezTo>
                  <a:cubicBezTo>
                    <a:pt x="5062" y="490"/>
                    <a:pt x="3930" y="0"/>
                    <a:pt x="25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3920075" y="1457075"/>
              <a:ext cx="121075" cy="292525"/>
            </a:xfrm>
            <a:custGeom>
              <a:avLst/>
              <a:gdLst/>
              <a:ahLst/>
              <a:cxnLst/>
              <a:rect l="l" t="t" r="r" b="b"/>
              <a:pathLst>
                <a:path w="4843" h="11701" extrusionOk="0">
                  <a:moveTo>
                    <a:pt x="2903" y="0"/>
                  </a:moveTo>
                  <a:cubicBezTo>
                    <a:pt x="2335" y="0"/>
                    <a:pt x="1723" y="227"/>
                    <a:pt x="1200" y="937"/>
                  </a:cubicBezTo>
                  <a:cubicBezTo>
                    <a:pt x="611" y="1736"/>
                    <a:pt x="218" y="2961"/>
                    <a:pt x="69" y="4466"/>
                  </a:cubicBezTo>
                  <a:lnTo>
                    <a:pt x="1828" y="5233"/>
                  </a:lnTo>
                  <a:lnTo>
                    <a:pt x="0" y="5996"/>
                  </a:lnTo>
                  <a:cubicBezTo>
                    <a:pt x="7" y="7582"/>
                    <a:pt x="249" y="9378"/>
                    <a:pt x="760" y="11259"/>
                  </a:cubicBezTo>
                  <a:cubicBezTo>
                    <a:pt x="1635" y="11347"/>
                    <a:pt x="2591" y="11508"/>
                    <a:pt x="3309" y="11701"/>
                  </a:cubicBezTo>
                  <a:cubicBezTo>
                    <a:pt x="4777" y="5754"/>
                    <a:pt x="4843" y="2252"/>
                    <a:pt x="4109" y="303"/>
                  </a:cubicBezTo>
                  <a:cubicBezTo>
                    <a:pt x="3780" y="145"/>
                    <a:pt x="3356" y="0"/>
                    <a:pt x="29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3830375" y="1411075"/>
              <a:ext cx="192325" cy="328375"/>
            </a:xfrm>
            <a:custGeom>
              <a:avLst/>
              <a:gdLst/>
              <a:ahLst/>
              <a:cxnLst/>
              <a:rect l="l" t="t" r="r" b="b"/>
              <a:pathLst>
                <a:path w="7693" h="13135" extrusionOk="0">
                  <a:moveTo>
                    <a:pt x="4612" y="1"/>
                  </a:moveTo>
                  <a:cubicBezTo>
                    <a:pt x="0" y="1"/>
                    <a:pt x="2093" y="13135"/>
                    <a:pt x="2139" y="13135"/>
                  </a:cubicBezTo>
                  <a:cubicBezTo>
                    <a:pt x="2139" y="13135"/>
                    <a:pt x="2139" y="13135"/>
                    <a:pt x="2139" y="13134"/>
                  </a:cubicBezTo>
                  <a:cubicBezTo>
                    <a:pt x="2325" y="13061"/>
                    <a:pt x="2658" y="13028"/>
                    <a:pt x="3076" y="13028"/>
                  </a:cubicBezTo>
                  <a:cubicBezTo>
                    <a:pt x="3448" y="13028"/>
                    <a:pt x="3886" y="13054"/>
                    <a:pt x="4346" y="13100"/>
                  </a:cubicBezTo>
                  <a:cubicBezTo>
                    <a:pt x="3835" y="11220"/>
                    <a:pt x="3594" y="9424"/>
                    <a:pt x="3586" y="7837"/>
                  </a:cubicBezTo>
                  <a:lnTo>
                    <a:pt x="5414" y="7074"/>
                  </a:lnTo>
                  <a:lnTo>
                    <a:pt x="3654" y="6307"/>
                  </a:lnTo>
                  <a:cubicBezTo>
                    <a:pt x="3803" y="4804"/>
                    <a:pt x="4197" y="3580"/>
                    <a:pt x="4786" y="2778"/>
                  </a:cubicBezTo>
                  <a:cubicBezTo>
                    <a:pt x="5309" y="2068"/>
                    <a:pt x="5921" y="1841"/>
                    <a:pt x="6487" y="1841"/>
                  </a:cubicBezTo>
                  <a:cubicBezTo>
                    <a:pt x="6940" y="1841"/>
                    <a:pt x="7365" y="1986"/>
                    <a:pt x="7692" y="2145"/>
                  </a:cubicBezTo>
                  <a:cubicBezTo>
                    <a:pt x="7092" y="555"/>
                    <a:pt x="5958" y="1"/>
                    <a:pt x="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3529650" y="1464650"/>
              <a:ext cx="126250" cy="287750"/>
            </a:xfrm>
            <a:custGeom>
              <a:avLst/>
              <a:gdLst/>
              <a:ahLst/>
              <a:cxnLst/>
              <a:rect l="l" t="t" r="r" b="b"/>
              <a:pathLst>
                <a:path w="5050" h="11510" extrusionOk="0">
                  <a:moveTo>
                    <a:pt x="2498" y="0"/>
                  </a:moveTo>
                  <a:cubicBezTo>
                    <a:pt x="1793" y="0"/>
                    <a:pt x="998" y="277"/>
                    <a:pt x="528" y="1330"/>
                  </a:cubicBezTo>
                  <a:cubicBezTo>
                    <a:pt x="122" y="2237"/>
                    <a:pt x="0" y="3518"/>
                    <a:pt x="173" y="5021"/>
                  </a:cubicBezTo>
                  <a:lnTo>
                    <a:pt x="2056" y="5395"/>
                  </a:lnTo>
                  <a:lnTo>
                    <a:pt x="432" y="6527"/>
                  </a:lnTo>
                  <a:cubicBezTo>
                    <a:pt x="778" y="8078"/>
                    <a:pt x="1395" y="9781"/>
                    <a:pt x="2296" y="11509"/>
                  </a:cubicBezTo>
                  <a:cubicBezTo>
                    <a:pt x="2972" y="11432"/>
                    <a:pt x="3704" y="11386"/>
                    <a:pt x="4345" y="11386"/>
                  </a:cubicBezTo>
                  <a:cubicBezTo>
                    <a:pt x="4532" y="11386"/>
                    <a:pt x="4712" y="11390"/>
                    <a:pt x="4881" y="11398"/>
                  </a:cubicBezTo>
                  <a:cubicBezTo>
                    <a:pt x="5049" y="5275"/>
                    <a:pt x="4367" y="1839"/>
                    <a:pt x="3233" y="91"/>
                  </a:cubicBezTo>
                  <a:cubicBezTo>
                    <a:pt x="3016" y="39"/>
                    <a:pt x="2763" y="0"/>
                    <a:pt x="24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3411250" y="1428500"/>
              <a:ext cx="199250" cy="336450"/>
            </a:xfrm>
            <a:custGeom>
              <a:avLst/>
              <a:gdLst/>
              <a:ahLst/>
              <a:cxnLst/>
              <a:rect l="l" t="t" r="r" b="b"/>
              <a:pathLst>
                <a:path w="7970" h="13458" extrusionOk="0">
                  <a:moveTo>
                    <a:pt x="5365" y="1"/>
                  </a:moveTo>
                  <a:cubicBezTo>
                    <a:pt x="5085" y="1"/>
                    <a:pt x="4798" y="35"/>
                    <a:pt x="4506" y="99"/>
                  </a:cubicBezTo>
                  <a:cubicBezTo>
                    <a:pt x="1" y="1079"/>
                    <a:pt x="4835" y="13457"/>
                    <a:pt x="4884" y="13457"/>
                  </a:cubicBezTo>
                  <a:cubicBezTo>
                    <a:pt x="4884" y="13457"/>
                    <a:pt x="4884" y="13457"/>
                    <a:pt x="4884" y="13457"/>
                  </a:cubicBezTo>
                  <a:cubicBezTo>
                    <a:pt x="5195" y="13246"/>
                    <a:pt x="6057" y="13066"/>
                    <a:pt x="7032" y="12955"/>
                  </a:cubicBezTo>
                  <a:cubicBezTo>
                    <a:pt x="6131" y="11227"/>
                    <a:pt x="5515" y="9524"/>
                    <a:pt x="5168" y="7973"/>
                  </a:cubicBezTo>
                  <a:lnTo>
                    <a:pt x="6792" y="6841"/>
                  </a:lnTo>
                  <a:lnTo>
                    <a:pt x="4909" y="6467"/>
                  </a:lnTo>
                  <a:cubicBezTo>
                    <a:pt x="4735" y="4964"/>
                    <a:pt x="4858" y="3683"/>
                    <a:pt x="5264" y="2776"/>
                  </a:cubicBezTo>
                  <a:cubicBezTo>
                    <a:pt x="5734" y="1724"/>
                    <a:pt x="6528" y="1447"/>
                    <a:pt x="7233" y="1447"/>
                  </a:cubicBezTo>
                  <a:cubicBezTo>
                    <a:pt x="7498" y="1447"/>
                    <a:pt x="7751" y="1486"/>
                    <a:pt x="7969" y="1538"/>
                  </a:cubicBezTo>
                  <a:cubicBezTo>
                    <a:pt x="7250" y="428"/>
                    <a:pt x="6349" y="1"/>
                    <a:pt x="5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3920075" y="1457075"/>
              <a:ext cx="121075" cy="292525"/>
            </a:xfrm>
            <a:custGeom>
              <a:avLst/>
              <a:gdLst/>
              <a:ahLst/>
              <a:cxnLst/>
              <a:rect l="l" t="t" r="r" b="b"/>
              <a:pathLst>
                <a:path w="4843" h="11701" extrusionOk="0">
                  <a:moveTo>
                    <a:pt x="2903" y="0"/>
                  </a:moveTo>
                  <a:cubicBezTo>
                    <a:pt x="2335" y="0"/>
                    <a:pt x="1723" y="227"/>
                    <a:pt x="1200" y="937"/>
                  </a:cubicBezTo>
                  <a:cubicBezTo>
                    <a:pt x="611" y="1736"/>
                    <a:pt x="218" y="2961"/>
                    <a:pt x="69" y="4466"/>
                  </a:cubicBezTo>
                  <a:lnTo>
                    <a:pt x="1828" y="5233"/>
                  </a:lnTo>
                  <a:lnTo>
                    <a:pt x="0" y="5996"/>
                  </a:lnTo>
                  <a:cubicBezTo>
                    <a:pt x="7" y="7582"/>
                    <a:pt x="249" y="9378"/>
                    <a:pt x="760" y="11259"/>
                  </a:cubicBezTo>
                  <a:cubicBezTo>
                    <a:pt x="1635" y="11347"/>
                    <a:pt x="2591" y="11508"/>
                    <a:pt x="3309" y="11701"/>
                  </a:cubicBezTo>
                  <a:cubicBezTo>
                    <a:pt x="4777" y="5754"/>
                    <a:pt x="4843" y="2252"/>
                    <a:pt x="4109" y="303"/>
                  </a:cubicBezTo>
                  <a:cubicBezTo>
                    <a:pt x="3780" y="145"/>
                    <a:pt x="3356" y="0"/>
                    <a:pt x="2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3830375" y="1411075"/>
              <a:ext cx="192325" cy="328375"/>
            </a:xfrm>
            <a:custGeom>
              <a:avLst/>
              <a:gdLst/>
              <a:ahLst/>
              <a:cxnLst/>
              <a:rect l="l" t="t" r="r" b="b"/>
              <a:pathLst>
                <a:path w="7693" h="13135" extrusionOk="0">
                  <a:moveTo>
                    <a:pt x="4612" y="1"/>
                  </a:moveTo>
                  <a:cubicBezTo>
                    <a:pt x="0" y="1"/>
                    <a:pt x="2093" y="13135"/>
                    <a:pt x="2139" y="13135"/>
                  </a:cubicBezTo>
                  <a:cubicBezTo>
                    <a:pt x="2139" y="13135"/>
                    <a:pt x="2139" y="13135"/>
                    <a:pt x="2139" y="13134"/>
                  </a:cubicBezTo>
                  <a:cubicBezTo>
                    <a:pt x="2325" y="13061"/>
                    <a:pt x="2658" y="13028"/>
                    <a:pt x="3076" y="13028"/>
                  </a:cubicBezTo>
                  <a:cubicBezTo>
                    <a:pt x="3448" y="13028"/>
                    <a:pt x="3886" y="13054"/>
                    <a:pt x="4346" y="13100"/>
                  </a:cubicBezTo>
                  <a:cubicBezTo>
                    <a:pt x="3835" y="11220"/>
                    <a:pt x="3594" y="9424"/>
                    <a:pt x="3586" y="7837"/>
                  </a:cubicBezTo>
                  <a:lnTo>
                    <a:pt x="5414" y="7074"/>
                  </a:lnTo>
                  <a:lnTo>
                    <a:pt x="3654" y="6307"/>
                  </a:lnTo>
                  <a:cubicBezTo>
                    <a:pt x="3803" y="4804"/>
                    <a:pt x="4197" y="3580"/>
                    <a:pt x="4786" y="2778"/>
                  </a:cubicBezTo>
                  <a:cubicBezTo>
                    <a:pt x="5309" y="2068"/>
                    <a:pt x="5921" y="1841"/>
                    <a:pt x="6487" y="1841"/>
                  </a:cubicBezTo>
                  <a:cubicBezTo>
                    <a:pt x="6940" y="1841"/>
                    <a:pt x="7365" y="1986"/>
                    <a:pt x="7692" y="2145"/>
                  </a:cubicBezTo>
                  <a:cubicBezTo>
                    <a:pt x="7092" y="555"/>
                    <a:pt x="5958" y="1"/>
                    <a:pt x="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3529650" y="1464650"/>
              <a:ext cx="126250" cy="287750"/>
            </a:xfrm>
            <a:custGeom>
              <a:avLst/>
              <a:gdLst/>
              <a:ahLst/>
              <a:cxnLst/>
              <a:rect l="l" t="t" r="r" b="b"/>
              <a:pathLst>
                <a:path w="5050" h="11510" extrusionOk="0">
                  <a:moveTo>
                    <a:pt x="2498" y="0"/>
                  </a:moveTo>
                  <a:cubicBezTo>
                    <a:pt x="1793" y="0"/>
                    <a:pt x="998" y="277"/>
                    <a:pt x="528" y="1330"/>
                  </a:cubicBezTo>
                  <a:cubicBezTo>
                    <a:pt x="122" y="2237"/>
                    <a:pt x="0" y="3518"/>
                    <a:pt x="173" y="5021"/>
                  </a:cubicBezTo>
                  <a:lnTo>
                    <a:pt x="2056" y="5395"/>
                  </a:lnTo>
                  <a:lnTo>
                    <a:pt x="432" y="6527"/>
                  </a:lnTo>
                  <a:cubicBezTo>
                    <a:pt x="778" y="8078"/>
                    <a:pt x="1395" y="9781"/>
                    <a:pt x="2296" y="11509"/>
                  </a:cubicBezTo>
                  <a:cubicBezTo>
                    <a:pt x="2972" y="11432"/>
                    <a:pt x="3704" y="11386"/>
                    <a:pt x="4345" y="11386"/>
                  </a:cubicBezTo>
                  <a:cubicBezTo>
                    <a:pt x="4532" y="11386"/>
                    <a:pt x="4712" y="11390"/>
                    <a:pt x="4881" y="11398"/>
                  </a:cubicBezTo>
                  <a:cubicBezTo>
                    <a:pt x="5049" y="5275"/>
                    <a:pt x="4367" y="1839"/>
                    <a:pt x="3233" y="91"/>
                  </a:cubicBezTo>
                  <a:cubicBezTo>
                    <a:pt x="3016" y="39"/>
                    <a:pt x="2763" y="0"/>
                    <a:pt x="2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3411250" y="1428500"/>
              <a:ext cx="199250" cy="336450"/>
            </a:xfrm>
            <a:custGeom>
              <a:avLst/>
              <a:gdLst/>
              <a:ahLst/>
              <a:cxnLst/>
              <a:rect l="l" t="t" r="r" b="b"/>
              <a:pathLst>
                <a:path w="7970" h="13458" extrusionOk="0">
                  <a:moveTo>
                    <a:pt x="5365" y="1"/>
                  </a:moveTo>
                  <a:cubicBezTo>
                    <a:pt x="5085" y="1"/>
                    <a:pt x="4798" y="35"/>
                    <a:pt x="4506" y="99"/>
                  </a:cubicBezTo>
                  <a:cubicBezTo>
                    <a:pt x="1" y="1079"/>
                    <a:pt x="4835" y="13457"/>
                    <a:pt x="4884" y="13457"/>
                  </a:cubicBezTo>
                  <a:cubicBezTo>
                    <a:pt x="4884" y="13457"/>
                    <a:pt x="4884" y="13457"/>
                    <a:pt x="4884" y="13457"/>
                  </a:cubicBezTo>
                  <a:cubicBezTo>
                    <a:pt x="5195" y="13246"/>
                    <a:pt x="6057" y="13066"/>
                    <a:pt x="7032" y="12955"/>
                  </a:cubicBezTo>
                  <a:cubicBezTo>
                    <a:pt x="6131" y="11227"/>
                    <a:pt x="5515" y="9524"/>
                    <a:pt x="5168" y="7973"/>
                  </a:cubicBezTo>
                  <a:lnTo>
                    <a:pt x="6792" y="6841"/>
                  </a:lnTo>
                  <a:lnTo>
                    <a:pt x="4909" y="6467"/>
                  </a:lnTo>
                  <a:cubicBezTo>
                    <a:pt x="4735" y="4964"/>
                    <a:pt x="4858" y="3683"/>
                    <a:pt x="5264" y="2776"/>
                  </a:cubicBezTo>
                  <a:cubicBezTo>
                    <a:pt x="5734" y="1724"/>
                    <a:pt x="6528" y="1447"/>
                    <a:pt x="7233" y="1447"/>
                  </a:cubicBezTo>
                  <a:cubicBezTo>
                    <a:pt x="7498" y="1447"/>
                    <a:pt x="7751" y="1486"/>
                    <a:pt x="7969" y="1538"/>
                  </a:cubicBezTo>
                  <a:cubicBezTo>
                    <a:pt x="7250" y="428"/>
                    <a:pt x="6349" y="1"/>
                    <a:pt x="5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3830450" y="1403325"/>
              <a:ext cx="211950" cy="354000"/>
            </a:xfrm>
            <a:custGeom>
              <a:avLst/>
              <a:gdLst/>
              <a:ahLst/>
              <a:cxnLst/>
              <a:rect l="l" t="t" r="r" b="b"/>
              <a:pathLst>
                <a:path w="8478" h="14160" extrusionOk="0">
                  <a:moveTo>
                    <a:pt x="4612" y="309"/>
                  </a:moveTo>
                  <a:cubicBezTo>
                    <a:pt x="5957" y="309"/>
                    <a:pt x="7091" y="864"/>
                    <a:pt x="7691" y="2454"/>
                  </a:cubicBezTo>
                  <a:cubicBezTo>
                    <a:pt x="8428" y="4402"/>
                    <a:pt x="8361" y="7904"/>
                    <a:pt x="6894" y="13851"/>
                  </a:cubicBezTo>
                  <a:cubicBezTo>
                    <a:pt x="6176" y="13658"/>
                    <a:pt x="5220" y="13497"/>
                    <a:pt x="4345" y="13409"/>
                  </a:cubicBezTo>
                  <a:cubicBezTo>
                    <a:pt x="3885" y="13362"/>
                    <a:pt x="3445" y="13335"/>
                    <a:pt x="3072" y="13335"/>
                  </a:cubicBezTo>
                  <a:cubicBezTo>
                    <a:pt x="2657" y="13335"/>
                    <a:pt x="2324" y="13369"/>
                    <a:pt x="2139" y="13443"/>
                  </a:cubicBezTo>
                  <a:cubicBezTo>
                    <a:pt x="2093" y="13443"/>
                    <a:pt x="1" y="309"/>
                    <a:pt x="4612" y="309"/>
                  </a:cubicBezTo>
                  <a:close/>
                  <a:moveTo>
                    <a:pt x="4612" y="0"/>
                  </a:moveTo>
                  <a:cubicBezTo>
                    <a:pt x="3955" y="0"/>
                    <a:pt x="3385" y="236"/>
                    <a:pt x="2916" y="702"/>
                  </a:cubicBezTo>
                  <a:cubicBezTo>
                    <a:pt x="2509" y="1101"/>
                    <a:pt x="2176" y="1682"/>
                    <a:pt x="1926" y="2423"/>
                  </a:cubicBezTo>
                  <a:cubicBezTo>
                    <a:pt x="1523" y="3617"/>
                    <a:pt x="1317" y="5256"/>
                    <a:pt x="1317" y="7298"/>
                  </a:cubicBezTo>
                  <a:cubicBezTo>
                    <a:pt x="1317" y="8953"/>
                    <a:pt x="1453" y="10541"/>
                    <a:pt x="1568" y="11580"/>
                  </a:cubicBezTo>
                  <a:cubicBezTo>
                    <a:pt x="1636" y="12206"/>
                    <a:pt x="1701" y="12681"/>
                    <a:pt x="1744" y="12970"/>
                  </a:cubicBezTo>
                  <a:cubicBezTo>
                    <a:pt x="1773" y="13165"/>
                    <a:pt x="1793" y="13290"/>
                    <a:pt x="1806" y="13362"/>
                  </a:cubicBezTo>
                  <a:cubicBezTo>
                    <a:pt x="1814" y="13408"/>
                    <a:pt x="1821" y="13446"/>
                    <a:pt x="1826" y="13473"/>
                  </a:cubicBezTo>
                  <a:cubicBezTo>
                    <a:pt x="1831" y="13492"/>
                    <a:pt x="1833" y="13505"/>
                    <a:pt x="1836" y="13516"/>
                  </a:cubicBezTo>
                  <a:cubicBezTo>
                    <a:pt x="1880" y="13679"/>
                    <a:pt x="2019" y="13752"/>
                    <a:pt x="2136" y="13752"/>
                  </a:cubicBezTo>
                  <a:cubicBezTo>
                    <a:pt x="2173" y="13752"/>
                    <a:pt x="2212" y="13745"/>
                    <a:pt x="2246" y="13731"/>
                  </a:cubicBezTo>
                  <a:cubicBezTo>
                    <a:pt x="2247" y="13731"/>
                    <a:pt x="2249" y="13730"/>
                    <a:pt x="2250" y="13730"/>
                  </a:cubicBezTo>
                  <a:cubicBezTo>
                    <a:pt x="2313" y="13703"/>
                    <a:pt x="2521" y="13644"/>
                    <a:pt x="3070" y="13644"/>
                  </a:cubicBezTo>
                  <a:cubicBezTo>
                    <a:pt x="3420" y="13644"/>
                    <a:pt x="3849" y="13669"/>
                    <a:pt x="4311" y="13715"/>
                  </a:cubicBezTo>
                  <a:cubicBezTo>
                    <a:pt x="5195" y="13803"/>
                    <a:pt x="6129" y="13966"/>
                    <a:pt x="6811" y="14148"/>
                  </a:cubicBezTo>
                  <a:cubicBezTo>
                    <a:pt x="6838" y="14155"/>
                    <a:pt x="6864" y="14159"/>
                    <a:pt x="6892" y="14159"/>
                  </a:cubicBezTo>
                  <a:cubicBezTo>
                    <a:pt x="6947" y="14159"/>
                    <a:pt x="7001" y="14144"/>
                    <a:pt x="7048" y="14116"/>
                  </a:cubicBezTo>
                  <a:cubicBezTo>
                    <a:pt x="7120" y="14073"/>
                    <a:pt x="7172" y="14005"/>
                    <a:pt x="7190" y="13925"/>
                  </a:cubicBezTo>
                  <a:cubicBezTo>
                    <a:pt x="7549" y="12468"/>
                    <a:pt x="7836" y="11109"/>
                    <a:pt x="8043" y="9887"/>
                  </a:cubicBezTo>
                  <a:cubicBezTo>
                    <a:pt x="8241" y="8713"/>
                    <a:pt x="8369" y="7629"/>
                    <a:pt x="8424" y="6671"/>
                  </a:cubicBezTo>
                  <a:cubicBezTo>
                    <a:pt x="8478" y="5748"/>
                    <a:pt x="8465" y="4914"/>
                    <a:pt x="8387" y="4188"/>
                  </a:cubicBezTo>
                  <a:cubicBezTo>
                    <a:pt x="8313" y="3488"/>
                    <a:pt x="8175" y="2868"/>
                    <a:pt x="7978" y="2346"/>
                  </a:cubicBezTo>
                  <a:cubicBezTo>
                    <a:pt x="7393" y="790"/>
                    <a:pt x="6260" y="0"/>
                    <a:pt x="46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3411275" y="1420775"/>
              <a:ext cx="249075" cy="351875"/>
            </a:xfrm>
            <a:custGeom>
              <a:avLst/>
              <a:gdLst/>
              <a:ahLst/>
              <a:cxnLst/>
              <a:rect l="l" t="t" r="r" b="b"/>
              <a:pathLst>
                <a:path w="9963" h="14075" extrusionOk="0">
                  <a:moveTo>
                    <a:pt x="5363" y="309"/>
                  </a:moveTo>
                  <a:cubicBezTo>
                    <a:pt x="6347" y="309"/>
                    <a:pt x="7248" y="737"/>
                    <a:pt x="7968" y="1846"/>
                  </a:cubicBezTo>
                  <a:cubicBezTo>
                    <a:pt x="9102" y="3594"/>
                    <a:pt x="9784" y="7031"/>
                    <a:pt x="9616" y="13153"/>
                  </a:cubicBezTo>
                  <a:cubicBezTo>
                    <a:pt x="9448" y="13144"/>
                    <a:pt x="9269" y="13140"/>
                    <a:pt x="9082" y="13140"/>
                  </a:cubicBezTo>
                  <a:cubicBezTo>
                    <a:pt x="8441" y="13140"/>
                    <a:pt x="7708" y="13186"/>
                    <a:pt x="7031" y="13263"/>
                  </a:cubicBezTo>
                  <a:cubicBezTo>
                    <a:pt x="6056" y="13374"/>
                    <a:pt x="5194" y="13553"/>
                    <a:pt x="4882" y="13765"/>
                  </a:cubicBezTo>
                  <a:cubicBezTo>
                    <a:pt x="4832" y="13765"/>
                    <a:pt x="0" y="1387"/>
                    <a:pt x="4505" y="407"/>
                  </a:cubicBezTo>
                  <a:cubicBezTo>
                    <a:pt x="4796" y="343"/>
                    <a:pt x="5083" y="309"/>
                    <a:pt x="5363" y="309"/>
                  </a:cubicBezTo>
                  <a:close/>
                  <a:moveTo>
                    <a:pt x="5363" y="0"/>
                  </a:moveTo>
                  <a:cubicBezTo>
                    <a:pt x="5070" y="0"/>
                    <a:pt x="4759" y="37"/>
                    <a:pt x="4439" y="105"/>
                  </a:cubicBezTo>
                  <a:cubicBezTo>
                    <a:pt x="3948" y="213"/>
                    <a:pt x="3531" y="446"/>
                    <a:pt x="3201" y="800"/>
                  </a:cubicBezTo>
                  <a:cubicBezTo>
                    <a:pt x="2904" y="1121"/>
                    <a:pt x="2675" y="1543"/>
                    <a:pt x="2522" y="2057"/>
                  </a:cubicBezTo>
                  <a:cubicBezTo>
                    <a:pt x="2263" y="2922"/>
                    <a:pt x="2209" y="4076"/>
                    <a:pt x="2362" y="5490"/>
                  </a:cubicBezTo>
                  <a:cubicBezTo>
                    <a:pt x="2577" y="7488"/>
                    <a:pt x="3166" y="9658"/>
                    <a:pt x="3623" y="11126"/>
                  </a:cubicBezTo>
                  <a:cubicBezTo>
                    <a:pt x="3892" y="11987"/>
                    <a:pt x="4135" y="12679"/>
                    <a:pt x="4291" y="13108"/>
                  </a:cubicBezTo>
                  <a:cubicBezTo>
                    <a:pt x="4372" y="13324"/>
                    <a:pt x="4449" y="13525"/>
                    <a:pt x="4509" y="13678"/>
                  </a:cubicBezTo>
                  <a:cubicBezTo>
                    <a:pt x="4536" y="13743"/>
                    <a:pt x="4558" y="13798"/>
                    <a:pt x="4574" y="13837"/>
                  </a:cubicBezTo>
                  <a:cubicBezTo>
                    <a:pt x="4583" y="13859"/>
                    <a:pt x="4591" y="13875"/>
                    <a:pt x="4598" y="13890"/>
                  </a:cubicBezTo>
                  <a:cubicBezTo>
                    <a:pt x="4680" y="14057"/>
                    <a:pt x="4823" y="14075"/>
                    <a:pt x="4881" y="14075"/>
                  </a:cubicBezTo>
                  <a:cubicBezTo>
                    <a:pt x="4943" y="14075"/>
                    <a:pt x="5002" y="14057"/>
                    <a:pt x="5053" y="14023"/>
                  </a:cubicBezTo>
                  <a:cubicBezTo>
                    <a:pt x="5236" y="13898"/>
                    <a:pt x="5872" y="13708"/>
                    <a:pt x="7064" y="13571"/>
                  </a:cubicBezTo>
                  <a:cubicBezTo>
                    <a:pt x="7744" y="13493"/>
                    <a:pt x="8459" y="13450"/>
                    <a:pt x="9080" y="13450"/>
                  </a:cubicBezTo>
                  <a:cubicBezTo>
                    <a:pt x="9265" y="13450"/>
                    <a:pt x="9439" y="13455"/>
                    <a:pt x="9599" y="13461"/>
                  </a:cubicBezTo>
                  <a:lnTo>
                    <a:pt x="9615" y="13461"/>
                  </a:lnTo>
                  <a:cubicBezTo>
                    <a:pt x="9692" y="13461"/>
                    <a:pt x="9768" y="13431"/>
                    <a:pt x="9824" y="13379"/>
                  </a:cubicBezTo>
                  <a:cubicBezTo>
                    <a:pt x="9884" y="13321"/>
                    <a:pt x="9921" y="13243"/>
                    <a:pt x="9922" y="13161"/>
                  </a:cubicBezTo>
                  <a:cubicBezTo>
                    <a:pt x="9962" y="11661"/>
                    <a:pt x="9954" y="10272"/>
                    <a:pt x="9894" y="9034"/>
                  </a:cubicBezTo>
                  <a:cubicBezTo>
                    <a:pt x="9838" y="7843"/>
                    <a:pt x="9731" y="6761"/>
                    <a:pt x="9583" y="5810"/>
                  </a:cubicBezTo>
                  <a:cubicBezTo>
                    <a:pt x="9438" y="4897"/>
                    <a:pt x="9249" y="4085"/>
                    <a:pt x="9019" y="3392"/>
                  </a:cubicBezTo>
                  <a:cubicBezTo>
                    <a:pt x="8797" y="2724"/>
                    <a:pt x="8530" y="2148"/>
                    <a:pt x="8225" y="1679"/>
                  </a:cubicBezTo>
                  <a:cubicBezTo>
                    <a:pt x="7506" y="565"/>
                    <a:pt x="6542" y="0"/>
                    <a:pt x="53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4713650" y="1306425"/>
              <a:ext cx="458700" cy="624925"/>
            </a:xfrm>
            <a:custGeom>
              <a:avLst/>
              <a:gdLst/>
              <a:ahLst/>
              <a:cxnLst/>
              <a:rect l="l" t="t" r="r" b="b"/>
              <a:pathLst>
                <a:path w="18348" h="24997" extrusionOk="0">
                  <a:moveTo>
                    <a:pt x="5428" y="0"/>
                  </a:moveTo>
                  <a:cubicBezTo>
                    <a:pt x="5282" y="0"/>
                    <a:pt x="5131" y="18"/>
                    <a:pt x="4973" y="55"/>
                  </a:cubicBezTo>
                  <a:cubicBezTo>
                    <a:pt x="2032" y="754"/>
                    <a:pt x="3415" y="6716"/>
                    <a:pt x="4700" y="9454"/>
                  </a:cubicBezTo>
                  <a:cubicBezTo>
                    <a:pt x="2474" y="9563"/>
                    <a:pt x="1" y="10602"/>
                    <a:pt x="591" y="14442"/>
                  </a:cubicBezTo>
                  <a:cubicBezTo>
                    <a:pt x="1099" y="17761"/>
                    <a:pt x="2649" y="19435"/>
                    <a:pt x="3801" y="20242"/>
                  </a:cubicBezTo>
                  <a:cubicBezTo>
                    <a:pt x="3521" y="20572"/>
                    <a:pt x="3236" y="21069"/>
                    <a:pt x="3042" y="21818"/>
                  </a:cubicBezTo>
                  <a:cubicBezTo>
                    <a:pt x="2854" y="22537"/>
                    <a:pt x="4303" y="23574"/>
                    <a:pt x="6153" y="24266"/>
                  </a:cubicBezTo>
                  <a:cubicBezTo>
                    <a:pt x="7154" y="24642"/>
                    <a:pt x="8274" y="24914"/>
                    <a:pt x="9313" y="24981"/>
                  </a:cubicBezTo>
                  <a:cubicBezTo>
                    <a:pt x="9473" y="24992"/>
                    <a:pt x="9631" y="24997"/>
                    <a:pt x="9786" y="24997"/>
                  </a:cubicBezTo>
                  <a:cubicBezTo>
                    <a:pt x="11686" y="24997"/>
                    <a:pt x="13195" y="24208"/>
                    <a:pt x="13002" y="21928"/>
                  </a:cubicBezTo>
                  <a:cubicBezTo>
                    <a:pt x="13801" y="21703"/>
                    <a:pt x="14740" y="21233"/>
                    <a:pt x="15439" y="20264"/>
                  </a:cubicBezTo>
                  <a:cubicBezTo>
                    <a:pt x="16922" y="18197"/>
                    <a:pt x="18347" y="13329"/>
                    <a:pt x="18205" y="11651"/>
                  </a:cubicBezTo>
                  <a:cubicBezTo>
                    <a:pt x="18065" y="9970"/>
                    <a:pt x="17268" y="9336"/>
                    <a:pt x="15365" y="9241"/>
                  </a:cubicBezTo>
                  <a:cubicBezTo>
                    <a:pt x="15351" y="9240"/>
                    <a:pt x="15337" y="9240"/>
                    <a:pt x="15323" y="9240"/>
                  </a:cubicBezTo>
                  <a:cubicBezTo>
                    <a:pt x="15291" y="9240"/>
                    <a:pt x="15259" y="9242"/>
                    <a:pt x="15225" y="9243"/>
                  </a:cubicBezTo>
                  <a:cubicBezTo>
                    <a:pt x="14806" y="8924"/>
                    <a:pt x="14202" y="8571"/>
                    <a:pt x="13426" y="8371"/>
                  </a:cubicBezTo>
                  <a:cubicBezTo>
                    <a:pt x="14060" y="6051"/>
                    <a:pt x="14908" y="1662"/>
                    <a:pt x="12489" y="879"/>
                  </a:cubicBezTo>
                  <a:cubicBezTo>
                    <a:pt x="12288" y="814"/>
                    <a:pt x="12100" y="784"/>
                    <a:pt x="11922" y="784"/>
                  </a:cubicBezTo>
                  <a:cubicBezTo>
                    <a:pt x="9251" y="784"/>
                    <a:pt x="9092" y="7678"/>
                    <a:pt x="9083" y="8130"/>
                  </a:cubicBezTo>
                  <a:cubicBezTo>
                    <a:pt x="9048" y="7647"/>
                    <a:pt x="8452" y="0"/>
                    <a:pt x="5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4796025" y="1652000"/>
              <a:ext cx="154025" cy="48600"/>
            </a:xfrm>
            <a:custGeom>
              <a:avLst/>
              <a:gdLst/>
              <a:ahLst/>
              <a:cxnLst/>
              <a:rect l="l" t="t" r="r" b="b"/>
              <a:pathLst>
                <a:path w="6161" h="1944" fill="none" extrusionOk="0">
                  <a:moveTo>
                    <a:pt x="0" y="0"/>
                  </a:moveTo>
                  <a:cubicBezTo>
                    <a:pt x="1849" y="1944"/>
                    <a:pt x="4821" y="1394"/>
                    <a:pt x="6160" y="299"/>
                  </a:cubicBezTo>
                </a:path>
              </a:pathLst>
            </a:custGeom>
            <a:solidFill>
              <a:schemeClr val="dk1"/>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4802250" y="1814150"/>
              <a:ext cx="40150" cy="15575"/>
            </a:xfrm>
            <a:custGeom>
              <a:avLst/>
              <a:gdLst/>
              <a:ahLst/>
              <a:cxnLst/>
              <a:rect l="l" t="t" r="r" b="b"/>
              <a:pathLst>
                <a:path w="1606" h="623" fill="none" extrusionOk="0">
                  <a:moveTo>
                    <a:pt x="1606" y="622"/>
                  </a:moveTo>
                  <a:cubicBezTo>
                    <a:pt x="1606" y="622"/>
                    <a:pt x="760" y="535"/>
                    <a:pt x="0" y="0"/>
                  </a:cubicBezTo>
                </a:path>
              </a:pathLst>
            </a:custGeom>
            <a:solidFill>
              <a:schemeClr val="dk1"/>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5003075" y="1626275"/>
              <a:ext cx="117850" cy="121250"/>
            </a:xfrm>
            <a:custGeom>
              <a:avLst/>
              <a:gdLst/>
              <a:ahLst/>
              <a:cxnLst/>
              <a:rect l="l" t="t" r="r" b="b"/>
              <a:pathLst>
                <a:path w="4714" h="4850" fill="none" extrusionOk="0">
                  <a:moveTo>
                    <a:pt x="0" y="1982"/>
                  </a:moveTo>
                  <a:cubicBezTo>
                    <a:pt x="105" y="2490"/>
                    <a:pt x="386" y="2930"/>
                    <a:pt x="900" y="3237"/>
                  </a:cubicBezTo>
                  <a:cubicBezTo>
                    <a:pt x="3598" y="4849"/>
                    <a:pt x="4713" y="1"/>
                    <a:pt x="4713" y="1"/>
                  </a:cubicBezTo>
                </a:path>
              </a:pathLst>
            </a:custGeom>
            <a:solidFill>
              <a:schemeClr val="dk1"/>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4997975" y="1859575"/>
              <a:ext cx="46825" cy="6750"/>
            </a:xfrm>
            <a:custGeom>
              <a:avLst/>
              <a:gdLst/>
              <a:ahLst/>
              <a:cxnLst/>
              <a:rect l="l" t="t" r="r" b="b"/>
              <a:pathLst>
                <a:path w="1873" h="270" fill="none" extrusionOk="0">
                  <a:moveTo>
                    <a:pt x="0" y="0"/>
                  </a:moveTo>
                  <a:cubicBezTo>
                    <a:pt x="0" y="0"/>
                    <a:pt x="972" y="270"/>
                    <a:pt x="1872" y="13"/>
                  </a:cubicBezTo>
                </a:path>
              </a:pathLst>
            </a:custGeom>
            <a:solidFill>
              <a:schemeClr val="dk1"/>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4950025" y="1659450"/>
              <a:ext cx="53075" cy="20125"/>
            </a:xfrm>
            <a:custGeom>
              <a:avLst/>
              <a:gdLst/>
              <a:ahLst/>
              <a:cxnLst/>
              <a:rect l="l" t="t" r="r" b="b"/>
              <a:pathLst>
                <a:path w="2123" h="805" fill="none" extrusionOk="0">
                  <a:moveTo>
                    <a:pt x="0" y="1"/>
                  </a:moveTo>
                  <a:cubicBezTo>
                    <a:pt x="481" y="508"/>
                    <a:pt x="1272" y="804"/>
                    <a:pt x="2122" y="655"/>
                  </a:cubicBezTo>
                </a:path>
              </a:pathLst>
            </a:custGeom>
            <a:solidFill>
              <a:schemeClr val="dk1"/>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4953750" y="1502475"/>
              <a:ext cx="103400" cy="81450"/>
            </a:xfrm>
            <a:custGeom>
              <a:avLst/>
              <a:gdLst/>
              <a:ahLst/>
              <a:cxnLst/>
              <a:rect l="l" t="t" r="r" b="b"/>
              <a:pathLst>
                <a:path w="4136" h="3258" fill="none" extrusionOk="0">
                  <a:moveTo>
                    <a:pt x="4136" y="370"/>
                  </a:moveTo>
                  <a:cubicBezTo>
                    <a:pt x="4031" y="340"/>
                    <a:pt x="3695" y="283"/>
                    <a:pt x="3585" y="262"/>
                  </a:cubicBezTo>
                  <a:cubicBezTo>
                    <a:pt x="2208" y="1"/>
                    <a:pt x="782" y="1703"/>
                    <a:pt x="1" y="3258"/>
                  </a:cubicBezTo>
                </a:path>
              </a:pathLst>
            </a:custGeom>
            <a:solidFill>
              <a:schemeClr val="dk1"/>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4819800" y="1534500"/>
              <a:ext cx="151225" cy="124975"/>
            </a:xfrm>
            <a:custGeom>
              <a:avLst/>
              <a:gdLst/>
              <a:ahLst/>
              <a:cxnLst/>
              <a:rect l="l" t="t" r="r" b="b"/>
              <a:pathLst>
                <a:path w="6049" h="4999" fill="none" extrusionOk="0">
                  <a:moveTo>
                    <a:pt x="1" y="49"/>
                  </a:moveTo>
                  <a:cubicBezTo>
                    <a:pt x="970" y="0"/>
                    <a:pt x="2346" y="411"/>
                    <a:pt x="2947" y="562"/>
                  </a:cubicBezTo>
                  <a:cubicBezTo>
                    <a:pt x="3984" y="819"/>
                    <a:pt x="4830" y="1325"/>
                    <a:pt x="5358" y="1977"/>
                  </a:cubicBezTo>
                  <a:cubicBezTo>
                    <a:pt x="5838" y="2572"/>
                    <a:pt x="6048" y="3290"/>
                    <a:pt x="5882" y="4046"/>
                  </a:cubicBezTo>
                  <a:cubicBezTo>
                    <a:pt x="5809" y="4378"/>
                    <a:pt x="5567" y="4708"/>
                    <a:pt x="5210" y="4999"/>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4991925" y="1532925"/>
              <a:ext cx="104675" cy="142900"/>
            </a:xfrm>
            <a:custGeom>
              <a:avLst/>
              <a:gdLst/>
              <a:ahLst/>
              <a:cxnLst/>
              <a:rect l="l" t="t" r="r" b="b"/>
              <a:pathLst>
                <a:path w="4187" h="5716" fill="none" extrusionOk="0">
                  <a:moveTo>
                    <a:pt x="446" y="5716"/>
                  </a:moveTo>
                  <a:cubicBezTo>
                    <a:pt x="0" y="3610"/>
                    <a:pt x="2631" y="124"/>
                    <a:pt x="4187" y="1"/>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4713600" y="1298775"/>
              <a:ext cx="463825" cy="640300"/>
            </a:xfrm>
            <a:custGeom>
              <a:avLst/>
              <a:gdLst/>
              <a:ahLst/>
              <a:cxnLst/>
              <a:rect l="l" t="t" r="r" b="b"/>
              <a:pathLst>
                <a:path w="18553" h="25612" extrusionOk="0">
                  <a:moveTo>
                    <a:pt x="5429" y="308"/>
                  </a:moveTo>
                  <a:cubicBezTo>
                    <a:pt x="8455" y="308"/>
                    <a:pt x="9050" y="7953"/>
                    <a:pt x="9085" y="8436"/>
                  </a:cubicBezTo>
                  <a:cubicBezTo>
                    <a:pt x="9095" y="7985"/>
                    <a:pt x="9253" y="1089"/>
                    <a:pt x="11924" y="1089"/>
                  </a:cubicBezTo>
                  <a:cubicBezTo>
                    <a:pt x="12101" y="1089"/>
                    <a:pt x="12289" y="1120"/>
                    <a:pt x="12491" y="1185"/>
                  </a:cubicBezTo>
                  <a:cubicBezTo>
                    <a:pt x="14910" y="1968"/>
                    <a:pt x="14062" y="6357"/>
                    <a:pt x="13428" y="8676"/>
                  </a:cubicBezTo>
                  <a:cubicBezTo>
                    <a:pt x="14204" y="8877"/>
                    <a:pt x="14808" y="9230"/>
                    <a:pt x="15227" y="9549"/>
                  </a:cubicBezTo>
                  <a:cubicBezTo>
                    <a:pt x="15260" y="9548"/>
                    <a:pt x="15293" y="9545"/>
                    <a:pt x="15325" y="9545"/>
                  </a:cubicBezTo>
                  <a:cubicBezTo>
                    <a:pt x="15339" y="9545"/>
                    <a:pt x="15353" y="9545"/>
                    <a:pt x="15366" y="9546"/>
                  </a:cubicBezTo>
                  <a:cubicBezTo>
                    <a:pt x="17269" y="9642"/>
                    <a:pt x="18065" y="10276"/>
                    <a:pt x="18206" y="11957"/>
                  </a:cubicBezTo>
                  <a:cubicBezTo>
                    <a:pt x="18348" y="13635"/>
                    <a:pt x="16923" y="18503"/>
                    <a:pt x="15439" y="20569"/>
                  </a:cubicBezTo>
                  <a:cubicBezTo>
                    <a:pt x="14739" y="21538"/>
                    <a:pt x="13802" y="22009"/>
                    <a:pt x="13003" y="22234"/>
                  </a:cubicBezTo>
                  <a:cubicBezTo>
                    <a:pt x="13197" y="24514"/>
                    <a:pt x="11686" y="25303"/>
                    <a:pt x="9784" y="25303"/>
                  </a:cubicBezTo>
                  <a:cubicBezTo>
                    <a:pt x="9630" y="25303"/>
                    <a:pt x="9474" y="25297"/>
                    <a:pt x="9314" y="25287"/>
                  </a:cubicBezTo>
                  <a:cubicBezTo>
                    <a:pt x="8275" y="25220"/>
                    <a:pt x="7155" y="24948"/>
                    <a:pt x="6154" y="24572"/>
                  </a:cubicBezTo>
                  <a:cubicBezTo>
                    <a:pt x="4304" y="23880"/>
                    <a:pt x="2855" y="22843"/>
                    <a:pt x="3043" y="22124"/>
                  </a:cubicBezTo>
                  <a:cubicBezTo>
                    <a:pt x="3237" y="21375"/>
                    <a:pt x="3522" y="20877"/>
                    <a:pt x="3802" y="20547"/>
                  </a:cubicBezTo>
                  <a:cubicBezTo>
                    <a:pt x="2649" y="19741"/>
                    <a:pt x="1100" y="18067"/>
                    <a:pt x="592" y="14748"/>
                  </a:cubicBezTo>
                  <a:cubicBezTo>
                    <a:pt x="0" y="10908"/>
                    <a:pt x="2475" y="9869"/>
                    <a:pt x="4701" y="9760"/>
                  </a:cubicBezTo>
                  <a:cubicBezTo>
                    <a:pt x="3416" y="7022"/>
                    <a:pt x="2032" y="1060"/>
                    <a:pt x="4975" y="361"/>
                  </a:cubicBezTo>
                  <a:cubicBezTo>
                    <a:pt x="5132" y="326"/>
                    <a:pt x="5284" y="308"/>
                    <a:pt x="5429" y="308"/>
                  </a:cubicBezTo>
                  <a:close/>
                  <a:moveTo>
                    <a:pt x="5429" y="0"/>
                  </a:moveTo>
                  <a:cubicBezTo>
                    <a:pt x="5257" y="0"/>
                    <a:pt x="5080" y="22"/>
                    <a:pt x="4903" y="63"/>
                  </a:cubicBezTo>
                  <a:cubicBezTo>
                    <a:pt x="4540" y="148"/>
                    <a:pt x="4222" y="309"/>
                    <a:pt x="3954" y="538"/>
                  </a:cubicBezTo>
                  <a:cubicBezTo>
                    <a:pt x="3705" y="753"/>
                    <a:pt x="3497" y="1031"/>
                    <a:pt x="3336" y="1362"/>
                  </a:cubicBezTo>
                  <a:cubicBezTo>
                    <a:pt x="3086" y="1881"/>
                    <a:pt x="2946" y="2545"/>
                    <a:pt x="2922" y="3333"/>
                  </a:cubicBezTo>
                  <a:cubicBezTo>
                    <a:pt x="2900" y="4019"/>
                    <a:pt x="2962" y="4795"/>
                    <a:pt x="3110" y="5640"/>
                  </a:cubicBezTo>
                  <a:cubicBezTo>
                    <a:pt x="3240" y="6381"/>
                    <a:pt x="3435" y="7177"/>
                    <a:pt x="3676" y="7944"/>
                  </a:cubicBezTo>
                  <a:cubicBezTo>
                    <a:pt x="3848" y="8491"/>
                    <a:pt x="4040" y="9015"/>
                    <a:pt x="4240" y="9486"/>
                  </a:cubicBezTo>
                  <a:cubicBezTo>
                    <a:pt x="3683" y="9544"/>
                    <a:pt x="3171" y="9660"/>
                    <a:pt x="2714" y="9831"/>
                  </a:cubicBezTo>
                  <a:cubicBezTo>
                    <a:pt x="2018" y="10093"/>
                    <a:pt x="1453" y="10483"/>
                    <a:pt x="1039" y="10989"/>
                  </a:cubicBezTo>
                  <a:cubicBezTo>
                    <a:pt x="291" y="11905"/>
                    <a:pt x="38" y="13184"/>
                    <a:pt x="286" y="14795"/>
                  </a:cubicBezTo>
                  <a:cubicBezTo>
                    <a:pt x="520" y="16323"/>
                    <a:pt x="995" y="17655"/>
                    <a:pt x="1694" y="18755"/>
                  </a:cubicBezTo>
                  <a:cubicBezTo>
                    <a:pt x="2162" y="19490"/>
                    <a:pt x="2723" y="20112"/>
                    <a:pt x="3367" y="20610"/>
                  </a:cubicBezTo>
                  <a:cubicBezTo>
                    <a:pt x="3099" y="21000"/>
                    <a:pt x="2890" y="21481"/>
                    <a:pt x="2744" y="22044"/>
                  </a:cubicBezTo>
                  <a:cubicBezTo>
                    <a:pt x="2675" y="22308"/>
                    <a:pt x="2739" y="22588"/>
                    <a:pt x="2933" y="22881"/>
                  </a:cubicBezTo>
                  <a:cubicBezTo>
                    <a:pt x="3087" y="23116"/>
                    <a:pt x="3328" y="23358"/>
                    <a:pt x="3647" y="23601"/>
                  </a:cubicBezTo>
                  <a:cubicBezTo>
                    <a:pt x="4242" y="24056"/>
                    <a:pt x="5093" y="24503"/>
                    <a:pt x="6046" y="24860"/>
                  </a:cubicBezTo>
                  <a:cubicBezTo>
                    <a:pt x="7134" y="25268"/>
                    <a:pt x="8287" y="25529"/>
                    <a:pt x="9294" y="25595"/>
                  </a:cubicBezTo>
                  <a:cubicBezTo>
                    <a:pt x="9463" y="25606"/>
                    <a:pt x="9627" y="25611"/>
                    <a:pt x="9786" y="25611"/>
                  </a:cubicBezTo>
                  <a:cubicBezTo>
                    <a:pt x="10382" y="25611"/>
                    <a:pt x="10917" y="25537"/>
                    <a:pt x="11378" y="25390"/>
                  </a:cubicBezTo>
                  <a:cubicBezTo>
                    <a:pt x="11895" y="25223"/>
                    <a:pt x="12319" y="24965"/>
                    <a:pt x="12635" y="24619"/>
                  </a:cubicBezTo>
                  <a:cubicBezTo>
                    <a:pt x="13125" y="24085"/>
                    <a:pt x="13358" y="23359"/>
                    <a:pt x="13327" y="22457"/>
                  </a:cubicBezTo>
                  <a:cubicBezTo>
                    <a:pt x="13720" y="22327"/>
                    <a:pt x="14089" y="22153"/>
                    <a:pt x="14425" y="21942"/>
                  </a:cubicBezTo>
                  <a:cubicBezTo>
                    <a:pt x="14920" y="21628"/>
                    <a:pt x="15347" y="21227"/>
                    <a:pt x="15691" y="20749"/>
                  </a:cubicBezTo>
                  <a:cubicBezTo>
                    <a:pt x="16059" y="20238"/>
                    <a:pt x="16431" y="19554"/>
                    <a:pt x="16802" y="18712"/>
                  </a:cubicBezTo>
                  <a:cubicBezTo>
                    <a:pt x="17133" y="17957"/>
                    <a:pt x="17454" y="17092"/>
                    <a:pt x="17729" y="16210"/>
                  </a:cubicBezTo>
                  <a:cubicBezTo>
                    <a:pt x="17996" y="15357"/>
                    <a:pt x="18208" y="14516"/>
                    <a:pt x="18348" y="13778"/>
                  </a:cubicBezTo>
                  <a:cubicBezTo>
                    <a:pt x="18496" y="12991"/>
                    <a:pt x="18553" y="12369"/>
                    <a:pt x="18515" y="11932"/>
                  </a:cubicBezTo>
                  <a:cubicBezTo>
                    <a:pt x="18437" y="10991"/>
                    <a:pt x="18161" y="10352"/>
                    <a:pt x="17647" y="9923"/>
                  </a:cubicBezTo>
                  <a:cubicBezTo>
                    <a:pt x="17388" y="9705"/>
                    <a:pt x="17072" y="9545"/>
                    <a:pt x="16681" y="9433"/>
                  </a:cubicBezTo>
                  <a:cubicBezTo>
                    <a:pt x="16320" y="9329"/>
                    <a:pt x="15896" y="9265"/>
                    <a:pt x="15384" y="9241"/>
                  </a:cubicBezTo>
                  <a:cubicBezTo>
                    <a:pt x="15366" y="9240"/>
                    <a:pt x="15346" y="9240"/>
                    <a:pt x="15328" y="9240"/>
                  </a:cubicBezTo>
                  <a:lnTo>
                    <a:pt x="15326" y="9240"/>
                  </a:lnTo>
                  <a:cubicBezTo>
                    <a:pt x="15097" y="9073"/>
                    <a:pt x="14855" y="8924"/>
                    <a:pt x="14603" y="8796"/>
                  </a:cubicBezTo>
                  <a:cubicBezTo>
                    <a:pt x="14346" y="8665"/>
                    <a:pt x="14079" y="8555"/>
                    <a:pt x="13805" y="8467"/>
                  </a:cubicBezTo>
                  <a:cubicBezTo>
                    <a:pt x="14105" y="7316"/>
                    <a:pt x="14426" y="5756"/>
                    <a:pt x="14415" y="4356"/>
                  </a:cubicBezTo>
                  <a:cubicBezTo>
                    <a:pt x="14408" y="3503"/>
                    <a:pt x="14278" y="2789"/>
                    <a:pt x="14030" y="2238"/>
                  </a:cubicBezTo>
                  <a:cubicBezTo>
                    <a:pt x="13725" y="1559"/>
                    <a:pt x="13240" y="1108"/>
                    <a:pt x="12588" y="895"/>
                  </a:cubicBezTo>
                  <a:cubicBezTo>
                    <a:pt x="12362" y="823"/>
                    <a:pt x="12140" y="785"/>
                    <a:pt x="11926" y="785"/>
                  </a:cubicBezTo>
                  <a:cubicBezTo>
                    <a:pt x="11541" y="785"/>
                    <a:pt x="11180" y="905"/>
                    <a:pt x="10857" y="1142"/>
                  </a:cubicBezTo>
                  <a:cubicBezTo>
                    <a:pt x="10576" y="1346"/>
                    <a:pt x="10319" y="1642"/>
                    <a:pt x="10093" y="2020"/>
                  </a:cubicBezTo>
                  <a:cubicBezTo>
                    <a:pt x="9728" y="2631"/>
                    <a:pt x="9430" y="3476"/>
                    <a:pt x="9207" y="4534"/>
                  </a:cubicBezTo>
                  <a:cubicBezTo>
                    <a:pt x="9132" y="4894"/>
                    <a:pt x="9068" y="5257"/>
                    <a:pt x="9018" y="5609"/>
                  </a:cubicBezTo>
                  <a:cubicBezTo>
                    <a:pt x="8925" y="5128"/>
                    <a:pt x="8814" y="4618"/>
                    <a:pt x="8678" y="4114"/>
                  </a:cubicBezTo>
                  <a:cubicBezTo>
                    <a:pt x="8364" y="2947"/>
                    <a:pt x="7977" y="2014"/>
                    <a:pt x="7531" y="1342"/>
                  </a:cubicBezTo>
                  <a:cubicBezTo>
                    <a:pt x="6938" y="449"/>
                    <a:pt x="6232" y="0"/>
                    <a:pt x="542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2963675" y="1284100"/>
              <a:ext cx="1582700" cy="1582825"/>
            </a:xfrm>
            <a:custGeom>
              <a:avLst/>
              <a:gdLst/>
              <a:ahLst/>
              <a:cxnLst/>
              <a:rect l="l" t="t" r="r" b="b"/>
              <a:pathLst>
                <a:path w="63308" h="63313" extrusionOk="0">
                  <a:moveTo>
                    <a:pt x="47539" y="51390"/>
                  </a:moveTo>
                  <a:cubicBezTo>
                    <a:pt x="47594" y="51456"/>
                    <a:pt x="47644" y="51527"/>
                    <a:pt x="47691" y="51600"/>
                  </a:cubicBezTo>
                  <a:cubicBezTo>
                    <a:pt x="47647" y="51525"/>
                    <a:pt x="47596" y="51456"/>
                    <a:pt x="47539" y="51390"/>
                  </a:cubicBezTo>
                  <a:close/>
                  <a:moveTo>
                    <a:pt x="31657" y="308"/>
                  </a:moveTo>
                  <a:cubicBezTo>
                    <a:pt x="42220" y="308"/>
                    <a:pt x="51565" y="5535"/>
                    <a:pt x="57245" y="13545"/>
                  </a:cubicBezTo>
                  <a:cubicBezTo>
                    <a:pt x="60872" y="18658"/>
                    <a:pt x="63004" y="24909"/>
                    <a:pt x="63004" y="31657"/>
                  </a:cubicBezTo>
                  <a:cubicBezTo>
                    <a:pt x="63004" y="31773"/>
                    <a:pt x="63004" y="31890"/>
                    <a:pt x="63000" y="32006"/>
                  </a:cubicBezTo>
                  <a:cubicBezTo>
                    <a:pt x="62863" y="44702"/>
                    <a:pt x="55177" y="55587"/>
                    <a:pt x="44219" y="60386"/>
                  </a:cubicBezTo>
                  <a:lnTo>
                    <a:pt x="44219" y="60387"/>
                  </a:lnTo>
                  <a:cubicBezTo>
                    <a:pt x="40374" y="62069"/>
                    <a:pt x="36125" y="63004"/>
                    <a:pt x="31658" y="63004"/>
                  </a:cubicBezTo>
                  <a:cubicBezTo>
                    <a:pt x="27623" y="63004"/>
                    <a:pt x="23766" y="62242"/>
                    <a:pt x="20223" y="60854"/>
                  </a:cubicBezTo>
                  <a:cubicBezTo>
                    <a:pt x="8565" y="56284"/>
                    <a:pt x="309" y="44935"/>
                    <a:pt x="309" y="31657"/>
                  </a:cubicBezTo>
                  <a:cubicBezTo>
                    <a:pt x="309" y="23576"/>
                    <a:pt x="3365" y="16209"/>
                    <a:pt x="8387" y="10651"/>
                  </a:cubicBezTo>
                  <a:cubicBezTo>
                    <a:pt x="8990" y="9983"/>
                    <a:pt x="9622" y="9341"/>
                    <a:pt x="10281" y="8727"/>
                  </a:cubicBezTo>
                  <a:cubicBezTo>
                    <a:pt x="15880" y="3505"/>
                    <a:pt x="23396" y="308"/>
                    <a:pt x="31657" y="308"/>
                  </a:cubicBezTo>
                  <a:close/>
                  <a:moveTo>
                    <a:pt x="31657" y="0"/>
                  </a:moveTo>
                  <a:cubicBezTo>
                    <a:pt x="29606" y="0"/>
                    <a:pt x="27555" y="197"/>
                    <a:pt x="25560" y="587"/>
                  </a:cubicBezTo>
                  <a:cubicBezTo>
                    <a:pt x="23614" y="967"/>
                    <a:pt x="21694" y="1534"/>
                    <a:pt x="19855" y="2273"/>
                  </a:cubicBezTo>
                  <a:cubicBezTo>
                    <a:pt x="18050" y="2997"/>
                    <a:pt x="16301" y="3898"/>
                    <a:pt x="14656" y="4948"/>
                  </a:cubicBezTo>
                  <a:cubicBezTo>
                    <a:pt x="13027" y="5985"/>
                    <a:pt x="11485" y="7181"/>
                    <a:pt x="10070" y="8500"/>
                  </a:cubicBezTo>
                  <a:cubicBezTo>
                    <a:pt x="9411" y="9113"/>
                    <a:pt x="8769" y="9767"/>
                    <a:pt x="8159" y="10444"/>
                  </a:cubicBezTo>
                  <a:cubicBezTo>
                    <a:pt x="6889" y="11848"/>
                    <a:pt x="5742" y="13374"/>
                    <a:pt x="4745" y="14978"/>
                  </a:cubicBezTo>
                  <a:cubicBezTo>
                    <a:pt x="3738" y="16600"/>
                    <a:pt x="2874" y="18323"/>
                    <a:pt x="2178" y="20095"/>
                  </a:cubicBezTo>
                  <a:cubicBezTo>
                    <a:pt x="1469" y="21901"/>
                    <a:pt x="925" y="23782"/>
                    <a:pt x="562" y="25689"/>
                  </a:cubicBezTo>
                  <a:cubicBezTo>
                    <a:pt x="189" y="27642"/>
                    <a:pt x="0" y="29650"/>
                    <a:pt x="0" y="31656"/>
                  </a:cubicBezTo>
                  <a:cubicBezTo>
                    <a:pt x="0" y="34937"/>
                    <a:pt x="500" y="38173"/>
                    <a:pt x="1487" y="41271"/>
                  </a:cubicBezTo>
                  <a:cubicBezTo>
                    <a:pt x="2440" y="44268"/>
                    <a:pt x="3839" y="47103"/>
                    <a:pt x="5639" y="49696"/>
                  </a:cubicBezTo>
                  <a:cubicBezTo>
                    <a:pt x="7417" y="52255"/>
                    <a:pt x="9557" y="54535"/>
                    <a:pt x="12001" y="56473"/>
                  </a:cubicBezTo>
                  <a:cubicBezTo>
                    <a:pt x="14464" y="58427"/>
                    <a:pt x="17193" y="59998"/>
                    <a:pt x="20108" y="61141"/>
                  </a:cubicBezTo>
                  <a:cubicBezTo>
                    <a:pt x="21912" y="61847"/>
                    <a:pt x="23791" y="62388"/>
                    <a:pt x="25696" y="62752"/>
                  </a:cubicBezTo>
                  <a:cubicBezTo>
                    <a:pt x="27646" y="63124"/>
                    <a:pt x="29653" y="63312"/>
                    <a:pt x="31655" y="63312"/>
                  </a:cubicBezTo>
                  <a:cubicBezTo>
                    <a:pt x="33871" y="63312"/>
                    <a:pt x="36083" y="63082"/>
                    <a:pt x="38233" y="62628"/>
                  </a:cubicBezTo>
                  <a:cubicBezTo>
                    <a:pt x="40325" y="62187"/>
                    <a:pt x="42380" y="61527"/>
                    <a:pt x="44340" y="60669"/>
                  </a:cubicBezTo>
                  <a:cubicBezTo>
                    <a:pt x="44350" y="60665"/>
                    <a:pt x="44359" y="60662"/>
                    <a:pt x="44366" y="60656"/>
                  </a:cubicBezTo>
                  <a:cubicBezTo>
                    <a:pt x="47102" y="59456"/>
                    <a:pt x="49653" y="57871"/>
                    <a:pt x="51952" y="55949"/>
                  </a:cubicBezTo>
                  <a:cubicBezTo>
                    <a:pt x="54244" y="54030"/>
                    <a:pt x="56252" y="51804"/>
                    <a:pt x="57921" y="49328"/>
                  </a:cubicBezTo>
                  <a:cubicBezTo>
                    <a:pt x="61377" y="44201"/>
                    <a:pt x="63239" y="38214"/>
                    <a:pt x="63305" y="32010"/>
                  </a:cubicBezTo>
                  <a:cubicBezTo>
                    <a:pt x="63308" y="31891"/>
                    <a:pt x="63308" y="31772"/>
                    <a:pt x="63308" y="31654"/>
                  </a:cubicBezTo>
                  <a:cubicBezTo>
                    <a:pt x="63308" y="28320"/>
                    <a:pt x="62792" y="25035"/>
                    <a:pt x="61774" y="21891"/>
                  </a:cubicBezTo>
                  <a:cubicBezTo>
                    <a:pt x="60788" y="18851"/>
                    <a:pt x="59348" y="15983"/>
                    <a:pt x="57492" y="13366"/>
                  </a:cubicBezTo>
                  <a:cubicBezTo>
                    <a:pt x="56062" y="11349"/>
                    <a:pt x="54396" y="9499"/>
                    <a:pt x="52536" y="7866"/>
                  </a:cubicBezTo>
                  <a:cubicBezTo>
                    <a:pt x="50670" y="6226"/>
                    <a:pt x="48613" y="4807"/>
                    <a:pt x="46423" y="3650"/>
                  </a:cubicBezTo>
                  <a:cubicBezTo>
                    <a:pt x="44195" y="2472"/>
                    <a:pt x="41826" y="1564"/>
                    <a:pt x="39384" y="952"/>
                  </a:cubicBezTo>
                  <a:cubicBezTo>
                    <a:pt x="36873" y="321"/>
                    <a:pt x="34273" y="0"/>
                    <a:pt x="316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44"/>
          <p:cNvSpPr txBox="1">
            <a:spLocks noGrp="1"/>
          </p:cNvSpPr>
          <p:nvPr>
            <p:ph type="title"/>
          </p:nvPr>
        </p:nvSpPr>
        <p:spPr>
          <a:xfrm>
            <a:off x="720000" y="695675"/>
            <a:ext cx="42063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a:latin typeface="+mj-lt"/>
              </a:rPr>
              <a:t>N</a:t>
            </a:r>
            <a:r>
              <a:rPr lang="en" sz="3000" b="1">
                <a:latin typeface="+mj-lt"/>
              </a:rPr>
              <a:t>ội dung bài học</a:t>
            </a:r>
            <a:endParaRPr sz="3000" b="1">
              <a:latin typeface="+mj-lt"/>
            </a:endParaRPr>
          </a:p>
        </p:txBody>
      </p:sp>
      <p:sp>
        <p:nvSpPr>
          <p:cNvPr id="1254" name="Google Shape;1254;p44"/>
          <p:cNvSpPr txBox="1">
            <a:spLocks noGrp="1"/>
          </p:cNvSpPr>
          <p:nvPr>
            <p:ph type="body" idx="1"/>
          </p:nvPr>
        </p:nvSpPr>
        <p:spPr>
          <a:xfrm>
            <a:off x="1144039" y="1486607"/>
            <a:ext cx="3860658" cy="710982"/>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273D40"/>
              </a:buClr>
              <a:buSzPts val="600"/>
              <a:buFont typeface="Arial"/>
              <a:buNone/>
            </a:pPr>
            <a:r>
              <a:rPr lang="en-US" sz="2500">
                <a:solidFill>
                  <a:schemeClr val="tx1"/>
                </a:solidFill>
                <a:latin typeface="+mj-lt"/>
              </a:rPr>
              <a:t>Cùng chơi Chuyền bóng</a:t>
            </a:r>
          </a:p>
        </p:txBody>
      </p:sp>
      <p:grpSp>
        <p:nvGrpSpPr>
          <p:cNvPr id="1255" name="Google Shape;1255;p44"/>
          <p:cNvGrpSpPr/>
          <p:nvPr/>
        </p:nvGrpSpPr>
        <p:grpSpPr>
          <a:xfrm>
            <a:off x="6125379" y="1765865"/>
            <a:ext cx="2123448" cy="3210118"/>
            <a:chOff x="5443500" y="497250"/>
            <a:chExt cx="1029950" cy="1557025"/>
          </a:xfrm>
        </p:grpSpPr>
        <p:sp>
          <p:nvSpPr>
            <p:cNvPr id="1256" name="Google Shape;1256;p44"/>
            <p:cNvSpPr/>
            <p:nvPr/>
          </p:nvSpPr>
          <p:spPr>
            <a:xfrm>
              <a:off x="5540125" y="1797900"/>
              <a:ext cx="781925" cy="256375"/>
            </a:xfrm>
            <a:custGeom>
              <a:avLst/>
              <a:gdLst/>
              <a:ahLst/>
              <a:cxnLst/>
              <a:rect l="l" t="t" r="r" b="b"/>
              <a:pathLst>
                <a:path w="31277" h="10255" extrusionOk="0">
                  <a:moveTo>
                    <a:pt x="15638" y="1"/>
                  </a:moveTo>
                  <a:cubicBezTo>
                    <a:pt x="11491" y="1"/>
                    <a:pt x="7513" y="540"/>
                    <a:pt x="4581" y="1503"/>
                  </a:cubicBezTo>
                  <a:cubicBezTo>
                    <a:pt x="1648" y="2464"/>
                    <a:pt x="0" y="3768"/>
                    <a:pt x="0" y="5128"/>
                  </a:cubicBezTo>
                  <a:cubicBezTo>
                    <a:pt x="0" y="6488"/>
                    <a:pt x="1648" y="7791"/>
                    <a:pt x="4581" y="8753"/>
                  </a:cubicBezTo>
                  <a:cubicBezTo>
                    <a:pt x="7513" y="9715"/>
                    <a:pt x="11491" y="10255"/>
                    <a:pt x="15638" y="10255"/>
                  </a:cubicBezTo>
                  <a:cubicBezTo>
                    <a:pt x="19786" y="10255"/>
                    <a:pt x="23763" y="9715"/>
                    <a:pt x="26696" y="8753"/>
                  </a:cubicBezTo>
                  <a:cubicBezTo>
                    <a:pt x="29629" y="7791"/>
                    <a:pt x="31277" y="6488"/>
                    <a:pt x="31277" y="5128"/>
                  </a:cubicBezTo>
                  <a:cubicBezTo>
                    <a:pt x="31277" y="3768"/>
                    <a:pt x="29629" y="2464"/>
                    <a:pt x="26696" y="1503"/>
                  </a:cubicBezTo>
                  <a:cubicBezTo>
                    <a:pt x="23763" y="540"/>
                    <a:pt x="19786" y="1"/>
                    <a:pt x="15638"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4"/>
            <p:cNvSpPr/>
            <p:nvPr/>
          </p:nvSpPr>
          <p:spPr>
            <a:xfrm>
              <a:off x="5631100" y="1324750"/>
              <a:ext cx="620775" cy="158850"/>
            </a:xfrm>
            <a:custGeom>
              <a:avLst/>
              <a:gdLst/>
              <a:ahLst/>
              <a:cxnLst/>
              <a:rect l="l" t="t" r="r" b="b"/>
              <a:pathLst>
                <a:path w="24831" h="6354" extrusionOk="0">
                  <a:moveTo>
                    <a:pt x="12677" y="1"/>
                  </a:moveTo>
                  <a:cubicBezTo>
                    <a:pt x="12657" y="258"/>
                    <a:pt x="12650" y="506"/>
                    <a:pt x="12647" y="748"/>
                  </a:cubicBezTo>
                  <a:cubicBezTo>
                    <a:pt x="18709" y="775"/>
                    <a:pt x="23588" y="1853"/>
                    <a:pt x="23588" y="3178"/>
                  </a:cubicBezTo>
                  <a:cubicBezTo>
                    <a:pt x="23588" y="4520"/>
                    <a:pt x="18585" y="5608"/>
                    <a:pt x="12416" y="5608"/>
                  </a:cubicBezTo>
                  <a:cubicBezTo>
                    <a:pt x="6244" y="5608"/>
                    <a:pt x="1245" y="4520"/>
                    <a:pt x="1245" y="3178"/>
                  </a:cubicBezTo>
                  <a:cubicBezTo>
                    <a:pt x="1245" y="1896"/>
                    <a:pt x="5808" y="846"/>
                    <a:pt x="11594" y="755"/>
                  </a:cubicBezTo>
                  <a:cubicBezTo>
                    <a:pt x="11595" y="513"/>
                    <a:pt x="11604" y="264"/>
                    <a:pt x="11622" y="8"/>
                  </a:cubicBezTo>
                  <a:lnTo>
                    <a:pt x="11622" y="8"/>
                  </a:lnTo>
                  <a:cubicBezTo>
                    <a:pt x="5135" y="112"/>
                    <a:pt x="1" y="1491"/>
                    <a:pt x="1" y="3178"/>
                  </a:cubicBezTo>
                  <a:cubicBezTo>
                    <a:pt x="1" y="4933"/>
                    <a:pt x="5559" y="6353"/>
                    <a:pt x="12418" y="6353"/>
                  </a:cubicBezTo>
                  <a:cubicBezTo>
                    <a:pt x="19132" y="6353"/>
                    <a:pt x="24604" y="4991"/>
                    <a:pt x="24825" y="3287"/>
                  </a:cubicBezTo>
                  <a:lnTo>
                    <a:pt x="24825" y="3280"/>
                  </a:lnTo>
                  <a:cubicBezTo>
                    <a:pt x="24825" y="3277"/>
                    <a:pt x="24826" y="3271"/>
                    <a:pt x="24826" y="3268"/>
                  </a:cubicBezTo>
                  <a:cubicBezTo>
                    <a:pt x="24829" y="3246"/>
                    <a:pt x="24829" y="3226"/>
                    <a:pt x="24830" y="3211"/>
                  </a:cubicBezTo>
                  <a:cubicBezTo>
                    <a:pt x="24831" y="3191"/>
                    <a:pt x="24831" y="3178"/>
                    <a:pt x="24831" y="3178"/>
                  </a:cubicBezTo>
                  <a:cubicBezTo>
                    <a:pt x="24831" y="1447"/>
                    <a:pt x="19413" y="37"/>
                    <a:pt x="126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4"/>
            <p:cNvSpPr/>
            <p:nvPr/>
          </p:nvSpPr>
          <p:spPr>
            <a:xfrm>
              <a:off x="5662275" y="1343450"/>
              <a:ext cx="558525" cy="121500"/>
            </a:xfrm>
            <a:custGeom>
              <a:avLst/>
              <a:gdLst/>
              <a:ahLst/>
              <a:cxnLst/>
              <a:rect l="l" t="t" r="r" b="b"/>
              <a:pathLst>
                <a:path w="22341" h="4860" extrusionOk="0">
                  <a:moveTo>
                    <a:pt x="11400" y="0"/>
                  </a:moveTo>
                  <a:cubicBezTo>
                    <a:pt x="11400" y="204"/>
                    <a:pt x="11404" y="401"/>
                    <a:pt x="11415" y="591"/>
                  </a:cubicBezTo>
                  <a:cubicBezTo>
                    <a:pt x="11428" y="901"/>
                    <a:pt x="11454" y="1193"/>
                    <a:pt x="11485" y="1458"/>
                  </a:cubicBezTo>
                  <a:cubicBezTo>
                    <a:pt x="11355" y="1422"/>
                    <a:pt x="11221" y="1401"/>
                    <a:pt x="11084" y="1401"/>
                  </a:cubicBezTo>
                  <a:cubicBezTo>
                    <a:pt x="10875" y="1401"/>
                    <a:pt x="10658" y="1449"/>
                    <a:pt x="10436" y="1563"/>
                  </a:cubicBezTo>
                  <a:cubicBezTo>
                    <a:pt x="10402" y="1276"/>
                    <a:pt x="10374" y="960"/>
                    <a:pt x="10360" y="625"/>
                  </a:cubicBezTo>
                  <a:cubicBezTo>
                    <a:pt x="10351" y="427"/>
                    <a:pt x="10346" y="220"/>
                    <a:pt x="10347" y="7"/>
                  </a:cubicBezTo>
                  <a:lnTo>
                    <a:pt x="10347" y="7"/>
                  </a:lnTo>
                  <a:cubicBezTo>
                    <a:pt x="4561" y="98"/>
                    <a:pt x="0" y="1146"/>
                    <a:pt x="0" y="2430"/>
                  </a:cubicBezTo>
                  <a:cubicBezTo>
                    <a:pt x="0" y="2632"/>
                    <a:pt x="113" y="2829"/>
                    <a:pt x="330" y="3020"/>
                  </a:cubicBezTo>
                  <a:cubicBezTo>
                    <a:pt x="1539" y="4077"/>
                    <a:pt x="5932" y="4860"/>
                    <a:pt x="11171" y="4860"/>
                  </a:cubicBezTo>
                  <a:cubicBezTo>
                    <a:pt x="16238" y="4860"/>
                    <a:pt x="20517" y="4125"/>
                    <a:pt x="21884" y="3118"/>
                  </a:cubicBezTo>
                  <a:cubicBezTo>
                    <a:pt x="22183" y="2901"/>
                    <a:pt x="22341" y="2670"/>
                    <a:pt x="22341" y="2430"/>
                  </a:cubicBezTo>
                  <a:cubicBezTo>
                    <a:pt x="22341" y="1105"/>
                    <a:pt x="17462" y="27"/>
                    <a:pt x="11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4"/>
            <p:cNvSpPr/>
            <p:nvPr/>
          </p:nvSpPr>
          <p:spPr>
            <a:xfrm>
              <a:off x="5626900" y="1404125"/>
              <a:ext cx="624825" cy="211550"/>
            </a:xfrm>
            <a:custGeom>
              <a:avLst/>
              <a:gdLst/>
              <a:ahLst/>
              <a:cxnLst/>
              <a:rect l="l" t="t" r="r" b="b"/>
              <a:pathLst>
                <a:path w="24993" h="8462" extrusionOk="0">
                  <a:moveTo>
                    <a:pt x="167" y="0"/>
                  </a:moveTo>
                  <a:lnTo>
                    <a:pt x="167" y="0"/>
                  </a:lnTo>
                  <a:cubicBezTo>
                    <a:pt x="0" y="439"/>
                    <a:pt x="165" y="2798"/>
                    <a:pt x="437" y="4400"/>
                  </a:cubicBezTo>
                  <a:cubicBezTo>
                    <a:pt x="564" y="5141"/>
                    <a:pt x="711" y="5716"/>
                    <a:pt x="860" y="5864"/>
                  </a:cubicBezTo>
                  <a:cubicBezTo>
                    <a:pt x="980" y="5985"/>
                    <a:pt x="1251" y="6215"/>
                    <a:pt x="1719" y="6492"/>
                  </a:cubicBezTo>
                  <a:cubicBezTo>
                    <a:pt x="3068" y="7289"/>
                    <a:pt x="6053" y="8462"/>
                    <a:pt x="11801" y="8462"/>
                  </a:cubicBezTo>
                  <a:cubicBezTo>
                    <a:pt x="17477" y="8462"/>
                    <a:pt x="21517" y="7390"/>
                    <a:pt x="23354" y="6559"/>
                  </a:cubicBezTo>
                  <a:cubicBezTo>
                    <a:pt x="24022" y="6256"/>
                    <a:pt x="24399" y="5985"/>
                    <a:pt x="24458" y="5809"/>
                  </a:cubicBezTo>
                  <a:cubicBezTo>
                    <a:pt x="24578" y="5450"/>
                    <a:pt x="24727" y="3772"/>
                    <a:pt x="24838" y="2312"/>
                  </a:cubicBezTo>
                  <a:cubicBezTo>
                    <a:pt x="24915" y="1311"/>
                    <a:pt x="24972" y="412"/>
                    <a:pt x="24992" y="109"/>
                  </a:cubicBezTo>
                  <a:lnTo>
                    <a:pt x="24992" y="109"/>
                  </a:lnTo>
                  <a:cubicBezTo>
                    <a:pt x="24769" y="1815"/>
                    <a:pt x="19299" y="3176"/>
                    <a:pt x="12584" y="3176"/>
                  </a:cubicBezTo>
                  <a:cubicBezTo>
                    <a:pt x="5726" y="3176"/>
                    <a:pt x="167" y="1756"/>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4"/>
            <p:cNvSpPr/>
            <p:nvPr/>
          </p:nvSpPr>
          <p:spPr>
            <a:xfrm>
              <a:off x="5669850" y="1566400"/>
              <a:ext cx="540950" cy="352775"/>
            </a:xfrm>
            <a:custGeom>
              <a:avLst/>
              <a:gdLst/>
              <a:ahLst/>
              <a:cxnLst/>
              <a:rect l="l" t="t" r="r" b="b"/>
              <a:pathLst>
                <a:path w="21638" h="14111" extrusionOk="0">
                  <a:moveTo>
                    <a:pt x="1" y="1"/>
                  </a:moveTo>
                  <a:lnTo>
                    <a:pt x="3085" y="12637"/>
                  </a:lnTo>
                  <a:cubicBezTo>
                    <a:pt x="3797" y="12926"/>
                    <a:pt x="4499" y="13164"/>
                    <a:pt x="5192" y="13359"/>
                  </a:cubicBezTo>
                  <a:cubicBezTo>
                    <a:pt x="7142" y="13909"/>
                    <a:pt x="8999" y="14110"/>
                    <a:pt x="10671" y="14110"/>
                  </a:cubicBezTo>
                  <a:cubicBezTo>
                    <a:pt x="15200" y="14110"/>
                    <a:pt x="18374" y="12637"/>
                    <a:pt x="18374" y="12637"/>
                  </a:cubicBezTo>
                  <a:lnTo>
                    <a:pt x="21327" y="1262"/>
                  </a:lnTo>
                  <a:lnTo>
                    <a:pt x="21638" y="70"/>
                  </a:lnTo>
                  <a:lnTo>
                    <a:pt x="21638" y="70"/>
                  </a:lnTo>
                  <a:cubicBezTo>
                    <a:pt x="19799" y="902"/>
                    <a:pt x="15759" y="1972"/>
                    <a:pt x="10084" y="1972"/>
                  </a:cubicBezTo>
                  <a:cubicBezTo>
                    <a:pt x="4335" y="1971"/>
                    <a:pt x="1350" y="79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4"/>
            <p:cNvSpPr/>
            <p:nvPr/>
          </p:nvSpPr>
          <p:spPr>
            <a:xfrm>
              <a:off x="5669850" y="1566400"/>
              <a:ext cx="540950" cy="334000"/>
            </a:xfrm>
            <a:custGeom>
              <a:avLst/>
              <a:gdLst/>
              <a:ahLst/>
              <a:cxnLst/>
              <a:rect l="l" t="t" r="r" b="b"/>
              <a:pathLst>
                <a:path w="21638" h="13360" extrusionOk="0">
                  <a:moveTo>
                    <a:pt x="1" y="1"/>
                  </a:moveTo>
                  <a:lnTo>
                    <a:pt x="3085" y="12637"/>
                  </a:lnTo>
                  <a:cubicBezTo>
                    <a:pt x="3797" y="12926"/>
                    <a:pt x="4499" y="13164"/>
                    <a:pt x="5192" y="13359"/>
                  </a:cubicBezTo>
                  <a:cubicBezTo>
                    <a:pt x="1671" y="8270"/>
                    <a:pt x="3393" y="4144"/>
                    <a:pt x="7354" y="4144"/>
                  </a:cubicBezTo>
                  <a:cubicBezTo>
                    <a:pt x="7719" y="4144"/>
                    <a:pt x="8103" y="4179"/>
                    <a:pt x="8504" y="4251"/>
                  </a:cubicBezTo>
                  <a:cubicBezTo>
                    <a:pt x="9001" y="4341"/>
                    <a:pt x="9529" y="4381"/>
                    <a:pt x="10079" y="4381"/>
                  </a:cubicBezTo>
                  <a:cubicBezTo>
                    <a:pt x="14386" y="4381"/>
                    <a:pt x="19964" y="1900"/>
                    <a:pt x="21327" y="1262"/>
                  </a:cubicBezTo>
                  <a:lnTo>
                    <a:pt x="21638" y="70"/>
                  </a:lnTo>
                  <a:lnTo>
                    <a:pt x="21638" y="70"/>
                  </a:lnTo>
                  <a:cubicBezTo>
                    <a:pt x="19799" y="902"/>
                    <a:pt x="15759" y="1972"/>
                    <a:pt x="10084" y="1972"/>
                  </a:cubicBezTo>
                  <a:cubicBezTo>
                    <a:pt x="4335" y="1971"/>
                    <a:pt x="1350" y="797"/>
                    <a:pt x="1"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4"/>
            <p:cNvSpPr/>
            <p:nvPr/>
          </p:nvSpPr>
          <p:spPr>
            <a:xfrm>
              <a:off x="5872875" y="1007225"/>
              <a:ext cx="164125" cy="375400"/>
            </a:xfrm>
            <a:custGeom>
              <a:avLst/>
              <a:gdLst/>
              <a:ahLst/>
              <a:cxnLst/>
              <a:rect l="l" t="t" r="r" b="b"/>
              <a:pathLst>
                <a:path w="6565" h="15016" extrusionOk="0">
                  <a:moveTo>
                    <a:pt x="2197" y="1"/>
                  </a:moveTo>
                  <a:cubicBezTo>
                    <a:pt x="2107" y="1093"/>
                    <a:pt x="2303" y="2190"/>
                    <a:pt x="2506" y="3337"/>
                  </a:cubicBezTo>
                  <a:cubicBezTo>
                    <a:pt x="2690" y="4375"/>
                    <a:pt x="2891" y="5485"/>
                    <a:pt x="2905" y="6727"/>
                  </a:cubicBezTo>
                  <a:cubicBezTo>
                    <a:pt x="2562" y="6301"/>
                    <a:pt x="2131" y="5914"/>
                    <a:pt x="1606" y="5569"/>
                  </a:cubicBezTo>
                  <a:cubicBezTo>
                    <a:pt x="1202" y="5304"/>
                    <a:pt x="807" y="5106"/>
                    <a:pt x="485" y="4965"/>
                  </a:cubicBezTo>
                  <a:cubicBezTo>
                    <a:pt x="361" y="5295"/>
                    <a:pt x="199" y="5607"/>
                    <a:pt x="0" y="5895"/>
                  </a:cubicBezTo>
                  <a:cubicBezTo>
                    <a:pt x="294" y="6021"/>
                    <a:pt x="673" y="6206"/>
                    <a:pt x="1055" y="6460"/>
                  </a:cubicBezTo>
                  <a:cubicBezTo>
                    <a:pt x="2056" y="7125"/>
                    <a:pt x="2623" y="7937"/>
                    <a:pt x="2742" y="8880"/>
                  </a:cubicBezTo>
                  <a:cubicBezTo>
                    <a:pt x="2652" y="9399"/>
                    <a:pt x="2527" y="9942"/>
                    <a:pt x="2351" y="10509"/>
                  </a:cubicBezTo>
                  <a:cubicBezTo>
                    <a:pt x="2121" y="11255"/>
                    <a:pt x="2001" y="12004"/>
                    <a:pt x="1952" y="12712"/>
                  </a:cubicBezTo>
                  <a:cubicBezTo>
                    <a:pt x="1934" y="12967"/>
                    <a:pt x="1925" y="13217"/>
                    <a:pt x="1924" y="13459"/>
                  </a:cubicBezTo>
                  <a:cubicBezTo>
                    <a:pt x="1922" y="14028"/>
                    <a:pt x="1960" y="14556"/>
                    <a:pt x="2013" y="15015"/>
                  </a:cubicBezTo>
                  <a:cubicBezTo>
                    <a:pt x="2234" y="14901"/>
                    <a:pt x="2450" y="14853"/>
                    <a:pt x="2659" y="14853"/>
                  </a:cubicBezTo>
                  <a:cubicBezTo>
                    <a:pt x="2797" y="14853"/>
                    <a:pt x="2932" y="14874"/>
                    <a:pt x="3062" y="14911"/>
                  </a:cubicBezTo>
                  <a:cubicBezTo>
                    <a:pt x="3013" y="14481"/>
                    <a:pt x="2976" y="13986"/>
                    <a:pt x="2979" y="13453"/>
                  </a:cubicBezTo>
                  <a:cubicBezTo>
                    <a:pt x="2980" y="13210"/>
                    <a:pt x="2987" y="12963"/>
                    <a:pt x="3007" y="12705"/>
                  </a:cubicBezTo>
                  <a:cubicBezTo>
                    <a:pt x="3054" y="12094"/>
                    <a:pt x="3160" y="11453"/>
                    <a:pt x="3353" y="10821"/>
                  </a:cubicBezTo>
                  <a:cubicBezTo>
                    <a:pt x="3785" y="9429"/>
                    <a:pt x="3946" y="8194"/>
                    <a:pt x="3960" y="7066"/>
                  </a:cubicBezTo>
                  <a:cubicBezTo>
                    <a:pt x="4127" y="5750"/>
                    <a:pt x="5707" y="5460"/>
                    <a:pt x="6564" y="5399"/>
                  </a:cubicBezTo>
                  <a:cubicBezTo>
                    <a:pt x="6403" y="5083"/>
                    <a:pt x="6282" y="4738"/>
                    <a:pt x="6205" y="4372"/>
                  </a:cubicBezTo>
                  <a:cubicBezTo>
                    <a:pt x="5420" y="4458"/>
                    <a:pt x="4526" y="4709"/>
                    <a:pt x="3866" y="5240"/>
                  </a:cubicBezTo>
                  <a:cubicBezTo>
                    <a:pt x="3783" y="4506"/>
                    <a:pt x="3661" y="3817"/>
                    <a:pt x="3540" y="3153"/>
                  </a:cubicBezTo>
                  <a:cubicBezTo>
                    <a:pt x="3339" y="2018"/>
                    <a:pt x="3157" y="1009"/>
                    <a:pt x="3246" y="40"/>
                  </a:cubicBezTo>
                  <a:lnTo>
                    <a:pt x="3246" y="40"/>
                  </a:lnTo>
                  <a:cubicBezTo>
                    <a:pt x="2979" y="89"/>
                    <a:pt x="2812" y="90"/>
                    <a:pt x="2799" y="90"/>
                  </a:cubicBezTo>
                  <a:cubicBezTo>
                    <a:pt x="2798" y="90"/>
                    <a:pt x="2798" y="90"/>
                    <a:pt x="2798" y="90"/>
                  </a:cubicBezTo>
                  <a:cubicBezTo>
                    <a:pt x="2593" y="70"/>
                    <a:pt x="2392" y="40"/>
                    <a:pt x="2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4"/>
            <p:cNvSpPr/>
            <p:nvPr/>
          </p:nvSpPr>
          <p:spPr>
            <a:xfrm>
              <a:off x="5778050" y="504950"/>
              <a:ext cx="309100" cy="504450"/>
            </a:xfrm>
            <a:custGeom>
              <a:avLst/>
              <a:gdLst/>
              <a:ahLst/>
              <a:cxnLst/>
              <a:rect l="l" t="t" r="r" b="b"/>
              <a:pathLst>
                <a:path w="12364" h="20178" extrusionOk="0">
                  <a:moveTo>
                    <a:pt x="4151" y="1"/>
                  </a:moveTo>
                  <a:cubicBezTo>
                    <a:pt x="4151" y="1"/>
                    <a:pt x="3784" y="1774"/>
                    <a:pt x="2580" y="3852"/>
                  </a:cubicBezTo>
                  <a:cubicBezTo>
                    <a:pt x="1" y="8294"/>
                    <a:pt x="298" y="16042"/>
                    <a:pt x="3794" y="19003"/>
                  </a:cubicBezTo>
                  <a:cubicBezTo>
                    <a:pt x="4422" y="19535"/>
                    <a:pt x="5153" y="19912"/>
                    <a:pt x="5990" y="20088"/>
                  </a:cubicBezTo>
                  <a:cubicBezTo>
                    <a:pt x="6185" y="20128"/>
                    <a:pt x="6386" y="20159"/>
                    <a:pt x="6591" y="20178"/>
                  </a:cubicBezTo>
                  <a:cubicBezTo>
                    <a:pt x="6591" y="20178"/>
                    <a:pt x="6592" y="20178"/>
                    <a:pt x="6594" y="20178"/>
                  </a:cubicBezTo>
                  <a:cubicBezTo>
                    <a:pt x="6618" y="20178"/>
                    <a:pt x="6783" y="20176"/>
                    <a:pt x="7039" y="20128"/>
                  </a:cubicBezTo>
                  <a:cubicBezTo>
                    <a:pt x="8189" y="19921"/>
                    <a:pt x="11205" y="18820"/>
                    <a:pt x="12050" y="13018"/>
                  </a:cubicBezTo>
                  <a:cubicBezTo>
                    <a:pt x="12363" y="10862"/>
                    <a:pt x="11784" y="8832"/>
                    <a:pt x="10816" y="7045"/>
                  </a:cubicBezTo>
                  <a:cubicBezTo>
                    <a:pt x="8550" y="2853"/>
                    <a:pt x="4151" y="1"/>
                    <a:pt x="4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4"/>
            <p:cNvSpPr/>
            <p:nvPr/>
          </p:nvSpPr>
          <p:spPr>
            <a:xfrm>
              <a:off x="5451725" y="981000"/>
              <a:ext cx="442950" cy="244000"/>
            </a:xfrm>
            <a:custGeom>
              <a:avLst/>
              <a:gdLst/>
              <a:ahLst/>
              <a:cxnLst/>
              <a:rect l="l" t="t" r="r" b="b"/>
              <a:pathLst>
                <a:path w="17718" h="9760" extrusionOk="0">
                  <a:moveTo>
                    <a:pt x="10259" y="1"/>
                  </a:moveTo>
                  <a:cubicBezTo>
                    <a:pt x="5216" y="1"/>
                    <a:pt x="1048" y="5241"/>
                    <a:pt x="169" y="6426"/>
                  </a:cubicBezTo>
                  <a:cubicBezTo>
                    <a:pt x="59" y="6575"/>
                    <a:pt x="0" y="6661"/>
                    <a:pt x="0" y="6661"/>
                  </a:cubicBezTo>
                  <a:cubicBezTo>
                    <a:pt x="0" y="6661"/>
                    <a:pt x="1531" y="7020"/>
                    <a:pt x="3307" y="8115"/>
                  </a:cubicBezTo>
                  <a:cubicBezTo>
                    <a:pt x="5062" y="9196"/>
                    <a:pt x="7447" y="9759"/>
                    <a:pt x="9765" y="9759"/>
                  </a:cubicBezTo>
                  <a:cubicBezTo>
                    <a:pt x="12704" y="9759"/>
                    <a:pt x="15538" y="8852"/>
                    <a:pt x="16846" y="6944"/>
                  </a:cubicBezTo>
                  <a:cubicBezTo>
                    <a:pt x="16958" y="6783"/>
                    <a:pt x="17057" y="6613"/>
                    <a:pt x="17147" y="6435"/>
                  </a:cubicBezTo>
                  <a:cubicBezTo>
                    <a:pt x="17216" y="6297"/>
                    <a:pt x="17278" y="6156"/>
                    <a:pt x="17331" y="6012"/>
                  </a:cubicBezTo>
                  <a:cubicBezTo>
                    <a:pt x="17447" y="5697"/>
                    <a:pt x="17527" y="5362"/>
                    <a:pt x="17568" y="5005"/>
                  </a:cubicBezTo>
                  <a:cubicBezTo>
                    <a:pt x="17568" y="5005"/>
                    <a:pt x="17717" y="1182"/>
                    <a:pt x="11479" y="105"/>
                  </a:cubicBezTo>
                  <a:cubicBezTo>
                    <a:pt x="11067" y="34"/>
                    <a:pt x="10660" y="1"/>
                    <a:pt x="10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4"/>
            <p:cNvSpPr/>
            <p:nvPr/>
          </p:nvSpPr>
          <p:spPr>
            <a:xfrm>
              <a:off x="6026250" y="980975"/>
              <a:ext cx="439225" cy="244025"/>
            </a:xfrm>
            <a:custGeom>
              <a:avLst/>
              <a:gdLst/>
              <a:ahLst/>
              <a:cxnLst/>
              <a:rect l="l" t="t" r="r" b="b"/>
              <a:pathLst>
                <a:path w="17569" h="9761" extrusionOk="0">
                  <a:moveTo>
                    <a:pt x="7308" y="1"/>
                  </a:moveTo>
                  <a:cubicBezTo>
                    <a:pt x="6907" y="1"/>
                    <a:pt x="6500" y="34"/>
                    <a:pt x="6089" y="105"/>
                  </a:cubicBezTo>
                  <a:cubicBezTo>
                    <a:pt x="523" y="1064"/>
                    <a:pt x="45" y="4214"/>
                    <a:pt x="5" y="4880"/>
                  </a:cubicBezTo>
                  <a:cubicBezTo>
                    <a:pt x="1" y="4961"/>
                    <a:pt x="2" y="5005"/>
                    <a:pt x="2" y="5005"/>
                  </a:cubicBezTo>
                  <a:cubicBezTo>
                    <a:pt x="17" y="5145"/>
                    <a:pt x="39" y="5283"/>
                    <a:pt x="70" y="5418"/>
                  </a:cubicBezTo>
                  <a:cubicBezTo>
                    <a:pt x="147" y="5783"/>
                    <a:pt x="267" y="6127"/>
                    <a:pt x="429" y="6444"/>
                  </a:cubicBezTo>
                  <a:cubicBezTo>
                    <a:pt x="1560" y="8695"/>
                    <a:pt x="4621" y="9761"/>
                    <a:pt x="7808" y="9761"/>
                  </a:cubicBezTo>
                  <a:cubicBezTo>
                    <a:pt x="10125" y="9761"/>
                    <a:pt x="12508" y="9197"/>
                    <a:pt x="14264" y="8116"/>
                  </a:cubicBezTo>
                  <a:cubicBezTo>
                    <a:pt x="16039" y="7022"/>
                    <a:pt x="17569" y="6662"/>
                    <a:pt x="17569" y="6662"/>
                  </a:cubicBezTo>
                  <a:cubicBezTo>
                    <a:pt x="17569" y="6662"/>
                    <a:pt x="17464" y="6510"/>
                    <a:pt x="17267" y="6252"/>
                  </a:cubicBezTo>
                  <a:cubicBezTo>
                    <a:pt x="16164" y="4803"/>
                    <a:pt x="12138" y="1"/>
                    <a:pt x="7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4"/>
            <p:cNvSpPr/>
            <p:nvPr/>
          </p:nvSpPr>
          <p:spPr>
            <a:xfrm>
              <a:off x="5864050" y="1377675"/>
              <a:ext cx="162250" cy="44725"/>
            </a:xfrm>
            <a:custGeom>
              <a:avLst/>
              <a:gdLst/>
              <a:ahLst/>
              <a:cxnLst/>
              <a:rect l="l" t="t" r="r" b="b"/>
              <a:pathLst>
                <a:path w="6490" h="1789" fill="none" extrusionOk="0">
                  <a:moveTo>
                    <a:pt x="1" y="1552"/>
                  </a:moveTo>
                  <a:cubicBezTo>
                    <a:pt x="157" y="643"/>
                    <a:pt x="987" y="643"/>
                    <a:pt x="1461" y="1060"/>
                  </a:cubicBezTo>
                  <a:cubicBezTo>
                    <a:pt x="1765" y="621"/>
                    <a:pt x="2057" y="320"/>
                    <a:pt x="2366" y="194"/>
                  </a:cubicBezTo>
                  <a:cubicBezTo>
                    <a:pt x="2639" y="85"/>
                    <a:pt x="3168" y="0"/>
                    <a:pt x="3415" y="88"/>
                  </a:cubicBezTo>
                  <a:cubicBezTo>
                    <a:pt x="4031" y="258"/>
                    <a:pt x="4556" y="767"/>
                    <a:pt x="4896" y="1060"/>
                  </a:cubicBezTo>
                  <a:cubicBezTo>
                    <a:pt x="6131" y="52"/>
                    <a:pt x="6490" y="1788"/>
                    <a:pt x="6490" y="1788"/>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4"/>
            <p:cNvSpPr/>
            <p:nvPr/>
          </p:nvSpPr>
          <p:spPr>
            <a:xfrm>
              <a:off x="5969300" y="735000"/>
              <a:ext cx="27375" cy="18200"/>
            </a:xfrm>
            <a:custGeom>
              <a:avLst/>
              <a:gdLst/>
              <a:ahLst/>
              <a:cxnLst/>
              <a:rect l="l" t="t" r="r" b="b"/>
              <a:pathLst>
                <a:path w="1095" h="728" fill="none" extrusionOk="0">
                  <a:moveTo>
                    <a:pt x="1095" y="445"/>
                  </a:moveTo>
                  <a:cubicBezTo>
                    <a:pt x="1095" y="445"/>
                    <a:pt x="340" y="727"/>
                    <a:pt x="0" y="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4"/>
            <p:cNvSpPr/>
            <p:nvPr/>
          </p:nvSpPr>
          <p:spPr>
            <a:xfrm>
              <a:off x="5871925" y="748825"/>
              <a:ext cx="21075" cy="20725"/>
            </a:xfrm>
            <a:custGeom>
              <a:avLst/>
              <a:gdLst/>
              <a:ahLst/>
              <a:cxnLst/>
              <a:rect l="l" t="t" r="r" b="b"/>
              <a:pathLst>
                <a:path w="843" h="829" fill="none" extrusionOk="0">
                  <a:moveTo>
                    <a:pt x="1" y="828"/>
                  </a:moveTo>
                  <a:cubicBezTo>
                    <a:pt x="1" y="828"/>
                    <a:pt x="807" y="801"/>
                    <a:pt x="843" y="0"/>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4"/>
            <p:cNvSpPr/>
            <p:nvPr/>
          </p:nvSpPr>
          <p:spPr>
            <a:xfrm>
              <a:off x="5889850" y="744075"/>
              <a:ext cx="86850" cy="44050"/>
            </a:xfrm>
            <a:custGeom>
              <a:avLst/>
              <a:gdLst/>
              <a:ahLst/>
              <a:cxnLst/>
              <a:rect l="l" t="t" r="r" b="b"/>
              <a:pathLst>
                <a:path w="3474" h="1762" fill="none" extrusionOk="0">
                  <a:moveTo>
                    <a:pt x="3474" y="1"/>
                  </a:moveTo>
                  <a:cubicBezTo>
                    <a:pt x="3308" y="426"/>
                    <a:pt x="2834" y="1377"/>
                    <a:pt x="1812" y="1578"/>
                  </a:cubicBezTo>
                  <a:cubicBezTo>
                    <a:pt x="882" y="1761"/>
                    <a:pt x="279" y="1060"/>
                    <a:pt x="0" y="624"/>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4"/>
            <p:cNvSpPr/>
            <p:nvPr/>
          </p:nvSpPr>
          <p:spPr>
            <a:xfrm>
              <a:off x="5920150" y="797375"/>
              <a:ext cx="22825" cy="11125"/>
            </a:xfrm>
            <a:custGeom>
              <a:avLst/>
              <a:gdLst/>
              <a:ahLst/>
              <a:cxnLst/>
              <a:rect l="l" t="t" r="r" b="b"/>
              <a:pathLst>
                <a:path w="913" h="445" fill="none" extrusionOk="0">
                  <a:moveTo>
                    <a:pt x="913" y="1"/>
                  </a:moveTo>
                  <a:cubicBezTo>
                    <a:pt x="913" y="1"/>
                    <a:pt x="495" y="444"/>
                    <a:pt x="1" y="72"/>
                  </a:cubicBez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4"/>
            <p:cNvSpPr/>
            <p:nvPr/>
          </p:nvSpPr>
          <p:spPr>
            <a:xfrm>
              <a:off x="5901500" y="718375"/>
              <a:ext cx="42075" cy="16325"/>
            </a:xfrm>
            <a:custGeom>
              <a:avLst/>
              <a:gdLst/>
              <a:ahLst/>
              <a:cxnLst/>
              <a:rect l="l" t="t" r="r" b="b"/>
              <a:pathLst>
                <a:path w="1683" h="653" extrusionOk="0">
                  <a:moveTo>
                    <a:pt x="937" y="0"/>
                  </a:moveTo>
                  <a:cubicBezTo>
                    <a:pt x="899" y="0"/>
                    <a:pt x="861" y="1"/>
                    <a:pt x="823" y="3"/>
                  </a:cubicBezTo>
                  <a:cubicBezTo>
                    <a:pt x="365" y="29"/>
                    <a:pt x="0" y="194"/>
                    <a:pt x="8" y="372"/>
                  </a:cubicBezTo>
                  <a:cubicBezTo>
                    <a:pt x="17" y="535"/>
                    <a:pt x="340" y="653"/>
                    <a:pt x="747" y="653"/>
                  </a:cubicBezTo>
                  <a:cubicBezTo>
                    <a:pt x="783" y="653"/>
                    <a:pt x="820" y="652"/>
                    <a:pt x="857" y="650"/>
                  </a:cubicBezTo>
                  <a:cubicBezTo>
                    <a:pt x="1318" y="623"/>
                    <a:pt x="1683" y="459"/>
                    <a:pt x="1672" y="281"/>
                  </a:cubicBezTo>
                  <a:cubicBezTo>
                    <a:pt x="1665" y="119"/>
                    <a:pt x="1344"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4"/>
            <p:cNvSpPr/>
            <p:nvPr/>
          </p:nvSpPr>
          <p:spPr>
            <a:xfrm>
              <a:off x="5637825" y="1461900"/>
              <a:ext cx="610050" cy="153775"/>
            </a:xfrm>
            <a:custGeom>
              <a:avLst/>
              <a:gdLst/>
              <a:ahLst/>
              <a:cxnLst/>
              <a:rect l="l" t="t" r="r" b="b"/>
              <a:pathLst>
                <a:path w="24402" h="6151" extrusionOk="0">
                  <a:moveTo>
                    <a:pt x="24401" y="1"/>
                  </a:moveTo>
                  <a:lnTo>
                    <a:pt x="24401" y="1"/>
                  </a:lnTo>
                  <a:cubicBezTo>
                    <a:pt x="22692" y="1552"/>
                    <a:pt x="18801" y="4127"/>
                    <a:pt x="11831" y="4127"/>
                  </a:cubicBezTo>
                  <a:cubicBezTo>
                    <a:pt x="8585" y="4127"/>
                    <a:pt x="4672" y="3568"/>
                    <a:pt x="0" y="2089"/>
                  </a:cubicBezTo>
                  <a:lnTo>
                    <a:pt x="0" y="2089"/>
                  </a:lnTo>
                  <a:cubicBezTo>
                    <a:pt x="127" y="2830"/>
                    <a:pt x="274" y="3405"/>
                    <a:pt x="423" y="3553"/>
                  </a:cubicBezTo>
                  <a:cubicBezTo>
                    <a:pt x="543" y="3674"/>
                    <a:pt x="814" y="3904"/>
                    <a:pt x="1282" y="4181"/>
                  </a:cubicBezTo>
                  <a:cubicBezTo>
                    <a:pt x="2631" y="4978"/>
                    <a:pt x="5616" y="6151"/>
                    <a:pt x="11364" y="6151"/>
                  </a:cubicBezTo>
                  <a:cubicBezTo>
                    <a:pt x="17040" y="6151"/>
                    <a:pt x="21080" y="5079"/>
                    <a:pt x="22917" y="4248"/>
                  </a:cubicBezTo>
                  <a:cubicBezTo>
                    <a:pt x="23585" y="3945"/>
                    <a:pt x="23962" y="3674"/>
                    <a:pt x="24021" y="3498"/>
                  </a:cubicBezTo>
                  <a:cubicBezTo>
                    <a:pt x="24141" y="3139"/>
                    <a:pt x="24290" y="1461"/>
                    <a:pt x="24401"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4"/>
            <p:cNvSpPr/>
            <p:nvPr/>
          </p:nvSpPr>
          <p:spPr>
            <a:xfrm>
              <a:off x="6026250" y="1064200"/>
              <a:ext cx="439225" cy="160800"/>
            </a:xfrm>
            <a:custGeom>
              <a:avLst/>
              <a:gdLst/>
              <a:ahLst/>
              <a:cxnLst/>
              <a:rect l="l" t="t" r="r" b="b"/>
              <a:pathLst>
                <a:path w="17569" h="6432" extrusionOk="0">
                  <a:moveTo>
                    <a:pt x="6074" y="1"/>
                  </a:moveTo>
                  <a:cubicBezTo>
                    <a:pt x="3936" y="1"/>
                    <a:pt x="1825" y="424"/>
                    <a:pt x="5" y="1551"/>
                  </a:cubicBezTo>
                  <a:cubicBezTo>
                    <a:pt x="1" y="1632"/>
                    <a:pt x="2" y="1676"/>
                    <a:pt x="2" y="1676"/>
                  </a:cubicBezTo>
                  <a:cubicBezTo>
                    <a:pt x="17" y="1816"/>
                    <a:pt x="39" y="1954"/>
                    <a:pt x="70" y="2089"/>
                  </a:cubicBezTo>
                  <a:cubicBezTo>
                    <a:pt x="147" y="2454"/>
                    <a:pt x="267" y="2798"/>
                    <a:pt x="429" y="3115"/>
                  </a:cubicBezTo>
                  <a:cubicBezTo>
                    <a:pt x="1560" y="5366"/>
                    <a:pt x="4621" y="6432"/>
                    <a:pt x="7808" y="6432"/>
                  </a:cubicBezTo>
                  <a:cubicBezTo>
                    <a:pt x="10125" y="6432"/>
                    <a:pt x="12508" y="5868"/>
                    <a:pt x="14264" y="4787"/>
                  </a:cubicBezTo>
                  <a:cubicBezTo>
                    <a:pt x="16039" y="3693"/>
                    <a:pt x="17569" y="3333"/>
                    <a:pt x="17569" y="3333"/>
                  </a:cubicBezTo>
                  <a:cubicBezTo>
                    <a:pt x="17569" y="3333"/>
                    <a:pt x="17464" y="3181"/>
                    <a:pt x="17267" y="2923"/>
                  </a:cubicBezTo>
                  <a:cubicBezTo>
                    <a:pt x="14973" y="1788"/>
                    <a:pt x="10469" y="1"/>
                    <a:pt x="6074"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4"/>
            <p:cNvSpPr/>
            <p:nvPr/>
          </p:nvSpPr>
          <p:spPr>
            <a:xfrm>
              <a:off x="5451725" y="1089525"/>
              <a:ext cx="428675" cy="135475"/>
            </a:xfrm>
            <a:custGeom>
              <a:avLst/>
              <a:gdLst/>
              <a:ahLst/>
              <a:cxnLst/>
              <a:rect l="l" t="t" r="r" b="b"/>
              <a:pathLst>
                <a:path w="17147" h="5419" extrusionOk="0">
                  <a:moveTo>
                    <a:pt x="11139" y="1"/>
                  </a:moveTo>
                  <a:cubicBezTo>
                    <a:pt x="8622" y="1"/>
                    <a:pt x="5096" y="526"/>
                    <a:pt x="170" y="2085"/>
                  </a:cubicBezTo>
                  <a:cubicBezTo>
                    <a:pt x="59" y="2234"/>
                    <a:pt x="0" y="2320"/>
                    <a:pt x="0" y="2320"/>
                  </a:cubicBezTo>
                  <a:cubicBezTo>
                    <a:pt x="0" y="2320"/>
                    <a:pt x="1531" y="2679"/>
                    <a:pt x="3307" y="3774"/>
                  </a:cubicBezTo>
                  <a:cubicBezTo>
                    <a:pt x="5062" y="4855"/>
                    <a:pt x="7447" y="5418"/>
                    <a:pt x="9765" y="5418"/>
                  </a:cubicBezTo>
                  <a:cubicBezTo>
                    <a:pt x="12704" y="5418"/>
                    <a:pt x="15538" y="4511"/>
                    <a:pt x="16846" y="2603"/>
                  </a:cubicBezTo>
                  <a:cubicBezTo>
                    <a:pt x="16958" y="2442"/>
                    <a:pt x="17057" y="2272"/>
                    <a:pt x="17147" y="2094"/>
                  </a:cubicBezTo>
                  <a:cubicBezTo>
                    <a:pt x="16832" y="1584"/>
                    <a:pt x="15507" y="1"/>
                    <a:pt x="11139"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4"/>
            <p:cNvSpPr/>
            <p:nvPr/>
          </p:nvSpPr>
          <p:spPr>
            <a:xfrm>
              <a:off x="5872900" y="681075"/>
              <a:ext cx="214250" cy="328325"/>
            </a:xfrm>
            <a:custGeom>
              <a:avLst/>
              <a:gdLst/>
              <a:ahLst/>
              <a:cxnLst/>
              <a:rect l="l" t="t" r="r" b="b"/>
              <a:pathLst>
                <a:path w="8570" h="13133" extrusionOk="0">
                  <a:moveTo>
                    <a:pt x="7022" y="0"/>
                  </a:moveTo>
                  <a:lnTo>
                    <a:pt x="7022" y="0"/>
                  </a:lnTo>
                  <a:cubicBezTo>
                    <a:pt x="7621" y="4579"/>
                    <a:pt x="7256" y="11364"/>
                    <a:pt x="0" y="11958"/>
                  </a:cubicBezTo>
                  <a:cubicBezTo>
                    <a:pt x="628" y="12490"/>
                    <a:pt x="1359" y="12867"/>
                    <a:pt x="2196" y="13043"/>
                  </a:cubicBezTo>
                  <a:cubicBezTo>
                    <a:pt x="2391" y="13083"/>
                    <a:pt x="2592" y="13114"/>
                    <a:pt x="2797" y="13133"/>
                  </a:cubicBezTo>
                  <a:cubicBezTo>
                    <a:pt x="2797" y="13133"/>
                    <a:pt x="2798" y="13133"/>
                    <a:pt x="2800" y="13133"/>
                  </a:cubicBezTo>
                  <a:cubicBezTo>
                    <a:pt x="2824" y="13133"/>
                    <a:pt x="2989" y="13131"/>
                    <a:pt x="3245" y="13083"/>
                  </a:cubicBezTo>
                  <a:cubicBezTo>
                    <a:pt x="4395" y="12876"/>
                    <a:pt x="7411" y="11775"/>
                    <a:pt x="8256" y="5973"/>
                  </a:cubicBezTo>
                  <a:cubicBezTo>
                    <a:pt x="8569" y="3817"/>
                    <a:pt x="7990" y="1787"/>
                    <a:pt x="7022" y="0"/>
                  </a:cubicBezTo>
                  <a:close/>
                </a:path>
              </a:pathLst>
            </a:custGeom>
            <a:solidFill>
              <a:srgbClr val="529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4"/>
            <p:cNvSpPr/>
            <p:nvPr/>
          </p:nvSpPr>
          <p:spPr>
            <a:xfrm>
              <a:off x="5947325" y="1343450"/>
              <a:ext cx="273475" cy="77950"/>
            </a:xfrm>
            <a:custGeom>
              <a:avLst/>
              <a:gdLst/>
              <a:ahLst/>
              <a:cxnLst/>
              <a:rect l="l" t="t" r="r" b="b"/>
              <a:pathLst>
                <a:path w="10939" h="3118" extrusionOk="0">
                  <a:moveTo>
                    <a:pt x="1" y="0"/>
                  </a:moveTo>
                  <a:cubicBezTo>
                    <a:pt x="1" y="204"/>
                    <a:pt x="3" y="401"/>
                    <a:pt x="14" y="591"/>
                  </a:cubicBezTo>
                  <a:cubicBezTo>
                    <a:pt x="98" y="590"/>
                    <a:pt x="182" y="589"/>
                    <a:pt x="265" y="589"/>
                  </a:cubicBezTo>
                  <a:cubicBezTo>
                    <a:pt x="6305" y="589"/>
                    <a:pt x="9991" y="2806"/>
                    <a:pt x="10482" y="3118"/>
                  </a:cubicBezTo>
                  <a:cubicBezTo>
                    <a:pt x="10781" y="2901"/>
                    <a:pt x="10939" y="2670"/>
                    <a:pt x="10939" y="2430"/>
                  </a:cubicBezTo>
                  <a:cubicBezTo>
                    <a:pt x="10939" y="1104"/>
                    <a:pt x="6060" y="26"/>
                    <a:pt x="1" y="0"/>
                  </a:cubicBezTo>
                  <a:close/>
                </a:path>
              </a:pathLst>
            </a:custGeom>
            <a:solidFill>
              <a:srgbClr val="825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4"/>
            <p:cNvSpPr/>
            <p:nvPr/>
          </p:nvSpPr>
          <p:spPr>
            <a:xfrm>
              <a:off x="5662275" y="1343625"/>
              <a:ext cx="259075" cy="75325"/>
            </a:xfrm>
            <a:custGeom>
              <a:avLst/>
              <a:gdLst/>
              <a:ahLst/>
              <a:cxnLst/>
              <a:rect l="l" t="t" r="r" b="b"/>
              <a:pathLst>
                <a:path w="10363" h="3013" extrusionOk="0">
                  <a:moveTo>
                    <a:pt x="10348" y="0"/>
                  </a:moveTo>
                  <a:cubicBezTo>
                    <a:pt x="4561" y="91"/>
                    <a:pt x="0" y="1139"/>
                    <a:pt x="0" y="2423"/>
                  </a:cubicBezTo>
                  <a:cubicBezTo>
                    <a:pt x="0" y="2625"/>
                    <a:pt x="113" y="2822"/>
                    <a:pt x="330" y="3013"/>
                  </a:cubicBezTo>
                  <a:cubicBezTo>
                    <a:pt x="4098" y="1438"/>
                    <a:pt x="7466" y="768"/>
                    <a:pt x="10362" y="618"/>
                  </a:cubicBezTo>
                  <a:cubicBezTo>
                    <a:pt x="10352" y="420"/>
                    <a:pt x="10347" y="213"/>
                    <a:pt x="10348" y="0"/>
                  </a:cubicBezTo>
                  <a:close/>
                </a:path>
              </a:pathLst>
            </a:custGeom>
            <a:solidFill>
              <a:srgbClr val="825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4"/>
            <p:cNvSpPr/>
            <p:nvPr/>
          </p:nvSpPr>
          <p:spPr>
            <a:xfrm>
              <a:off x="5443500" y="497250"/>
              <a:ext cx="1029950" cy="1429625"/>
            </a:xfrm>
            <a:custGeom>
              <a:avLst/>
              <a:gdLst/>
              <a:ahLst/>
              <a:cxnLst/>
              <a:rect l="l" t="t" r="r" b="b"/>
              <a:pathLst>
                <a:path w="41198" h="57185" extrusionOk="0">
                  <a:moveTo>
                    <a:pt x="17531" y="307"/>
                  </a:moveTo>
                  <a:cubicBezTo>
                    <a:pt x="17531" y="307"/>
                    <a:pt x="21932" y="3159"/>
                    <a:pt x="24197" y="7352"/>
                  </a:cubicBezTo>
                  <a:cubicBezTo>
                    <a:pt x="25165" y="9138"/>
                    <a:pt x="25744" y="11169"/>
                    <a:pt x="25430" y="13325"/>
                  </a:cubicBezTo>
                  <a:cubicBezTo>
                    <a:pt x="24586" y="19126"/>
                    <a:pt x="21571" y="20227"/>
                    <a:pt x="20420" y="20435"/>
                  </a:cubicBezTo>
                  <a:cubicBezTo>
                    <a:pt x="20331" y="21403"/>
                    <a:pt x="20513" y="22412"/>
                    <a:pt x="20713" y="23549"/>
                  </a:cubicBezTo>
                  <a:cubicBezTo>
                    <a:pt x="20833" y="24212"/>
                    <a:pt x="20955" y="24900"/>
                    <a:pt x="21040" y="25636"/>
                  </a:cubicBezTo>
                  <a:cubicBezTo>
                    <a:pt x="21699" y="25104"/>
                    <a:pt x="22594" y="24853"/>
                    <a:pt x="23378" y="24767"/>
                  </a:cubicBezTo>
                  <a:cubicBezTo>
                    <a:pt x="23349" y="24632"/>
                    <a:pt x="23327" y="24494"/>
                    <a:pt x="23311" y="24354"/>
                  </a:cubicBezTo>
                  <a:cubicBezTo>
                    <a:pt x="23311" y="24354"/>
                    <a:pt x="23310" y="24310"/>
                    <a:pt x="23314" y="24229"/>
                  </a:cubicBezTo>
                  <a:cubicBezTo>
                    <a:pt x="23354" y="23563"/>
                    <a:pt x="23832" y="20413"/>
                    <a:pt x="29398" y="19454"/>
                  </a:cubicBezTo>
                  <a:cubicBezTo>
                    <a:pt x="29809" y="19382"/>
                    <a:pt x="30215" y="19349"/>
                    <a:pt x="30617" y="19349"/>
                  </a:cubicBezTo>
                  <a:cubicBezTo>
                    <a:pt x="35447" y="19349"/>
                    <a:pt x="39474" y="24151"/>
                    <a:pt x="40576" y="25601"/>
                  </a:cubicBezTo>
                  <a:cubicBezTo>
                    <a:pt x="40773" y="25859"/>
                    <a:pt x="40878" y="26011"/>
                    <a:pt x="40878" y="26011"/>
                  </a:cubicBezTo>
                  <a:cubicBezTo>
                    <a:pt x="40878" y="26011"/>
                    <a:pt x="39347" y="26370"/>
                    <a:pt x="37572" y="27465"/>
                  </a:cubicBezTo>
                  <a:cubicBezTo>
                    <a:pt x="35816" y="28546"/>
                    <a:pt x="33432" y="29110"/>
                    <a:pt x="31114" y="29110"/>
                  </a:cubicBezTo>
                  <a:cubicBezTo>
                    <a:pt x="27927" y="29110"/>
                    <a:pt x="24868" y="28044"/>
                    <a:pt x="23736" y="25793"/>
                  </a:cubicBezTo>
                  <a:cubicBezTo>
                    <a:pt x="22880" y="25856"/>
                    <a:pt x="21300" y="26145"/>
                    <a:pt x="21132" y="27461"/>
                  </a:cubicBezTo>
                  <a:cubicBezTo>
                    <a:pt x="21118" y="28588"/>
                    <a:pt x="20956" y="29826"/>
                    <a:pt x="20525" y="31216"/>
                  </a:cubicBezTo>
                  <a:cubicBezTo>
                    <a:pt x="20331" y="31848"/>
                    <a:pt x="20224" y="32488"/>
                    <a:pt x="20179" y="33100"/>
                  </a:cubicBezTo>
                  <a:cubicBezTo>
                    <a:pt x="26916" y="33136"/>
                    <a:pt x="32334" y="34543"/>
                    <a:pt x="32334" y="36277"/>
                  </a:cubicBezTo>
                  <a:cubicBezTo>
                    <a:pt x="32334" y="36277"/>
                    <a:pt x="32334" y="36290"/>
                    <a:pt x="32332" y="36310"/>
                  </a:cubicBezTo>
                  <a:cubicBezTo>
                    <a:pt x="32330" y="36325"/>
                    <a:pt x="32330" y="36345"/>
                    <a:pt x="32329" y="36367"/>
                  </a:cubicBezTo>
                  <a:cubicBezTo>
                    <a:pt x="32329" y="36369"/>
                    <a:pt x="32328" y="36375"/>
                    <a:pt x="32328" y="36379"/>
                  </a:cubicBezTo>
                  <a:lnTo>
                    <a:pt x="32328" y="36386"/>
                  </a:lnTo>
                  <a:cubicBezTo>
                    <a:pt x="32308" y="36687"/>
                    <a:pt x="32251" y="37587"/>
                    <a:pt x="32174" y="38588"/>
                  </a:cubicBezTo>
                  <a:cubicBezTo>
                    <a:pt x="32062" y="40048"/>
                    <a:pt x="31913" y="41725"/>
                    <a:pt x="31794" y="42085"/>
                  </a:cubicBezTo>
                  <a:cubicBezTo>
                    <a:pt x="31736" y="42261"/>
                    <a:pt x="31359" y="42533"/>
                    <a:pt x="30690" y="42836"/>
                  </a:cubicBezTo>
                  <a:lnTo>
                    <a:pt x="30380" y="44028"/>
                  </a:lnTo>
                  <a:lnTo>
                    <a:pt x="27426" y="55403"/>
                  </a:lnTo>
                  <a:cubicBezTo>
                    <a:pt x="27426" y="55403"/>
                    <a:pt x="24252" y="56877"/>
                    <a:pt x="19722" y="56877"/>
                  </a:cubicBezTo>
                  <a:cubicBezTo>
                    <a:pt x="18049" y="56877"/>
                    <a:pt x="16193" y="56676"/>
                    <a:pt x="14244" y="56125"/>
                  </a:cubicBezTo>
                  <a:cubicBezTo>
                    <a:pt x="13551" y="55930"/>
                    <a:pt x="12850" y="55692"/>
                    <a:pt x="12138" y="55403"/>
                  </a:cubicBezTo>
                  <a:lnTo>
                    <a:pt x="9053" y="42767"/>
                  </a:lnTo>
                  <a:cubicBezTo>
                    <a:pt x="8585" y="42492"/>
                    <a:pt x="8315" y="42261"/>
                    <a:pt x="8194" y="42139"/>
                  </a:cubicBezTo>
                  <a:cubicBezTo>
                    <a:pt x="8045" y="41991"/>
                    <a:pt x="7899" y="41413"/>
                    <a:pt x="7772" y="40675"/>
                  </a:cubicBezTo>
                  <a:cubicBezTo>
                    <a:pt x="7499" y="39073"/>
                    <a:pt x="7333" y="36714"/>
                    <a:pt x="7503" y="36279"/>
                  </a:cubicBezTo>
                  <a:cubicBezTo>
                    <a:pt x="7503" y="34591"/>
                    <a:pt x="12639" y="33212"/>
                    <a:pt x="19126" y="33108"/>
                  </a:cubicBezTo>
                  <a:cubicBezTo>
                    <a:pt x="19175" y="32400"/>
                    <a:pt x="19294" y="31652"/>
                    <a:pt x="19524" y="30907"/>
                  </a:cubicBezTo>
                  <a:cubicBezTo>
                    <a:pt x="19700" y="30340"/>
                    <a:pt x="19826" y="29796"/>
                    <a:pt x="19915" y="29277"/>
                  </a:cubicBezTo>
                  <a:cubicBezTo>
                    <a:pt x="19797" y="28335"/>
                    <a:pt x="19230" y="27522"/>
                    <a:pt x="18229" y="26858"/>
                  </a:cubicBezTo>
                  <a:cubicBezTo>
                    <a:pt x="17846" y="26605"/>
                    <a:pt x="17468" y="26419"/>
                    <a:pt x="17173" y="26293"/>
                  </a:cubicBezTo>
                  <a:cubicBezTo>
                    <a:pt x="15864" y="28202"/>
                    <a:pt x="13031" y="29108"/>
                    <a:pt x="10092" y="29108"/>
                  </a:cubicBezTo>
                  <a:cubicBezTo>
                    <a:pt x="7774" y="29108"/>
                    <a:pt x="5390" y="28544"/>
                    <a:pt x="3634" y="27464"/>
                  </a:cubicBezTo>
                  <a:cubicBezTo>
                    <a:pt x="1857" y="26370"/>
                    <a:pt x="328" y="26010"/>
                    <a:pt x="328" y="26010"/>
                  </a:cubicBezTo>
                  <a:cubicBezTo>
                    <a:pt x="328" y="26010"/>
                    <a:pt x="385" y="25924"/>
                    <a:pt x="497" y="25774"/>
                  </a:cubicBezTo>
                  <a:cubicBezTo>
                    <a:pt x="1377" y="24588"/>
                    <a:pt x="5543" y="19348"/>
                    <a:pt x="10587" y="19348"/>
                  </a:cubicBezTo>
                  <a:cubicBezTo>
                    <a:pt x="10989" y="19348"/>
                    <a:pt x="11396" y="19381"/>
                    <a:pt x="11808" y="19453"/>
                  </a:cubicBezTo>
                  <a:cubicBezTo>
                    <a:pt x="18046" y="20529"/>
                    <a:pt x="17897" y="24353"/>
                    <a:pt x="17897" y="24353"/>
                  </a:cubicBezTo>
                  <a:cubicBezTo>
                    <a:pt x="17856" y="24709"/>
                    <a:pt x="17776" y="25043"/>
                    <a:pt x="17658" y="25358"/>
                  </a:cubicBezTo>
                  <a:cubicBezTo>
                    <a:pt x="17982" y="25499"/>
                    <a:pt x="18379" y="25698"/>
                    <a:pt x="18781" y="25963"/>
                  </a:cubicBezTo>
                  <a:cubicBezTo>
                    <a:pt x="19305" y="26308"/>
                    <a:pt x="19737" y="26695"/>
                    <a:pt x="20080" y="27120"/>
                  </a:cubicBezTo>
                  <a:cubicBezTo>
                    <a:pt x="20064" y="25876"/>
                    <a:pt x="19865" y="24768"/>
                    <a:pt x="19681" y="23731"/>
                  </a:cubicBezTo>
                  <a:cubicBezTo>
                    <a:pt x="19478" y="22583"/>
                    <a:pt x="19282" y="21488"/>
                    <a:pt x="19371" y="20393"/>
                  </a:cubicBezTo>
                  <a:cubicBezTo>
                    <a:pt x="18536" y="20217"/>
                    <a:pt x="17804" y="19840"/>
                    <a:pt x="17176" y="19307"/>
                  </a:cubicBezTo>
                  <a:cubicBezTo>
                    <a:pt x="13678" y="16346"/>
                    <a:pt x="13383" y="8599"/>
                    <a:pt x="15959" y="4156"/>
                  </a:cubicBezTo>
                  <a:cubicBezTo>
                    <a:pt x="17165" y="2082"/>
                    <a:pt x="17531" y="307"/>
                    <a:pt x="17531" y="307"/>
                  </a:cubicBezTo>
                  <a:close/>
                  <a:moveTo>
                    <a:pt x="17531" y="1"/>
                  </a:moveTo>
                  <a:cubicBezTo>
                    <a:pt x="17491" y="1"/>
                    <a:pt x="17450" y="8"/>
                    <a:pt x="17413" y="24"/>
                  </a:cubicBezTo>
                  <a:cubicBezTo>
                    <a:pt x="17319" y="62"/>
                    <a:pt x="17250" y="146"/>
                    <a:pt x="17230" y="245"/>
                  </a:cubicBezTo>
                  <a:cubicBezTo>
                    <a:pt x="17227" y="256"/>
                    <a:pt x="17134" y="691"/>
                    <a:pt x="16902" y="1366"/>
                  </a:cubicBezTo>
                  <a:cubicBezTo>
                    <a:pt x="16686" y="1991"/>
                    <a:pt x="16301" y="2957"/>
                    <a:pt x="15694" y="4004"/>
                  </a:cubicBezTo>
                  <a:cubicBezTo>
                    <a:pt x="15369" y="4566"/>
                    <a:pt x="15081" y="5189"/>
                    <a:pt x="14838" y="5860"/>
                  </a:cubicBezTo>
                  <a:cubicBezTo>
                    <a:pt x="14605" y="6508"/>
                    <a:pt x="14413" y="7203"/>
                    <a:pt x="14269" y="7925"/>
                  </a:cubicBezTo>
                  <a:cubicBezTo>
                    <a:pt x="13985" y="9337"/>
                    <a:pt x="13886" y="10855"/>
                    <a:pt x="13983" y="12312"/>
                  </a:cubicBezTo>
                  <a:cubicBezTo>
                    <a:pt x="14031" y="13047"/>
                    <a:pt x="14128" y="13767"/>
                    <a:pt x="14273" y="14450"/>
                  </a:cubicBezTo>
                  <a:cubicBezTo>
                    <a:pt x="14422" y="15154"/>
                    <a:pt x="14620" y="15820"/>
                    <a:pt x="14860" y="16432"/>
                  </a:cubicBezTo>
                  <a:cubicBezTo>
                    <a:pt x="15113" y="17070"/>
                    <a:pt x="15414" y="17652"/>
                    <a:pt x="15757" y="18164"/>
                  </a:cubicBezTo>
                  <a:cubicBezTo>
                    <a:pt x="16118" y="18702"/>
                    <a:pt x="16528" y="19168"/>
                    <a:pt x="16975" y="19546"/>
                  </a:cubicBezTo>
                  <a:cubicBezTo>
                    <a:pt x="17591" y="20071"/>
                    <a:pt x="18287" y="20436"/>
                    <a:pt x="19045" y="20637"/>
                  </a:cubicBezTo>
                  <a:cubicBezTo>
                    <a:pt x="19000" y="21677"/>
                    <a:pt x="19182" y="22702"/>
                    <a:pt x="19375" y="23783"/>
                  </a:cubicBezTo>
                  <a:lnTo>
                    <a:pt x="19375" y="23786"/>
                  </a:lnTo>
                  <a:lnTo>
                    <a:pt x="19378" y="23804"/>
                  </a:lnTo>
                  <a:cubicBezTo>
                    <a:pt x="19522" y="24603"/>
                    <a:pt x="19667" y="25423"/>
                    <a:pt x="19733" y="26313"/>
                  </a:cubicBezTo>
                  <a:cubicBezTo>
                    <a:pt x="19495" y="26096"/>
                    <a:pt x="19234" y="25895"/>
                    <a:pt x="18948" y="25707"/>
                  </a:cubicBezTo>
                  <a:cubicBezTo>
                    <a:pt x="18663" y="25518"/>
                    <a:pt x="18355" y="25346"/>
                    <a:pt x="18036" y="25193"/>
                  </a:cubicBezTo>
                  <a:cubicBezTo>
                    <a:pt x="18113" y="24933"/>
                    <a:pt x="18168" y="24664"/>
                    <a:pt x="18200" y="24388"/>
                  </a:cubicBezTo>
                  <a:cubicBezTo>
                    <a:pt x="18201" y="24381"/>
                    <a:pt x="18201" y="24373"/>
                    <a:pt x="18201" y="24365"/>
                  </a:cubicBezTo>
                  <a:cubicBezTo>
                    <a:pt x="18202" y="24322"/>
                    <a:pt x="18233" y="23294"/>
                    <a:pt x="17443" y="22134"/>
                  </a:cubicBezTo>
                  <a:cubicBezTo>
                    <a:pt x="16986" y="21464"/>
                    <a:pt x="16347" y="20882"/>
                    <a:pt x="15545" y="20407"/>
                  </a:cubicBezTo>
                  <a:cubicBezTo>
                    <a:pt x="14558" y="19825"/>
                    <a:pt x="13318" y="19401"/>
                    <a:pt x="11857" y="19150"/>
                  </a:cubicBezTo>
                  <a:cubicBezTo>
                    <a:pt x="11440" y="19078"/>
                    <a:pt x="11012" y="19041"/>
                    <a:pt x="10584" y="19041"/>
                  </a:cubicBezTo>
                  <a:cubicBezTo>
                    <a:pt x="9377" y="19041"/>
                    <a:pt x="8130" y="19332"/>
                    <a:pt x="6876" y="19905"/>
                  </a:cubicBezTo>
                  <a:cubicBezTo>
                    <a:pt x="5849" y="20376"/>
                    <a:pt x="4809" y="21040"/>
                    <a:pt x="3783" y="21878"/>
                  </a:cubicBezTo>
                  <a:cubicBezTo>
                    <a:pt x="1987" y="23348"/>
                    <a:pt x="712" y="24964"/>
                    <a:pt x="247" y="25590"/>
                  </a:cubicBezTo>
                  <a:cubicBezTo>
                    <a:pt x="132" y="25744"/>
                    <a:pt x="72" y="25834"/>
                    <a:pt x="69" y="25836"/>
                  </a:cubicBezTo>
                  <a:cubicBezTo>
                    <a:pt x="13" y="25920"/>
                    <a:pt x="0" y="26027"/>
                    <a:pt x="37" y="26121"/>
                  </a:cubicBezTo>
                  <a:cubicBezTo>
                    <a:pt x="75" y="26216"/>
                    <a:pt x="156" y="26287"/>
                    <a:pt x="253" y="26310"/>
                  </a:cubicBezTo>
                  <a:cubicBezTo>
                    <a:pt x="258" y="26311"/>
                    <a:pt x="633" y="26401"/>
                    <a:pt x="1216" y="26619"/>
                  </a:cubicBezTo>
                  <a:cubicBezTo>
                    <a:pt x="1751" y="26821"/>
                    <a:pt x="2579" y="27178"/>
                    <a:pt x="3471" y="27725"/>
                  </a:cubicBezTo>
                  <a:cubicBezTo>
                    <a:pt x="5214" y="28798"/>
                    <a:pt x="7628" y="29415"/>
                    <a:pt x="10090" y="29415"/>
                  </a:cubicBezTo>
                  <a:cubicBezTo>
                    <a:pt x="11637" y="29415"/>
                    <a:pt x="13109" y="29168"/>
                    <a:pt x="14351" y="28704"/>
                  </a:cubicBezTo>
                  <a:cubicBezTo>
                    <a:pt x="15009" y="28456"/>
                    <a:pt x="15598" y="28149"/>
                    <a:pt x="16105" y="27789"/>
                  </a:cubicBezTo>
                  <a:cubicBezTo>
                    <a:pt x="16566" y="27459"/>
                    <a:pt x="16958" y="27086"/>
                    <a:pt x="17274" y="26674"/>
                  </a:cubicBezTo>
                  <a:cubicBezTo>
                    <a:pt x="17552" y="26805"/>
                    <a:pt x="17815" y="26952"/>
                    <a:pt x="18057" y="27113"/>
                  </a:cubicBezTo>
                  <a:cubicBezTo>
                    <a:pt x="18522" y="27422"/>
                    <a:pt x="18890" y="27767"/>
                    <a:pt x="19148" y="28138"/>
                  </a:cubicBezTo>
                  <a:cubicBezTo>
                    <a:pt x="19392" y="28486"/>
                    <a:pt x="19544" y="28868"/>
                    <a:pt x="19601" y="29270"/>
                  </a:cubicBezTo>
                  <a:cubicBezTo>
                    <a:pt x="19507" y="29801"/>
                    <a:pt x="19386" y="30306"/>
                    <a:pt x="19229" y="30814"/>
                  </a:cubicBezTo>
                  <a:lnTo>
                    <a:pt x="19229" y="30815"/>
                  </a:lnTo>
                  <a:cubicBezTo>
                    <a:pt x="19036" y="31440"/>
                    <a:pt x="18906" y="32107"/>
                    <a:pt x="18840" y="32806"/>
                  </a:cubicBezTo>
                  <a:cubicBezTo>
                    <a:pt x="15774" y="32872"/>
                    <a:pt x="12928" y="33224"/>
                    <a:pt x="10799" y="33802"/>
                  </a:cubicBezTo>
                  <a:cubicBezTo>
                    <a:pt x="9706" y="34098"/>
                    <a:pt x="8846" y="34443"/>
                    <a:pt x="8240" y="34825"/>
                  </a:cubicBezTo>
                  <a:cubicBezTo>
                    <a:pt x="7568" y="35249"/>
                    <a:pt x="7217" y="35719"/>
                    <a:pt x="7194" y="36225"/>
                  </a:cubicBezTo>
                  <a:cubicBezTo>
                    <a:pt x="7162" y="36329"/>
                    <a:pt x="7130" y="36521"/>
                    <a:pt x="7125" y="36920"/>
                  </a:cubicBezTo>
                  <a:cubicBezTo>
                    <a:pt x="7121" y="37226"/>
                    <a:pt x="7133" y="37620"/>
                    <a:pt x="7162" y="38059"/>
                  </a:cubicBezTo>
                  <a:cubicBezTo>
                    <a:pt x="7220" y="38947"/>
                    <a:pt x="7333" y="39943"/>
                    <a:pt x="7466" y="40727"/>
                  </a:cubicBezTo>
                  <a:cubicBezTo>
                    <a:pt x="7535" y="41127"/>
                    <a:pt x="7606" y="41458"/>
                    <a:pt x="7677" y="41713"/>
                  </a:cubicBezTo>
                  <a:cubicBezTo>
                    <a:pt x="7769" y="42044"/>
                    <a:pt x="7861" y="42243"/>
                    <a:pt x="7975" y="42357"/>
                  </a:cubicBezTo>
                  <a:cubicBezTo>
                    <a:pt x="8063" y="42446"/>
                    <a:pt x="8308" y="42673"/>
                    <a:pt x="8784" y="42965"/>
                  </a:cubicBezTo>
                  <a:lnTo>
                    <a:pt x="11837" y="55475"/>
                  </a:lnTo>
                  <a:cubicBezTo>
                    <a:pt x="11860" y="55572"/>
                    <a:pt x="11928" y="55651"/>
                    <a:pt x="12019" y="55688"/>
                  </a:cubicBezTo>
                  <a:cubicBezTo>
                    <a:pt x="12713" y="55970"/>
                    <a:pt x="13433" y="56218"/>
                    <a:pt x="14157" y="56421"/>
                  </a:cubicBezTo>
                  <a:cubicBezTo>
                    <a:pt x="15951" y="56928"/>
                    <a:pt x="17821" y="57184"/>
                    <a:pt x="19720" y="57184"/>
                  </a:cubicBezTo>
                  <a:cubicBezTo>
                    <a:pt x="20768" y="57184"/>
                    <a:pt x="21831" y="57105"/>
                    <a:pt x="22880" y="56950"/>
                  </a:cubicBezTo>
                  <a:cubicBezTo>
                    <a:pt x="23718" y="56827"/>
                    <a:pt x="24550" y="56653"/>
                    <a:pt x="25352" y="56436"/>
                  </a:cubicBezTo>
                  <a:cubicBezTo>
                    <a:pt x="26721" y="56063"/>
                    <a:pt x="27522" y="55696"/>
                    <a:pt x="27555" y="55679"/>
                  </a:cubicBezTo>
                  <a:cubicBezTo>
                    <a:pt x="27638" y="55641"/>
                    <a:pt x="27699" y="55567"/>
                    <a:pt x="27722" y="55478"/>
                  </a:cubicBezTo>
                  <a:lnTo>
                    <a:pt x="30676" y="44103"/>
                  </a:lnTo>
                  <a:lnTo>
                    <a:pt x="30951" y="43051"/>
                  </a:lnTo>
                  <a:cubicBezTo>
                    <a:pt x="31230" y="42917"/>
                    <a:pt x="31464" y="42788"/>
                    <a:pt x="31643" y="42663"/>
                  </a:cubicBezTo>
                  <a:cubicBezTo>
                    <a:pt x="31891" y="42493"/>
                    <a:pt x="32031" y="42338"/>
                    <a:pt x="32084" y="42181"/>
                  </a:cubicBezTo>
                  <a:cubicBezTo>
                    <a:pt x="32125" y="42062"/>
                    <a:pt x="32245" y="41703"/>
                    <a:pt x="32479" y="38610"/>
                  </a:cubicBezTo>
                  <a:cubicBezTo>
                    <a:pt x="32564" y="37521"/>
                    <a:pt x="32622" y="36584"/>
                    <a:pt x="32633" y="36405"/>
                  </a:cubicBezTo>
                  <a:cubicBezTo>
                    <a:pt x="32635" y="36400"/>
                    <a:pt x="32635" y="36392"/>
                    <a:pt x="32635" y="36386"/>
                  </a:cubicBezTo>
                  <a:cubicBezTo>
                    <a:pt x="32637" y="36373"/>
                    <a:pt x="32637" y="36361"/>
                    <a:pt x="32637" y="36352"/>
                  </a:cubicBezTo>
                  <a:lnTo>
                    <a:pt x="32637" y="36341"/>
                  </a:lnTo>
                  <a:lnTo>
                    <a:pt x="32637" y="36336"/>
                  </a:lnTo>
                  <a:cubicBezTo>
                    <a:pt x="32639" y="36306"/>
                    <a:pt x="32639" y="36285"/>
                    <a:pt x="32639" y="36279"/>
                  </a:cubicBezTo>
                  <a:cubicBezTo>
                    <a:pt x="32639" y="35740"/>
                    <a:pt x="32269" y="35240"/>
                    <a:pt x="31541" y="34794"/>
                  </a:cubicBezTo>
                  <a:cubicBezTo>
                    <a:pt x="30904" y="34405"/>
                    <a:pt x="30001" y="34055"/>
                    <a:pt x="28858" y="33757"/>
                  </a:cubicBezTo>
                  <a:cubicBezTo>
                    <a:pt x="26626" y="33175"/>
                    <a:pt x="23674" y="32835"/>
                    <a:pt x="20514" y="32797"/>
                  </a:cubicBezTo>
                  <a:cubicBezTo>
                    <a:pt x="20572" y="32274"/>
                    <a:pt x="20673" y="31775"/>
                    <a:pt x="20817" y="31308"/>
                  </a:cubicBezTo>
                  <a:cubicBezTo>
                    <a:pt x="21216" y="30020"/>
                    <a:pt x="21420" y="28770"/>
                    <a:pt x="21437" y="27484"/>
                  </a:cubicBezTo>
                  <a:cubicBezTo>
                    <a:pt x="21471" y="27241"/>
                    <a:pt x="21563" y="27037"/>
                    <a:pt x="21718" y="26856"/>
                  </a:cubicBezTo>
                  <a:cubicBezTo>
                    <a:pt x="21860" y="26693"/>
                    <a:pt x="22056" y="26551"/>
                    <a:pt x="22303" y="26436"/>
                  </a:cubicBezTo>
                  <a:cubicBezTo>
                    <a:pt x="22709" y="26247"/>
                    <a:pt x="23182" y="26159"/>
                    <a:pt x="23557" y="26118"/>
                  </a:cubicBezTo>
                  <a:cubicBezTo>
                    <a:pt x="23844" y="26628"/>
                    <a:pt x="24234" y="27091"/>
                    <a:pt x="24716" y="27498"/>
                  </a:cubicBezTo>
                  <a:cubicBezTo>
                    <a:pt x="25222" y="27923"/>
                    <a:pt x="25832" y="28287"/>
                    <a:pt x="26532" y="28579"/>
                  </a:cubicBezTo>
                  <a:cubicBezTo>
                    <a:pt x="27838" y="29128"/>
                    <a:pt x="29421" y="29418"/>
                    <a:pt x="31110" y="29418"/>
                  </a:cubicBezTo>
                  <a:cubicBezTo>
                    <a:pt x="33571" y="29418"/>
                    <a:pt x="35984" y="28802"/>
                    <a:pt x="37729" y="27726"/>
                  </a:cubicBezTo>
                  <a:cubicBezTo>
                    <a:pt x="38620" y="27178"/>
                    <a:pt x="39446" y="26822"/>
                    <a:pt x="39982" y="26621"/>
                  </a:cubicBezTo>
                  <a:cubicBezTo>
                    <a:pt x="40565" y="26402"/>
                    <a:pt x="40940" y="26313"/>
                    <a:pt x="40945" y="26311"/>
                  </a:cubicBezTo>
                  <a:cubicBezTo>
                    <a:pt x="41044" y="26288"/>
                    <a:pt x="41125" y="26216"/>
                    <a:pt x="41161" y="26121"/>
                  </a:cubicBezTo>
                  <a:cubicBezTo>
                    <a:pt x="41197" y="26027"/>
                    <a:pt x="41184" y="25919"/>
                    <a:pt x="41127" y="25835"/>
                  </a:cubicBezTo>
                  <a:cubicBezTo>
                    <a:pt x="41122" y="25829"/>
                    <a:pt x="41016" y="25676"/>
                    <a:pt x="40817" y="25413"/>
                  </a:cubicBezTo>
                  <a:cubicBezTo>
                    <a:pt x="39680" y="23919"/>
                    <a:pt x="35581" y="19041"/>
                    <a:pt x="30613" y="19041"/>
                  </a:cubicBezTo>
                  <a:cubicBezTo>
                    <a:pt x="30186" y="19041"/>
                    <a:pt x="29759" y="19078"/>
                    <a:pt x="29341" y="19150"/>
                  </a:cubicBezTo>
                  <a:cubicBezTo>
                    <a:pt x="28027" y="19377"/>
                    <a:pt x="26888" y="19742"/>
                    <a:pt x="25955" y="20238"/>
                  </a:cubicBezTo>
                  <a:cubicBezTo>
                    <a:pt x="25175" y="20654"/>
                    <a:pt x="24531" y="21165"/>
                    <a:pt x="24042" y="21754"/>
                  </a:cubicBezTo>
                  <a:cubicBezTo>
                    <a:pt x="23173" y="22803"/>
                    <a:pt x="23026" y="23819"/>
                    <a:pt x="23002" y="24208"/>
                  </a:cubicBezTo>
                  <a:cubicBezTo>
                    <a:pt x="22997" y="24300"/>
                    <a:pt x="22998" y="24354"/>
                    <a:pt x="22998" y="24365"/>
                  </a:cubicBezTo>
                  <a:cubicBezTo>
                    <a:pt x="22998" y="24372"/>
                    <a:pt x="23000" y="24381"/>
                    <a:pt x="23000" y="24387"/>
                  </a:cubicBezTo>
                  <a:cubicBezTo>
                    <a:pt x="23004" y="24426"/>
                    <a:pt x="23009" y="24465"/>
                    <a:pt x="23015" y="24504"/>
                  </a:cubicBezTo>
                  <a:cubicBezTo>
                    <a:pt x="22679" y="24559"/>
                    <a:pt x="22357" y="24639"/>
                    <a:pt x="22056" y="24742"/>
                  </a:cubicBezTo>
                  <a:cubicBezTo>
                    <a:pt x="21773" y="24840"/>
                    <a:pt x="21514" y="24959"/>
                    <a:pt x="21278" y="25096"/>
                  </a:cubicBezTo>
                  <a:cubicBezTo>
                    <a:pt x="21202" y="24551"/>
                    <a:pt x="21109" y="24025"/>
                    <a:pt x="21014" y="23492"/>
                  </a:cubicBezTo>
                  <a:lnTo>
                    <a:pt x="21005" y="23448"/>
                  </a:lnTo>
                  <a:cubicBezTo>
                    <a:pt x="20825" y="22427"/>
                    <a:pt x="20667" y="21534"/>
                    <a:pt x="20708" y="20687"/>
                  </a:cubicBezTo>
                  <a:cubicBezTo>
                    <a:pt x="20976" y="20622"/>
                    <a:pt x="21322" y="20513"/>
                    <a:pt x="21701" y="20328"/>
                  </a:cubicBezTo>
                  <a:cubicBezTo>
                    <a:pt x="22265" y="20053"/>
                    <a:pt x="22788" y="19670"/>
                    <a:pt x="23256" y="19191"/>
                  </a:cubicBezTo>
                  <a:cubicBezTo>
                    <a:pt x="23837" y="18597"/>
                    <a:pt x="24333" y="17853"/>
                    <a:pt x="24729" y="16978"/>
                  </a:cubicBezTo>
                  <a:cubicBezTo>
                    <a:pt x="25193" y="15958"/>
                    <a:pt x="25530" y="14742"/>
                    <a:pt x="25731" y="13367"/>
                  </a:cubicBezTo>
                  <a:cubicBezTo>
                    <a:pt x="26021" y="11367"/>
                    <a:pt x="25596" y="9292"/>
                    <a:pt x="24463" y="7203"/>
                  </a:cubicBezTo>
                  <a:cubicBezTo>
                    <a:pt x="23936" y="6229"/>
                    <a:pt x="23251" y="5244"/>
                    <a:pt x="22429" y="4281"/>
                  </a:cubicBezTo>
                  <a:cubicBezTo>
                    <a:pt x="21772" y="3513"/>
                    <a:pt x="21027" y="2753"/>
                    <a:pt x="20214" y="2027"/>
                  </a:cubicBezTo>
                  <a:cubicBezTo>
                    <a:pt x="18829" y="788"/>
                    <a:pt x="17739" y="78"/>
                    <a:pt x="17693" y="47"/>
                  </a:cubicBezTo>
                  <a:cubicBezTo>
                    <a:pt x="17649" y="17"/>
                    <a:pt x="17590" y="1"/>
                    <a:pt x="17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4"/>
            <p:cNvSpPr/>
            <p:nvPr/>
          </p:nvSpPr>
          <p:spPr>
            <a:xfrm>
              <a:off x="5949275" y="630425"/>
              <a:ext cx="30575" cy="87850"/>
            </a:xfrm>
            <a:custGeom>
              <a:avLst/>
              <a:gdLst/>
              <a:ahLst/>
              <a:cxnLst/>
              <a:rect l="l" t="t" r="r" b="b"/>
              <a:pathLst>
                <a:path w="1223" h="3514" extrusionOk="0">
                  <a:moveTo>
                    <a:pt x="407" y="1"/>
                  </a:moveTo>
                  <a:cubicBezTo>
                    <a:pt x="399" y="1"/>
                    <a:pt x="390" y="2"/>
                    <a:pt x="382" y="3"/>
                  </a:cubicBezTo>
                  <a:cubicBezTo>
                    <a:pt x="126" y="48"/>
                    <a:pt x="1" y="770"/>
                    <a:pt x="85" y="1655"/>
                  </a:cubicBezTo>
                  <a:lnTo>
                    <a:pt x="451" y="1817"/>
                  </a:lnTo>
                  <a:lnTo>
                    <a:pt x="132" y="2036"/>
                  </a:lnTo>
                  <a:cubicBezTo>
                    <a:pt x="265" y="2882"/>
                    <a:pt x="545" y="3514"/>
                    <a:pt x="797" y="3514"/>
                  </a:cubicBezTo>
                  <a:cubicBezTo>
                    <a:pt x="805" y="3514"/>
                    <a:pt x="814" y="3513"/>
                    <a:pt x="822" y="3512"/>
                  </a:cubicBezTo>
                  <a:cubicBezTo>
                    <a:pt x="1097" y="3463"/>
                    <a:pt x="1222" y="2637"/>
                    <a:pt x="1101" y="1668"/>
                  </a:cubicBezTo>
                  <a:cubicBezTo>
                    <a:pt x="984" y="730"/>
                    <a:pt x="677" y="1"/>
                    <a:pt x="4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4"/>
            <p:cNvSpPr/>
            <p:nvPr/>
          </p:nvSpPr>
          <p:spPr>
            <a:xfrm>
              <a:off x="5855525" y="642450"/>
              <a:ext cx="33800" cy="86925"/>
            </a:xfrm>
            <a:custGeom>
              <a:avLst/>
              <a:gdLst/>
              <a:ahLst/>
              <a:cxnLst/>
              <a:rect l="l" t="t" r="r" b="b"/>
              <a:pathLst>
                <a:path w="1352" h="3477" extrusionOk="0">
                  <a:moveTo>
                    <a:pt x="362" y="0"/>
                  </a:moveTo>
                  <a:cubicBezTo>
                    <a:pt x="350" y="0"/>
                    <a:pt x="338" y="2"/>
                    <a:pt x="326" y="5"/>
                  </a:cubicBezTo>
                  <a:cubicBezTo>
                    <a:pt x="74" y="67"/>
                    <a:pt x="0" y="796"/>
                    <a:pt x="147" y="1672"/>
                  </a:cubicBezTo>
                  <a:lnTo>
                    <a:pt x="524" y="1809"/>
                  </a:lnTo>
                  <a:lnTo>
                    <a:pt x="223" y="2052"/>
                  </a:lnTo>
                  <a:cubicBezTo>
                    <a:pt x="411" y="2872"/>
                    <a:pt x="731" y="3477"/>
                    <a:pt x="979" y="3477"/>
                  </a:cubicBezTo>
                  <a:cubicBezTo>
                    <a:pt x="991" y="3477"/>
                    <a:pt x="1003" y="3475"/>
                    <a:pt x="1016" y="3472"/>
                  </a:cubicBezTo>
                  <a:cubicBezTo>
                    <a:pt x="1286" y="3405"/>
                    <a:pt x="1351" y="2574"/>
                    <a:pt x="1162" y="1616"/>
                  </a:cubicBezTo>
                  <a:cubicBezTo>
                    <a:pt x="979" y="700"/>
                    <a:pt x="629" y="0"/>
                    <a:pt x="3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4"/>
            <p:cNvSpPr/>
            <p:nvPr/>
          </p:nvSpPr>
          <p:spPr>
            <a:xfrm>
              <a:off x="5916900" y="1319600"/>
              <a:ext cx="6300" cy="62975"/>
            </a:xfrm>
            <a:custGeom>
              <a:avLst/>
              <a:gdLst/>
              <a:ahLst/>
              <a:cxnLst/>
              <a:rect l="l" t="t" r="r" b="b"/>
              <a:pathLst>
                <a:path w="252" h="2519" fill="none" extrusionOk="0">
                  <a:moveTo>
                    <a:pt x="64" y="1"/>
                  </a:moveTo>
                  <a:cubicBezTo>
                    <a:pt x="64" y="1"/>
                    <a:pt x="1" y="1845"/>
                    <a:pt x="252" y="2518"/>
                  </a:cubicBezTo>
                </a:path>
              </a:pathLst>
            </a:custGeom>
            <a:noFill/>
            <a:ln w="7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4"/>
            <p:cNvSpPr/>
            <p:nvPr/>
          </p:nvSpPr>
          <p:spPr>
            <a:xfrm>
              <a:off x="5948700" y="1319600"/>
              <a:ext cx="4500" cy="60475"/>
            </a:xfrm>
            <a:custGeom>
              <a:avLst/>
              <a:gdLst/>
              <a:ahLst/>
              <a:cxnLst/>
              <a:rect l="l" t="t" r="r" b="b"/>
              <a:pathLst>
                <a:path w="180" h="2419" fill="none" extrusionOk="0">
                  <a:moveTo>
                    <a:pt x="145" y="1"/>
                  </a:moveTo>
                  <a:cubicBezTo>
                    <a:pt x="145" y="1"/>
                    <a:pt x="1" y="1371"/>
                    <a:pt x="179" y="2419"/>
                  </a:cubicBezTo>
                </a:path>
              </a:pathLst>
            </a:custGeom>
            <a:noFill/>
            <a:ln w="7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44"/>
          <p:cNvGrpSpPr/>
          <p:nvPr/>
        </p:nvGrpSpPr>
        <p:grpSpPr>
          <a:xfrm flipH="1">
            <a:off x="7617063" y="1441929"/>
            <a:ext cx="1049184" cy="323946"/>
            <a:chOff x="3365625" y="629625"/>
            <a:chExt cx="408975" cy="126275"/>
          </a:xfrm>
        </p:grpSpPr>
        <p:sp>
          <p:nvSpPr>
            <p:cNvPr id="1284" name="Google Shape;1284;p44"/>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4"/>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44"/>
          <p:cNvGrpSpPr/>
          <p:nvPr/>
        </p:nvGrpSpPr>
        <p:grpSpPr>
          <a:xfrm flipH="1">
            <a:off x="6752088" y="1046179"/>
            <a:ext cx="1049184" cy="323946"/>
            <a:chOff x="3365625" y="629625"/>
            <a:chExt cx="408975" cy="126275"/>
          </a:xfrm>
        </p:grpSpPr>
        <p:sp>
          <p:nvSpPr>
            <p:cNvPr id="1287" name="Google Shape;1287;p44"/>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4"/>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44"/>
          <p:cNvGrpSpPr/>
          <p:nvPr/>
        </p:nvGrpSpPr>
        <p:grpSpPr>
          <a:xfrm>
            <a:off x="5004697" y="2044587"/>
            <a:ext cx="1145989" cy="353848"/>
            <a:chOff x="3365625" y="629625"/>
            <a:chExt cx="408975" cy="126275"/>
          </a:xfrm>
        </p:grpSpPr>
        <p:sp>
          <p:nvSpPr>
            <p:cNvPr id="1290" name="Google Shape;1290;p44"/>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4"/>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val 1">
            <a:extLst>
              <a:ext uri="{FF2B5EF4-FFF2-40B4-BE49-F238E27FC236}">
                <a16:creationId xmlns:a16="http://schemas.microsoft.com/office/drawing/2014/main" id="{4633E3AE-4D07-FD7D-618B-1AC15812A102}"/>
              </a:ext>
            </a:extLst>
          </p:cNvPr>
          <p:cNvSpPr/>
          <p:nvPr/>
        </p:nvSpPr>
        <p:spPr>
          <a:xfrm>
            <a:off x="554821" y="1732921"/>
            <a:ext cx="532340" cy="524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1</a:t>
            </a:r>
          </a:p>
        </p:txBody>
      </p:sp>
      <p:sp>
        <p:nvSpPr>
          <p:cNvPr id="42" name="Oval 41">
            <a:extLst>
              <a:ext uri="{FF2B5EF4-FFF2-40B4-BE49-F238E27FC236}">
                <a16:creationId xmlns:a16="http://schemas.microsoft.com/office/drawing/2014/main" id="{3F57D716-73D2-65BD-3938-AC666ED2C7D8}"/>
              </a:ext>
            </a:extLst>
          </p:cNvPr>
          <p:cNvSpPr/>
          <p:nvPr/>
        </p:nvSpPr>
        <p:spPr>
          <a:xfrm>
            <a:off x="581731" y="2648106"/>
            <a:ext cx="532340" cy="524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2</a:t>
            </a:r>
          </a:p>
        </p:txBody>
      </p:sp>
      <p:sp>
        <p:nvSpPr>
          <p:cNvPr id="44" name="TextBox 43">
            <a:extLst>
              <a:ext uri="{FF2B5EF4-FFF2-40B4-BE49-F238E27FC236}">
                <a16:creationId xmlns:a16="http://schemas.microsoft.com/office/drawing/2014/main" id="{F0456FDB-A9F1-053C-FE03-2981081540C4}"/>
              </a:ext>
            </a:extLst>
          </p:cNvPr>
          <p:cNvSpPr txBox="1"/>
          <p:nvPr/>
        </p:nvSpPr>
        <p:spPr>
          <a:xfrm>
            <a:off x="1205728" y="2286046"/>
            <a:ext cx="4019822" cy="117525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273D40"/>
              </a:buClr>
              <a:buSzPts val="600"/>
              <a:buFont typeface="Arial"/>
              <a:buNone/>
              <a:tabLst/>
              <a:defRPr/>
            </a:pPr>
            <a:r>
              <a:rPr kumimoji="0" lang="en-US" sz="2500" b="0" i="0" u="none" strike="noStrike" kern="0" cap="none" spc="0" normalizeH="0" baseline="0" noProof="0">
                <a:ln>
                  <a:noFill/>
                </a:ln>
                <a:solidFill>
                  <a:srgbClr val="191919"/>
                </a:solidFill>
                <a:effectLst/>
                <a:uLnTx/>
                <a:uFillTx/>
                <a:latin typeface="Arial"/>
                <a:cs typeface="Baloo 2"/>
                <a:sym typeface="Baloo 2"/>
              </a:rPr>
              <a:t>Trình diễn tiểu phẩm </a:t>
            </a:r>
            <a:r>
              <a:rPr kumimoji="0" lang="en-US" sz="2500" b="0" i="1" u="none" strike="noStrike" kern="0" cap="none" spc="0" normalizeH="0" baseline="0" noProof="0">
                <a:ln>
                  <a:noFill/>
                </a:ln>
                <a:solidFill>
                  <a:srgbClr val="191919"/>
                </a:solidFill>
                <a:effectLst/>
                <a:uLnTx/>
                <a:uFillTx/>
                <a:latin typeface="Arial"/>
                <a:cs typeface="Baloo 2"/>
                <a:sym typeface="Baloo 2"/>
              </a:rPr>
              <a:t>Ai cũng có nét riêng</a:t>
            </a:r>
          </a:p>
        </p:txBody>
      </p:sp>
      <p:grpSp>
        <p:nvGrpSpPr>
          <p:cNvPr id="45" name="Google Shape;1575;p48">
            <a:extLst>
              <a:ext uri="{FF2B5EF4-FFF2-40B4-BE49-F238E27FC236}">
                <a16:creationId xmlns:a16="http://schemas.microsoft.com/office/drawing/2014/main" id="{BB29A730-F5DB-AEBD-2C45-19D24199DC66}"/>
              </a:ext>
            </a:extLst>
          </p:cNvPr>
          <p:cNvGrpSpPr/>
          <p:nvPr/>
        </p:nvGrpSpPr>
        <p:grpSpPr>
          <a:xfrm>
            <a:off x="4659970" y="296606"/>
            <a:ext cx="523050" cy="458744"/>
            <a:chOff x="4758596" y="4150436"/>
            <a:chExt cx="427468" cy="375343"/>
          </a:xfrm>
        </p:grpSpPr>
        <p:sp>
          <p:nvSpPr>
            <p:cNvPr id="46" name="Google Shape;1576;p48">
              <a:extLst>
                <a:ext uri="{FF2B5EF4-FFF2-40B4-BE49-F238E27FC236}">
                  <a16:creationId xmlns:a16="http://schemas.microsoft.com/office/drawing/2014/main" id="{24DBD8B8-CE24-389C-C7B5-63D72D4B1359}"/>
                </a:ext>
              </a:extLst>
            </p:cNvPr>
            <p:cNvSpPr/>
            <p:nvPr/>
          </p:nvSpPr>
          <p:spPr>
            <a:xfrm>
              <a:off x="4970741" y="4156620"/>
              <a:ext cx="172393" cy="178124"/>
            </a:xfrm>
            <a:custGeom>
              <a:avLst/>
              <a:gdLst/>
              <a:ahLst/>
              <a:cxnLst/>
              <a:rect l="l" t="t" r="r" b="b"/>
              <a:pathLst>
                <a:path w="5715" h="5905" extrusionOk="0">
                  <a:moveTo>
                    <a:pt x="3102" y="1"/>
                  </a:moveTo>
                  <a:cubicBezTo>
                    <a:pt x="2353" y="1"/>
                    <a:pt x="1623" y="443"/>
                    <a:pt x="1050" y="1446"/>
                  </a:cubicBezTo>
                  <a:cubicBezTo>
                    <a:pt x="184" y="2928"/>
                    <a:pt x="1" y="5107"/>
                    <a:pt x="1101" y="5732"/>
                  </a:cubicBezTo>
                  <a:cubicBezTo>
                    <a:pt x="1303" y="5851"/>
                    <a:pt x="1528" y="5905"/>
                    <a:pt x="1767" y="5905"/>
                  </a:cubicBezTo>
                  <a:cubicBezTo>
                    <a:pt x="2823" y="5905"/>
                    <a:pt x="4146" y="4849"/>
                    <a:pt x="4839" y="3634"/>
                  </a:cubicBezTo>
                  <a:cubicBezTo>
                    <a:pt x="5715" y="2137"/>
                    <a:pt x="5317" y="962"/>
                    <a:pt x="4225" y="320"/>
                  </a:cubicBezTo>
                  <a:cubicBezTo>
                    <a:pt x="3858" y="112"/>
                    <a:pt x="3478" y="1"/>
                    <a:pt x="3102" y="1"/>
                  </a:cubicBezTo>
                  <a:close/>
                </a:path>
              </a:pathLst>
            </a:custGeom>
            <a:solidFill>
              <a:srgbClr val="C2D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7;p48">
              <a:extLst>
                <a:ext uri="{FF2B5EF4-FFF2-40B4-BE49-F238E27FC236}">
                  <a16:creationId xmlns:a16="http://schemas.microsoft.com/office/drawing/2014/main" id="{F9983699-9E93-4B4B-B66E-FF81C51BD75D}"/>
                </a:ext>
              </a:extLst>
            </p:cNvPr>
            <p:cNvSpPr/>
            <p:nvPr/>
          </p:nvSpPr>
          <p:spPr>
            <a:xfrm>
              <a:off x="4975627" y="4224308"/>
              <a:ext cx="141202" cy="110434"/>
            </a:xfrm>
            <a:custGeom>
              <a:avLst/>
              <a:gdLst/>
              <a:ahLst/>
              <a:cxnLst/>
              <a:rect l="l" t="t" r="r" b="b"/>
              <a:pathLst>
                <a:path w="4681" h="3661" extrusionOk="0">
                  <a:moveTo>
                    <a:pt x="1552" y="1"/>
                  </a:moveTo>
                  <a:cubicBezTo>
                    <a:pt x="1172" y="1"/>
                    <a:pt x="806" y="52"/>
                    <a:pt x="459" y="149"/>
                  </a:cubicBezTo>
                  <a:cubicBezTo>
                    <a:pt x="0" y="1487"/>
                    <a:pt x="58" y="2988"/>
                    <a:pt x="941" y="3488"/>
                  </a:cubicBezTo>
                  <a:cubicBezTo>
                    <a:pt x="1142" y="3607"/>
                    <a:pt x="1368" y="3661"/>
                    <a:pt x="1607" y="3661"/>
                  </a:cubicBezTo>
                  <a:cubicBezTo>
                    <a:pt x="2664" y="3661"/>
                    <a:pt x="3987" y="2605"/>
                    <a:pt x="4680" y="1390"/>
                  </a:cubicBezTo>
                  <a:lnTo>
                    <a:pt x="4680" y="1388"/>
                  </a:lnTo>
                  <a:cubicBezTo>
                    <a:pt x="3923" y="538"/>
                    <a:pt x="2824" y="1"/>
                    <a:pt x="1604"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8;p48">
              <a:extLst>
                <a:ext uri="{FF2B5EF4-FFF2-40B4-BE49-F238E27FC236}">
                  <a16:creationId xmlns:a16="http://schemas.microsoft.com/office/drawing/2014/main" id="{86F978A8-164B-2506-4F28-54E63267A913}"/>
                </a:ext>
              </a:extLst>
            </p:cNvPr>
            <p:cNvSpPr/>
            <p:nvPr/>
          </p:nvSpPr>
          <p:spPr>
            <a:xfrm>
              <a:off x="4758596" y="4259118"/>
              <a:ext cx="316069" cy="260113"/>
            </a:xfrm>
            <a:custGeom>
              <a:avLst/>
              <a:gdLst/>
              <a:ahLst/>
              <a:cxnLst/>
              <a:rect l="l" t="t" r="r" b="b"/>
              <a:pathLst>
                <a:path w="10478" h="8623" extrusionOk="0">
                  <a:moveTo>
                    <a:pt x="5703" y="0"/>
                  </a:moveTo>
                  <a:cubicBezTo>
                    <a:pt x="4284" y="0"/>
                    <a:pt x="3055" y="851"/>
                    <a:pt x="2499" y="2068"/>
                  </a:cubicBezTo>
                  <a:cubicBezTo>
                    <a:pt x="2493" y="2083"/>
                    <a:pt x="2483" y="2096"/>
                    <a:pt x="2468" y="2105"/>
                  </a:cubicBezTo>
                  <a:lnTo>
                    <a:pt x="2335" y="2189"/>
                  </a:lnTo>
                  <a:lnTo>
                    <a:pt x="1140" y="2942"/>
                  </a:lnTo>
                  <a:cubicBezTo>
                    <a:pt x="1" y="3660"/>
                    <a:pt x="66" y="5340"/>
                    <a:pt x="1256" y="5967"/>
                  </a:cubicBezTo>
                  <a:lnTo>
                    <a:pt x="2388" y="6563"/>
                  </a:lnTo>
                  <a:lnTo>
                    <a:pt x="2515" y="6630"/>
                  </a:lnTo>
                  <a:cubicBezTo>
                    <a:pt x="2531" y="6637"/>
                    <a:pt x="2545" y="6649"/>
                    <a:pt x="2552" y="6667"/>
                  </a:cubicBezTo>
                  <a:cubicBezTo>
                    <a:pt x="3130" y="7824"/>
                    <a:pt x="4327" y="8622"/>
                    <a:pt x="5703" y="8622"/>
                  </a:cubicBezTo>
                  <a:lnTo>
                    <a:pt x="6871" y="8622"/>
                  </a:lnTo>
                  <a:cubicBezTo>
                    <a:pt x="6936" y="8622"/>
                    <a:pt x="7001" y="8621"/>
                    <a:pt x="7065" y="8616"/>
                  </a:cubicBezTo>
                  <a:cubicBezTo>
                    <a:pt x="8958" y="8516"/>
                    <a:pt x="10477" y="6935"/>
                    <a:pt x="10477" y="5015"/>
                  </a:cubicBezTo>
                  <a:lnTo>
                    <a:pt x="10477" y="3608"/>
                  </a:lnTo>
                  <a:cubicBezTo>
                    <a:pt x="10477" y="1690"/>
                    <a:pt x="8958" y="108"/>
                    <a:pt x="7065" y="6"/>
                  </a:cubicBezTo>
                  <a:cubicBezTo>
                    <a:pt x="7001" y="3"/>
                    <a:pt x="6936" y="0"/>
                    <a:pt x="6871" y="0"/>
                  </a:cubicBezTo>
                  <a:close/>
                </a:path>
              </a:pathLst>
            </a:custGeom>
            <a:solidFill>
              <a:srgbClr val="5B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9;p48">
              <a:extLst>
                <a:ext uri="{FF2B5EF4-FFF2-40B4-BE49-F238E27FC236}">
                  <a16:creationId xmlns:a16="http://schemas.microsoft.com/office/drawing/2014/main" id="{A0470D20-5EA3-E6CE-FD59-E2F9730809E7}"/>
                </a:ext>
              </a:extLst>
            </p:cNvPr>
            <p:cNvSpPr/>
            <p:nvPr/>
          </p:nvSpPr>
          <p:spPr>
            <a:xfrm>
              <a:off x="4820674" y="4259118"/>
              <a:ext cx="151036" cy="260113"/>
            </a:xfrm>
            <a:custGeom>
              <a:avLst/>
              <a:gdLst/>
              <a:ahLst/>
              <a:cxnLst/>
              <a:rect l="l" t="t" r="r" b="b"/>
              <a:pathLst>
                <a:path w="5007" h="8623" extrusionOk="0">
                  <a:moveTo>
                    <a:pt x="3643" y="0"/>
                  </a:moveTo>
                  <a:cubicBezTo>
                    <a:pt x="2225" y="0"/>
                    <a:pt x="996" y="851"/>
                    <a:pt x="439" y="2068"/>
                  </a:cubicBezTo>
                  <a:cubicBezTo>
                    <a:pt x="433" y="2083"/>
                    <a:pt x="422" y="2096"/>
                    <a:pt x="407" y="2105"/>
                  </a:cubicBezTo>
                  <a:lnTo>
                    <a:pt x="274" y="2189"/>
                  </a:lnTo>
                  <a:cubicBezTo>
                    <a:pt x="99" y="2621"/>
                    <a:pt x="0" y="3092"/>
                    <a:pt x="0" y="3586"/>
                  </a:cubicBezTo>
                  <a:lnTo>
                    <a:pt x="0" y="5040"/>
                  </a:lnTo>
                  <a:cubicBezTo>
                    <a:pt x="0" y="5581"/>
                    <a:pt x="118" y="6097"/>
                    <a:pt x="330" y="6563"/>
                  </a:cubicBezTo>
                  <a:lnTo>
                    <a:pt x="457" y="6630"/>
                  </a:lnTo>
                  <a:cubicBezTo>
                    <a:pt x="473" y="6637"/>
                    <a:pt x="487" y="6649"/>
                    <a:pt x="494" y="6667"/>
                  </a:cubicBezTo>
                  <a:cubicBezTo>
                    <a:pt x="1072" y="7824"/>
                    <a:pt x="2269" y="8622"/>
                    <a:pt x="3645" y="8622"/>
                  </a:cubicBezTo>
                  <a:lnTo>
                    <a:pt x="4813" y="8622"/>
                  </a:lnTo>
                  <a:cubicBezTo>
                    <a:pt x="4878" y="8622"/>
                    <a:pt x="4943" y="8621"/>
                    <a:pt x="5007" y="8616"/>
                  </a:cubicBezTo>
                  <a:cubicBezTo>
                    <a:pt x="4997" y="8602"/>
                    <a:pt x="4982" y="8591"/>
                    <a:pt x="4958" y="8584"/>
                  </a:cubicBezTo>
                  <a:cubicBezTo>
                    <a:pt x="3191" y="8059"/>
                    <a:pt x="1892" y="6412"/>
                    <a:pt x="1892" y="4481"/>
                  </a:cubicBezTo>
                  <a:lnTo>
                    <a:pt x="1892" y="4142"/>
                  </a:lnTo>
                  <a:cubicBezTo>
                    <a:pt x="1892" y="2210"/>
                    <a:pt x="3191" y="567"/>
                    <a:pt x="4958" y="40"/>
                  </a:cubicBezTo>
                  <a:cubicBezTo>
                    <a:pt x="4980" y="34"/>
                    <a:pt x="4995" y="21"/>
                    <a:pt x="5006" y="6"/>
                  </a:cubicBezTo>
                  <a:cubicBezTo>
                    <a:pt x="4940" y="3"/>
                    <a:pt x="4877" y="0"/>
                    <a:pt x="4812" y="0"/>
                  </a:cubicBezTo>
                  <a:close/>
                </a:path>
              </a:pathLst>
            </a:custGeom>
            <a:solidFill>
              <a:srgbClr val="E6A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80;p48">
              <a:extLst>
                <a:ext uri="{FF2B5EF4-FFF2-40B4-BE49-F238E27FC236}">
                  <a16:creationId xmlns:a16="http://schemas.microsoft.com/office/drawing/2014/main" id="{D07A3926-CDCF-B9A7-7259-6E9F172B4AF6}"/>
                </a:ext>
              </a:extLst>
            </p:cNvPr>
            <p:cNvSpPr/>
            <p:nvPr/>
          </p:nvSpPr>
          <p:spPr>
            <a:xfrm>
              <a:off x="4788851" y="4156620"/>
              <a:ext cx="172333" cy="178124"/>
            </a:xfrm>
            <a:custGeom>
              <a:avLst/>
              <a:gdLst/>
              <a:ahLst/>
              <a:cxnLst/>
              <a:rect l="l" t="t" r="r" b="b"/>
              <a:pathLst>
                <a:path w="5713" h="5905" extrusionOk="0">
                  <a:moveTo>
                    <a:pt x="2613" y="1"/>
                  </a:moveTo>
                  <a:cubicBezTo>
                    <a:pt x="2237" y="1"/>
                    <a:pt x="1856" y="112"/>
                    <a:pt x="1488" y="320"/>
                  </a:cubicBezTo>
                  <a:cubicBezTo>
                    <a:pt x="397" y="962"/>
                    <a:pt x="0" y="2134"/>
                    <a:pt x="875" y="3634"/>
                  </a:cubicBezTo>
                  <a:cubicBezTo>
                    <a:pt x="1568" y="4849"/>
                    <a:pt x="2891" y="5905"/>
                    <a:pt x="3947" y="5905"/>
                  </a:cubicBezTo>
                  <a:cubicBezTo>
                    <a:pt x="4186" y="5905"/>
                    <a:pt x="4411" y="5851"/>
                    <a:pt x="4612" y="5732"/>
                  </a:cubicBezTo>
                  <a:cubicBezTo>
                    <a:pt x="5713" y="5107"/>
                    <a:pt x="5529" y="2928"/>
                    <a:pt x="4664" y="1446"/>
                  </a:cubicBezTo>
                  <a:cubicBezTo>
                    <a:pt x="4092" y="443"/>
                    <a:pt x="3362" y="1"/>
                    <a:pt x="2613" y="1"/>
                  </a:cubicBezTo>
                  <a:close/>
                </a:path>
              </a:pathLst>
            </a:custGeom>
            <a:solidFill>
              <a:srgbClr val="C2D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1;p48">
              <a:extLst>
                <a:ext uri="{FF2B5EF4-FFF2-40B4-BE49-F238E27FC236}">
                  <a16:creationId xmlns:a16="http://schemas.microsoft.com/office/drawing/2014/main" id="{B78BDA0E-34A7-7B8F-E1AB-68EA0A2B45A3}"/>
                </a:ext>
              </a:extLst>
            </p:cNvPr>
            <p:cNvSpPr/>
            <p:nvPr/>
          </p:nvSpPr>
          <p:spPr>
            <a:xfrm>
              <a:off x="4929627" y="4259118"/>
              <a:ext cx="250189" cy="260113"/>
            </a:xfrm>
            <a:custGeom>
              <a:avLst/>
              <a:gdLst/>
              <a:ahLst/>
              <a:cxnLst/>
              <a:rect l="l" t="t" r="r" b="b"/>
              <a:pathLst>
                <a:path w="8294" h="8623" extrusionOk="0">
                  <a:moveTo>
                    <a:pt x="4121" y="0"/>
                  </a:moveTo>
                  <a:cubicBezTo>
                    <a:pt x="1854" y="0"/>
                    <a:pt x="0" y="1855"/>
                    <a:pt x="0" y="4123"/>
                  </a:cubicBezTo>
                  <a:lnTo>
                    <a:pt x="0" y="4501"/>
                  </a:lnTo>
                  <a:cubicBezTo>
                    <a:pt x="0" y="6767"/>
                    <a:pt x="1854" y="8622"/>
                    <a:pt x="4121" y="8622"/>
                  </a:cubicBezTo>
                  <a:lnTo>
                    <a:pt x="4173" y="8622"/>
                  </a:lnTo>
                  <a:cubicBezTo>
                    <a:pt x="6439" y="8622"/>
                    <a:pt x="8294" y="6767"/>
                    <a:pt x="8294" y="4501"/>
                  </a:cubicBezTo>
                  <a:lnTo>
                    <a:pt x="8294" y="4123"/>
                  </a:lnTo>
                  <a:cubicBezTo>
                    <a:pt x="8294" y="1855"/>
                    <a:pt x="6439" y="0"/>
                    <a:pt x="4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2;p48">
              <a:extLst>
                <a:ext uri="{FF2B5EF4-FFF2-40B4-BE49-F238E27FC236}">
                  <a16:creationId xmlns:a16="http://schemas.microsoft.com/office/drawing/2014/main" id="{D4F71B94-BB35-E230-1E41-609A9FC7E102}"/>
                </a:ext>
              </a:extLst>
            </p:cNvPr>
            <p:cNvSpPr/>
            <p:nvPr/>
          </p:nvSpPr>
          <p:spPr>
            <a:xfrm>
              <a:off x="4929627" y="4259057"/>
              <a:ext cx="161775" cy="260113"/>
            </a:xfrm>
            <a:custGeom>
              <a:avLst/>
              <a:gdLst/>
              <a:ahLst/>
              <a:cxnLst/>
              <a:rect l="l" t="t" r="r" b="b"/>
              <a:pathLst>
                <a:path w="5363" h="8623" extrusionOk="0">
                  <a:moveTo>
                    <a:pt x="4121" y="1"/>
                  </a:moveTo>
                  <a:cubicBezTo>
                    <a:pt x="1854" y="1"/>
                    <a:pt x="0" y="1856"/>
                    <a:pt x="0" y="4122"/>
                  </a:cubicBezTo>
                  <a:lnTo>
                    <a:pt x="0" y="4502"/>
                  </a:lnTo>
                  <a:cubicBezTo>
                    <a:pt x="0" y="6768"/>
                    <a:pt x="1854" y="8623"/>
                    <a:pt x="4121" y="8623"/>
                  </a:cubicBezTo>
                  <a:lnTo>
                    <a:pt x="4173" y="8623"/>
                  </a:lnTo>
                  <a:cubicBezTo>
                    <a:pt x="4586" y="8623"/>
                    <a:pt x="4985" y="8561"/>
                    <a:pt x="5362" y="8447"/>
                  </a:cubicBezTo>
                  <a:cubicBezTo>
                    <a:pt x="4020" y="7401"/>
                    <a:pt x="3160" y="5770"/>
                    <a:pt x="3160" y="3935"/>
                  </a:cubicBezTo>
                  <a:cubicBezTo>
                    <a:pt x="3160" y="2428"/>
                    <a:pt x="3742" y="1057"/>
                    <a:pt x="4696" y="35"/>
                  </a:cubicBezTo>
                  <a:cubicBezTo>
                    <a:pt x="4523" y="13"/>
                    <a:pt x="4350" y="1"/>
                    <a:pt x="4173"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3;p48">
              <a:extLst>
                <a:ext uri="{FF2B5EF4-FFF2-40B4-BE49-F238E27FC236}">
                  <a16:creationId xmlns:a16="http://schemas.microsoft.com/office/drawing/2014/main" id="{FC279A30-3A15-26E6-81D4-1E49DE71E357}"/>
                </a:ext>
              </a:extLst>
            </p:cNvPr>
            <p:cNvSpPr/>
            <p:nvPr/>
          </p:nvSpPr>
          <p:spPr>
            <a:xfrm>
              <a:off x="4987844" y="4259148"/>
              <a:ext cx="133752" cy="69892"/>
            </a:xfrm>
            <a:custGeom>
              <a:avLst/>
              <a:gdLst/>
              <a:ahLst/>
              <a:cxnLst/>
              <a:rect l="l" t="t" r="r" b="b"/>
              <a:pathLst>
                <a:path w="4434" h="2317" extrusionOk="0">
                  <a:moveTo>
                    <a:pt x="2216" y="1"/>
                  </a:moveTo>
                  <a:cubicBezTo>
                    <a:pt x="1425" y="1"/>
                    <a:pt x="685" y="226"/>
                    <a:pt x="55" y="613"/>
                  </a:cubicBezTo>
                  <a:cubicBezTo>
                    <a:pt x="5" y="644"/>
                    <a:pt x="0" y="715"/>
                    <a:pt x="45" y="754"/>
                  </a:cubicBezTo>
                  <a:lnTo>
                    <a:pt x="1639" y="2106"/>
                  </a:lnTo>
                  <a:cubicBezTo>
                    <a:pt x="1806" y="2246"/>
                    <a:pt x="2011" y="2316"/>
                    <a:pt x="2216" y="2316"/>
                  </a:cubicBezTo>
                  <a:cubicBezTo>
                    <a:pt x="2421" y="2316"/>
                    <a:pt x="2627" y="2246"/>
                    <a:pt x="2793" y="2106"/>
                  </a:cubicBezTo>
                  <a:lnTo>
                    <a:pt x="4389" y="754"/>
                  </a:lnTo>
                  <a:cubicBezTo>
                    <a:pt x="4433" y="715"/>
                    <a:pt x="4431" y="646"/>
                    <a:pt x="4377" y="613"/>
                  </a:cubicBezTo>
                  <a:cubicBezTo>
                    <a:pt x="3747" y="226"/>
                    <a:pt x="3008" y="1"/>
                    <a:pt x="2216" y="1"/>
                  </a:cubicBezTo>
                  <a:close/>
                </a:path>
              </a:pathLst>
            </a:custGeom>
            <a:solidFill>
              <a:srgbClr val="5B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4;p48">
              <a:extLst>
                <a:ext uri="{FF2B5EF4-FFF2-40B4-BE49-F238E27FC236}">
                  <a16:creationId xmlns:a16="http://schemas.microsoft.com/office/drawing/2014/main" id="{846C6058-1129-9C1E-9362-DA697553E42D}"/>
                </a:ext>
              </a:extLst>
            </p:cNvPr>
            <p:cNvSpPr/>
            <p:nvPr/>
          </p:nvSpPr>
          <p:spPr>
            <a:xfrm>
              <a:off x="4987844" y="4259118"/>
              <a:ext cx="83346" cy="61325"/>
            </a:xfrm>
            <a:custGeom>
              <a:avLst/>
              <a:gdLst/>
              <a:ahLst/>
              <a:cxnLst/>
              <a:rect l="l" t="t" r="r" b="b"/>
              <a:pathLst>
                <a:path w="2763" h="2033" extrusionOk="0">
                  <a:moveTo>
                    <a:pt x="2216" y="0"/>
                  </a:moveTo>
                  <a:cubicBezTo>
                    <a:pt x="1425" y="0"/>
                    <a:pt x="685" y="225"/>
                    <a:pt x="55" y="613"/>
                  </a:cubicBezTo>
                  <a:cubicBezTo>
                    <a:pt x="5" y="644"/>
                    <a:pt x="0" y="715"/>
                    <a:pt x="45" y="753"/>
                  </a:cubicBezTo>
                  <a:lnTo>
                    <a:pt x="1554" y="2033"/>
                  </a:lnTo>
                  <a:cubicBezTo>
                    <a:pt x="1817" y="1284"/>
                    <a:pt x="2231" y="605"/>
                    <a:pt x="2762" y="37"/>
                  </a:cubicBezTo>
                  <a:cubicBezTo>
                    <a:pt x="2583" y="14"/>
                    <a:pt x="2401" y="0"/>
                    <a:pt x="2216"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5;p48">
              <a:extLst>
                <a:ext uri="{FF2B5EF4-FFF2-40B4-BE49-F238E27FC236}">
                  <a16:creationId xmlns:a16="http://schemas.microsoft.com/office/drawing/2014/main" id="{8C066092-53B9-F6A4-3709-64B40E70C41F}"/>
                </a:ext>
              </a:extLst>
            </p:cNvPr>
            <p:cNvSpPr/>
            <p:nvPr/>
          </p:nvSpPr>
          <p:spPr>
            <a:xfrm>
              <a:off x="4954965" y="4392745"/>
              <a:ext cx="53784" cy="42864"/>
            </a:xfrm>
            <a:custGeom>
              <a:avLst/>
              <a:gdLst/>
              <a:ahLst/>
              <a:cxnLst/>
              <a:rect l="l" t="t" r="r" b="b"/>
              <a:pathLst>
                <a:path w="1783" h="1421" extrusionOk="0">
                  <a:moveTo>
                    <a:pt x="892" y="0"/>
                  </a:moveTo>
                  <a:cubicBezTo>
                    <a:pt x="400" y="0"/>
                    <a:pt x="0" y="318"/>
                    <a:pt x="0" y="710"/>
                  </a:cubicBezTo>
                  <a:cubicBezTo>
                    <a:pt x="0" y="1102"/>
                    <a:pt x="400" y="1420"/>
                    <a:pt x="892" y="1420"/>
                  </a:cubicBezTo>
                  <a:cubicBezTo>
                    <a:pt x="1383" y="1420"/>
                    <a:pt x="1783" y="1102"/>
                    <a:pt x="1783" y="710"/>
                  </a:cubicBezTo>
                  <a:cubicBezTo>
                    <a:pt x="1783" y="318"/>
                    <a:pt x="1383" y="0"/>
                    <a:pt x="8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6;p48">
              <a:extLst>
                <a:ext uri="{FF2B5EF4-FFF2-40B4-BE49-F238E27FC236}">
                  <a16:creationId xmlns:a16="http://schemas.microsoft.com/office/drawing/2014/main" id="{3EABC418-C582-5755-CB25-31498BF91118}"/>
                </a:ext>
              </a:extLst>
            </p:cNvPr>
            <p:cNvSpPr/>
            <p:nvPr/>
          </p:nvSpPr>
          <p:spPr>
            <a:xfrm>
              <a:off x="5100628" y="4392745"/>
              <a:ext cx="53814" cy="42864"/>
            </a:xfrm>
            <a:custGeom>
              <a:avLst/>
              <a:gdLst/>
              <a:ahLst/>
              <a:cxnLst/>
              <a:rect l="l" t="t" r="r" b="b"/>
              <a:pathLst>
                <a:path w="1784" h="1421" extrusionOk="0">
                  <a:moveTo>
                    <a:pt x="893" y="0"/>
                  </a:moveTo>
                  <a:cubicBezTo>
                    <a:pt x="400" y="0"/>
                    <a:pt x="1" y="318"/>
                    <a:pt x="1" y="710"/>
                  </a:cubicBezTo>
                  <a:cubicBezTo>
                    <a:pt x="1" y="1102"/>
                    <a:pt x="400" y="1420"/>
                    <a:pt x="893" y="1420"/>
                  </a:cubicBezTo>
                  <a:cubicBezTo>
                    <a:pt x="1384" y="1420"/>
                    <a:pt x="1783" y="1102"/>
                    <a:pt x="1783" y="710"/>
                  </a:cubicBezTo>
                  <a:cubicBezTo>
                    <a:pt x="1783" y="318"/>
                    <a:pt x="1384" y="0"/>
                    <a:pt x="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7;p48">
              <a:extLst>
                <a:ext uri="{FF2B5EF4-FFF2-40B4-BE49-F238E27FC236}">
                  <a16:creationId xmlns:a16="http://schemas.microsoft.com/office/drawing/2014/main" id="{34190874-9D3C-4F4F-8630-E47E795C08EA}"/>
                </a:ext>
              </a:extLst>
            </p:cNvPr>
            <p:cNvSpPr/>
            <p:nvPr/>
          </p:nvSpPr>
          <p:spPr>
            <a:xfrm>
              <a:off x="4761371" y="4150436"/>
              <a:ext cx="424693" cy="375343"/>
            </a:xfrm>
            <a:custGeom>
              <a:avLst/>
              <a:gdLst/>
              <a:ahLst/>
              <a:cxnLst/>
              <a:rect l="l" t="t" r="r" b="b"/>
              <a:pathLst>
                <a:path w="14079" h="12443" extrusionOk="0">
                  <a:moveTo>
                    <a:pt x="10046" y="411"/>
                  </a:moveTo>
                  <a:cubicBezTo>
                    <a:pt x="10375" y="411"/>
                    <a:pt x="10718" y="508"/>
                    <a:pt x="11066" y="704"/>
                  </a:cubicBezTo>
                  <a:cubicBezTo>
                    <a:pt x="12157" y="1346"/>
                    <a:pt x="12354" y="2453"/>
                    <a:pt x="11603" y="3736"/>
                  </a:cubicBezTo>
                  <a:cubicBezTo>
                    <a:pt x="11592" y="3757"/>
                    <a:pt x="11579" y="3779"/>
                    <a:pt x="11566" y="3800"/>
                  </a:cubicBezTo>
                  <a:cubicBezTo>
                    <a:pt x="11001" y="3537"/>
                    <a:pt x="10375" y="3396"/>
                    <a:pt x="9751" y="3396"/>
                  </a:cubicBezTo>
                  <a:lnTo>
                    <a:pt x="9699" y="3396"/>
                  </a:lnTo>
                  <a:cubicBezTo>
                    <a:pt x="9180" y="3396"/>
                    <a:pt x="8673" y="3489"/>
                    <a:pt x="8190" y="3670"/>
                  </a:cubicBezTo>
                  <a:cubicBezTo>
                    <a:pt x="7983" y="3587"/>
                    <a:pt x="7769" y="3522"/>
                    <a:pt x="7548" y="3476"/>
                  </a:cubicBezTo>
                  <a:cubicBezTo>
                    <a:pt x="7650" y="2876"/>
                    <a:pt x="7866" y="2271"/>
                    <a:pt x="8170" y="1753"/>
                  </a:cubicBezTo>
                  <a:cubicBezTo>
                    <a:pt x="8675" y="869"/>
                    <a:pt x="9329" y="411"/>
                    <a:pt x="10046" y="411"/>
                  </a:cubicBezTo>
                  <a:close/>
                  <a:moveTo>
                    <a:pt x="6779" y="3810"/>
                  </a:moveTo>
                  <a:cubicBezTo>
                    <a:pt x="6815" y="3810"/>
                    <a:pt x="6849" y="3810"/>
                    <a:pt x="6884" y="3813"/>
                  </a:cubicBezTo>
                  <a:cubicBezTo>
                    <a:pt x="7017" y="3816"/>
                    <a:pt x="7152" y="3830"/>
                    <a:pt x="7284" y="3847"/>
                  </a:cubicBezTo>
                  <a:cubicBezTo>
                    <a:pt x="7405" y="3867"/>
                    <a:pt x="7522" y="3890"/>
                    <a:pt x="7640" y="3921"/>
                  </a:cubicBezTo>
                  <a:cubicBezTo>
                    <a:pt x="7474" y="4013"/>
                    <a:pt x="7315" y="4112"/>
                    <a:pt x="7162" y="4223"/>
                  </a:cubicBezTo>
                  <a:cubicBezTo>
                    <a:pt x="6889" y="4423"/>
                    <a:pt x="6640" y="4652"/>
                    <a:pt x="6424" y="4905"/>
                  </a:cubicBezTo>
                  <a:cubicBezTo>
                    <a:pt x="6482" y="4636"/>
                    <a:pt x="6504" y="4334"/>
                    <a:pt x="6489" y="4003"/>
                  </a:cubicBezTo>
                  <a:cubicBezTo>
                    <a:pt x="6485" y="3941"/>
                    <a:pt x="6482" y="3876"/>
                    <a:pt x="6476" y="3810"/>
                  </a:cubicBezTo>
                  <a:close/>
                  <a:moveTo>
                    <a:pt x="9727" y="3807"/>
                  </a:moveTo>
                  <a:cubicBezTo>
                    <a:pt x="10357" y="3807"/>
                    <a:pt x="10986" y="3963"/>
                    <a:pt x="11544" y="4254"/>
                  </a:cubicBezTo>
                  <a:lnTo>
                    <a:pt x="11638" y="4304"/>
                  </a:lnTo>
                  <a:lnTo>
                    <a:pt x="10168" y="5553"/>
                  </a:lnTo>
                  <a:cubicBezTo>
                    <a:pt x="10124" y="5591"/>
                    <a:pt x="10073" y="5622"/>
                    <a:pt x="10023" y="5648"/>
                  </a:cubicBezTo>
                  <a:cubicBezTo>
                    <a:pt x="9930" y="5691"/>
                    <a:pt x="9831" y="5714"/>
                    <a:pt x="9730" y="5714"/>
                  </a:cubicBezTo>
                  <a:cubicBezTo>
                    <a:pt x="9691" y="5714"/>
                    <a:pt x="9652" y="5711"/>
                    <a:pt x="9613" y="5704"/>
                  </a:cubicBezTo>
                  <a:cubicBezTo>
                    <a:pt x="9492" y="5684"/>
                    <a:pt x="9377" y="5630"/>
                    <a:pt x="9283" y="5551"/>
                  </a:cubicBezTo>
                  <a:lnTo>
                    <a:pt x="7815" y="4306"/>
                  </a:lnTo>
                  <a:cubicBezTo>
                    <a:pt x="7964" y="4223"/>
                    <a:pt x="8119" y="4149"/>
                    <a:pt x="8278" y="4087"/>
                  </a:cubicBezTo>
                  <a:cubicBezTo>
                    <a:pt x="8396" y="4040"/>
                    <a:pt x="8517" y="3998"/>
                    <a:pt x="8643" y="3961"/>
                  </a:cubicBezTo>
                  <a:cubicBezTo>
                    <a:pt x="8995" y="3859"/>
                    <a:pt x="9359" y="3807"/>
                    <a:pt x="9727" y="3807"/>
                  </a:cubicBezTo>
                  <a:close/>
                  <a:moveTo>
                    <a:pt x="2018" y="6176"/>
                  </a:moveTo>
                  <a:lnTo>
                    <a:pt x="2018" y="6176"/>
                  </a:lnTo>
                  <a:cubicBezTo>
                    <a:pt x="1932" y="6507"/>
                    <a:pt x="1885" y="6856"/>
                    <a:pt x="1885" y="7211"/>
                  </a:cubicBezTo>
                  <a:lnTo>
                    <a:pt x="1885" y="8616"/>
                  </a:lnTo>
                  <a:cubicBezTo>
                    <a:pt x="1880" y="9027"/>
                    <a:pt x="1938" y="9428"/>
                    <a:pt x="2058" y="9807"/>
                  </a:cubicBezTo>
                  <a:lnTo>
                    <a:pt x="1261" y="9387"/>
                  </a:lnTo>
                  <a:cubicBezTo>
                    <a:pt x="768" y="9126"/>
                    <a:pt x="460" y="8638"/>
                    <a:pt x="440" y="8082"/>
                  </a:cubicBezTo>
                  <a:cubicBezTo>
                    <a:pt x="417" y="7526"/>
                    <a:pt x="687" y="7016"/>
                    <a:pt x="1158" y="6717"/>
                  </a:cubicBezTo>
                  <a:lnTo>
                    <a:pt x="2018" y="6176"/>
                  </a:lnTo>
                  <a:close/>
                  <a:moveTo>
                    <a:pt x="5711" y="6063"/>
                  </a:moveTo>
                  <a:lnTo>
                    <a:pt x="5711" y="6063"/>
                  </a:lnTo>
                  <a:cubicBezTo>
                    <a:pt x="5492" y="6584"/>
                    <a:pt x="5374" y="7146"/>
                    <a:pt x="5374" y="7723"/>
                  </a:cubicBezTo>
                  <a:lnTo>
                    <a:pt x="5374" y="8103"/>
                  </a:lnTo>
                  <a:cubicBezTo>
                    <a:pt x="5373" y="8984"/>
                    <a:pt x="5639" y="9835"/>
                    <a:pt x="6142" y="10561"/>
                  </a:cubicBezTo>
                  <a:cubicBezTo>
                    <a:pt x="6534" y="11128"/>
                    <a:pt x="7045" y="11586"/>
                    <a:pt x="7643" y="11907"/>
                  </a:cubicBezTo>
                  <a:cubicBezTo>
                    <a:pt x="7400" y="11972"/>
                    <a:pt x="7150" y="12009"/>
                    <a:pt x="6898" y="12017"/>
                  </a:cubicBezTo>
                  <a:cubicBezTo>
                    <a:pt x="5293" y="11520"/>
                    <a:pt x="4132" y="9870"/>
                    <a:pt x="4132" y="8076"/>
                  </a:cubicBezTo>
                  <a:lnTo>
                    <a:pt x="4132" y="7749"/>
                  </a:lnTo>
                  <a:cubicBezTo>
                    <a:pt x="4132" y="7235"/>
                    <a:pt x="4229" y="6736"/>
                    <a:pt x="4424" y="6264"/>
                  </a:cubicBezTo>
                  <a:cubicBezTo>
                    <a:pt x="4574" y="6298"/>
                    <a:pt x="4717" y="6315"/>
                    <a:pt x="4858" y="6315"/>
                  </a:cubicBezTo>
                  <a:cubicBezTo>
                    <a:pt x="5142" y="6315"/>
                    <a:pt x="5401" y="6248"/>
                    <a:pt x="5630" y="6113"/>
                  </a:cubicBezTo>
                  <a:cubicBezTo>
                    <a:pt x="5657" y="6096"/>
                    <a:pt x="5683" y="6079"/>
                    <a:pt x="5711" y="6063"/>
                  </a:cubicBezTo>
                  <a:close/>
                  <a:moveTo>
                    <a:pt x="2808" y="5366"/>
                  </a:moveTo>
                  <a:cubicBezTo>
                    <a:pt x="3126" y="5603"/>
                    <a:pt x="3629" y="5958"/>
                    <a:pt x="4029" y="6139"/>
                  </a:cubicBezTo>
                  <a:cubicBezTo>
                    <a:pt x="3822" y="6653"/>
                    <a:pt x="3717" y="7193"/>
                    <a:pt x="3717" y="7752"/>
                  </a:cubicBezTo>
                  <a:lnTo>
                    <a:pt x="3717" y="8081"/>
                  </a:lnTo>
                  <a:cubicBezTo>
                    <a:pt x="3717" y="9709"/>
                    <a:pt x="4596" y="11233"/>
                    <a:pt x="5905" y="12023"/>
                  </a:cubicBezTo>
                  <a:lnTo>
                    <a:pt x="5698" y="12023"/>
                  </a:lnTo>
                  <a:lnTo>
                    <a:pt x="5698" y="12020"/>
                  </a:lnTo>
                  <a:cubicBezTo>
                    <a:pt x="5672" y="12020"/>
                    <a:pt x="5646" y="12020"/>
                    <a:pt x="5620" y="12020"/>
                  </a:cubicBezTo>
                  <a:cubicBezTo>
                    <a:pt x="5479" y="12020"/>
                    <a:pt x="5338" y="12013"/>
                    <a:pt x="5198" y="11995"/>
                  </a:cubicBezTo>
                  <a:cubicBezTo>
                    <a:pt x="4478" y="11904"/>
                    <a:pt x="3812" y="11582"/>
                    <a:pt x="3288" y="11063"/>
                  </a:cubicBezTo>
                  <a:cubicBezTo>
                    <a:pt x="2638" y="10418"/>
                    <a:pt x="2287" y="9550"/>
                    <a:pt x="2297" y="8621"/>
                  </a:cubicBezTo>
                  <a:lnTo>
                    <a:pt x="2297" y="7212"/>
                  </a:lnTo>
                  <a:cubicBezTo>
                    <a:pt x="2297" y="6539"/>
                    <a:pt x="2479" y="5893"/>
                    <a:pt x="2808" y="5366"/>
                  </a:cubicBezTo>
                  <a:close/>
                  <a:moveTo>
                    <a:pt x="3539" y="0"/>
                  </a:moveTo>
                  <a:cubicBezTo>
                    <a:pt x="3426" y="0"/>
                    <a:pt x="3334" y="91"/>
                    <a:pt x="3334" y="206"/>
                  </a:cubicBezTo>
                  <a:cubicBezTo>
                    <a:pt x="3334" y="318"/>
                    <a:pt x="3425" y="413"/>
                    <a:pt x="3538" y="413"/>
                  </a:cubicBezTo>
                  <a:cubicBezTo>
                    <a:pt x="4256" y="417"/>
                    <a:pt x="4899" y="882"/>
                    <a:pt x="5398" y="1754"/>
                  </a:cubicBezTo>
                  <a:cubicBezTo>
                    <a:pt x="5726" y="2315"/>
                    <a:pt x="5952" y="2981"/>
                    <a:pt x="6041" y="3631"/>
                  </a:cubicBezTo>
                  <a:cubicBezTo>
                    <a:pt x="6060" y="3765"/>
                    <a:pt x="6071" y="3896"/>
                    <a:pt x="6077" y="4022"/>
                  </a:cubicBezTo>
                  <a:cubicBezTo>
                    <a:pt x="6115" y="4868"/>
                    <a:pt x="5875" y="5501"/>
                    <a:pt x="5420" y="5760"/>
                  </a:cubicBezTo>
                  <a:cubicBezTo>
                    <a:pt x="5418" y="5760"/>
                    <a:pt x="5418" y="5761"/>
                    <a:pt x="5418" y="5761"/>
                  </a:cubicBezTo>
                  <a:cubicBezTo>
                    <a:pt x="5236" y="5868"/>
                    <a:pt x="5040" y="5906"/>
                    <a:pt x="4855" y="5906"/>
                  </a:cubicBezTo>
                  <a:cubicBezTo>
                    <a:pt x="4673" y="5906"/>
                    <a:pt x="4502" y="5870"/>
                    <a:pt x="4362" y="5828"/>
                  </a:cubicBezTo>
                  <a:cubicBezTo>
                    <a:pt x="4015" y="5723"/>
                    <a:pt x="3376" y="5287"/>
                    <a:pt x="2892" y="4912"/>
                  </a:cubicBezTo>
                  <a:cubicBezTo>
                    <a:pt x="2525" y="4563"/>
                    <a:pt x="2203" y="4158"/>
                    <a:pt x="1963" y="3736"/>
                  </a:cubicBezTo>
                  <a:cubicBezTo>
                    <a:pt x="1213" y="2454"/>
                    <a:pt x="1410" y="1348"/>
                    <a:pt x="2503" y="707"/>
                  </a:cubicBezTo>
                  <a:cubicBezTo>
                    <a:pt x="2564" y="672"/>
                    <a:pt x="2626" y="641"/>
                    <a:pt x="2689" y="611"/>
                  </a:cubicBezTo>
                  <a:cubicBezTo>
                    <a:pt x="2793" y="562"/>
                    <a:pt x="2837" y="441"/>
                    <a:pt x="2788" y="337"/>
                  </a:cubicBezTo>
                  <a:cubicBezTo>
                    <a:pt x="2754" y="262"/>
                    <a:pt x="2679" y="218"/>
                    <a:pt x="2601" y="218"/>
                  </a:cubicBezTo>
                  <a:cubicBezTo>
                    <a:pt x="2572" y="218"/>
                    <a:pt x="2543" y="224"/>
                    <a:pt x="2515" y="237"/>
                  </a:cubicBezTo>
                  <a:cubicBezTo>
                    <a:pt x="2444" y="271"/>
                    <a:pt x="2370" y="309"/>
                    <a:pt x="2297" y="349"/>
                  </a:cubicBezTo>
                  <a:lnTo>
                    <a:pt x="2296" y="352"/>
                  </a:lnTo>
                  <a:cubicBezTo>
                    <a:pt x="1685" y="710"/>
                    <a:pt x="1290" y="1217"/>
                    <a:pt x="1154" y="1819"/>
                  </a:cubicBezTo>
                  <a:cubicBezTo>
                    <a:pt x="1009" y="2467"/>
                    <a:pt x="1161" y="3182"/>
                    <a:pt x="1608" y="3946"/>
                  </a:cubicBezTo>
                  <a:cubicBezTo>
                    <a:pt x="1840" y="4355"/>
                    <a:pt x="2145" y="4750"/>
                    <a:pt x="2491" y="5097"/>
                  </a:cubicBezTo>
                  <a:cubicBezTo>
                    <a:pt x="2395" y="5244"/>
                    <a:pt x="2311" y="5398"/>
                    <a:pt x="2237" y="5556"/>
                  </a:cubicBezTo>
                  <a:lnTo>
                    <a:pt x="938" y="6374"/>
                  </a:lnTo>
                  <a:cubicBezTo>
                    <a:pt x="340" y="6751"/>
                    <a:pt x="0" y="7396"/>
                    <a:pt x="28" y="8103"/>
                  </a:cubicBezTo>
                  <a:cubicBezTo>
                    <a:pt x="56" y="8808"/>
                    <a:pt x="444" y="9427"/>
                    <a:pt x="1070" y="9755"/>
                  </a:cubicBezTo>
                  <a:lnTo>
                    <a:pt x="2293" y="10400"/>
                  </a:lnTo>
                  <a:cubicBezTo>
                    <a:pt x="2528" y="10859"/>
                    <a:pt x="2855" y="11262"/>
                    <a:pt x="3251" y="11588"/>
                  </a:cubicBezTo>
                  <a:cubicBezTo>
                    <a:pt x="4181" y="12351"/>
                    <a:pt x="5042" y="12442"/>
                    <a:pt x="6063" y="12442"/>
                  </a:cubicBezTo>
                  <a:cubicBezTo>
                    <a:pt x="6329" y="12442"/>
                    <a:pt x="6605" y="12436"/>
                    <a:pt x="6896" y="12434"/>
                  </a:cubicBezTo>
                  <a:cubicBezTo>
                    <a:pt x="7343" y="12422"/>
                    <a:pt x="7778" y="12329"/>
                    <a:pt x="8192" y="12163"/>
                  </a:cubicBezTo>
                  <a:cubicBezTo>
                    <a:pt x="8674" y="12344"/>
                    <a:pt x="9181" y="12437"/>
                    <a:pt x="9699" y="12437"/>
                  </a:cubicBezTo>
                  <a:lnTo>
                    <a:pt x="9751" y="12437"/>
                  </a:lnTo>
                  <a:cubicBezTo>
                    <a:pt x="10406" y="12437"/>
                    <a:pt x="11039" y="12292"/>
                    <a:pt x="11629" y="12005"/>
                  </a:cubicBezTo>
                  <a:cubicBezTo>
                    <a:pt x="11730" y="11956"/>
                    <a:pt x="11773" y="11833"/>
                    <a:pt x="11723" y="11730"/>
                  </a:cubicBezTo>
                  <a:cubicBezTo>
                    <a:pt x="11688" y="11657"/>
                    <a:pt x="11615" y="11615"/>
                    <a:pt x="11538" y="11615"/>
                  </a:cubicBezTo>
                  <a:cubicBezTo>
                    <a:pt x="11508" y="11615"/>
                    <a:pt x="11477" y="11621"/>
                    <a:pt x="11447" y="11635"/>
                  </a:cubicBezTo>
                  <a:cubicBezTo>
                    <a:pt x="10915" y="11894"/>
                    <a:pt x="10344" y="12026"/>
                    <a:pt x="9751" y="12026"/>
                  </a:cubicBezTo>
                  <a:lnTo>
                    <a:pt x="9699" y="12026"/>
                  </a:lnTo>
                  <a:cubicBezTo>
                    <a:pt x="9204" y="12026"/>
                    <a:pt x="8721" y="11934"/>
                    <a:pt x="8264" y="11752"/>
                  </a:cubicBezTo>
                  <a:cubicBezTo>
                    <a:pt x="6779" y="11162"/>
                    <a:pt x="5782" y="9700"/>
                    <a:pt x="5782" y="8110"/>
                  </a:cubicBezTo>
                  <a:lnTo>
                    <a:pt x="5782" y="7730"/>
                  </a:lnTo>
                  <a:cubicBezTo>
                    <a:pt x="5782" y="6485"/>
                    <a:pt x="6389" y="5301"/>
                    <a:pt x="7406" y="4562"/>
                  </a:cubicBezTo>
                  <a:cubicBezTo>
                    <a:pt x="7417" y="4554"/>
                    <a:pt x="7429" y="4546"/>
                    <a:pt x="7439" y="4538"/>
                  </a:cubicBezTo>
                  <a:lnTo>
                    <a:pt x="9014" y="5872"/>
                  </a:lnTo>
                  <a:cubicBezTo>
                    <a:pt x="9164" y="6000"/>
                    <a:pt x="9347" y="6085"/>
                    <a:pt x="9541" y="6116"/>
                  </a:cubicBezTo>
                  <a:lnTo>
                    <a:pt x="9544" y="6116"/>
                  </a:lnTo>
                  <a:cubicBezTo>
                    <a:pt x="9604" y="6128"/>
                    <a:pt x="9665" y="6131"/>
                    <a:pt x="9726" y="6131"/>
                  </a:cubicBezTo>
                  <a:cubicBezTo>
                    <a:pt x="9888" y="6131"/>
                    <a:pt x="10050" y="6094"/>
                    <a:pt x="10199" y="6025"/>
                  </a:cubicBezTo>
                  <a:cubicBezTo>
                    <a:pt x="10283" y="5983"/>
                    <a:pt x="10362" y="5933"/>
                    <a:pt x="10434" y="5872"/>
                  </a:cubicBezTo>
                  <a:lnTo>
                    <a:pt x="12010" y="4538"/>
                  </a:lnTo>
                  <a:cubicBezTo>
                    <a:pt x="13043" y="5267"/>
                    <a:pt x="13666" y="6449"/>
                    <a:pt x="13666" y="7730"/>
                  </a:cubicBezTo>
                  <a:lnTo>
                    <a:pt x="13666" y="8110"/>
                  </a:lnTo>
                  <a:cubicBezTo>
                    <a:pt x="13666" y="9280"/>
                    <a:pt x="13145" y="10381"/>
                    <a:pt x="12234" y="11131"/>
                  </a:cubicBezTo>
                  <a:cubicBezTo>
                    <a:pt x="12147" y="11203"/>
                    <a:pt x="12134" y="11332"/>
                    <a:pt x="12206" y="11421"/>
                  </a:cubicBezTo>
                  <a:cubicBezTo>
                    <a:pt x="12244" y="11468"/>
                    <a:pt x="12299" y="11495"/>
                    <a:pt x="12356" y="11495"/>
                  </a:cubicBezTo>
                  <a:cubicBezTo>
                    <a:pt x="12359" y="11495"/>
                    <a:pt x="12362" y="11495"/>
                    <a:pt x="12365" y="11495"/>
                  </a:cubicBezTo>
                  <a:cubicBezTo>
                    <a:pt x="12412" y="11495"/>
                    <a:pt x="12458" y="11480"/>
                    <a:pt x="12496" y="11449"/>
                  </a:cubicBezTo>
                  <a:cubicBezTo>
                    <a:pt x="13502" y="10620"/>
                    <a:pt x="14079" y="9402"/>
                    <a:pt x="14079" y="8110"/>
                  </a:cubicBezTo>
                  <a:lnTo>
                    <a:pt x="14079" y="7730"/>
                  </a:lnTo>
                  <a:cubicBezTo>
                    <a:pt x="14077" y="6921"/>
                    <a:pt x="13854" y="6136"/>
                    <a:pt x="13428" y="5451"/>
                  </a:cubicBezTo>
                  <a:cubicBezTo>
                    <a:pt x="13055" y="4850"/>
                    <a:pt x="12539" y="4349"/>
                    <a:pt x="11933" y="3992"/>
                  </a:cubicBezTo>
                  <a:cubicBezTo>
                    <a:pt x="11941" y="3976"/>
                    <a:pt x="11950" y="3958"/>
                    <a:pt x="11961" y="3944"/>
                  </a:cubicBezTo>
                  <a:cubicBezTo>
                    <a:pt x="12406" y="3179"/>
                    <a:pt x="12560" y="2463"/>
                    <a:pt x="12413" y="1818"/>
                  </a:cubicBezTo>
                  <a:cubicBezTo>
                    <a:pt x="12279" y="1217"/>
                    <a:pt x="11882" y="709"/>
                    <a:pt x="11273" y="349"/>
                  </a:cubicBezTo>
                  <a:lnTo>
                    <a:pt x="11270" y="348"/>
                  </a:lnTo>
                  <a:cubicBezTo>
                    <a:pt x="10863" y="117"/>
                    <a:pt x="10447" y="0"/>
                    <a:pt x="10042" y="0"/>
                  </a:cubicBezTo>
                  <a:cubicBezTo>
                    <a:pt x="9834" y="0"/>
                    <a:pt x="9628" y="31"/>
                    <a:pt x="9428" y="93"/>
                  </a:cubicBezTo>
                  <a:cubicBezTo>
                    <a:pt x="8797" y="290"/>
                    <a:pt x="8252" y="778"/>
                    <a:pt x="7815" y="1547"/>
                  </a:cubicBezTo>
                  <a:cubicBezTo>
                    <a:pt x="7488" y="2108"/>
                    <a:pt x="7253" y="2765"/>
                    <a:pt x="7143" y="3415"/>
                  </a:cubicBezTo>
                  <a:cubicBezTo>
                    <a:pt x="7066" y="3408"/>
                    <a:pt x="6986" y="3402"/>
                    <a:pt x="6909" y="3401"/>
                  </a:cubicBezTo>
                  <a:cubicBezTo>
                    <a:pt x="6894" y="3398"/>
                    <a:pt x="6860" y="3397"/>
                    <a:pt x="6829" y="3397"/>
                  </a:cubicBezTo>
                  <a:cubicBezTo>
                    <a:pt x="6809" y="3397"/>
                    <a:pt x="6790" y="3398"/>
                    <a:pt x="6779" y="3398"/>
                  </a:cubicBezTo>
                  <a:lnTo>
                    <a:pt x="6423" y="3398"/>
                  </a:lnTo>
                  <a:cubicBezTo>
                    <a:pt x="6312" y="2753"/>
                    <a:pt x="6077" y="2102"/>
                    <a:pt x="5756" y="1549"/>
                  </a:cubicBezTo>
                  <a:cubicBezTo>
                    <a:pt x="5028" y="277"/>
                    <a:pt x="4151" y="6"/>
                    <a:pt x="3541" y="0"/>
                  </a:cubicBezTo>
                  <a:cubicBezTo>
                    <a:pt x="3540" y="0"/>
                    <a:pt x="3540" y="0"/>
                    <a:pt x="353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8;p48">
              <a:extLst>
                <a:ext uri="{FF2B5EF4-FFF2-40B4-BE49-F238E27FC236}">
                  <a16:creationId xmlns:a16="http://schemas.microsoft.com/office/drawing/2014/main" id="{6DC17959-124A-313E-A263-24EB9656B519}"/>
                </a:ext>
              </a:extLst>
            </p:cNvPr>
            <p:cNvSpPr/>
            <p:nvPr/>
          </p:nvSpPr>
          <p:spPr>
            <a:xfrm>
              <a:off x="4991283" y="4376396"/>
              <a:ext cx="12428" cy="23438"/>
            </a:xfrm>
            <a:custGeom>
              <a:avLst/>
              <a:gdLst/>
              <a:ahLst/>
              <a:cxnLst/>
              <a:rect l="l" t="t" r="r" b="b"/>
              <a:pathLst>
                <a:path w="412" h="777" extrusionOk="0">
                  <a:moveTo>
                    <a:pt x="203" y="1"/>
                  </a:moveTo>
                  <a:cubicBezTo>
                    <a:pt x="92" y="1"/>
                    <a:pt x="0" y="92"/>
                    <a:pt x="0" y="207"/>
                  </a:cubicBezTo>
                  <a:lnTo>
                    <a:pt x="0" y="570"/>
                  </a:lnTo>
                  <a:cubicBezTo>
                    <a:pt x="0" y="683"/>
                    <a:pt x="94" y="776"/>
                    <a:pt x="206" y="776"/>
                  </a:cubicBezTo>
                  <a:cubicBezTo>
                    <a:pt x="318" y="776"/>
                    <a:pt x="412" y="683"/>
                    <a:pt x="412" y="570"/>
                  </a:cubicBezTo>
                  <a:lnTo>
                    <a:pt x="412" y="207"/>
                  </a:lnTo>
                  <a:cubicBezTo>
                    <a:pt x="412" y="94"/>
                    <a:pt x="318" y="1"/>
                    <a:pt x="206" y="1"/>
                  </a:cubicBezTo>
                  <a:cubicBezTo>
                    <a:pt x="205" y="1"/>
                    <a:pt x="204" y="1"/>
                    <a:pt x="20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9;p48">
              <a:extLst>
                <a:ext uri="{FF2B5EF4-FFF2-40B4-BE49-F238E27FC236}">
                  <a16:creationId xmlns:a16="http://schemas.microsoft.com/office/drawing/2014/main" id="{BAC8AA3C-51E0-C456-5141-5D2D5B5FD35B}"/>
                </a:ext>
              </a:extLst>
            </p:cNvPr>
            <p:cNvSpPr/>
            <p:nvPr/>
          </p:nvSpPr>
          <p:spPr>
            <a:xfrm>
              <a:off x="5105665" y="4376366"/>
              <a:ext cx="12398" cy="23408"/>
            </a:xfrm>
            <a:custGeom>
              <a:avLst/>
              <a:gdLst/>
              <a:ahLst/>
              <a:cxnLst/>
              <a:rect l="l" t="t" r="r" b="b"/>
              <a:pathLst>
                <a:path w="411" h="776" extrusionOk="0">
                  <a:moveTo>
                    <a:pt x="206" y="1"/>
                  </a:moveTo>
                  <a:cubicBezTo>
                    <a:pt x="91" y="1"/>
                    <a:pt x="1" y="92"/>
                    <a:pt x="1" y="206"/>
                  </a:cubicBezTo>
                  <a:lnTo>
                    <a:pt x="1" y="570"/>
                  </a:lnTo>
                  <a:cubicBezTo>
                    <a:pt x="1" y="682"/>
                    <a:pt x="93" y="776"/>
                    <a:pt x="206" y="776"/>
                  </a:cubicBezTo>
                  <a:cubicBezTo>
                    <a:pt x="319" y="776"/>
                    <a:pt x="411" y="682"/>
                    <a:pt x="411" y="570"/>
                  </a:cubicBezTo>
                  <a:lnTo>
                    <a:pt x="411" y="206"/>
                  </a:lnTo>
                  <a:cubicBezTo>
                    <a:pt x="411" y="92"/>
                    <a:pt x="320" y="1"/>
                    <a:pt x="20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90;p48">
              <a:extLst>
                <a:ext uri="{FF2B5EF4-FFF2-40B4-BE49-F238E27FC236}">
                  <a16:creationId xmlns:a16="http://schemas.microsoft.com/office/drawing/2014/main" id="{67A16354-3CA4-690C-CF60-A9DA12889E6E}"/>
                </a:ext>
              </a:extLst>
            </p:cNvPr>
            <p:cNvSpPr/>
            <p:nvPr/>
          </p:nvSpPr>
          <p:spPr>
            <a:xfrm>
              <a:off x="5032728" y="4387074"/>
              <a:ext cx="43981" cy="19275"/>
            </a:xfrm>
            <a:custGeom>
              <a:avLst/>
              <a:gdLst/>
              <a:ahLst/>
              <a:cxnLst/>
              <a:rect l="l" t="t" r="r" b="b"/>
              <a:pathLst>
                <a:path w="1458" h="639" extrusionOk="0">
                  <a:moveTo>
                    <a:pt x="1228" y="0"/>
                  </a:moveTo>
                  <a:cubicBezTo>
                    <a:pt x="1171" y="0"/>
                    <a:pt x="1114" y="24"/>
                    <a:pt x="1073" y="70"/>
                  </a:cubicBezTo>
                  <a:cubicBezTo>
                    <a:pt x="986" y="171"/>
                    <a:pt x="860" y="228"/>
                    <a:pt x="728" y="228"/>
                  </a:cubicBezTo>
                  <a:cubicBezTo>
                    <a:pt x="597" y="228"/>
                    <a:pt x="472" y="171"/>
                    <a:pt x="385" y="70"/>
                  </a:cubicBezTo>
                  <a:cubicBezTo>
                    <a:pt x="345" y="24"/>
                    <a:pt x="287" y="1"/>
                    <a:pt x="230" y="1"/>
                  </a:cubicBezTo>
                  <a:cubicBezTo>
                    <a:pt x="181" y="1"/>
                    <a:pt x="133" y="17"/>
                    <a:pt x="94" y="51"/>
                  </a:cubicBezTo>
                  <a:cubicBezTo>
                    <a:pt x="9" y="125"/>
                    <a:pt x="0" y="255"/>
                    <a:pt x="74" y="341"/>
                  </a:cubicBezTo>
                  <a:cubicBezTo>
                    <a:pt x="239" y="532"/>
                    <a:pt x="477" y="638"/>
                    <a:pt x="728" y="638"/>
                  </a:cubicBezTo>
                  <a:cubicBezTo>
                    <a:pt x="980" y="638"/>
                    <a:pt x="1218" y="529"/>
                    <a:pt x="1383" y="341"/>
                  </a:cubicBezTo>
                  <a:cubicBezTo>
                    <a:pt x="1457" y="255"/>
                    <a:pt x="1450" y="125"/>
                    <a:pt x="1363" y="51"/>
                  </a:cubicBezTo>
                  <a:cubicBezTo>
                    <a:pt x="1324" y="17"/>
                    <a:pt x="1276" y="0"/>
                    <a:pt x="122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522;p48">
            <a:extLst>
              <a:ext uri="{FF2B5EF4-FFF2-40B4-BE49-F238E27FC236}">
                <a16:creationId xmlns:a16="http://schemas.microsoft.com/office/drawing/2014/main" id="{63370B01-2A43-A9AA-AB20-BFC615B3B862}"/>
              </a:ext>
            </a:extLst>
          </p:cNvPr>
          <p:cNvGrpSpPr/>
          <p:nvPr/>
        </p:nvGrpSpPr>
        <p:grpSpPr>
          <a:xfrm>
            <a:off x="105951" y="3523644"/>
            <a:ext cx="798659" cy="656005"/>
            <a:chOff x="4088076" y="2133265"/>
            <a:chExt cx="428645" cy="358059"/>
          </a:xfrm>
        </p:grpSpPr>
        <p:sp>
          <p:nvSpPr>
            <p:cNvPr id="62" name="Google Shape;1523;p48">
              <a:extLst>
                <a:ext uri="{FF2B5EF4-FFF2-40B4-BE49-F238E27FC236}">
                  <a16:creationId xmlns:a16="http://schemas.microsoft.com/office/drawing/2014/main" id="{4DCED3E8-3240-2333-AA68-71ECE10362AB}"/>
                </a:ext>
              </a:extLst>
            </p:cNvPr>
            <p:cNvSpPr/>
            <p:nvPr/>
          </p:nvSpPr>
          <p:spPr>
            <a:xfrm>
              <a:off x="4425673" y="2165601"/>
              <a:ext cx="64010" cy="104401"/>
            </a:xfrm>
            <a:custGeom>
              <a:avLst/>
              <a:gdLst/>
              <a:ahLst/>
              <a:cxnLst/>
              <a:rect l="l" t="t" r="r" b="b"/>
              <a:pathLst>
                <a:path w="2122" h="3461" extrusionOk="0">
                  <a:moveTo>
                    <a:pt x="1392" y="0"/>
                  </a:moveTo>
                  <a:cubicBezTo>
                    <a:pt x="1221" y="0"/>
                    <a:pt x="1060" y="106"/>
                    <a:pt x="997" y="275"/>
                  </a:cubicBezTo>
                  <a:lnTo>
                    <a:pt x="79" y="2803"/>
                  </a:lnTo>
                  <a:cubicBezTo>
                    <a:pt x="0" y="3019"/>
                    <a:pt x="113" y="3261"/>
                    <a:pt x="327" y="3338"/>
                  </a:cubicBezTo>
                  <a:lnTo>
                    <a:pt x="589" y="3434"/>
                  </a:lnTo>
                  <a:cubicBezTo>
                    <a:pt x="636" y="3452"/>
                    <a:pt x="685" y="3460"/>
                    <a:pt x="733" y="3460"/>
                  </a:cubicBezTo>
                  <a:cubicBezTo>
                    <a:pt x="903" y="3460"/>
                    <a:pt x="1063" y="3355"/>
                    <a:pt x="1126" y="3186"/>
                  </a:cubicBezTo>
                  <a:lnTo>
                    <a:pt x="2044" y="658"/>
                  </a:lnTo>
                  <a:cubicBezTo>
                    <a:pt x="2121" y="442"/>
                    <a:pt x="2010" y="201"/>
                    <a:pt x="1794" y="121"/>
                  </a:cubicBezTo>
                  <a:lnTo>
                    <a:pt x="1534" y="25"/>
                  </a:lnTo>
                  <a:cubicBezTo>
                    <a:pt x="1487" y="8"/>
                    <a:pt x="1439" y="0"/>
                    <a:pt x="1392" y="0"/>
                  </a:cubicBezTo>
                  <a:close/>
                </a:path>
              </a:pathLst>
            </a:custGeom>
            <a:solidFill>
              <a:srgbClr val="FED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24;p48">
              <a:extLst>
                <a:ext uri="{FF2B5EF4-FFF2-40B4-BE49-F238E27FC236}">
                  <a16:creationId xmlns:a16="http://schemas.microsoft.com/office/drawing/2014/main" id="{D238C9B7-69D8-D352-284C-A26CA8F60878}"/>
                </a:ext>
              </a:extLst>
            </p:cNvPr>
            <p:cNvSpPr/>
            <p:nvPr/>
          </p:nvSpPr>
          <p:spPr>
            <a:xfrm>
              <a:off x="4336025" y="2166114"/>
              <a:ext cx="70616" cy="102380"/>
            </a:xfrm>
            <a:custGeom>
              <a:avLst/>
              <a:gdLst/>
              <a:ahLst/>
              <a:cxnLst/>
              <a:rect l="l" t="t" r="r" b="b"/>
              <a:pathLst>
                <a:path w="2341" h="3394" extrusionOk="0">
                  <a:moveTo>
                    <a:pt x="730" y="1"/>
                  </a:moveTo>
                  <a:cubicBezTo>
                    <a:pt x="671" y="1"/>
                    <a:pt x="611" y="13"/>
                    <a:pt x="554" y="41"/>
                  </a:cubicBezTo>
                  <a:lnTo>
                    <a:pt x="299" y="159"/>
                  </a:lnTo>
                  <a:cubicBezTo>
                    <a:pt x="91" y="256"/>
                    <a:pt x="1" y="506"/>
                    <a:pt x="98" y="715"/>
                  </a:cubicBezTo>
                  <a:lnTo>
                    <a:pt x="1234" y="3154"/>
                  </a:lnTo>
                  <a:cubicBezTo>
                    <a:pt x="1305" y="3305"/>
                    <a:pt x="1457" y="3394"/>
                    <a:pt x="1614" y="3394"/>
                  </a:cubicBezTo>
                  <a:cubicBezTo>
                    <a:pt x="1673" y="3394"/>
                    <a:pt x="1733" y="3381"/>
                    <a:pt x="1789" y="3355"/>
                  </a:cubicBezTo>
                  <a:lnTo>
                    <a:pt x="2042" y="3237"/>
                  </a:lnTo>
                  <a:cubicBezTo>
                    <a:pt x="2250" y="3139"/>
                    <a:pt x="2341" y="2889"/>
                    <a:pt x="2243" y="2681"/>
                  </a:cubicBezTo>
                  <a:lnTo>
                    <a:pt x="1108" y="242"/>
                  </a:lnTo>
                  <a:cubicBezTo>
                    <a:pt x="1039" y="90"/>
                    <a:pt x="887"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25;p48">
              <a:extLst>
                <a:ext uri="{FF2B5EF4-FFF2-40B4-BE49-F238E27FC236}">
                  <a16:creationId xmlns:a16="http://schemas.microsoft.com/office/drawing/2014/main" id="{EF3FD368-F44D-9C79-984B-E65CF8B02B1B}"/>
                </a:ext>
              </a:extLst>
            </p:cNvPr>
            <p:cNvSpPr/>
            <p:nvPr/>
          </p:nvSpPr>
          <p:spPr>
            <a:xfrm>
              <a:off x="4095285" y="2174318"/>
              <a:ext cx="305511" cy="306114"/>
            </a:xfrm>
            <a:custGeom>
              <a:avLst/>
              <a:gdLst/>
              <a:ahLst/>
              <a:cxnLst/>
              <a:rect l="l" t="t" r="r" b="b"/>
              <a:pathLst>
                <a:path w="10128" h="10148" extrusionOk="0">
                  <a:moveTo>
                    <a:pt x="5063" y="1"/>
                  </a:moveTo>
                  <a:cubicBezTo>
                    <a:pt x="2266" y="1"/>
                    <a:pt x="0" y="2273"/>
                    <a:pt x="0" y="5074"/>
                  </a:cubicBezTo>
                  <a:cubicBezTo>
                    <a:pt x="0" y="7877"/>
                    <a:pt x="2266" y="10148"/>
                    <a:pt x="5063" y="10148"/>
                  </a:cubicBezTo>
                  <a:cubicBezTo>
                    <a:pt x="7860" y="10148"/>
                    <a:pt x="10128" y="7876"/>
                    <a:pt x="10128" y="5074"/>
                  </a:cubicBezTo>
                  <a:cubicBezTo>
                    <a:pt x="10128" y="2271"/>
                    <a:pt x="7862" y="1"/>
                    <a:pt x="5063" y="1"/>
                  </a:cubicBezTo>
                  <a:close/>
                </a:path>
              </a:pathLst>
            </a:custGeom>
            <a:solidFill>
              <a:srgbClr val="DE9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26;p48">
              <a:extLst>
                <a:ext uri="{FF2B5EF4-FFF2-40B4-BE49-F238E27FC236}">
                  <a16:creationId xmlns:a16="http://schemas.microsoft.com/office/drawing/2014/main" id="{53D3CE3A-D9BB-CD24-7A53-145BD11B890F}"/>
                </a:ext>
              </a:extLst>
            </p:cNvPr>
            <p:cNvSpPr/>
            <p:nvPr/>
          </p:nvSpPr>
          <p:spPr>
            <a:xfrm>
              <a:off x="4200709" y="2174318"/>
              <a:ext cx="200084" cy="306114"/>
            </a:xfrm>
            <a:custGeom>
              <a:avLst/>
              <a:gdLst/>
              <a:ahLst/>
              <a:cxnLst/>
              <a:rect l="l" t="t" r="r" b="b"/>
              <a:pathLst>
                <a:path w="6633" h="10148" extrusionOk="0">
                  <a:moveTo>
                    <a:pt x="1568" y="1"/>
                  </a:moveTo>
                  <a:cubicBezTo>
                    <a:pt x="1329" y="1"/>
                    <a:pt x="1092" y="17"/>
                    <a:pt x="858" y="51"/>
                  </a:cubicBezTo>
                  <a:cubicBezTo>
                    <a:pt x="2018" y="1221"/>
                    <a:pt x="2734" y="2832"/>
                    <a:pt x="2734" y="4610"/>
                  </a:cubicBezTo>
                  <a:cubicBezTo>
                    <a:pt x="2734" y="6792"/>
                    <a:pt x="1655" y="8725"/>
                    <a:pt x="0" y="9901"/>
                  </a:cubicBezTo>
                  <a:cubicBezTo>
                    <a:pt x="494" y="10060"/>
                    <a:pt x="1021" y="10148"/>
                    <a:pt x="1568" y="10148"/>
                  </a:cubicBezTo>
                  <a:cubicBezTo>
                    <a:pt x="4365" y="10148"/>
                    <a:pt x="6633" y="7876"/>
                    <a:pt x="6633" y="5074"/>
                  </a:cubicBezTo>
                  <a:cubicBezTo>
                    <a:pt x="6633" y="2271"/>
                    <a:pt x="4367" y="1"/>
                    <a:pt x="1568"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27;p48">
              <a:extLst>
                <a:ext uri="{FF2B5EF4-FFF2-40B4-BE49-F238E27FC236}">
                  <a16:creationId xmlns:a16="http://schemas.microsoft.com/office/drawing/2014/main" id="{605346BD-673D-F549-72A2-0FD2550CFBD7}"/>
                </a:ext>
              </a:extLst>
            </p:cNvPr>
            <p:cNvSpPr/>
            <p:nvPr/>
          </p:nvSpPr>
          <p:spPr>
            <a:xfrm>
              <a:off x="4094229" y="2220771"/>
              <a:ext cx="263069" cy="263491"/>
            </a:xfrm>
            <a:custGeom>
              <a:avLst/>
              <a:gdLst/>
              <a:ahLst/>
              <a:cxnLst/>
              <a:rect l="l" t="t" r="r" b="b"/>
              <a:pathLst>
                <a:path w="8721" h="8735" extrusionOk="0">
                  <a:moveTo>
                    <a:pt x="4362" y="1"/>
                  </a:moveTo>
                  <a:cubicBezTo>
                    <a:pt x="1953" y="1"/>
                    <a:pt x="1" y="1956"/>
                    <a:pt x="1" y="4368"/>
                  </a:cubicBezTo>
                  <a:cubicBezTo>
                    <a:pt x="1" y="6781"/>
                    <a:pt x="1953" y="8735"/>
                    <a:pt x="4362" y="8735"/>
                  </a:cubicBezTo>
                  <a:cubicBezTo>
                    <a:pt x="6770" y="8735"/>
                    <a:pt x="8721" y="6779"/>
                    <a:pt x="8721" y="4368"/>
                  </a:cubicBezTo>
                  <a:cubicBezTo>
                    <a:pt x="8721" y="1957"/>
                    <a:pt x="6770" y="1"/>
                    <a:pt x="4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28;p48">
              <a:extLst>
                <a:ext uri="{FF2B5EF4-FFF2-40B4-BE49-F238E27FC236}">
                  <a16:creationId xmlns:a16="http://schemas.microsoft.com/office/drawing/2014/main" id="{586AAEAE-547D-31A6-D7BC-D9CE3D57C833}"/>
                </a:ext>
              </a:extLst>
            </p:cNvPr>
            <p:cNvSpPr/>
            <p:nvPr/>
          </p:nvSpPr>
          <p:spPr>
            <a:xfrm>
              <a:off x="4190785" y="2226050"/>
              <a:ext cx="166571" cy="258212"/>
            </a:xfrm>
            <a:custGeom>
              <a:avLst/>
              <a:gdLst/>
              <a:ahLst/>
              <a:cxnLst/>
              <a:rect l="l" t="t" r="r" b="b"/>
              <a:pathLst>
                <a:path w="5522" h="8560" extrusionOk="0">
                  <a:moveTo>
                    <a:pt x="2382" y="0"/>
                  </a:moveTo>
                  <a:lnTo>
                    <a:pt x="2382" y="0"/>
                  </a:lnTo>
                  <a:cubicBezTo>
                    <a:pt x="2817" y="873"/>
                    <a:pt x="3063" y="1855"/>
                    <a:pt x="3063" y="2895"/>
                  </a:cubicBezTo>
                  <a:cubicBezTo>
                    <a:pt x="3063" y="5220"/>
                    <a:pt x="1838" y="7258"/>
                    <a:pt x="1" y="8403"/>
                  </a:cubicBezTo>
                  <a:cubicBezTo>
                    <a:pt x="371" y="8505"/>
                    <a:pt x="761" y="8560"/>
                    <a:pt x="1162" y="8560"/>
                  </a:cubicBezTo>
                  <a:cubicBezTo>
                    <a:pt x="3572" y="8560"/>
                    <a:pt x="5521" y="6604"/>
                    <a:pt x="5521" y="4193"/>
                  </a:cubicBezTo>
                  <a:cubicBezTo>
                    <a:pt x="5521" y="2205"/>
                    <a:pt x="4196" y="528"/>
                    <a:pt x="2382"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29;p48">
              <a:extLst>
                <a:ext uri="{FF2B5EF4-FFF2-40B4-BE49-F238E27FC236}">
                  <a16:creationId xmlns:a16="http://schemas.microsoft.com/office/drawing/2014/main" id="{43D03668-05CE-B237-09CE-4B8C7E28C7B4}"/>
                </a:ext>
              </a:extLst>
            </p:cNvPr>
            <p:cNvSpPr/>
            <p:nvPr/>
          </p:nvSpPr>
          <p:spPr>
            <a:xfrm>
              <a:off x="4138812" y="2302154"/>
              <a:ext cx="126603" cy="126874"/>
            </a:xfrm>
            <a:custGeom>
              <a:avLst/>
              <a:gdLst/>
              <a:ahLst/>
              <a:cxnLst/>
              <a:rect l="l" t="t" r="r" b="b"/>
              <a:pathLst>
                <a:path w="4197" h="4206" extrusionOk="0">
                  <a:moveTo>
                    <a:pt x="2100" y="1"/>
                  </a:moveTo>
                  <a:cubicBezTo>
                    <a:pt x="940" y="1"/>
                    <a:pt x="1" y="941"/>
                    <a:pt x="1" y="2102"/>
                  </a:cubicBezTo>
                  <a:cubicBezTo>
                    <a:pt x="1" y="3264"/>
                    <a:pt x="940" y="4206"/>
                    <a:pt x="2100" y="4206"/>
                  </a:cubicBezTo>
                  <a:cubicBezTo>
                    <a:pt x="3258" y="4206"/>
                    <a:pt x="4197" y="3264"/>
                    <a:pt x="4197" y="2102"/>
                  </a:cubicBezTo>
                  <a:cubicBezTo>
                    <a:pt x="4197" y="941"/>
                    <a:pt x="3258" y="1"/>
                    <a:pt x="2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30;p48">
              <a:extLst>
                <a:ext uri="{FF2B5EF4-FFF2-40B4-BE49-F238E27FC236}">
                  <a16:creationId xmlns:a16="http://schemas.microsoft.com/office/drawing/2014/main" id="{E6C8523B-3075-435F-315C-DE6B2E478E98}"/>
                </a:ext>
              </a:extLst>
            </p:cNvPr>
            <p:cNvSpPr/>
            <p:nvPr/>
          </p:nvSpPr>
          <p:spPr>
            <a:xfrm>
              <a:off x="4225775" y="2219414"/>
              <a:ext cx="279268" cy="265663"/>
            </a:xfrm>
            <a:custGeom>
              <a:avLst/>
              <a:gdLst/>
              <a:ahLst/>
              <a:cxnLst/>
              <a:rect l="l" t="t" r="r" b="b"/>
              <a:pathLst>
                <a:path w="9258" h="8807" extrusionOk="0">
                  <a:moveTo>
                    <a:pt x="6252" y="1"/>
                  </a:moveTo>
                  <a:cubicBezTo>
                    <a:pt x="4608" y="1"/>
                    <a:pt x="3367" y="622"/>
                    <a:pt x="3370" y="2254"/>
                  </a:cubicBezTo>
                  <a:lnTo>
                    <a:pt x="3370" y="4675"/>
                  </a:lnTo>
                  <a:cubicBezTo>
                    <a:pt x="3370" y="5347"/>
                    <a:pt x="3144" y="5999"/>
                    <a:pt x="2724" y="6524"/>
                  </a:cubicBezTo>
                  <a:cubicBezTo>
                    <a:pt x="2185" y="7200"/>
                    <a:pt x="1295" y="8099"/>
                    <a:pt x="1" y="8780"/>
                  </a:cubicBezTo>
                  <a:lnTo>
                    <a:pt x="6118" y="8807"/>
                  </a:lnTo>
                  <a:cubicBezTo>
                    <a:pt x="6386" y="8796"/>
                    <a:pt x="6118" y="8807"/>
                    <a:pt x="6740" y="8780"/>
                  </a:cubicBezTo>
                  <a:cubicBezTo>
                    <a:pt x="8158" y="8595"/>
                    <a:pt x="9257" y="7296"/>
                    <a:pt x="9253" y="5804"/>
                  </a:cubicBezTo>
                  <a:lnTo>
                    <a:pt x="9253" y="2254"/>
                  </a:lnTo>
                  <a:cubicBezTo>
                    <a:pt x="9254" y="624"/>
                    <a:pt x="8014" y="1"/>
                    <a:pt x="6369" y="1"/>
                  </a:cubicBezTo>
                  <a:cubicBezTo>
                    <a:pt x="6350" y="1"/>
                    <a:pt x="6330" y="1"/>
                    <a:pt x="6311" y="1"/>
                  </a:cubicBezTo>
                  <a:cubicBezTo>
                    <a:pt x="6291" y="1"/>
                    <a:pt x="6272" y="1"/>
                    <a:pt x="6252" y="1"/>
                  </a:cubicBezTo>
                  <a:close/>
                </a:path>
              </a:pathLst>
            </a:custGeom>
            <a:solidFill>
              <a:srgbClr val="F3E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31;p48">
              <a:extLst>
                <a:ext uri="{FF2B5EF4-FFF2-40B4-BE49-F238E27FC236}">
                  <a16:creationId xmlns:a16="http://schemas.microsoft.com/office/drawing/2014/main" id="{7F2BE223-A1A4-EC8A-20C8-1FD619D5CBBD}"/>
                </a:ext>
              </a:extLst>
            </p:cNvPr>
            <p:cNvSpPr/>
            <p:nvPr/>
          </p:nvSpPr>
          <p:spPr>
            <a:xfrm>
              <a:off x="4343928" y="2219414"/>
              <a:ext cx="161111" cy="265663"/>
            </a:xfrm>
            <a:custGeom>
              <a:avLst/>
              <a:gdLst/>
              <a:ahLst/>
              <a:cxnLst/>
              <a:rect l="l" t="t" r="r" b="b"/>
              <a:pathLst>
                <a:path w="5341" h="8807" extrusionOk="0">
                  <a:moveTo>
                    <a:pt x="2453" y="1"/>
                  </a:moveTo>
                  <a:cubicBezTo>
                    <a:pt x="2434" y="1"/>
                    <a:pt x="2415" y="1"/>
                    <a:pt x="2395" y="1"/>
                  </a:cubicBezTo>
                  <a:cubicBezTo>
                    <a:pt x="2378" y="1"/>
                    <a:pt x="2362" y="1"/>
                    <a:pt x="2345" y="1"/>
                  </a:cubicBezTo>
                  <a:cubicBezTo>
                    <a:pt x="2163" y="1"/>
                    <a:pt x="1986" y="8"/>
                    <a:pt x="1815" y="23"/>
                  </a:cubicBezTo>
                  <a:cubicBezTo>
                    <a:pt x="2402" y="1017"/>
                    <a:pt x="2741" y="2176"/>
                    <a:pt x="2741" y="3414"/>
                  </a:cubicBezTo>
                  <a:cubicBezTo>
                    <a:pt x="2741" y="5626"/>
                    <a:pt x="1661" y="7586"/>
                    <a:pt x="0" y="8796"/>
                  </a:cubicBezTo>
                  <a:lnTo>
                    <a:pt x="2203" y="8807"/>
                  </a:lnTo>
                  <a:cubicBezTo>
                    <a:pt x="2471" y="8796"/>
                    <a:pt x="2203" y="8807"/>
                    <a:pt x="2824" y="8780"/>
                  </a:cubicBezTo>
                  <a:cubicBezTo>
                    <a:pt x="4243" y="8595"/>
                    <a:pt x="5340" y="7296"/>
                    <a:pt x="5337" y="5804"/>
                  </a:cubicBezTo>
                  <a:lnTo>
                    <a:pt x="5337" y="2254"/>
                  </a:lnTo>
                  <a:cubicBezTo>
                    <a:pt x="5339" y="624"/>
                    <a:pt x="4100" y="1"/>
                    <a:pt x="2453" y="1"/>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32;p48">
              <a:extLst>
                <a:ext uri="{FF2B5EF4-FFF2-40B4-BE49-F238E27FC236}">
                  <a16:creationId xmlns:a16="http://schemas.microsoft.com/office/drawing/2014/main" id="{4BD7F6F5-0867-C837-C320-C9D8B651045E}"/>
                </a:ext>
              </a:extLst>
            </p:cNvPr>
            <p:cNvSpPr/>
            <p:nvPr/>
          </p:nvSpPr>
          <p:spPr>
            <a:xfrm>
              <a:off x="4443953" y="2139479"/>
              <a:ext cx="61838" cy="61929"/>
            </a:xfrm>
            <a:custGeom>
              <a:avLst/>
              <a:gdLst/>
              <a:ahLst/>
              <a:cxnLst/>
              <a:rect l="l" t="t" r="r" b="b"/>
              <a:pathLst>
                <a:path w="2050" h="2053" extrusionOk="0">
                  <a:moveTo>
                    <a:pt x="1024" y="1"/>
                  </a:moveTo>
                  <a:cubicBezTo>
                    <a:pt x="459" y="1"/>
                    <a:pt x="1" y="459"/>
                    <a:pt x="1" y="1027"/>
                  </a:cubicBezTo>
                  <a:cubicBezTo>
                    <a:pt x="1" y="1594"/>
                    <a:pt x="459" y="2052"/>
                    <a:pt x="1024" y="2052"/>
                  </a:cubicBezTo>
                  <a:cubicBezTo>
                    <a:pt x="1591" y="2052"/>
                    <a:pt x="2049" y="1592"/>
                    <a:pt x="2049" y="1027"/>
                  </a:cubicBezTo>
                  <a:cubicBezTo>
                    <a:pt x="2049" y="459"/>
                    <a:pt x="1591" y="1"/>
                    <a:pt x="10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33;p48">
              <a:extLst>
                <a:ext uri="{FF2B5EF4-FFF2-40B4-BE49-F238E27FC236}">
                  <a16:creationId xmlns:a16="http://schemas.microsoft.com/office/drawing/2014/main" id="{E2C6CB0A-91D5-E07F-CF1C-69445688A508}"/>
                </a:ext>
              </a:extLst>
            </p:cNvPr>
            <p:cNvSpPr/>
            <p:nvPr/>
          </p:nvSpPr>
          <p:spPr>
            <a:xfrm>
              <a:off x="4452339" y="2330086"/>
              <a:ext cx="40783" cy="32518"/>
            </a:xfrm>
            <a:custGeom>
              <a:avLst/>
              <a:gdLst/>
              <a:ahLst/>
              <a:cxnLst/>
              <a:rect l="l" t="t" r="r" b="b"/>
              <a:pathLst>
                <a:path w="1352" h="1078" extrusionOk="0">
                  <a:moveTo>
                    <a:pt x="677" y="0"/>
                  </a:moveTo>
                  <a:cubicBezTo>
                    <a:pt x="304" y="0"/>
                    <a:pt x="1" y="242"/>
                    <a:pt x="1" y="539"/>
                  </a:cubicBezTo>
                  <a:cubicBezTo>
                    <a:pt x="1" y="835"/>
                    <a:pt x="302" y="1077"/>
                    <a:pt x="677" y="1077"/>
                  </a:cubicBezTo>
                  <a:cubicBezTo>
                    <a:pt x="1048" y="1077"/>
                    <a:pt x="1351" y="836"/>
                    <a:pt x="1351" y="539"/>
                  </a:cubicBezTo>
                  <a:cubicBezTo>
                    <a:pt x="1351" y="243"/>
                    <a:pt x="1049" y="0"/>
                    <a:pt x="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34;p48">
              <a:extLst>
                <a:ext uri="{FF2B5EF4-FFF2-40B4-BE49-F238E27FC236}">
                  <a16:creationId xmlns:a16="http://schemas.microsoft.com/office/drawing/2014/main" id="{CEA89F16-D58C-50E2-D469-A0B008CA6D7D}"/>
                </a:ext>
              </a:extLst>
            </p:cNvPr>
            <p:cNvSpPr/>
            <p:nvPr/>
          </p:nvSpPr>
          <p:spPr>
            <a:xfrm>
              <a:off x="4341907" y="2330086"/>
              <a:ext cx="40783" cy="32518"/>
            </a:xfrm>
            <a:custGeom>
              <a:avLst/>
              <a:gdLst/>
              <a:ahLst/>
              <a:cxnLst/>
              <a:rect l="l" t="t" r="r" b="b"/>
              <a:pathLst>
                <a:path w="1352" h="1078" extrusionOk="0">
                  <a:moveTo>
                    <a:pt x="677" y="0"/>
                  </a:moveTo>
                  <a:cubicBezTo>
                    <a:pt x="304" y="0"/>
                    <a:pt x="1" y="242"/>
                    <a:pt x="1" y="539"/>
                  </a:cubicBezTo>
                  <a:cubicBezTo>
                    <a:pt x="1" y="835"/>
                    <a:pt x="303" y="1077"/>
                    <a:pt x="677" y="1077"/>
                  </a:cubicBezTo>
                  <a:cubicBezTo>
                    <a:pt x="1048" y="1077"/>
                    <a:pt x="1351" y="836"/>
                    <a:pt x="1351" y="539"/>
                  </a:cubicBezTo>
                  <a:cubicBezTo>
                    <a:pt x="1351" y="243"/>
                    <a:pt x="1049" y="0"/>
                    <a:pt x="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35;p48">
              <a:extLst>
                <a:ext uri="{FF2B5EF4-FFF2-40B4-BE49-F238E27FC236}">
                  <a16:creationId xmlns:a16="http://schemas.microsoft.com/office/drawing/2014/main" id="{35895CF6-801A-D2E4-EB5D-EE1CCED4F167}"/>
                </a:ext>
              </a:extLst>
            </p:cNvPr>
            <p:cNvSpPr/>
            <p:nvPr/>
          </p:nvSpPr>
          <p:spPr>
            <a:xfrm>
              <a:off x="4319164" y="2140655"/>
              <a:ext cx="61838" cy="61959"/>
            </a:xfrm>
            <a:custGeom>
              <a:avLst/>
              <a:gdLst/>
              <a:ahLst/>
              <a:cxnLst/>
              <a:rect l="l" t="t" r="r" b="b"/>
              <a:pathLst>
                <a:path w="2050" h="2054" extrusionOk="0">
                  <a:moveTo>
                    <a:pt x="1025" y="0"/>
                  </a:moveTo>
                  <a:cubicBezTo>
                    <a:pt x="459" y="0"/>
                    <a:pt x="0" y="460"/>
                    <a:pt x="0" y="1027"/>
                  </a:cubicBezTo>
                  <a:cubicBezTo>
                    <a:pt x="0" y="1595"/>
                    <a:pt x="459" y="2053"/>
                    <a:pt x="1025" y="2053"/>
                  </a:cubicBezTo>
                  <a:cubicBezTo>
                    <a:pt x="1590" y="2053"/>
                    <a:pt x="2049" y="1592"/>
                    <a:pt x="2049" y="1027"/>
                  </a:cubicBezTo>
                  <a:cubicBezTo>
                    <a:pt x="2049" y="460"/>
                    <a:pt x="1590" y="1"/>
                    <a:pt x="1025" y="0"/>
                  </a:cubicBezTo>
                  <a:close/>
                </a:path>
              </a:pathLst>
            </a:custGeom>
            <a:solidFill>
              <a:srgbClr val="F3E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36;p48">
              <a:extLst>
                <a:ext uri="{FF2B5EF4-FFF2-40B4-BE49-F238E27FC236}">
                  <a16:creationId xmlns:a16="http://schemas.microsoft.com/office/drawing/2014/main" id="{7F31EC33-70E3-304E-D443-20E65FFFBCE3}"/>
                </a:ext>
              </a:extLst>
            </p:cNvPr>
            <p:cNvSpPr/>
            <p:nvPr/>
          </p:nvSpPr>
          <p:spPr>
            <a:xfrm>
              <a:off x="4132568" y="2295940"/>
              <a:ext cx="139121" cy="139392"/>
            </a:xfrm>
            <a:custGeom>
              <a:avLst/>
              <a:gdLst/>
              <a:ahLst/>
              <a:cxnLst/>
              <a:rect l="l" t="t" r="r" b="b"/>
              <a:pathLst>
                <a:path w="4612" h="4621" extrusionOk="0">
                  <a:moveTo>
                    <a:pt x="2307" y="414"/>
                  </a:moveTo>
                  <a:cubicBezTo>
                    <a:pt x="3351" y="414"/>
                    <a:pt x="4200" y="1264"/>
                    <a:pt x="4200" y="2311"/>
                  </a:cubicBezTo>
                  <a:cubicBezTo>
                    <a:pt x="4200" y="3356"/>
                    <a:pt x="3349" y="4208"/>
                    <a:pt x="2307" y="4208"/>
                  </a:cubicBezTo>
                  <a:cubicBezTo>
                    <a:pt x="1261" y="4208"/>
                    <a:pt x="413" y="3357"/>
                    <a:pt x="413" y="2311"/>
                  </a:cubicBezTo>
                  <a:cubicBezTo>
                    <a:pt x="413" y="1264"/>
                    <a:pt x="1261" y="414"/>
                    <a:pt x="2307" y="414"/>
                  </a:cubicBezTo>
                  <a:close/>
                  <a:moveTo>
                    <a:pt x="2307" y="1"/>
                  </a:moveTo>
                  <a:cubicBezTo>
                    <a:pt x="1035" y="1"/>
                    <a:pt x="1" y="1036"/>
                    <a:pt x="1" y="2311"/>
                  </a:cubicBezTo>
                  <a:cubicBezTo>
                    <a:pt x="1" y="3585"/>
                    <a:pt x="1035" y="4620"/>
                    <a:pt x="2307" y="4620"/>
                  </a:cubicBezTo>
                  <a:cubicBezTo>
                    <a:pt x="3576" y="4620"/>
                    <a:pt x="4611" y="3585"/>
                    <a:pt x="4611" y="2311"/>
                  </a:cubicBezTo>
                  <a:cubicBezTo>
                    <a:pt x="4611" y="1036"/>
                    <a:pt x="3576" y="1"/>
                    <a:pt x="230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37;p48">
              <a:extLst>
                <a:ext uri="{FF2B5EF4-FFF2-40B4-BE49-F238E27FC236}">
                  <a16:creationId xmlns:a16="http://schemas.microsoft.com/office/drawing/2014/main" id="{57FF5346-04DF-C8C3-73C6-CCCED48A7C7F}"/>
                </a:ext>
              </a:extLst>
            </p:cNvPr>
            <p:cNvSpPr/>
            <p:nvPr/>
          </p:nvSpPr>
          <p:spPr>
            <a:xfrm>
              <a:off x="4088076" y="2133265"/>
              <a:ext cx="428645" cy="358059"/>
            </a:xfrm>
            <a:custGeom>
              <a:avLst/>
              <a:gdLst/>
              <a:ahLst/>
              <a:cxnLst/>
              <a:rect l="l" t="t" r="r" b="b"/>
              <a:pathLst>
                <a:path w="14210" h="11870" extrusionOk="0">
                  <a:moveTo>
                    <a:pt x="12825" y="412"/>
                  </a:moveTo>
                  <a:cubicBezTo>
                    <a:pt x="12918" y="412"/>
                    <a:pt x="13012" y="428"/>
                    <a:pt x="13103" y="461"/>
                  </a:cubicBezTo>
                  <a:cubicBezTo>
                    <a:pt x="13526" y="616"/>
                    <a:pt x="13747" y="1088"/>
                    <a:pt x="13591" y="1511"/>
                  </a:cubicBezTo>
                  <a:cubicBezTo>
                    <a:pt x="13517" y="1717"/>
                    <a:pt x="13366" y="1881"/>
                    <a:pt x="13168" y="1974"/>
                  </a:cubicBezTo>
                  <a:cubicBezTo>
                    <a:pt x="13058" y="2025"/>
                    <a:pt x="12939" y="2051"/>
                    <a:pt x="12819" y="2051"/>
                  </a:cubicBezTo>
                  <a:cubicBezTo>
                    <a:pt x="12726" y="2051"/>
                    <a:pt x="12632" y="2035"/>
                    <a:pt x="12543" y="2002"/>
                  </a:cubicBezTo>
                  <a:cubicBezTo>
                    <a:pt x="12120" y="1848"/>
                    <a:pt x="11899" y="1377"/>
                    <a:pt x="12054" y="952"/>
                  </a:cubicBezTo>
                  <a:cubicBezTo>
                    <a:pt x="12128" y="746"/>
                    <a:pt x="12281" y="582"/>
                    <a:pt x="12479" y="489"/>
                  </a:cubicBezTo>
                  <a:cubicBezTo>
                    <a:pt x="12589" y="438"/>
                    <a:pt x="12706" y="412"/>
                    <a:pt x="12825" y="412"/>
                  </a:cubicBezTo>
                  <a:close/>
                  <a:moveTo>
                    <a:pt x="8687" y="453"/>
                  </a:moveTo>
                  <a:cubicBezTo>
                    <a:pt x="8782" y="453"/>
                    <a:pt x="8876" y="470"/>
                    <a:pt x="8966" y="502"/>
                  </a:cubicBezTo>
                  <a:cubicBezTo>
                    <a:pt x="9170" y="576"/>
                    <a:pt x="9336" y="727"/>
                    <a:pt x="9428" y="925"/>
                  </a:cubicBezTo>
                  <a:cubicBezTo>
                    <a:pt x="9618" y="1337"/>
                    <a:pt x="9441" y="1825"/>
                    <a:pt x="9033" y="2014"/>
                  </a:cubicBezTo>
                  <a:cubicBezTo>
                    <a:pt x="8922" y="2066"/>
                    <a:pt x="8805" y="2092"/>
                    <a:pt x="8687" y="2092"/>
                  </a:cubicBezTo>
                  <a:cubicBezTo>
                    <a:pt x="8593" y="2092"/>
                    <a:pt x="8498" y="2075"/>
                    <a:pt x="8407" y="2042"/>
                  </a:cubicBezTo>
                  <a:cubicBezTo>
                    <a:pt x="8201" y="1967"/>
                    <a:pt x="8037" y="1817"/>
                    <a:pt x="7945" y="1619"/>
                  </a:cubicBezTo>
                  <a:cubicBezTo>
                    <a:pt x="7755" y="1208"/>
                    <a:pt x="7932" y="720"/>
                    <a:pt x="8340" y="530"/>
                  </a:cubicBezTo>
                  <a:cubicBezTo>
                    <a:pt x="8450" y="479"/>
                    <a:pt x="8569" y="453"/>
                    <a:pt x="8687" y="453"/>
                  </a:cubicBezTo>
                  <a:close/>
                  <a:moveTo>
                    <a:pt x="12090" y="2220"/>
                  </a:moveTo>
                  <a:cubicBezTo>
                    <a:pt x="12183" y="2288"/>
                    <a:pt x="12288" y="2345"/>
                    <a:pt x="12402" y="2388"/>
                  </a:cubicBezTo>
                  <a:cubicBezTo>
                    <a:pt x="12516" y="2428"/>
                    <a:pt x="12634" y="2453"/>
                    <a:pt x="12750" y="2461"/>
                  </a:cubicBezTo>
                  <a:lnTo>
                    <a:pt x="12584" y="2921"/>
                  </a:lnTo>
                  <a:cubicBezTo>
                    <a:pt x="12378" y="2839"/>
                    <a:pt x="12151" y="2776"/>
                    <a:pt x="11905" y="2731"/>
                  </a:cubicBezTo>
                  <a:lnTo>
                    <a:pt x="12090" y="2220"/>
                  </a:lnTo>
                  <a:close/>
                  <a:moveTo>
                    <a:pt x="9501" y="2192"/>
                  </a:moveTo>
                  <a:lnTo>
                    <a:pt x="9760" y="2749"/>
                  </a:lnTo>
                  <a:cubicBezTo>
                    <a:pt x="9513" y="2798"/>
                    <a:pt x="9287" y="2869"/>
                    <a:pt x="9081" y="2958"/>
                  </a:cubicBezTo>
                  <a:lnTo>
                    <a:pt x="8865" y="2490"/>
                  </a:lnTo>
                  <a:cubicBezTo>
                    <a:pt x="8982" y="2473"/>
                    <a:pt x="9096" y="2437"/>
                    <a:pt x="9206" y="2388"/>
                  </a:cubicBezTo>
                  <a:cubicBezTo>
                    <a:pt x="9317" y="2337"/>
                    <a:pt x="9414" y="2270"/>
                    <a:pt x="9501" y="2192"/>
                  </a:cubicBezTo>
                  <a:close/>
                  <a:moveTo>
                    <a:pt x="4568" y="3107"/>
                  </a:moveTo>
                  <a:cubicBezTo>
                    <a:pt x="5817" y="3107"/>
                    <a:pt x="6978" y="3656"/>
                    <a:pt x="7771" y="4617"/>
                  </a:cubicBezTo>
                  <a:cubicBezTo>
                    <a:pt x="7746" y="4773"/>
                    <a:pt x="7732" y="4935"/>
                    <a:pt x="7734" y="5108"/>
                  </a:cubicBezTo>
                  <a:lnTo>
                    <a:pt x="7734" y="7534"/>
                  </a:lnTo>
                  <a:lnTo>
                    <a:pt x="7731" y="7534"/>
                  </a:lnTo>
                  <a:cubicBezTo>
                    <a:pt x="7731" y="8158"/>
                    <a:pt x="7516" y="8769"/>
                    <a:pt x="7129" y="9253"/>
                  </a:cubicBezTo>
                  <a:cubicBezTo>
                    <a:pt x="6629" y="9880"/>
                    <a:pt x="5768" y="10762"/>
                    <a:pt x="4517" y="11429"/>
                  </a:cubicBezTo>
                  <a:cubicBezTo>
                    <a:pt x="2251" y="11402"/>
                    <a:pt x="414" y="9547"/>
                    <a:pt x="414" y="7269"/>
                  </a:cubicBezTo>
                  <a:cubicBezTo>
                    <a:pt x="414" y="7083"/>
                    <a:pt x="427" y="6898"/>
                    <a:pt x="451" y="6716"/>
                  </a:cubicBezTo>
                  <a:cubicBezTo>
                    <a:pt x="723" y="4659"/>
                    <a:pt x="2492" y="3107"/>
                    <a:pt x="4568" y="3107"/>
                  </a:cubicBezTo>
                  <a:close/>
                  <a:moveTo>
                    <a:pt x="12823" y="0"/>
                  </a:moveTo>
                  <a:cubicBezTo>
                    <a:pt x="12646" y="0"/>
                    <a:pt x="12470" y="39"/>
                    <a:pt x="12304" y="116"/>
                  </a:cubicBezTo>
                  <a:cubicBezTo>
                    <a:pt x="12007" y="254"/>
                    <a:pt x="11781" y="502"/>
                    <a:pt x="11668" y="810"/>
                  </a:cubicBezTo>
                  <a:cubicBezTo>
                    <a:pt x="11535" y="1178"/>
                    <a:pt x="11587" y="1569"/>
                    <a:pt x="11778" y="1878"/>
                  </a:cubicBezTo>
                  <a:lnTo>
                    <a:pt x="11488" y="2677"/>
                  </a:lnTo>
                  <a:cubicBezTo>
                    <a:pt x="11312" y="2659"/>
                    <a:pt x="11129" y="2652"/>
                    <a:pt x="10936" y="2652"/>
                  </a:cubicBezTo>
                  <a:lnTo>
                    <a:pt x="10877" y="2652"/>
                  </a:lnTo>
                  <a:cubicBezTo>
                    <a:pt x="10863" y="2651"/>
                    <a:pt x="10850" y="2651"/>
                    <a:pt x="10836" y="2651"/>
                  </a:cubicBezTo>
                  <a:cubicBezTo>
                    <a:pt x="10607" y="2651"/>
                    <a:pt x="10390" y="2663"/>
                    <a:pt x="10186" y="2684"/>
                  </a:cubicBezTo>
                  <a:lnTo>
                    <a:pt x="9784" y="1823"/>
                  </a:lnTo>
                  <a:cubicBezTo>
                    <a:pt x="9947" y="1498"/>
                    <a:pt x="9966" y="1106"/>
                    <a:pt x="9802" y="751"/>
                  </a:cubicBezTo>
                  <a:cubicBezTo>
                    <a:pt x="9663" y="454"/>
                    <a:pt x="9417" y="226"/>
                    <a:pt x="9107" y="113"/>
                  </a:cubicBezTo>
                  <a:cubicBezTo>
                    <a:pt x="8969" y="63"/>
                    <a:pt x="8827" y="39"/>
                    <a:pt x="8686" y="39"/>
                  </a:cubicBezTo>
                  <a:cubicBezTo>
                    <a:pt x="8509" y="39"/>
                    <a:pt x="8333" y="77"/>
                    <a:pt x="8167" y="155"/>
                  </a:cubicBezTo>
                  <a:cubicBezTo>
                    <a:pt x="7601" y="418"/>
                    <a:pt x="7332" y="1060"/>
                    <a:pt x="7513" y="1638"/>
                  </a:cubicBezTo>
                  <a:cubicBezTo>
                    <a:pt x="6827" y="1320"/>
                    <a:pt x="6076" y="1153"/>
                    <a:pt x="5302" y="1153"/>
                  </a:cubicBezTo>
                  <a:cubicBezTo>
                    <a:pt x="4752" y="1153"/>
                    <a:pt x="4206" y="1238"/>
                    <a:pt x="3687" y="1406"/>
                  </a:cubicBezTo>
                  <a:cubicBezTo>
                    <a:pt x="3577" y="1442"/>
                    <a:pt x="3518" y="1557"/>
                    <a:pt x="3554" y="1665"/>
                  </a:cubicBezTo>
                  <a:cubicBezTo>
                    <a:pt x="3581" y="1753"/>
                    <a:pt x="3662" y="1808"/>
                    <a:pt x="3749" y="1808"/>
                  </a:cubicBezTo>
                  <a:cubicBezTo>
                    <a:pt x="3770" y="1808"/>
                    <a:pt x="3791" y="1805"/>
                    <a:pt x="3813" y="1798"/>
                  </a:cubicBezTo>
                  <a:cubicBezTo>
                    <a:pt x="4290" y="1643"/>
                    <a:pt x="4795" y="1564"/>
                    <a:pt x="5302" y="1564"/>
                  </a:cubicBezTo>
                  <a:cubicBezTo>
                    <a:pt x="6518" y="1564"/>
                    <a:pt x="7676" y="2016"/>
                    <a:pt x="8574" y="2834"/>
                  </a:cubicBezTo>
                  <a:lnTo>
                    <a:pt x="8719" y="3150"/>
                  </a:lnTo>
                  <a:cubicBezTo>
                    <a:pt x="8586" y="3234"/>
                    <a:pt x="8465" y="3332"/>
                    <a:pt x="8355" y="3440"/>
                  </a:cubicBezTo>
                  <a:cubicBezTo>
                    <a:pt x="8154" y="3640"/>
                    <a:pt x="8002" y="3875"/>
                    <a:pt x="7897" y="4143"/>
                  </a:cubicBezTo>
                  <a:cubicBezTo>
                    <a:pt x="7034" y="3218"/>
                    <a:pt x="5841" y="2696"/>
                    <a:pt x="4566" y="2696"/>
                  </a:cubicBezTo>
                  <a:cubicBezTo>
                    <a:pt x="3452" y="2696"/>
                    <a:pt x="2379" y="3103"/>
                    <a:pt x="1545" y="3841"/>
                  </a:cubicBezTo>
                  <a:cubicBezTo>
                    <a:pt x="1229" y="4120"/>
                    <a:pt x="956" y="4440"/>
                    <a:pt x="732" y="4787"/>
                  </a:cubicBezTo>
                  <a:cubicBezTo>
                    <a:pt x="1126" y="3691"/>
                    <a:pt x="1906" y="2754"/>
                    <a:pt x="2956" y="2171"/>
                  </a:cubicBezTo>
                  <a:cubicBezTo>
                    <a:pt x="3055" y="2116"/>
                    <a:pt x="3091" y="1992"/>
                    <a:pt x="3036" y="1893"/>
                  </a:cubicBezTo>
                  <a:cubicBezTo>
                    <a:pt x="2998" y="1825"/>
                    <a:pt x="2928" y="1786"/>
                    <a:pt x="2856" y="1786"/>
                  </a:cubicBezTo>
                  <a:cubicBezTo>
                    <a:pt x="2822" y="1786"/>
                    <a:pt x="2788" y="1795"/>
                    <a:pt x="2757" y="1813"/>
                  </a:cubicBezTo>
                  <a:cubicBezTo>
                    <a:pt x="1078" y="2743"/>
                    <a:pt x="33" y="4514"/>
                    <a:pt x="33" y="6435"/>
                  </a:cubicBezTo>
                  <a:cubicBezTo>
                    <a:pt x="33" y="6517"/>
                    <a:pt x="35" y="6599"/>
                    <a:pt x="38" y="6682"/>
                  </a:cubicBezTo>
                  <a:cubicBezTo>
                    <a:pt x="14" y="6875"/>
                    <a:pt x="1" y="7073"/>
                    <a:pt x="1" y="7271"/>
                  </a:cubicBezTo>
                  <a:cubicBezTo>
                    <a:pt x="1" y="9793"/>
                    <a:pt x="2051" y="11843"/>
                    <a:pt x="4567" y="11843"/>
                  </a:cubicBezTo>
                  <a:lnTo>
                    <a:pt x="4568" y="11843"/>
                  </a:lnTo>
                  <a:lnTo>
                    <a:pt x="10685" y="11870"/>
                  </a:lnTo>
                  <a:cubicBezTo>
                    <a:pt x="10898" y="11870"/>
                    <a:pt x="11121" y="11867"/>
                    <a:pt x="11334" y="11842"/>
                  </a:cubicBezTo>
                  <a:cubicBezTo>
                    <a:pt x="12069" y="11745"/>
                    <a:pt x="12753" y="11367"/>
                    <a:pt x="13253" y="10772"/>
                  </a:cubicBezTo>
                  <a:cubicBezTo>
                    <a:pt x="13753" y="10180"/>
                    <a:pt x="14026" y="9431"/>
                    <a:pt x="14025" y="8661"/>
                  </a:cubicBezTo>
                  <a:lnTo>
                    <a:pt x="14025" y="8506"/>
                  </a:lnTo>
                  <a:cubicBezTo>
                    <a:pt x="14025" y="8394"/>
                    <a:pt x="13932" y="8300"/>
                    <a:pt x="13819" y="8300"/>
                  </a:cubicBezTo>
                  <a:cubicBezTo>
                    <a:pt x="13705" y="8300"/>
                    <a:pt x="13614" y="8394"/>
                    <a:pt x="13614" y="8506"/>
                  </a:cubicBezTo>
                  <a:lnTo>
                    <a:pt x="13614" y="8661"/>
                  </a:lnTo>
                  <a:cubicBezTo>
                    <a:pt x="13616" y="10043"/>
                    <a:pt x="12599" y="11257"/>
                    <a:pt x="11290" y="11433"/>
                  </a:cubicBezTo>
                  <a:cubicBezTo>
                    <a:pt x="11086" y="11442"/>
                    <a:pt x="10884" y="11451"/>
                    <a:pt x="10682" y="11458"/>
                  </a:cubicBezTo>
                  <a:lnTo>
                    <a:pt x="5321" y="11435"/>
                  </a:lnTo>
                  <a:cubicBezTo>
                    <a:pt x="6308" y="10797"/>
                    <a:pt x="7011" y="10061"/>
                    <a:pt x="7451" y="9512"/>
                  </a:cubicBezTo>
                  <a:cubicBezTo>
                    <a:pt x="7897" y="8956"/>
                    <a:pt x="8142" y="8253"/>
                    <a:pt x="8142" y="7533"/>
                  </a:cubicBezTo>
                  <a:lnTo>
                    <a:pt x="8142" y="5111"/>
                  </a:lnTo>
                  <a:cubicBezTo>
                    <a:pt x="8141" y="4530"/>
                    <a:pt x="8311" y="4069"/>
                    <a:pt x="8645" y="3736"/>
                  </a:cubicBezTo>
                  <a:cubicBezTo>
                    <a:pt x="9086" y="3296"/>
                    <a:pt x="9840" y="3065"/>
                    <a:pt x="10820" y="3065"/>
                  </a:cubicBezTo>
                  <a:cubicBezTo>
                    <a:pt x="10838" y="3065"/>
                    <a:pt x="10857" y="3066"/>
                    <a:pt x="10876" y="3066"/>
                  </a:cubicBezTo>
                  <a:lnTo>
                    <a:pt x="10879" y="3066"/>
                  </a:lnTo>
                  <a:cubicBezTo>
                    <a:pt x="10894" y="3066"/>
                    <a:pt x="10910" y="3066"/>
                    <a:pt x="10925" y="3066"/>
                  </a:cubicBezTo>
                  <a:cubicBezTo>
                    <a:pt x="11913" y="3066"/>
                    <a:pt x="12666" y="3297"/>
                    <a:pt x="13109" y="3736"/>
                  </a:cubicBezTo>
                  <a:cubicBezTo>
                    <a:pt x="13443" y="4069"/>
                    <a:pt x="13614" y="4533"/>
                    <a:pt x="13612" y="5113"/>
                  </a:cubicBezTo>
                  <a:lnTo>
                    <a:pt x="13612" y="7546"/>
                  </a:lnTo>
                  <a:cubicBezTo>
                    <a:pt x="13612" y="7661"/>
                    <a:pt x="13704" y="7752"/>
                    <a:pt x="13818" y="7752"/>
                  </a:cubicBezTo>
                  <a:cubicBezTo>
                    <a:pt x="13932" y="7752"/>
                    <a:pt x="14022" y="7658"/>
                    <a:pt x="14022" y="7546"/>
                  </a:cubicBezTo>
                  <a:lnTo>
                    <a:pt x="14022" y="5111"/>
                  </a:lnTo>
                  <a:cubicBezTo>
                    <a:pt x="14025" y="4418"/>
                    <a:pt x="13813" y="3856"/>
                    <a:pt x="13398" y="3441"/>
                  </a:cubicBezTo>
                  <a:cubicBezTo>
                    <a:pt x="13267" y="3313"/>
                    <a:pt x="13119" y="3200"/>
                    <a:pt x="12955" y="3101"/>
                  </a:cubicBezTo>
                  <a:lnTo>
                    <a:pt x="13211" y="2402"/>
                  </a:lnTo>
                  <a:cubicBezTo>
                    <a:pt x="13256" y="2387"/>
                    <a:pt x="13300" y="2369"/>
                    <a:pt x="13341" y="2350"/>
                  </a:cubicBezTo>
                  <a:cubicBezTo>
                    <a:pt x="13640" y="2211"/>
                    <a:pt x="13865" y="1962"/>
                    <a:pt x="13977" y="1655"/>
                  </a:cubicBezTo>
                  <a:cubicBezTo>
                    <a:pt x="14210" y="1016"/>
                    <a:pt x="13880" y="309"/>
                    <a:pt x="13244" y="75"/>
                  </a:cubicBezTo>
                  <a:cubicBezTo>
                    <a:pt x="13106" y="25"/>
                    <a:pt x="12964" y="0"/>
                    <a:pt x="1282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38;p48">
              <a:extLst>
                <a:ext uri="{FF2B5EF4-FFF2-40B4-BE49-F238E27FC236}">
                  <a16:creationId xmlns:a16="http://schemas.microsoft.com/office/drawing/2014/main" id="{6F625CFE-618D-DEBE-0863-C336D7B3AD51}"/>
                </a:ext>
              </a:extLst>
            </p:cNvPr>
            <p:cNvSpPr/>
            <p:nvPr/>
          </p:nvSpPr>
          <p:spPr>
            <a:xfrm>
              <a:off x="4454661" y="2316150"/>
              <a:ext cx="12398" cy="20784"/>
            </a:xfrm>
            <a:custGeom>
              <a:avLst/>
              <a:gdLst/>
              <a:ahLst/>
              <a:cxnLst/>
              <a:rect l="l" t="t" r="r" b="b"/>
              <a:pathLst>
                <a:path w="411" h="689" extrusionOk="0">
                  <a:moveTo>
                    <a:pt x="205" y="1"/>
                  </a:moveTo>
                  <a:cubicBezTo>
                    <a:pt x="92" y="1"/>
                    <a:pt x="1" y="93"/>
                    <a:pt x="1" y="207"/>
                  </a:cubicBezTo>
                  <a:lnTo>
                    <a:pt x="1" y="483"/>
                  </a:lnTo>
                  <a:cubicBezTo>
                    <a:pt x="1" y="596"/>
                    <a:pt x="92" y="689"/>
                    <a:pt x="205" y="689"/>
                  </a:cubicBezTo>
                  <a:cubicBezTo>
                    <a:pt x="319" y="689"/>
                    <a:pt x="410" y="596"/>
                    <a:pt x="410" y="483"/>
                  </a:cubicBezTo>
                  <a:lnTo>
                    <a:pt x="410" y="207"/>
                  </a:lnTo>
                  <a:cubicBezTo>
                    <a:pt x="410" y="91"/>
                    <a:pt x="319" y="1"/>
                    <a:pt x="2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39;p48">
              <a:extLst>
                <a:ext uri="{FF2B5EF4-FFF2-40B4-BE49-F238E27FC236}">
                  <a16:creationId xmlns:a16="http://schemas.microsoft.com/office/drawing/2014/main" id="{89A78304-9F67-2692-DFD1-9ABBF580043E}"/>
                </a:ext>
              </a:extLst>
            </p:cNvPr>
            <p:cNvSpPr/>
            <p:nvPr/>
          </p:nvSpPr>
          <p:spPr>
            <a:xfrm>
              <a:off x="4367969" y="2316150"/>
              <a:ext cx="12428" cy="20784"/>
            </a:xfrm>
            <a:custGeom>
              <a:avLst/>
              <a:gdLst/>
              <a:ahLst/>
              <a:cxnLst/>
              <a:rect l="l" t="t" r="r" b="b"/>
              <a:pathLst>
                <a:path w="412" h="689" extrusionOk="0">
                  <a:moveTo>
                    <a:pt x="206" y="1"/>
                  </a:moveTo>
                  <a:cubicBezTo>
                    <a:pt x="91" y="1"/>
                    <a:pt x="1" y="93"/>
                    <a:pt x="1" y="207"/>
                  </a:cubicBezTo>
                  <a:lnTo>
                    <a:pt x="1" y="483"/>
                  </a:lnTo>
                  <a:cubicBezTo>
                    <a:pt x="1" y="596"/>
                    <a:pt x="94" y="689"/>
                    <a:pt x="206" y="689"/>
                  </a:cubicBezTo>
                  <a:cubicBezTo>
                    <a:pt x="319" y="689"/>
                    <a:pt x="412" y="596"/>
                    <a:pt x="412" y="483"/>
                  </a:cubicBezTo>
                  <a:lnTo>
                    <a:pt x="412" y="207"/>
                  </a:lnTo>
                  <a:cubicBezTo>
                    <a:pt x="412" y="91"/>
                    <a:pt x="319" y="1"/>
                    <a:pt x="20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40;p48">
              <a:extLst>
                <a:ext uri="{FF2B5EF4-FFF2-40B4-BE49-F238E27FC236}">
                  <a16:creationId xmlns:a16="http://schemas.microsoft.com/office/drawing/2014/main" id="{9298F149-0C4C-95C6-9824-2A066F4ACD5B}"/>
                </a:ext>
              </a:extLst>
            </p:cNvPr>
            <p:cNvSpPr/>
            <p:nvPr/>
          </p:nvSpPr>
          <p:spPr>
            <a:xfrm>
              <a:off x="4399159" y="2324234"/>
              <a:ext cx="36711" cy="17647"/>
            </a:xfrm>
            <a:custGeom>
              <a:avLst/>
              <a:gdLst/>
              <a:ahLst/>
              <a:cxnLst/>
              <a:rect l="l" t="t" r="r" b="b"/>
              <a:pathLst>
                <a:path w="1217" h="585" extrusionOk="0">
                  <a:moveTo>
                    <a:pt x="229" y="1"/>
                  </a:moveTo>
                  <a:cubicBezTo>
                    <a:pt x="181" y="1"/>
                    <a:pt x="133" y="17"/>
                    <a:pt x="95" y="51"/>
                  </a:cubicBezTo>
                  <a:cubicBezTo>
                    <a:pt x="9" y="125"/>
                    <a:pt x="1" y="257"/>
                    <a:pt x="74" y="341"/>
                  </a:cubicBezTo>
                  <a:cubicBezTo>
                    <a:pt x="209" y="496"/>
                    <a:pt x="403" y="585"/>
                    <a:pt x="608" y="585"/>
                  </a:cubicBezTo>
                  <a:cubicBezTo>
                    <a:pt x="814" y="585"/>
                    <a:pt x="1008" y="496"/>
                    <a:pt x="1142" y="341"/>
                  </a:cubicBezTo>
                  <a:cubicBezTo>
                    <a:pt x="1216" y="257"/>
                    <a:pt x="1208" y="125"/>
                    <a:pt x="1122" y="51"/>
                  </a:cubicBezTo>
                  <a:cubicBezTo>
                    <a:pt x="1083" y="17"/>
                    <a:pt x="1035" y="1"/>
                    <a:pt x="988" y="1"/>
                  </a:cubicBezTo>
                  <a:cubicBezTo>
                    <a:pt x="930" y="1"/>
                    <a:pt x="872" y="25"/>
                    <a:pt x="832" y="72"/>
                  </a:cubicBezTo>
                  <a:cubicBezTo>
                    <a:pt x="776" y="135"/>
                    <a:pt x="694" y="172"/>
                    <a:pt x="608" y="172"/>
                  </a:cubicBezTo>
                  <a:cubicBezTo>
                    <a:pt x="523" y="172"/>
                    <a:pt x="443" y="135"/>
                    <a:pt x="385" y="72"/>
                  </a:cubicBezTo>
                  <a:cubicBezTo>
                    <a:pt x="345" y="25"/>
                    <a:pt x="287" y="1"/>
                    <a:pt x="22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pic>
        <p:nvPicPr>
          <p:cNvPr id="16" name="Picture 7">
            <a:extLst>
              <a:ext uri="{FF2B5EF4-FFF2-40B4-BE49-F238E27FC236}">
                <a16:creationId xmlns:a16="http://schemas.microsoft.com/office/drawing/2014/main" id="{6AC99C74-AD79-908C-CC9B-F723900D5B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42605" y="1872905"/>
            <a:ext cx="2238963" cy="2560145"/>
          </a:xfrm>
          <a:prstGeom prst="rect">
            <a:avLst/>
          </a:prstGeom>
        </p:spPr>
      </p:pic>
      <p:grpSp>
        <p:nvGrpSpPr>
          <p:cNvPr id="1813" name="Google Shape;1813;p53"/>
          <p:cNvGrpSpPr/>
          <p:nvPr/>
        </p:nvGrpSpPr>
        <p:grpSpPr>
          <a:xfrm flipH="1">
            <a:off x="8027524" y="959454"/>
            <a:ext cx="1049184" cy="323946"/>
            <a:chOff x="3365625" y="629625"/>
            <a:chExt cx="408975" cy="126275"/>
          </a:xfrm>
        </p:grpSpPr>
        <p:sp>
          <p:nvSpPr>
            <p:cNvPr id="1814" name="Google Shape;1814;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 name="Google Shape;1816;p53"/>
          <p:cNvGrpSpPr/>
          <p:nvPr/>
        </p:nvGrpSpPr>
        <p:grpSpPr>
          <a:xfrm flipH="1">
            <a:off x="7899433" y="195017"/>
            <a:ext cx="1049184" cy="323946"/>
            <a:chOff x="3365625" y="629625"/>
            <a:chExt cx="408975" cy="126275"/>
          </a:xfrm>
        </p:grpSpPr>
        <p:sp>
          <p:nvSpPr>
            <p:cNvPr id="1817" name="Google Shape;1817;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53"/>
          <p:cNvGrpSpPr/>
          <p:nvPr/>
        </p:nvGrpSpPr>
        <p:grpSpPr>
          <a:xfrm>
            <a:off x="67291" y="195017"/>
            <a:ext cx="1049184" cy="323946"/>
            <a:chOff x="3365625" y="629625"/>
            <a:chExt cx="408975" cy="126275"/>
          </a:xfrm>
        </p:grpSpPr>
        <p:sp>
          <p:nvSpPr>
            <p:cNvPr id="1823" name="Google Shape;1823;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B62153E7-A467-493B-31CF-4DEAD3CCE648}"/>
              </a:ext>
            </a:extLst>
          </p:cNvPr>
          <p:cNvSpPr>
            <a:spLocks noGrp="1"/>
          </p:cNvSpPr>
          <p:nvPr>
            <p:ph type="title"/>
          </p:nvPr>
        </p:nvSpPr>
        <p:spPr>
          <a:xfrm>
            <a:off x="2243072" y="356990"/>
            <a:ext cx="5029994" cy="531900"/>
          </a:xfrm>
        </p:spPr>
        <p:txBody>
          <a:bodyPr/>
          <a:lstStyle/>
          <a:p>
            <a:pPr algn="ctr"/>
            <a:r>
              <a:rPr lang="en-US" b="1">
                <a:latin typeface="+mj-lt"/>
              </a:rPr>
              <a:t>1. Cùng bạn chơi chuyền bóng</a:t>
            </a:r>
          </a:p>
        </p:txBody>
      </p:sp>
      <p:sp>
        <p:nvSpPr>
          <p:cNvPr id="6" name="TextBox 5">
            <a:extLst>
              <a:ext uri="{FF2B5EF4-FFF2-40B4-BE49-F238E27FC236}">
                <a16:creationId xmlns:a16="http://schemas.microsoft.com/office/drawing/2014/main" id="{3A4DB80F-9E09-8639-ED92-DA96306744D1}"/>
              </a:ext>
            </a:extLst>
          </p:cNvPr>
          <p:cNvSpPr txBox="1"/>
          <p:nvPr/>
        </p:nvSpPr>
        <p:spPr>
          <a:xfrm>
            <a:off x="372908" y="1283400"/>
            <a:ext cx="5333829" cy="2805320"/>
          </a:xfrm>
          <a:prstGeom prst="rect">
            <a:avLst/>
          </a:prstGeom>
          <a:noFill/>
        </p:spPr>
        <p:txBody>
          <a:bodyPr wrap="square" rtlCol="0">
            <a:spAutoFit/>
          </a:bodyPr>
          <a:lstStyle/>
          <a:p>
            <a:pPr>
              <a:lnSpc>
                <a:spcPct val="150000"/>
              </a:lnSpc>
            </a:pPr>
            <a:r>
              <a:rPr lang="en-US" sz="2000" b="1"/>
              <a:t>Luật chơi:</a:t>
            </a:r>
          </a:p>
          <a:p>
            <a:pPr marL="342900" indent="-342900">
              <a:lnSpc>
                <a:spcPct val="150000"/>
              </a:lnSpc>
              <a:buFont typeface="Wingdings" panose="05000000000000000000" pitchFamily="2" charset="2"/>
              <a:buChar char="§"/>
            </a:pPr>
            <a:r>
              <a:rPr lang="en-US" sz="2000"/>
              <a:t>Các em sẽ nhận một quả bóng và chuyền bóng cho một bạn bất kì trong lớp. </a:t>
            </a:r>
          </a:p>
          <a:p>
            <a:pPr marL="342900" indent="-342900">
              <a:lnSpc>
                <a:spcPct val="150000"/>
              </a:lnSpc>
              <a:buFont typeface="Wingdings" panose="05000000000000000000" pitchFamily="2" charset="2"/>
              <a:buChar char="§"/>
            </a:pPr>
            <a:r>
              <a:rPr lang="en-US" sz="2000"/>
              <a:t>Khi quả bóng đến tay bạn nào thì ngay lập tức bạn đó nói nhanh một nét riêng của bạn ngồi cạnh mình.</a:t>
            </a:r>
          </a:p>
        </p:txBody>
      </p:sp>
    </p:spTree>
    <p:extLst>
      <p:ext uri="{BB962C8B-B14F-4D97-AF65-F5344CB8AC3E}">
        <p14:creationId xmlns:p14="http://schemas.microsoft.com/office/powerpoint/2010/main" val="265363220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3" name="Google Shape;1813;p53"/>
          <p:cNvGrpSpPr/>
          <p:nvPr/>
        </p:nvGrpSpPr>
        <p:grpSpPr>
          <a:xfrm flipH="1">
            <a:off x="3835890" y="211275"/>
            <a:ext cx="1049186" cy="323946"/>
            <a:chOff x="3365625" y="629625"/>
            <a:chExt cx="408976" cy="126275"/>
          </a:xfrm>
        </p:grpSpPr>
        <p:sp>
          <p:nvSpPr>
            <p:cNvPr id="1814" name="Google Shape;1814;p53"/>
            <p:cNvSpPr/>
            <p:nvPr/>
          </p:nvSpPr>
          <p:spPr>
            <a:xfrm>
              <a:off x="3365626"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 name="Google Shape;1816;p53"/>
          <p:cNvGrpSpPr/>
          <p:nvPr/>
        </p:nvGrpSpPr>
        <p:grpSpPr>
          <a:xfrm flipH="1">
            <a:off x="7899433" y="195017"/>
            <a:ext cx="1049184" cy="323946"/>
            <a:chOff x="3365625" y="629625"/>
            <a:chExt cx="408975" cy="126275"/>
          </a:xfrm>
        </p:grpSpPr>
        <p:sp>
          <p:nvSpPr>
            <p:cNvPr id="1817" name="Google Shape;1817;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53"/>
          <p:cNvGrpSpPr/>
          <p:nvPr/>
        </p:nvGrpSpPr>
        <p:grpSpPr>
          <a:xfrm>
            <a:off x="67291" y="195017"/>
            <a:ext cx="1049184" cy="323946"/>
            <a:chOff x="3365625" y="629625"/>
            <a:chExt cx="408975" cy="126275"/>
          </a:xfrm>
        </p:grpSpPr>
        <p:sp>
          <p:nvSpPr>
            <p:cNvPr id="1823" name="Google Shape;1823;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3A4DB80F-9E09-8639-ED92-DA96306744D1}"/>
              </a:ext>
            </a:extLst>
          </p:cNvPr>
          <p:cNvSpPr txBox="1"/>
          <p:nvPr/>
        </p:nvSpPr>
        <p:spPr>
          <a:xfrm>
            <a:off x="1036563" y="518963"/>
            <a:ext cx="7520749" cy="3690177"/>
          </a:xfrm>
          <a:prstGeom prst="rect">
            <a:avLst/>
          </a:prstGeom>
          <a:noFill/>
        </p:spPr>
        <p:txBody>
          <a:bodyPr wrap="square" rtlCol="0">
            <a:spAutoFit/>
          </a:bodyPr>
          <a:lstStyle/>
          <a:p>
            <a:pPr>
              <a:lnSpc>
                <a:spcPct val="200000"/>
              </a:lnSpc>
            </a:pPr>
            <a:r>
              <a:rPr lang="en-US" sz="2000" b="1"/>
              <a:t>Cách miêu tả nét riêng của bạn bè:</a:t>
            </a:r>
          </a:p>
          <a:p>
            <a:pPr marL="342900" indent="-342900">
              <a:lnSpc>
                <a:spcPct val="200000"/>
              </a:lnSpc>
              <a:buFont typeface="Wingdings" panose="05000000000000000000" pitchFamily="2" charset="2"/>
              <a:buChar char="§"/>
            </a:pPr>
            <a:r>
              <a:rPr lang="en-US" sz="2000"/>
              <a:t>Đ</a:t>
            </a:r>
            <a:r>
              <a:rPr lang="vi-VN" sz="2000"/>
              <a:t>ặc điểm hình dáng bên ngoài</a:t>
            </a:r>
            <a:r>
              <a:rPr lang="en-US" sz="2000"/>
              <a:t>: cao, mảnh khảnh, gầy…</a:t>
            </a:r>
          </a:p>
          <a:p>
            <a:pPr marL="342900" indent="-342900">
              <a:lnSpc>
                <a:spcPct val="200000"/>
              </a:lnSpc>
              <a:buFont typeface="Wingdings" panose="05000000000000000000" pitchFamily="2" charset="2"/>
              <a:buChar char="§"/>
            </a:pPr>
            <a:r>
              <a:rPr lang="en-US" sz="2000"/>
              <a:t>Đặc điểm khuôn mặt: mặt trái xoan, mũi dọc dừa…</a:t>
            </a:r>
          </a:p>
          <a:p>
            <a:pPr marL="342900" indent="-342900">
              <a:lnSpc>
                <a:spcPct val="200000"/>
              </a:lnSpc>
              <a:buFont typeface="Wingdings" panose="05000000000000000000" pitchFamily="2" charset="2"/>
              <a:buChar char="§"/>
            </a:pPr>
            <a:r>
              <a:rPr lang="en-US" sz="2000"/>
              <a:t>Nét tính cách: hiền hòa, thân thiện với bạn bè..</a:t>
            </a:r>
          </a:p>
          <a:p>
            <a:pPr marL="342900" indent="-342900">
              <a:lnSpc>
                <a:spcPct val="200000"/>
              </a:lnSpc>
              <a:buFont typeface="Wingdings" panose="05000000000000000000" pitchFamily="2" charset="2"/>
              <a:buChar char="§"/>
            </a:pPr>
            <a:r>
              <a:rPr lang="en-US" sz="2000"/>
              <a:t>Sở thích: thích gấp giấy, trồng cây, nấu ăn…</a:t>
            </a:r>
          </a:p>
          <a:p>
            <a:pPr marL="342900" indent="-342900">
              <a:lnSpc>
                <a:spcPct val="200000"/>
              </a:lnSpc>
              <a:buFont typeface="Wingdings" panose="05000000000000000000" pitchFamily="2" charset="2"/>
              <a:buChar char="§"/>
            </a:pPr>
            <a:r>
              <a:rPr lang="en-US" sz="2000"/>
              <a:t>Năng khiếu riêng: hát hay, kể chuyện, chơi nhạc cụ…</a:t>
            </a:r>
          </a:p>
        </p:txBody>
      </p:sp>
    </p:spTree>
    <p:extLst>
      <p:ext uri="{BB962C8B-B14F-4D97-AF65-F5344CB8AC3E}">
        <p14:creationId xmlns:p14="http://schemas.microsoft.com/office/powerpoint/2010/main" val="355201074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3" name="Google Shape;1813;p53"/>
          <p:cNvGrpSpPr/>
          <p:nvPr/>
        </p:nvGrpSpPr>
        <p:grpSpPr>
          <a:xfrm flipH="1">
            <a:off x="7836252" y="1581052"/>
            <a:ext cx="1049186" cy="323946"/>
            <a:chOff x="3365625" y="629625"/>
            <a:chExt cx="408976" cy="126275"/>
          </a:xfrm>
        </p:grpSpPr>
        <p:sp>
          <p:nvSpPr>
            <p:cNvPr id="1814" name="Google Shape;1814;p53"/>
            <p:cNvSpPr/>
            <p:nvPr/>
          </p:nvSpPr>
          <p:spPr>
            <a:xfrm>
              <a:off x="3365626"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 name="Google Shape;1816;p53"/>
          <p:cNvGrpSpPr/>
          <p:nvPr/>
        </p:nvGrpSpPr>
        <p:grpSpPr>
          <a:xfrm flipH="1">
            <a:off x="7899433" y="195017"/>
            <a:ext cx="1049184" cy="323946"/>
            <a:chOff x="3365625" y="629625"/>
            <a:chExt cx="408975" cy="126275"/>
          </a:xfrm>
        </p:grpSpPr>
        <p:sp>
          <p:nvSpPr>
            <p:cNvPr id="1817" name="Google Shape;1817;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53"/>
          <p:cNvGrpSpPr/>
          <p:nvPr/>
        </p:nvGrpSpPr>
        <p:grpSpPr>
          <a:xfrm>
            <a:off x="67291" y="195017"/>
            <a:ext cx="1049184" cy="323946"/>
            <a:chOff x="3365625" y="629625"/>
            <a:chExt cx="408975" cy="126275"/>
          </a:xfrm>
        </p:grpSpPr>
        <p:sp>
          <p:nvSpPr>
            <p:cNvPr id="1823" name="Google Shape;1823;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Oval 21">
            <a:extLst>
              <a:ext uri="{FF2B5EF4-FFF2-40B4-BE49-F238E27FC236}">
                <a16:creationId xmlns:a16="http://schemas.microsoft.com/office/drawing/2014/main" id="{503AF8E0-3466-3CDC-DE9C-4C290E4FD3D8}"/>
              </a:ext>
            </a:extLst>
          </p:cNvPr>
          <p:cNvSpPr/>
          <p:nvPr/>
        </p:nvSpPr>
        <p:spPr>
          <a:xfrm>
            <a:off x="470048" y="697194"/>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6" name="TextBox 5">
            <a:extLst>
              <a:ext uri="{FF2B5EF4-FFF2-40B4-BE49-F238E27FC236}">
                <a16:creationId xmlns:a16="http://schemas.microsoft.com/office/drawing/2014/main" id="{3A4DB80F-9E09-8639-ED92-DA96306744D1}"/>
              </a:ext>
            </a:extLst>
          </p:cNvPr>
          <p:cNvSpPr txBox="1"/>
          <p:nvPr/>
        </p:nvSpPr>
        <p:spPr>
          <a:xfrm>
            <a:off x="1116475" y="652193"/>
            <a:ext cx="7537203" cy="496996"/>
          </a:xfrm>
          <a:prstGeom prst="rect">
            <a:avLst/>
          </a:prstGeom>
          <a:noFill/>
        </p:spPr>
        <p:txBody>
          <a:bodyPr wrap="square" rtlCol="0">
            <a:spAutoFit/>
          </a:bodyPr>
          <a:lstStyle/>
          <a:p>
            <a:pPr>
              <a:lnSpc>
                <a:spcPct val="150000"/>
              </a:lnSpc>
            </a:pPr>
            <a:r>
              <a:rPr lang="en-US" sz="2000" i="1"/>
              <a:t>Chia sẻ cảm xúc của em sau khi chơi xong trò chơi Chuyền bóng</a:t>
            </a:r>
          </a:p>
        </p:txBody>
      </p:sp>
      <p:pic>
        <p:nvPicPr>
          <p:cNvPr id="4" name="Picture 3">
            <a:extLst>
              <a:ext uri="{FF2B5EF4-FFF2-40B4-BE49-F238E27FC236}">
                <a16:creationId xmlns:a16="http://schemas.microsoft.com/office/drawing/2014/main" id="{9C81D30B-A110-0A6B-3457-D7818D748826}"/>
              </a:ext>
            </a:extLst>
          </p:cNvPr>
          <p:cNvPicPr>
            <a:picLocks noChangeAspect="1"/>
          </p:cNvPicPr>
          <p:nvPr/>
        </p:nvPicPr>
        <p:blipFill>
          <a:blip r:embed="rId3"/>
          <a:stretch>
            <a:fillRect/>
          </a:stretch>
        </p:blipFill>
        <p:spPr>
          <a:xfrm>
            <a:off x="1244906" y="1503867"/>
            <a:ext cx="6227947" cy="2987440"/>
          </a:xfrm>
          <a:prstGeom prst="rect">
            <a:avLst/>
          </a:prstGeom>
        </p:spPr>
      </p:pic>
    </p:spTree>
    <p:extLst>
      <p:ext uri="{BB962C8B-B14F-4D97-AF65-F5344CB8AC3E}">
        <p14:creationId xmlns:p14="http://schemas.microsoft.com/office/powerpoint/2010/main" val="7232828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6" name="Google Shape;1816;p53"/>
          <p:cNvGrpSpPr/>
          <p:nvPr/>
        </p:nvGrpSpPr>
        <p:grpSpPr>
          <a:xfrm flipH="1">
            <a:off x="7899433" y="195017"/>
            <a:ext cx="1049184" cy="323946"/>
            <a:chOff x="3365625" y="629625"/>
            <a:chExt cx="408975" cy="126275"/>
          </a:xfrm>
        </p:grpSpPr>
        <p:sp>
          <p:nvSpPr>
            <p:cNvPr id="1817" name="Google Shape;1817;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53"/>
          <p:cNvGrpSpPr/>
          <p:nvPr/>
        </p:nvGrpSpPr>
        <p:grpSpPr>
          <a:xfrm>
            <a:off x="67291" y="195017"/>
            <a:ext cx="1049184" cy="323946"/>
            <a:chOff x="3365625" y="629625"/>
            <a:chExt cx="408975" cy="126275"/>
          </a:xfrm>
        </p:grpSpPr>
        <p:sp>
          <p:nvSpPr>
            <p:cNvPr id="1823" name="Google Shape;1823;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3A4DB80F-9E09-8639-ED92-DA96306744D1}"/>
              </a:ext>
            </a:extLst>
          </p:cNvPr>
          <p:cNvSpPr txBox="1"/>
          <p:nvPr/>
        </p:nvSpPr>
        <p:spPr>
          <a:xfrm>
            <a:off x="796986" y="518963"/>
            <a:ext cx="7917356" cy="1881990"/>
          </a:xfrm>
          <a:prstGeom prst="rect">
            <a:avLst/>
          </a:prstGeom>
          <a:noFill/>
        </p:spPr>
        <p:txBody>
          <a:bodyPr wrap="square" rtlCol="0">
            <a:spAutoFit/>
          </a:bodyPr>
          <a:lstStyle/>
          <a:p>
            <a:pPr>
              <a:lnSpc>
                <a:spcPct val="150000"/>
              </a:lnSpc>
            </a:pPr>
            <a:r>
              <a:rPr lang="en-US" sz="2000"/>
              <a:t>Mỗi người chúng ta đều có những nét riêng về ngoại hình, đặc điểm tính cách; không ai giống ai hay theo một khuôn mẫu nhất định. Việc tôn trọng điểm khác biệt của người khác là một phép lịch sự, các em cần có thái độ tôn trọng nét riêng của các bạn.</a:t>
            </a:r>
          </a:p>
        </p:txBody>
      </p:sp>
      <p:pic>
        <p:nvPicPr>
          <p:cNvPr id="14" name="Picture 8">
            <a:extLst>
              <a:ext uri="{FF2B5EF4-FFF2-40B4-BE49-F238E27FC236}">
                <a16:creationId xmlns:a16="http://schemas.microsoft.com/office/drawing/2014/main" id="{6660A9D6-01AF-0E31-814D-6A4A03A362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297625" y="2232719"/>
            <a:ext cx="2965025" cy="2824186"/>
          </a:xfrm>
          <a:prstGeom prst="rect">
            <a:avLst/>
          </a:prstGeom>
        </p:spPr>
      </p:pic>
      <p:pic>
        <p:nvPicPr>
          <p:cNvPr id="15" name="Picture 9">
            <a:extLst>
              <a:ext uri="{FF2B5EF4-FFF2-40B4-BE49-F238E27FC236}">
                <a16:creationId xmlns:a16="http://schemas.microsoft.com/office/drawing/2014/main" id="{50F10D1C-55DE-344C-9F11-A206FF2758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8845" y="2820801"/>
            <a:ext cx="1910462" cy="1949451"/>
          </a:xfrm>
          <a:prstGeom prst="rect">
            <a:avLst/>
          </a:prstGeom>
        </p:spPr>
      </p:pic>
    </p:spTree>
    <p:extLst>
      <p:ext uri="{BB962C8B-B14F-4D97-AF65-F5344CB8AC3E}">
        <p14:creationId xmlns:p14="http://schemas.microsoft.com/office/powerpoint/2010/main" val="129819835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3" name="Google Shape;1813;p53"/>
          <p:cNvGrpSpPr/>
          <p:nvPr/>
        </p:nvGrpSpPr>
        <p:grpSpPr>
          <a:xfrm flipH="1">
            <a:off x="8027524" y="959454"/>
            <a:ext cx="1049184" cy="323946"/>
            <a:chOff x="3365625" y="629625"/>
            <a:chExt cx="408975" cy="126275"/>
          </a:xfrm>
        </p:grpSpPr>
        <p:sp>
          <p:nvSpPr>
            <p:cNvPr id="1814" name="Google Shape;1814;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6" name="Google Shape;1816;p53"/>
          <p:cNvGrpSpPr/>
          <p:nvPr/>
        </p:nvGrpSpPr>
        <p:grpSpPr>
          <a:xfrm flipH="1">
            <a:off x="7899433" y="195017"/>
            <a:ext cx="1049184" cy="323946"/>
            <a:chOff x="3365625" y="629625"/>
            <a:chExt cx="408975" cy="126275"/>
          </a:xfrm>
        </p:grpSpPr>
        <p:sp>
          <p:nvSpPr>
            <p:cNvPr id="1817" name="Google Shape;1817;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53"/>
          <p:cNvGrpSpPr/>
          <p:nvPr/>
        </p:nvGrpSpPr>
        <p:grpSpPr>
          <a:xfrm>
            <a:off x="67291" y="195017"/>
            <a:ext cx="1049184" cy="323946"/>
            <a:chOff x="3365625" y="629625"/>
            <a:chExt cx="408975" cy="126275"/>
          </a:xfrm>
        </p:grpSpPr>
        <p:sp>
          <p:nvSpPr>
            <p:cNvPr id="1823" name="Google Shape;1823;p53"/>
            <p:cNvSpPr/>
            <p:nvPr/>
          </p:nvSpPr>
          <p:spPr>
            <a:xfrm>
              <a:off x="3365625" y="629625"/>
              <a:ext cx="408975" cy="126275"/>
            </a:xfrm>
            <a:custGeom>
              <a:avLst/>
              <a:gdLst/>
              <a:ahLst/>
              <a:cxnLst/>
              <a:rect l="l" t="t" r="r" b="b"/>
              <a:pathLst>
                <a:path w="16359" h="5051" extrusionOk="0">
                  <a:moveTo>
                    <a:pt x="7322" y="0"/>
                  </a:moveTo>
                  <a:cubicBezTo>
                    <a:pt x="5555" y="0"/>
                    <a:pt x="5692" y="2248"/>
                    <a:pt x="4706" y="2248"/>
                  </a:cubicBezTo>
                  <a:cubicBezTo>
                    <a:pt x="4290" y="2248"/>
                    <a:pt x="3731" y="1990"/>
                    <a:pt x="3089" y="1990"/>
                  </a:cubicBezTo>
                  <a:cubicBezTo>
                    <a:pt x="2278" y="1990"/>
                    <a:pt x="1334" y="2400"/>
                    <a:pt x="375" y="4253"/>
                  </a:cubicBezTo>
                  <a:cubicBezTo>
                    <a:pt x="252" y="4493"/>
                    <a:pt x="125" y="4759"/>
                    <a:pt x="0" y="5051"/>
                  </a:cubicBezTo>
                  <a:lnTo>
                    <a:pt x="16358" y="5051"/>
                  </a:lnTo>
                  <a:cubicBezTo>
                    <a:pt x="16358" y="5051"/>
                    <a:pt x="15801" y="3803"/>
                    <a:pt x="14981" y="2778"/>
                  </a:cubicBezTo>
                  <a:cubicBezTo>
                    <a:pt x="14411" y="2067"/>
                    <a:pt x="13712" y="1460"/>
                    <a:pt x="12987" y="1460"/>
                  </a:cubicBezTo>
                  <a:cubicBezTo>
                    <a:pt x="12972" y="1460"/>
                    <a:pt x="12957" y="1461"/>
                    <a:pt x="12943" y="1461"/>
                  </a:cubicBezTo>
                  <a:cubicBezTo>
                    <a:pt x="11200" y="1516"/>
                    <a:pt x="11308" y="2418"/>
                    <a:pt x="10546" y="2418"/>
                  </a:cubicBezTo>
                  <a:cubicBezTo>
                    <a:pt x="10524" y="2418"/>
                    <a:pt x="10501" y="2417"/>
                    <a:pt x="10477" y="2416"/>
                  </a:cubicBezTo>
                  <a:cubicBezTo>
                    <a:pt x="9635" y="2360"/>
                    <a:pt x="9355" y="115"/>
                    <a:pt x="7450" y="4"/>
                  </a:cubicBezTo>
                  <a:cubicBezTo>
                    <a:pt x="7406" y="2"/>
                    <a:pt x="7363" y="0"/>
                    <a:pt x="7322"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3"/>
            <p:cNvSpPr/>
            <p:nvPr/>
          </p:nvSpPr>
          <p:spPr>
            <a:xfrm>
              <a:off x="3365625" y="699100"/>
              <a:ext cx="408975" cy="56800"/>
            </a:xfrm>
            <a:custGeom>
              <a:avLst/>
              <a:gdLst/>
              <a:ahLst/>
              <a:cxnLst/>
              <a:rect l="l" t="t" r="r" b="b"/>
              <a:pathLst>
                <a:path w="16359" h="2272" extrusionOk="0">
                  <a:moveTo>
                    <a:pt x="14981" y="0"/>
                  </a:moveTo>
                  <a:cubicBezTo>
                    <a:pt x="14088" y="892"/>
                    <a:pt x="11905" y="1822"/>
                    <a:pt x="6692" y="1822"/>
                  </a:cubicBezTo>
                  <a:cubicBezTo>
                    <a:pt x="4947" y="1822"/>
                    <a:pt x="2863" y="1718"/>
                    <a:pt x="375" y="1474"/>
                  </a:cubicBezTo>
                  <a:cubicBezTo>
                    <a:pt x="252" y="1714"/>
                    <a:pt x="125" y="1980"/>
                    <a:pt x="0" y="2272"/>
                  </a:cubicBezTo>
                  <a:lnTo>
                    <a:pt x="16358" y="2272"/>
                  </a:lnTo>
                  <a:cubicBezTo>
                    <a:pt x="16358" y="2272"/>
                    <a:pt x="15801" y="1024"/>
                    <a:pt x="14981" y="0"/>
                  </a:cubicBezTo>
                  <a:close/>
                </a:path>
              </a:pathLst>
            </a:custGeom>
            <a:solidFill>
              <a:srgbClr val="191919">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B62153E7-A467-493B-31CF-4DEAD3CCE648}"/>
              </a:ext>
            </a:extLst>
          </p:cNvPr>
          <p:cNvSpPr>
            <a:spLocks noGrp="1"/>
          </p:cNvSpPr>
          <p:nvPr>
            <p:ph type="title"/>
          </p:nvPr>
        </p:nvSpPr>
        <p:spPr>
          <a:xfrm>
            <a:off x="1085182" y="195017"/>
            <a:ext cx="6900158" cy="531900"/>
          </a:xfrm>
        </p:spPr>
        <p:txBody>
          <a:bodyPr/>
          <a:lstStyle/>
          <a:p>
            <a:pPr algn="ctr"/>
            <a:r>
              <a:rPr lang="en-US" b="1">
                <a:latin typeface="+mj-lt"/>
              </a:rPr>
              <a:t>2. Trình diễn tiểu phẩm ai cũng có nét riêng</a:t>
            </a:r>
          </a:p>
        </p:txBody>
      </p:sp>
      <p:pic>
        <p:nvPicPr>
          <p:cNvPr id="4" name="Picture 3">
            <a:extLst>
              <a:ext uri="{FF2B5EF4-FFF2-40B4-BE49-F238E27FC236}">
                <a16:creationId xmlns:a16="http://schemas.microsoft.com/office/drawing/2014/main" id="{207F7E41-0B86-574A-0790-CD1244103857}"/>
              </a:ext>
            </a:extLst>
          </p:cNvPr>
          <p:cNvPicPr>
            <a:picLocks noChangeAspect="1"/>
          </p:cNvPicPr>
          <p:nvPr/>
        </p:nvPicPr>
        <p:blipFill>
          <a:blip r:embed="rId3"/>
          <a:stretch>
            <a:fillRect/>
          </a:stretch>
        </p:blipFill>
        <p:spPr>
          <a:xfrm>
            <a:off x="761803" y="1573699"/>
            <a:ext cx="3447442" cy="2552488"/>
          </a:xfrm>
          <a:prstGeom prst="rect">
            <a:avLst/>
          </a:prstGeom>
        </p:spPr>
      </p:pic>
      <p:pic>
        <p:nvPicPr>
          <p:cNvPr id="7" name="Picture 6">
            <a:extLst>
              <a:ext uri="{FF2B5EF4-FFF2-40B4-BE49-F238E27FC236}">
                <a16:creationId xmlns:a16="http://schemas.microsoft.com/office/drawing/2014/main" id="{A1E43392-DF96-842F-BE1E-AED068B8E438}"/>
              </a:ext>
            </a:extLst>
          </p:cNvPr>
          <p:cNvPicPr>
            <a:picLocks noChangeAspect="1"/>
          </p:cNvPicPr>
          <p:nvPr/>
        </p:nvPicPr>
        <p:blipFill>
          <a:blip r:embed="rId4"/>
          <a:stretch>
            <a:fillRect/>
          </a:stretch>
        </p:blipFill>
        <p:spPr>
          <a:xfrm>
            <a:off x="4862276" y="1650761"/>
            <a:ext cx="3431293" cy="2486819"/>
          </a:xfrm>
          <a:prstGeom prst="rect">
            <a:avLst/>
          </a:prstGeom>
        </p:spPr>
      </p:pic>
      <p:sp>
        <p:nvSpPr>
          <p:cNvPr id="8" name="TextBox 7">
            <a:extLst>
              <a:ext uri="{FF2B5EF4-FFF2-40B4-BE49-F238E27FC236}">
                <a16:creationId xmlns:a16="http://schemas.microsoft.com/office/drawing/2014/main" id="{B1269409-CDC2-A6E2-EE9D-A6280E278D42}"/>
              </a:ext>
            </a:extLst>
          </p:cNvPr>
          <p:cNvSpPr txBox="1"/>
          <p:nvPr/>
        </p:nvSpPr>
        <p:spPr>
          <a:xfrm>
            <a:off x="799316" y="787944"/>
            <a:ext cx="7379662" cy="872034"/>
          </a:xfrm>
          <a:prstGeom prst="rect">
            <a:avLst/>
          </a:prstGeom>
          <a:solidFill>
            <a:schemeClr val="accent2">
              <a:lumMod val="60000"/>
              <a:lumOff val="40000"/>
            </a:schemeClr>
          </a:solidFill>
          <a:ln w="19050">
            <a:solidFill>
              <a:schemeClr val="accent2">
                <a:lumMod val="75000"/>
              </a:schemeClr>
            </a:solidFill>
            <a:prstDash val="sysDash"/>
          </a:ln>
        </p:spPr>
        <p:txBody>
          <a:bodyPr wrap="square" rtlCol="0">
            <a:spAutoFit/>
          </a:bodyPr>
          <a:lstStyle/>
          <a:p>
            <a:pPr>
              <a:lnSpc>
                <a:spcPct val="150000"/>
              </a:lnSpc>
            </a:pPr>
            <a:r>
              <a:rPr lang="en-US" sz="1800"/>
              <a:t>Từ khi sinh ra Hoa đã có một mái tóc xoăn, Hoa không thích tóc xoăn và thiếu tự tin về nó.</a:t>
            </a:r>
          </a:p>
        </p:txBody>
      </p:sp>
      <p:sp>
        <p:nvSpPr>
          <p:cNvPr id="9" name="TextBox 8">
            <a:extLst>
              <a:ext uri="{FF2B5EF4-FFF2-40B4-BE49-F238E27FC236}">
                <a16:creationId xmlns:a16="http://schemas.microsoft.com/office/drawing/2014/main" id="{16120D16-D74E-EDDE-E994-D769B0DB637E}"/>
              </a:ext>
            </a:extLst>
          </p:cNvPr>
          <p:cNvSpPr txBox="1"/>
          <p:nvPr/>
        </p:nvSpPr>
        <p:spPr>
          <a:xfrm>
            <a:off x="377218" y="3947139"/>
            <a:ext cx="4135615" cy="964803"/>
          </a:xfrm>
          <a:prstGeom prst="roundRect">
            <a:avLst/>
          </a:prstGeom>
          <a:solidFill>
            <a:schemeClr val="accent5">
              <a:lumMod val="20000"/>
              <a:lumOff val="80000"/>
            </a:schemeClr>
          </a:solidFill>
          <a:ln w="19050">
            <a:solidFill>
              <a:schemeClr val="accent5">
                <a:lumMod val="75000"/>
              </a:schemeClr>
            </a:solidFill>
            <a:prstDash val="sysDash"/>
          </a:ln>
        </p:spPr>
        <p:txBody>
          <a:bodyPr wrap="square" rtlCol="0">
            <a:spAutoFit/>
          </a:bodyPr>
          <a:lstStyle/>
          <a:p>
            <a:pPr>
              <a:lnSpc>
                <a:spcPct val="150000"/>
              </a:lnSpc>
            </a:pPr>
            <a:r>
              <a:rPr lang="en-US" sz="1800"/>
              <a:t>Trong một lần đi chơi với bố, một bạn đã khen về mái tóc của Hoa.</a:t>
            </a:r>
          </a:p>
        </p:txBody>
      </p:sp>
      <p:sp>
        <p:nvSpPr>
          <p:cNvPr id="20" name="TextBox 19">
            <a:extLst>
              <a:ext uri="{FF2B5EF4-FFF2-40B4-BE49-F238E27FC236}">
                <a16:creationId xmlns:a16="http://schemas.microsoft.com/office/drawing/2014/main" id="{067DB600-D1E5-4BD7-54D4-7D5F96B7E0C7}"/>
              </a:ext>
            </a:extLst>
          </p:cNvPr>
          <p:cNvSpPr txBox="1"/>
          <p:nvPr/>
        </p:nvSpPr>
        <p:spPr>
          <a:xfrm>
            <a:off x="4721675" y="3936071"/>
            <a:ext cx="3571894" cy="964803"/>
          </a:xfrm>
          <a:prstGeom prst="roundRect">
            <a:avLst/>
          </a:prstGeom>
          <a:solidFill>
            <a:schemeClr val="accent5">
              <a:lumMod val="20000"/>
              <a:lumOff val="80000"/>
            </a:schemeClr>
          </a:solidFill>
          <a:ln w="19050">
            <a:solidFill>
              <a:schemeClr val="accent5">
                <a:lumMod val="75000"/>
              </a:schemeClr>
            </a:solidFill>
            <a:prstDash val="sysDash"/>
          </a:ln>
        </p:spPr>
        <p:txBody>
          <a:bodyPr wrap="square" rtlCol="0">
            <a:spAutoFit/>
          </a:bodyPr>
          <a:lstStyle/>
          <a:p>
            <a:pPr>
              <a:lnSpc>
                <a:spcPct val="150000"/>
              </a:lnSpc>
            </a:pPr>
            <a:r>
              <a:rPr lang="en-US" sz="1800"/>
              <a:t>Về nhà Hoa đã kể điều đó với mẹ của mình.</a:t>
            </a:r>
          </a:p>
        </p:txBody>
      </p:sp>
    </p:spTree>
    <p:extLst>
      <p:ext uri="{BB962C8B-B14F-4D97-AF65-F5344CB8AC3E}">
        <p14:creationId xmlns:p14="http://schemas.microsoft.com/office/powerpoint/2010/main" val="310422624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Science Subject for Pre-K: Planet Earth by Slidesgo">
  <a:themeElements>
    <a:clrScheme name="Simple Light">
      <a:dk1>
        <a:srgbClr val="191919"/>
      </a:dk1>
      <a:lt1>
        <a:srgbClr val="C2E5F3"/>
      </a:lt1>
      <a:dk2>
        <a:srgbClr val="23A84A"/>
      </a:dk2>
      <a:lt2>
        <a:srgbClr val="24915E"/>
      </a:lt2>
      <a:accent1>
        <a:srgbClr val="9ACF27"/>
      </a:accent1>
      <a:accent2>
        <a:srgbClr val="FFB842"/>
      </a:accent2>
      <a:accent3>
        <a:srgbClr val="FF950E"/>
      </a:accent3>
      <a:accent4>
        <a:srgbClr val="FF6935"/>
      </a:accent4>
      <a:accent5>
        <a:srgbClr val="FA5400"/>
      </a:accent5>
      <a:accent6>
        <a:srgbClr val="FFE02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606</Words>
  <Application>Microsoft Office PowerPoint</Application>
  <PresentationFormat>On-screen Show (16:9)</PresentationFormat>
  <Paragraphs>51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Open Sans</vt:lpstr>
      <vt:lpstr>Arial</vt:lpstr>
      <vt:lpstr>Wingdings</vt:lpstr>
      <vt:lpstr>Shrikhand</vt:lpstr>
      <vt:lpstr>Baloo 2</vt:lpstr>
      <vt:lpstr>Science Subject for Pre-K: Planet Earth by Slidesgo</vt:lpstr>
      <vt:lpstr>CHÀO MỪNG CÁC EM ĐẾN VỚI BUỔI HỌC NGÀY HÔM NAY!</vt:lpstr>
      <vt:lpstr>KHỞI ĐỘNG</vt:lpstr>
      <vt:lpstr>TUẦN 5: HOẠT ĐỘNG GIÁO DỤC:  NÉT RIÊNG CỦA EM</vt:lpstr>
      <vt:lpstr>Nội dung bài học</vt:lpstr>
      <vt:lpstr>1. Cùng bạn chơi chuyền bóng</vt:lpstr>
      <vt:lpstr>PowerPoint Presentation</vt:lpstr>
      <vt:lpstr>PowerPoint Presentation</vt:lpstr>
      <vt:lpstr>PowerPoint Presentation</vt:lpstr>
      <vt:lpstr>2. Trình diễn tiểu phẩm ai cũng có nét riêng</vt:lpstr>
      <vt:lpstr>Bạn hoa có những nét riêng nào? Hoa cảm thấy như thế nào về nét riêng đó?</vt:lpstr>
      <vt:lpstr>Điều gì xảy ra khi Hoa cùng bố đi chơi?</vt:lpstr>
      <vt:lpstr>Khi kể lại câu chuyện với mẹ, mẹ đã chia sẻ điều gì với Hoa?</vt:lpstr>
      <vt:lpstr>PowerPoint Presentation</vt:lpstr>
      <vt:lpstr>PowerPoint Presentation</vt:lpstr>
      <vt:lpstr>Hướng dẫn về nhà</vt:lpstr>
      <vt:lpstr>CẢM ƠN CÁC EM ĐÃ CHÚ Ý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NGÀY HÔM NAY!</dc:title>
  <cp:lastModifiedBy>Thảo Đào</cp:lastModifiedBy>
  <cp:revision>5</cp:revision>
  <dcterms:modified xsi:type="dcterms:W3CDTF">2022-08-08T03:23:15Z</dcterms:modified>
</cp:coreProperties>
</file>