
<file path=[Content_Types].xml><?xml version="1.0" encoding="utf-8"?>
<Types xmlns="http://schemas.openxmlformats.org/package/2006/content-types">
  <Default Extension="gif" ContentType="image/gif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  <p:sldMasterId id="2147483709" r:id="rId2"/>
    <p:sldMasterId id="2147483776" r:id="rId3"/>
  </p:sldMasterIdLst>
  <p:notesMasterIdLst>
    <p:notesMasterId r:id="rId26"/>
  </p:notesMasterIdLst>
  <p:sldIdLst>
    <p:sldId id="472" r:id="rId4"/>
    <p:sldId id="408" r:id="rId5"/>
    <p:sldId id="473" r:id="rId6"/>
    <p:sldId id="275" r:id="rId7"/>
    <p:sldId id="456" r:id="rId8"/>
    <p:sldId id="413" r:id="rId9"/>
    <p:sldId id="415" r:id="rId10"/>
    <p:sldId id="474" r:id="rId11"/>
    <p:sldId id="475" r:id="rId12"/>
    <p:sldId id="414" r:id="rId13"/>
    <p:sldId id="478" r:id="rId14"/>
    <p:sldId id="477" r:id="rId15"/>
    <p:sldId id="459" r:id="rId16"/>
    <p:sldId id="479" r:id="rId17"/>
    <p:sldId id="480" r:id="rId18"/>
    <p:sldId id="481" r:id="rId19"/>
    <p:sldId id="482" r:id="rId20"/>
    <p:sldId id="483" r:id="rId21"/>
    <p:sldId id="484" r:id="rId22"/>
    <p:sldId id="445" r:id="rId23"/>
    <p:sldId id="471" r:id="rId24"/>
    <p:sldId id="371" r:id="rId25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楷体" pitchFamily="49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楷体" pitchFamily="49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楷体" pitchFamily="49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楷体" pitchFamily="49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楷体" pitchFamily="49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楷体" pitchFamily="49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楷体" pitchFamily="49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楷体" pitchFamily="49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楷体" pitchFamily="49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ê Thị Hoàng Yến" initials="LTHY" lastIdx="1" clrIdx="0">
    <p:extLst>
      <p:ext uri="{19B8F6BF-5375-455C-9EA6-DF929625EA0E}">
        <p15:presenceInfo xmlns:p15="http://schemas.microsoft.com/office/powerpoint/2012/main" userId="ab56cab1f0a8cbb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3CBCF"/>
    <a:srgbClr val="B2B2B2"/>
    <a:srgbClr val="D9D9D9"/>
    <a:srgbClr val="99CCFF"/>
    <a:srgbClr val="FF66FF"/>
    <a:srgbClr val="003399"/>
    <a:srgbClr val="FF3300"/>
    <a:srgbClr val="0000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96" autoAdjust="0"/>
    <p:restoredTop sz="99089" autoAdjust="0"/>
  </p:normalViewPr>
  <p:slideViewPr>
    <p:cSldViewPr>
      <p:cViewPr varScale="1">
        <p:scale>
          <a:sx n="65" d="100"/>
          <a:sy n="65" d="100"/>
        </p:scale>
        <p:origin x="79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3CD410-5E2E-4080-A893-907D31D22CB3}" type="doc">
      <dgm:prSet loTypeId="urn:microsoft.com/office/officeart/2017/3/layout/HorizontalLabelsTimeline" loCatId="other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423FB80-F2BD-4DDE-80B1-76F84FE09A02}">
      <dgm:prSet phldrT="[Text]" custT="1"/>
      <dgm:spPr/>
      <dgm:t>
        <a:bodyPr/>
        <a:lstStyle/>
        <a:p>
          <a:pPr>
            <a:defRPr b="1"/>
          </a:pPr>
          <a:r>
            <a:rPr lang="en-US" sz="2800" i="0" dirty="0">
              <a:latin typeface="Arial" panose="020B0604020202020204" pitchFamily="34" charset="0"/>
              <a:cs typeface="Arial" panose="020B0604020202020204" pitchFamily="34" charset="0"/>
            </a:rPr>
            <a:t>01</a:t>
          </a:r>
        </a:p>
      </dgm:t>
    </dgm:pt>
    <dgm:pt modelId="{9B1CA3FF-D252-4AF5-8F50-CFC93ACA9175}" type="parTrans" cxnId="{5BF3B7B1-A779-4E2D-8625-77DE0CA38FEE}">
      <dgm:prSet/>
      <dgm:spPr/>
      <dgm:t>
        <a:bodyPr/>
        <a:lstStyle/>
        <a:p>
          <a:endParaRPr lang="en-US" sz="2800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E862E1-9761-4AA7-AA00-BD79FA3B27DD}" type="sibTrans" cxnId="{5BF3B7B1-A779-4E2D-8625-77DE0CA38FEE}">
      <dgm:prSet/>
      <dgm:spPr/>
      <dgm:t>
        <a:bodyPr/>
        <a:lstStyle/>
        <a:p>
          <a:endParaRPr lang="en-US" sz="2800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5E128E-7700-4C91-9411-CDD1DCA94D67}">
      <dgm:prSet phldrT="[Text]" custT="1"/>
      <dgm:spPr/>
      <dgm:t>
        <a:bodyPr/>
        <a:lstStyle/>
        <a:p>
          <a:pPr algn="ctr"/>
          <a:r>
            <a:rPr lang="en-US" sz="2800" i="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CÁCH ĐO TỐC ĐỘ TRONG PHÒNG THÍ NGHIỆM</a:t>
          </a:r>
        </a:p>
      </dgm:t>
    </dgm:pt>
    <dgm:pt modelId="{B4D95EBA-0423-4AFA-B379-E030341B1F23}" type="parTrans" cxnId="{68D35F9D-DABF-4E5A-94D4-F988D8E84907}">
      <dgm:prSet/>
      <dgm:spPr/>
      <dgm:t>
        <a:bodyPr/>
        <a:lstStyle/>
        <a:p>
          <a:endParaRPr lang="en-US" sz="2800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63BA97-D4C5-477B-9B0D-68DB38F61579}" type="sibTrans" cxnId="{68D35F9D-DABF-4E5A-94D4-F988D8E84907}">
      <dgm:prSet/>
      <dgm:spPr/>
      <dgm:t>
        <a:bodyPr/>
        <a:lstStyle/>
        <a:p>
          <a:endParaRPr lang="en-US" sz="2800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C4903D-31E8-4ED6-875F-63877788B702}">
      <dgm:prSet phldrT="[Text]" custT="1"/>
      <dgm:spPr/>
      <dgm:t>
        <a:bodyPr/>
        <a:lstStyle/>
        <a:p>
          <a:pPr>
            <a:defRPr b="1"/>
          </a:pPr>
          <a:r>
            <a:rPr lang="en-US" sz="2800" i="0" dirty="0">
              <a:latin typeface="Arial" panose="020B0604020202020204" pitchFamily="34" charset="0"/>
              <a:cs typeface="Arial" panose="020B0604020202020204" pitchFamily="34" charset="0"/>
            </a:rPr>
            <a:t>03</a:t>
          </a:r>
        </a:p>
      </dgm:t>
    </dgm:pt>
    <dgm:pt modelId="{A18F8C20-9A13-44DB-9E45-C2DE49ACE5D9}" type="parTrans" cxnId="{A319CB69-6926-431D-A805-EACBFA83FA66}">
      <dgm:prSet/>
      <dgm:spPr/>
      <dgm:t>
        <a:bodyPr/>
        <a:lstStyle/>
        <a:p>
          <a:endParaRPr lang="en-US" sz="2800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FDEA83-93E5-4D72-A672-078838B258F5}" type="sibTrans" cxnId="{A319CB69-6926-431D-A805-EACBFA83FA66}">
      <dgm:prSet/>
      <dgm:spPr/>
      <dgm:t>
        <a:bodyPr/>
        <a:lstStyle/>
        <a:p>
          <a:endParaRPr lang="en-US" sz="2800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4D56AF-0D14-43A4-A4AA-2274946C5116}">
      <dgm:prSet custT="1"/>
      <dgm:spPr/>
      <dgm:t>
        <a:bodyPr/>
        <a:lstStyle/>
        <a:p>
          <a:pPr>
            <a:defRPr b="1"/>
          </a:pPr>
          <a:r>
            <a:rPr lang="en-US" sz="2800" i="0" dirty="0">
              <a:latin typeface="Arial" panose="020B0604020202020204" pitchFamily="34" charset="0"/>
              <a:cs typeface="Arial" panose="020B0604020202020204" pitchFamily="34" charset="0"/>
            </a:rPr>
            <a:t>02</a:t>
          </a:r>
        </a:p>
      </dgm:t>
    </dgm:pt>
    <dgm:pt modelId="{340931FA-0A09-49B9-99A7-6650F93FDC08}" type="parTrans" cxnId="{5A3B2130-5035-4E61-92B1-343AA432C9DF}">
      <dgm:prSet/>
      <dgm:spPr/>
      <dgm:t>
        <a:bodyPr/>
        <a:lstStyle/>
        <a:p>
          <a:endParaRPr lang="en-US" sz="2800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1F28C0-50D9-4CBB-862C-2AD0ACC17105}" type="sibTrans" cxnId="{5A3B2130-5035-4E61-92B1-343AA432C9DF}">
      <dgm:prSet/>
      <dgm:spPr/>
      <dgm:t>
        <a:bodyPr/>
        <a:lstStyle/>
        <a:p>
          <a:endParaRPr lang="en-US" sz="2800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80BE73-5C4D-4941-9102-E5930904556F}">
      <dgm:prSet custT="1"/>
      <dgm:spPr/>
      <dgm:t>
        <a:bodyPr/>
        <a:lstStyle/>
        <a:p>
          <a:pPr algn="ctr"/>
          <a:r>
            <a:rPr lang="en-US" sz="2800" i="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GIỚI THIỆU DỤNG CỤ ĐO.</a:t>
          </a:r>
        </a:p>
      </dgm:t>
    </dgm:pt>
    <dgm:pt modelId="{596FE3BE-79D4-47E4-8416-EDF8385B1DE9}" type="parTrans" cxnId="{B9B38C7F-D679-4A39-B742-6501D3961044}">
      <dgm:prSet/>
      <dgm:spPr/>
      <dgm:t>
        <a:bodyPr/>
        <a:lstStyle/>
        <a:p>
          <a:endParaRPr lang="en-US" sz="2800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22D1FB-CF90-47F0-B06E-C66C75D54226}" type="sibTrans" cxnId="{B9B38C7F-D679-4A39-B742-6501D3961044}">
      <dgm:prSet/>
      <dgm:spPr/>
      <dgm:t>
        <a:bodyPr/>
        <a:lstStyle/>
        <a:p>
          <a:endParaRPr lang="en-US" sz="2800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A2B8DC-A16C-4E1C-AE60-79B5E2415244}">
      <dgm:prSet phldrT="[Text]" custT="1"/>
      <dgm:spPr/>
      <dgm:t>
        <a:bodyPr/>
        <a:lstStyle/>
        <a:p>
          <a:pPr algn="ctr"/>
          <a:r>
            <a:rPr lang="en-US" sz="2800" i="0" dirty="0">
              <a:latin typeface="Arial" panose="020B0604020202020204" pitchFamily="34" charset="0"/>
              <a:cs typeface="Arial" panose="020B0604020202020204" pitchFamily="34" charset="0"/>
            </a:rPr>
            <a:t>THỰC HÀNH ĐO TỐC ĐỘ CHUYỂN ĐỘNG</a:t>
          </a:r>
        </a:p>
      </dgm:t>
    </dgm:pt>
    <dgm:pt modelId="{17DC2E2D-99E1-45B1-A8AD-6A84FA769D6C}" type="parTrans" cxnId="{225EDC79-96E9-42D7-8E80-F4F761F06425}">
      <dgm:prSet/>
      <dgm:spPr/>
      <dgm:t>
        <a:bodyPr/>
        <a:lstStyle/>
        <a:p>
          <a:endParaRPr lang="en-US" sz="2800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315C27F-CED4-4FAD-B1F0-487E57D582C8}" type="sibTrans" cxnId="{225EDC79-96E9-42D7-8E80-F4F761F06425}">
      <dgm:prSet/>
      <dgm:spPr/>
      <dgm:t>
        <a:bodyPr/>
        <a:lstStyle/>
        <a:p>
          <a:endParaRPr lang="en-US" sz="2800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7CC7BD-79EF-4A0F-BDD3-809BFA49E6BE}" type="pres">
      <dgm:prSet presAssocID="{FF3CD410-5E2E-4080-A893-907D31D22CB3}" presName="root" presStyleCnt="0">
        <dgm:presLayoutVars>
          <dgm:chMax/>
          <dgm:chPref/>
          <dgm:animLvl val="lvl"/>
        </dgm:presLayoutVars>
      </dgm:prSet>
      <dgm:spPr/>
    </dgm:pt>
    <dgm:pt modelId="{6168B371-2815-4661-9209-F8A29814ADCC}" type="pres">
      <dgm:prSet presAssocID="{FF3CD410-5E2E-4080-A893-907D31D22CB3}" presName="divider" presStyleLbl="fgAcc1" presStyleIdx="0" presStyleCnt="1"/>
      <dgm:spPr/>
    </dgm:pt>
    <dgm:pt modelId="{4C5F54B5-504F-4069-AF1D-9A370FBD268C}" type="pres">
      <dgm:prSet presAssocID="{FF3CD410-5E2E-4080-A893-907D31D22CB3}" presName="nodes" presStyleCnt="0">
        <dgm:presLayoutVars>
          <dgm:chMax/>
          <dgm:chPref/>
          <dgm:animLvl val="lvl"/>
        </dgm:presLayoutVars>
      </dgm:prSet>
      <dgm:spPr/>
    </dgm:pt>
    <dgm:pt modelId="{34539F78-7536-446A-B749-4315D26F2C4E}" type="pres">
      <dgm:prSet presAssocID="{D423FB80-F2BD-4DDE-80B1-76F84FE09A02}" presName="composite" presStyleCnt="0"/>
      <dgm:spPr/>
    </dgm:pt>
    <dgm:pt modelId="{64E37A6A-8F95-4F28-92FC-1FE8089D7DAF}" type="pres">
      <dgm:prSet presAssocID="{D423FB80-F2BD-4DDE-80B1-76F84FE09A02}" presName="L1TextContainer" presStyleLbl="alignNode1" presStyleIdx="0" presStyleCnt="3">
        <dgm:presLayoutVars>
          <dgm:chMax val="1"/>
          <dgm:chPref val="1"/>
          <dgm:bulletEnabled val="1"/>
        </dgm:presLayoutVars>
      </dgm:prSet>
      <dgm:spPr/>
    </dgm:pt>
    <dgm:pt modelId="{301B11E7-9AB9-40DA-A950-87C47281308D}" type="pres">
      <dgm:prSet presAssocID="{D423FB80-F2BD-4DDE-80B1-76F84FE09A02}" presName="L2TextContainerWrapper" presStyleCnt="0">
        <dgm:presLayoutVars>
          <dgm:bulletEnabled val="1"/>
        </dgm:presLayoutVars>
      </dgm:prSet>
      <dgm:spPr/>
    </dgm:pt>
    <dgm:pt modelId="{255B3FC7-BD87-4810-87ED-7952D0F23157}" type="pres">
      <dgm:prSet presAssocID="{D423FB80-F2BD-4DDE-80B1-76F84FE09A02}" presName="L2TextContainer" presStyleLbl="bgAccFollowNode1" presStyleIdx="0" presStyleCnt="3"/>
      <dgm:spPr/>
    </dgm:pt>
    <dgm:pt modelId="{4B545162-9690-412E-B970-54DA905B44AF}" type="pres">
      <dgm:prSet presAssocID="{D423FB80-F2BD-4DDE-80B1-76F84FE09A02}" presName="FlexibleEmptyPlaceHolder" presStyleCnt="0"/>
      <dgm:spPr/>
    </dgm:pt>
    <dgm:pt modelId="{DF478A7F-4668-4E0A-86F7-C1205CF5AA73}" type="pres">
      <dgm:prSet presAssocID="{D423FB80-F2BD-4DDE-80B1-76F84FE09A02}" presName="ConnectLine" presStyleLbl="sibTrans1D1" presStyleIdx="0" presStyleCnt="3"/>
      <dgm:spPr/>
    </dgm:pt>
    <dgm:pt modelId="{6D7F9BE3-3008-4E5E-96F3-C71D72649902}" type="pres">
      <dgm:prSet presAssocID="{D423FB80-F2BD-4DDE-80B1-76F84FE09A02}" presName="ConnectorPoint" presStyleLbl="node1" presStyleIdx="0" presStyleCnt="3"/>
      <dgm:spPr>
        <a:prstGeom prst="ellipse">
          <a:avLst/>
        </a:prstGeom>
      </dgm:spPr>
    </dgm:pt>
    <dgm:pt modelId="{02633C3C-6589-41FB-998C-85A7548107A4}" type="pres">
      <dgm:prSet presAssocID="{D423FB80-F2BD-4DDE-80B1-76F84FE09A02}" presName="EmptyPlaceHolder" presStyleCnt="0"/>
      <dgm:spPr/>
    </dgm:pt>
    <dgm:pt modelId="{41467129-B2CC-4E38-A5B2-56D30FA28409}" type="pres">
      <dgm:prSet presAssocID="{EBE862E1-9761-4AA7-AA00-BD79FA3B27DD}" presName="spaceBetweenRectangles" presStyleCnt="0"/>
      <dgm:spPr/>
    </dgm:pt>
    <dgm:pt modelId="{795AD8F1-7B20-410C-90F4-2E04F4F4C93D}" type="pres">
      <dgm:prSet presAssocID="{454D56AF-0D14-43A4-A4AA-2274946C5116}" presName="composite" presStyleCnt="0"/>
      <dgm:spPr/>
    </dgm:pt>
    <dgm:pt modelId="{C5503B6E-C1DB-44F5-ABB8-38EF445ED1E8}" type="pres">
      <dgm:prSet presAssocID="{454D56AF-0D14-43A4-A4AA-2274946C5116}" presName="L1TextContainer" presStyleLbl="alignNode1" presStyleIdx="1" presStyleCnt="3">
        <dgm:presLayoutVars>
          <dgm:chMax val="1"/>
          <dgm:chPref val="1"/>
          <dgm:bulletEnabled val="1"/>
        </dgm:presLayoutVars>
      </dgm:prSet>
      <dgm:spPr/>
    </dgm:pt>
    <dgm:pt modelId="{FD7DE90B-3DDE-4250-BB93-6AFB95DB30C9}" type="pres">
      <dgm:prSet presAssocID="{454D56AF-0D14-43A4-A4AA-2274946C5116}" presName="L2TextContainerWrapper" presStyleCnt="0">
        <dgm:presLayoutVars>
          <dgm:bulletEnabled val="1"/>
        </dgm:presLayoutVars>
      </dgm:prSet>
      <dgm:spPr/>
    </dgm:pt>
    <dgm:pt modelId="{04897CD2-CF6F-4A55-8E79-1E7393B07B06}" type="pres">
      <dgm:prSet presAssocID="{454D56AF-0D14-43A4-A4AA-2274946C5116}" presName="L2TextContainer" presStyleLbl="bgAccFollowNode1" presStyleIdx="1" presStyleCnt="3"/>
      <dgm:spPr/>
    </dgm:pt>
    <dgm:pt modelId="{30F499EF-86B9-43D4-9E36-2ADCD18D3C55}" type="pres">
      <dgm:prSet presAssocID="{454D56AF-0D14-43A4-A4AA-2274946C5116}" presName="FlexibleEmptyPlaceHolder" presStyleCnt="0"/>
      <dgm:spPr/>
    </dgm:pt>
    <dgm:pt modelId="{73ACB8E4-FFC1-49E5-BB46-1EBD63F3BF67}" type="pres">
      <dgm:prSet presAssocID="{454D56AF-0D14-43A4-A4AA-2274946C5116}" presName="ConnectLine" presStyleLbl="sibTrans1D1" presStyleIdx="1" presStyleCnt="3"/>
      <dgm:spPr/>
    </dgm:pt>
    <dgm:pt modelId="{FE89438A-B301-4219-9492-D30967496E8F}" type="pres">
      <dgm:prSet presAssocID="{454D56AF-0D14-43A4-A4AA-2274946C5116}" presName="ConnectorPoint" presStyleLbl="node1" presStyleIdx="1" presStyleCnt="3"/>
      <dgm:spPr>
        <a:prstGeom prst="ellipse">
          <a:avLst/>
        </a:prstGeom>
      </dgm:spPr>
    </dgm:pt>
    <dgm:pt modelId="{80E00C49-A058-42B1-B4A9-8FC8989D4F58}" type="pres">
      <dgm:prSet presAssocID="{454D56AF-0D14-43A4-A4AA-2274946C5116}" presName="EmptyPlaceHolder" presStyleCnt="0"/>
      <dgm:spPr/>
    </dgm:pt>
    <dgm:pt modelId="{396E0C2C-79C3-4FCA-B5E5-8B3C2758C30F}" type="pres">
      <dgm:prSet presAssocID="{511F28C0-50D9-4CBB-862C-2AD0ACC17105}" presName="spaceBetweenRectangles" presStyleCnt="0"/>
      <dgm:spPr/>
    </dgm:pt>
    <dgm:pt modelId="{6AA3FB3F-E213-4147-93D1-22B952CDFE17}" type="pres">
      <dgm:prSet presAssocID="{2DC4903D-31E8-4ED6-875F-63877788B702}" presName="composite" presStyleCnt="0"/>
      <dgm:spPr/>
    </dgm:pt>
    <dgm:pt modelId="{270971D8-F05B-4392-88C0-D9921BB5F6B0}" type="pres">
      <dgm:prSet presAssocID="{2DC4903D-31E8-4ED6-875F-63877788B702}" presName="L1TextContainer" presStyleLbl="alignNode1" presStyleIdx="2" presStyleCnt="3">
        <dgm:presLayoutVars>
          <dgm:chMax val="1"/>
          <dgm:chPref val="1"/>
          <dgm:bulletEnabled val="1"/>
        </dgm:presLayoutVars>
      </dgm:prSet>
      <dgm:spPr/>
    </dgm:pt>
    <dgm:pt modelId="{68B34C20-0EE9-4A51-9634-702BEA794899}" type="pres">
      <dgm:prSet presAssocID="{2DC4903D-31E8-4ED6-875F-63877788B702}" presName="L2TextContainerWrapper" presStyleCnt="0">
        <dgm:presLayoutVars>
          <dgm:bulletEnabled val="1"/>
        </dgm:presLayoutVars>
      </dgm:prSet>
      <dgm:spPr/>
    </dgm:pt>
    <dgm:pt modelId="{1D60394B-1800-4790-9694-08B1C1D1B34D}" type="pres">
      <dgm:prSet presAssocID="{2DC4903D-31E8-4ED6-875F-63877788B702}" presName="L2TextContainer" presStyleLbl="bgAccFollowNode1" presStyleIdx="2" presStyleCnt="3"/>
      <dgm:spPr/>
    </dgm:pt>
    <dgm:pt modelId="{F7828579-24D8-4EC2-A1D6-344D5AD522E4}" type="pres">
      <dgm:prSet presAssocID="{2DC4903D-31E8-4ED6-875F-63877788B702}" presName="FlexibleEmptyPlaceHolder" presStyleCnt="0"/>
      <dgm:spPr/>
    </dgm:pt>
    <dgm:pt modelId="{59F1EF41-14EA-48EE-A559-118169DBDB24}" type="pres">
      <dgm:prSet presAssocID="{2DC4903D-31E8-4ED6-875F-63877788B702}" presName="ConnectLine" presStyleLbl="sibTrans1D1" presStyleIdx="2" presStyleCnt="3"/>
      <dgm:spPr/>
    </dgm:pt>
    <dgm:pt modelId="{8E0947F0-E28B-4B2E-B1D6-BFEED1AF012B}" type="pres">
      <dgm:prSet presAssocID="{2DC4903D-31E8-4ED6-875F-63877788B702}" presName="ConnectorPoint" presStyleLbl="node1" presStyleIdx="2" presStyleCnt="3"/>
      <dgm:spPr>
        <a:prstGeom prst="ellipse">
          <a:avLst/>
        </a:prstGeom>
      </dgm:spPr>
    </dgm:pt>
    <dgm:pt modelId="{6BA99215-8D0D-4B24-ACDB-B8619064A20A}" type="pres">
      <dgm:prSet presAssocID="{2DC4903D-31E8-4ED6-875F-63877788B702}" presName="EmptyPlaceHolder" presStyleCnt="0"/>
      <dgm:spPr/>
    </dgm:pt>
  </dgm:ptLst>
  <dgm:cxnLst>
    <dgm:cxn modelId="{5A3B2130-5035-4E61-92B1-343AA432C9DF}" srcId="{FF3CD410-5E2E-4080-A893-907D31D22CB3}" destId="{454D56AF-0D14-43A4-A4AA-2274946C5116}" srcOrd="1" destOrd="0" parTransId="{340931FA-0A09-49B9-99A7-6650F93FDC08}" sibTransId="{511F28C0-50D9-4CBB-862C-2AD0ACC17105}"/>
    <dgm:cxn modelId="{A319CB69-6926-431D-A805-EACBFA83FA66}" srcId="{FF3CD410-5E2E-4080-A893-907D31D22CB3}" destId="{2DC4903D-31E8-4ED6-875F-63877788B702}" srcOrd="2" destOrd="0" parTransId="{A18F8C20-9A13-44DB-9E45-C2DE49ACE5D9}" sibTransId="{EBFDEA83-93E5-4D72-A672-078838B258F5}"/>
    <dgm:cxn modelId="{935F274E-0D61-4EDD-92A7-9CA37702DC15}" type="presOf" srcId="{2DC4903D-31E8-4ED6-875F-63877788B702}" destId="{270971D8-F05B-4392-88C0-D9921BB5F6B0}" srcOrd="0" destOrd="0" presId="urn:microsoft.com/office/officeart/2017/3/layout/HorizontalLabelsTimeline"/>
    <dgm:cxn modelId="{24FE186F-F804-46F5-9C2D-96C1655A06BB}" type="presOf" srcId="{FF3CD410-5E2E-4080-A893-907D31D22CB3}" destId="{687CC7BD-79EF-4A0F-BDD3-809BFA49E6BE}" srcOrd="0" destOrd="0" presId="urn:microsoft.com/office/officeart/2017/3/layout/HorizontalLabelsTimeline"/>
    <dgm:cxn modelId="{225EDC79-96E9-42D7-8E80-F4F761F06425}" srcId="{2DC4903D-31E8-4ED6-875F-63877788B702}" destId="{5AA2B8DC-A16C-4E1C-AE60-79B5E2415244}" srcOrd="0" destOrd="0" parTransId="{17DC2E2D-99E1-45B1-A8AD-6A84FA769D6C}" sibTransId="{7315C27F-CED4-4FAD-B1F0-487E57D582C8}"/>
    <dgm:cxn modelId="{B9B38C7F-D679-4A39-B742-6501D3961044}" srcId="{454D56AF-0D14-43A4-A4AA-2274946C5116}" destId="{3280BE73-5C4D-4941-9102-E5930904556F}" srcOrd="0" destOrd="0" parTransId="{596FE3BE-79D4-47E4-8416-EDF8385B1DE9}" sibTransId="{8E22D1FB-CF90-47F0-B06E-C66C75D54226}"/>
    <dgm:cxn modelId="{6D68B58B-8FDF-4600-ADBD-1F433AD6B2B6}" type="presOf" srcId="{5AA2B8DC-A16C-4E1C-AE60-79B5E2415244}" destId="{1D60394B-1800-4790-9694-08B1C1D1B34D}" srcOrd="0" destOrd="0" presId="urn:microsoft.com/office/officeart/2017/3/layout/HorizontalLabelsTimeline"/>
    <dgm:cxn modelId="{68D35F9D-DABF-4E5A-94D4-F988D8E84907}" srcId="{D423FB80-F2BD-4DDE-80B1-76F84FE09A02}" destId="{245E128E-7700-4C91-9411-CDD1DCA94D67}" srcOrd="0" destOrd="0" parTransId="{B4D95EBA-0423-4AFA-B379-E030341B1F23}" sibTransId="{4963BA97-D4C5-477B-9B0D-68DB38F61579}"/>
    <dgm:cxn modelId="{5BF3B7B1-A779-4E2D-8625-77DE0CA38FEE}" srcId="{FF3CD410-5E2E-4080-A893-907D31D22CB3}" destId="{D423FB80-F2BD-4DDE-80B1-76F84FE09A02}" srcOrd="0" destOrd="0" parTransId="{9B1CA3FF-D252-4AF5-8F50-CFC93ACA9175}" sibTransId="{EBE862E1-9761-4AA7-AA00-BD79FA3B27DD}"/>
    <dgm:cxn modelId="{F68895C0-3F1F-4678-B72B-DB82A8D7873D}" type="presOf" srcId="{245E128E-7700-4C91-9411-CDD1DCA94D67}" destId="{255B3FC7-BD87-4810-87ED-7952D0F23157}" srcOrd="0" destOrd="0" presId="urn:microsoft.com/office/officeart/2017/3/layout/HorizontalLabelsTimeline"/>
    <dgm:cxn modelId="{186572D2-DD3E-469C-B4C6-FC405845D66C}" type="presOf" srcId="{3280BE73-5C4D-4941-9102-E5930904556F}" destId="{04897CD2-CF6F-4A55-8E79-1E7393B07B06}" srcOrd="0" destOrd="0" presId="urn:microsoft.com/office/officeart/2017/3/layout/HorizontalLabelsTimeline"/>
    <dgm:cxn modelId="{0850A4D5-F517-4BE2-AE27-9281E3729461}" type="presOf" srcId="{454D56AF-0D14-43A4-A4AA-2274946C5116}" destId="{C5503B6E-C1DB-44F5-ABB8-38EF445ED1E8}" srcOrd="0" destOrd="0" presId="urn:microsoft.com/office/officeart/2017/3/layout/HorizontalLabelsTimeline"/>
    <dgm:cxn modelId="{FAEC57FD-E661-46F9-8FC2-72568E9086CE}" type="presOf" srcId="{D423FB80-F2BD-4DDE-80B1-76F84FE09A02}" destId="{64E37A6A-8F95-4F28-92FC-1FE8089D7DAF}" srcOrd="0" destOrd="0" presId="urn:microsoft.com/office/officeart/2017/3/layout/HorizontalLabelsTimeline"/>
    <dgm:cxn modelId="{41A1825C-6B33-4866-A7F1-A86BC36862B3}" type="presParOf" srcId="{687CC7BD-79EF-4A0F-BDD3-809BFA49E6BE}" destId="{6168B371-2815-4661-9209-F8A29814ADCC}" srcOrd="0" destOrd="0" presId="urn:microsoft.com/office/officeart/2017/3/layout/HorizontalLabelsTimeline"/>
    <dgm:cxn modelId="{281FC94C-5AAC-413C-803D-BB6EEF9AD3A6}" type="presParOf" srcId="{687CC7BD-79EF-4A0F-BDD3-809BFA49E6BE}" destId="{4C5F54B5-504F-4069-AF1D-9A370FBD268C}" srcOrd="1" destOrd="0" presId="urn:microsoft.com/office/officeart/2017/3/layout/HorizontalLabelsTimeline"/>
    <dgm:cxn modelId="{CFDEA283-4601-4089-8563-A85225CFEF1D}" type="presParOf" srcId="{4C5F54B5-504F-4069-AF1D-9A370FBD268C}" destId="{34539F78-7536-446A-B749-4315D26F2C4E}" srcOrd="0" destOrd="0" presId="urn:microsoft.com/office/officeart/2017/3/layout/HorizontalLabelsTimeline"/>
    <dgm:cxn modelId="{8A5756AD-D676-4F95-8A8A-CDE3EA13E14C}" type="presParOf" srcId="{34539F78-7536-446A-B749-4315D26F2C4E}" destId="{64E37A6A-8F95-4F28-92FC-1FE8089D7DAF}" srcOrd="0" destOrd="0" presId="urn:microsoft.com/office/officeart/2017/3/layout/HorizontalLabelsTimeline"/>
    <dgm:cxn modelId="{C64DD621-F766-410D-81AE-A692FE379207}" type="presParOf" srcId="{34539F78-7536-446A-B749-4315D26F2C4E}" destId="{301B11E7-9AB9-40DA-A950-87C47281308D}" srcOrd="1" destOrd="0" presId="urn:microsoft.com/office/officeart/2017/3/layout/HorizontalLabelsTimeline"/>
    <dgm:cxn modelId="{72141621-AC11-4C6D-A617-B6CF19C76AAE}" type="presParOf" srcId="{301B11E7-9AB9-40DA-A950-87C47281308D}" destId="{255B3FC7-BD87-4810-87ED-7952D0F23157}" srcOrd="0" destOrd="0" presId="urn:microsoft.com/office/officeart/2017/3/layout/HorizontalLabelsTimeline"/>
    <dgm:cxn modelId="{C728B947-ADB2-406E-9206-93298476CEFD}" type="presParOf" srcId="{301B11E7-9AB9-40DA-A950-87C47281308D}" destId="{4B545162-9690-412E-B970-54DA905B44AF}" srcOrd="1" destOrd="0" presId="urn:microsoft.com/office/officeart/2017/3/layout/HorizontalLabelsTimeline"/>
    <dgm:cxn modelId="{9B7FD2A9-25B9-477B-AC6A-FE14BD3BFF32}" type="presParOf" srcId="{34539F78-7536-446A-B749-4315D26F2C4E}" destId="{DF478A7F-4668-4E0A-86F7-C1205CF5AA73}" srcOrd="2" destOrd="0" presId="urn:microsoft.com/office/officeart/2017/3/layout/HorizontalLabelsTimeline"/>
    <dgm:cxn modelId="{A1F8B173-85E4-4ED9-BFF5-CF116D6F7CE3}" type="presParOf" srcId="{34539F78-7536-446A-B749-4315D26F2C4E}" destId="{6D7F9BE3-3008-4E5E-96F3-C71D72649902}" srcOrd="3" destOrd="0" presId="urn:microsoft.com/office/officeart/2017/3/layout/HorizontalLabelsTimeline"/>
    <dgm:cxn modelId="{74F580D4-41FC-4B1B-82E4-22FCC2246045}" type="presParOf" srcId="{34539F78-7536-446A-B749-4315D26F2C4E}" destId="{02633C3C-6589-41FB-998C-85A7548107A4}" srcOrd="4" destOrd="0" presId="urn:microsoft.com/office/officeart/2017/3/layout/HorizontalLabelsTimeline"/>
    <dgm:cxn modelId="{ACB72553-49A5-440C-B1C8-D7D8CFF44BD6}" type="presParOf" srcId="{4C5F54B5-504F-4069-AF1D-9A370FBD268C}" destId="{41467129-B2CC-4E38-A5B2-56D30FA28409}" srcOrd="1" destOrd="0" presId="urn:microsoft.com/office/officeart/2017/3/layout/HorizontalLabelsTimeline"/>
    <dgm:cxn modelId="{0C2CFEA1-3FB4-47D5-BA0C-2B2C20EB640F}" type="presParOf" srcId="{4C5F54B5-504F-4069-AF1D-9A370FBD268C}" destId="{795AD8F1-7B20-410C-90F4-2E04F4F4C93D}" srcOrd="2" destOrd="0" presId="urn:microsoft.com/office/officeart/2017/3/layout/HorizontalLabelsTimeline"/>
    <dgm:cxn modelId="{5EA692BD-507A-40EE-B699-B1F92E600F62}" type="presParOf" srcId="{795AD8F1-7B20-410C-90F4-2E04F4F4C93D}" destId="{C5503B6E-C1DB-44F5-ABB8-38EF445ED1E8}" srcOrd="0" destOrd="0" presId="urn:microsoft.com/office/officeart/2017/3/layout/HorizontalLabelsTimeline"/>
    <dgm:cxn modelId="{84215AA0-8ED4-45B6-8451-521906DE0059}" type="presParOf" srcId="{795AD8F1-7B20-410C-90F4-2E04F4F4C93D}" destId="{FD7DE90B-3DDE-4250-BB93-6AFB95DB30C9}" srcOrd="1" destOrd="0" presId="urn:microsoft.com/office/officeart/2017/3/layout/HorizontalLabelsTimeline"/>
    <dgm:cxn modelId="{CD1AF92D-7CB7-4156-9C24-3DD50EA4D129}" type="presParOf" srcId="{FD7DE90B-3DDE-4250-BB93-6AFB95DB30C9}" destId="{04897CD2-CF6F-4A55-8E79-1E7393B07B06}" srcOrd="0" destOrd="0" presId="urn:microsoft.com/office/officeart/2017/3/layout/HorizontalLabelsTimeline"/>
    <dgm:cxn modelId="{E596D201-A9A8-46AA-BA6C-731E186DBB6C}" type="presParOf" srcId="{FD7DE90B-3DDE-4250-BB93-6AFB95DB30C9}" destId="{30F499EF-86B9-43D4-9E36-2ADCD18D3C55}" srcOrd="1" destOrd="0" presId="urn:microsoft.com/office/officeart/2017/3/layout/HorizontalLabelsTimeline"/>
    <dgm:cxn modelId="{7D0F95A1-0D0D-4B3A-AD37-1D9E68A59E7B}" type="presParOf" srcId="{795AD8F1-7B20-410C-90F4-2E04F4F4C93D}" destId="{73ACB8E4-FFC1-49E5-BB46-1EBD63F3BF67}" srcOrd="2" destOrd="0" presId="urn:microsoft.com/office/officeart/2017/3/layout/HorizontalLabelsTimeline"/>
    <dgm:cxn modelId="{A5FB3F07-307E-4B9C-AF1B-722131ED4362}" type="presParOf" srcId="{795AD8F1-7B20-410C-90F4-2E04F4F4C93D}" destId="{FE89438A-B301-4219-9492-D30967496E8F}" srcOrd="3" destOrd="0" presId="urn:microsoft.com/office/officeart/2017/3/layout/HorizontalLabelsTimeline"/>
    <dgm:cxn modelId="{2F2BB858-3070-4463-950E-16B32D1FC1A0}" type="presParOf" srcId="{795AD8F1-7B20-410C-90F4-2E04F4F4C93D}" destId="{80E00C49-A058-42B1-B4A9-8FC8989D4F58}" srcOrd="4" destOrd="0" presId="urn:microsoft.com/office/officeart/2017/3/layout/HorizontalLabelsTimeline"/>
    <dgm:cxn modelId="{4CFFAECA-C6E6-463A-90AA-C4DEAB87918A}" type="presParOf" srcId="{4C5F54B5-504F-4069-AF1D-9A370FBD268C}" destId="{396E0C2C-79C3-4FCA-B5E5-8B3C2758C30F}" srcOrd="3" destOrd="0" presId="urn:microsoft.com/office/officeart/2017/3/layout/HorizontalLabelsTimeline"/>
    <dgm:cxn modelId="{779E8BAE-E165-44A0-8F61-F1D6F07BA6D3}" type="presParOf" srcId="{4C5F54B5-504F-4069-AF1D-9A370FBD268C}" destId="{6AA3FB3F-E213-4147-93D1-22B952CDFE17}" srcOrd="4" destOrd="0" presId="urn:microsoft.com/office/officeart/2017/3/layout/HorizontalLabelsTimeline"/>
    <dgm:cxn modelId="{FDEBFC71-A7CC-4193-89B3-3D17A65C6735}" type="presParOf" srcId="{6AA3FB3F-E213-4147-93D1-22B952CDFE17}" destId="{270971D8-F05B-4392-88C0-D9921BB5F6B0}" srcOrd="0" destOrd="0" presId="urn:microsoft.com/office/officeart/2017/3/layout/HorizontalLabelsTimeline"/>
    <dgm:cxn modelId="{DDE712DF-EAC7-4AEA-8C8F-518516542CAF}" type="presParOf" srcId="{6AA3FB3F-E213-4147-93D1-22B952CDFE17}" destId="{68B34C20-0EE9-4A51-9634-702BEA794899}" srcOrd="1" destOrd="0" presId="urn:microsoft.com/office/officeart/2017/3/layout/HorizontalLabelsTimeline"/>
    <dgm:cxn modelId="{0AB24538-9BA6-44A1-BA14-80061D14A8F4}" type="presParOf" srcId="{68B34C20-0EE9-4A51-9634-702BEA794899}" destId="{1D60394B-1800-4790-9694-08B1C1D1B34D}" srcOrd="0" destOrd="0" presId="urn:microsoft.com/office/officeart/2017/3/layout/HorizontalLabelsTimeline"/>
    <dgm:cxn modelId="{2AAA8EAA-0E27-421D-A811-E0050D6E2E66}" type="presParOf" srcId="{68B34C20-0EE9-4A51-9634-702BEA794899}" destId="{F7828579-24D8-4EC2-A1D6-344D5AD522E4}" srcOrd="1" destOrd="0" presId="urn:microsoft.com/office/officeart/2017/3/layout/HorizontalLabelsTimeline"/>
    <dgm:cxn modelId="{1951676A-386A-4A55-8D85-8529FCA60223}" type="presParOf" srcId="{6AA3FB3F-E213-4147-93D1-22B952CDFE17}" destId="{59F1EF41-14EA-48EE-A559-118169DBDB24}" srcOrd="2" destOrd="0" presId="urn:microsoft.com/office/officeart/2017/3/layout/HorizontalLabelsTimeline"/>
    <dgm:cxn modelId="{FF7D7122-10DC-403C-B42A-BC23EECD800F}" type="presParOf" srcId="{6AA3FB3F-E213-4147-93D1-22B952CDFE17}" destId="{8E0947F0-E28B-4B2E-B1D6-BFEED1AF012B}" srcOrd="3" destOrd="0" presId="urn:microsoft.com/office/officeart/2017/3/layout/HorizontalLabelsTimeline"/>
    <dgm:cxn modelId="{11C26640-7348-4167-8AF4-596740246EB0}" type="presParOf" srcId="{6AA3FB3F-E213-4147-93D1-22B952CDFE17}" destId="{6BA99215-8D0D-4B24-ACDB-B8619064A20A}" srcOrd="4" destOrd="0" presId="urn:microsoft.com/office/officeart/2017/3/layout/HorizontalLabelsTimelin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9648EA-781C-4F42-99A5-DA5FD7794BCF}" type="doc">
      <dgm:prSet loTypeId="urn:microsoft.com/office/officeart/2005/8/layout/hList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92A5CF49-FF65-43BF-A884-1F5AC581BDA5}">
      <dgm:prSet phldrT="[Text]" phldr="1"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23BAF0D8-8444-4831-905B-10EE46B3DD0E}" type="parTrans" cxnId="{20A6B6AF-83C1-496B-93F4-7B238E0C4288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2749FE90-46E8-4699-81EA-BE470467DFC8}" type="sibTrans" cxnId="{20A6B6AF-83C1-496B-93F4-7B238E0C4288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BE56B6AB-BEE2-4AD0-AC66-5F2455BD5B99}">
      <dgm:prSet phldrT="[Text]" custT="1"/>
      <dgm:spPr/>
      <dgm:t>
        <a:bodyPr/>
        <a:lstStyle/>
        <a:p>
          <a:pPr marL="0" indent="0">
            <a:buSzPts val="1000"/>
            <a:buFont typeface="Symbol" panose="05050102010706020507" pitchFamily="18" charset="2"/>
            <a:buChar char=""/>
          </a:pPr>
          <a:r>
            <a:rPr lang="en-US" sz="1800" dirty="0" err="1">
              <a:solidFill>
                <a:srgbClr val="002060"/>
              </a:solidFill>
            </a:rPr>
            <a:t>Làm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thế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nào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để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xác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định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được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tốc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độ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trung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bình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của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viên</a:t>
          </a:r>
          <a:r>
            <a:rPr lang="en-US" sz="1800" dirty="0">
              <a:solidFill>
                <a:srgbClr val="002060"/>
              </a:solidFill>
            </a:rPr>
            <a:t> bi </a:t>
          </a:r>
          <a:r>
            <a:rPr lang="en-US" sz="1800" dirty="0" err="1">
              <a:solidFill>
                <a:srgbClr val="002060"/>
              </a:solidFill>
            </a:rPr>
            <a:t>khi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đi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từ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cổng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quang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điện</a:t>
          </a:r>
          <a:r>
            <a:rPr lang="en-US" sz="1800" dirty="0">
              <a:solidFill>
                <a:srgbClr val="002060"/>
              </a:solidFill>
            </a:rPr>
            <a:t> E </a:t>
          </a:r>
          <a:r>
            <a:rPr lang="en-US" sz="1800" dirty="0" err="1">
              <a:solidFill>
                <a:srgbClr val="002060"/>
              </a:solidFill>
            </a:rPr>
            <a:t>đến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cổng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quang</a:t>
          </a:r>
          <a:r>
            <a:rPr lang="en-US" sz="1800" dirty="0">
              <a:solidFill>
                <a:srgbClr val="002060"/>
              </a:solidFill>
            </a:rPr>
            <a:t> </a:t>
          </a:r>
          <a:r>
            <a:rPr lang="en-US" sz="1800" dirty="0" err="1">
              <a:solidFill>
                <a:srgbClr val="002060"/>
              </a:solidFill>
            </a:rPr>
            <a:t>điện</a:t>
          </a:r>
          <a:r>
            <a:rPr lang="en-US" sz="1800" dirty="0">
              <a:solidFill>
                <a:srgbClr val="002060"/>
              </a:solidFill>
            </a:rPr>
            <a:t> F?</a:t>
          </a:r>
        </a:p>
      </dgm:t>
    </dgm:pt>
    <dgm:pt modelId="{7B09AC84-A340-48B3-AE52-92BDB876AF61}" type="parTrans" cxnId="{8D09D776-9572-4E08-BBBD-6C5059B9CF75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7B61C98F-33F9-4C50-AB60-9F26154FD603}" type="sibTrans" cxnId="{8D09D776-9572-4E08-BBBD-6C5059B9CF75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6A288564-688B-46B0-B069-BF6C2632F344}">
      <dgm:prSet phldrT="[Text]" phldr="1"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08BC8243-8486-44C6-ACA2-904637486A5D}" type="parTrans" cxnId="{A6424EE3-DAD9-40A4-A1CA-972BD5DB3003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60D19BF4-BB25-42FB-A4F6-1A9B994D52FA}" type="sibTrans" cxnId="{A6424EE3-DAD9-40A4-A1CA-972BD5DB3003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64E14DFE-5281-406B-AEA9-351BDD65EF0C}">
      <dgm:prSet phldrT="[Text]" custT="1"/>
      <dgm:spPr/>
      <dgm:t>
        <a:bodyPr/>
        <a:lstStyle/>
        <a:p>
          <a:pPr marL="0" indent="0">
            <a:buSzPts val="1000"/>
            <a:buFont typeface="Symbol" panose="05050102010706020507" pitchFamily="18" charset="2"/>
            <a:buChar char=""/>
          </a:pPr>
          <a:r>
            <a:rPr lang="en-US" sz="2000" dirty="0" err="1">
              <a:solidFill>
                <a:srgbClr val="002060"/>
              </a:solidFill>
            </a:rPr>
            <a:t>Làm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thế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nào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xác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định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được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tốc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độ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tức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thời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của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viên</a:t>
          </a:r>
          <a:r>
            <a:rPr lang="en-US" sz="2000" dirty="0">
              <a:solidFill>
                <a:srgbClr val="002060"/>
              </a:solidFill>
            </a:rPr>
            <a:t> bi </a:t>
          </a:r>
          <a:r>
            <a:rPr lang="en-US" sz="2000" dirty="0" err="1">
              <a:solidFill>
                <a:srgbClr val="002060"/>
              </a:solidFill>
            </a:rPr>
            <a:t>khi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đi</a:t>
          </a:r>
          <a:r>
            <a:rPr lang="en-US" sz="2000" dirty="0">
              <a:solidFill>
                <a:srgbClr val="002060"/>
              </a:solidFill>
            </a:rPr>
            <a:t> qua </a:t>
          </a:r>
          <a:r>
            <a:rPr lang="en-US" sz="2000" dirty="0" err="1">
              <a:solidFill>
                <a:srgbClr val="002060"/>
              </a:solidFill>
            </a:rPr>
            <a:t>cổng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quang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điện</a:t>
          </a:r>
          <a:r>
            <a:rPr lang="en-US" sz="2000" dirty="0">
              <a:solidFill>
                <a:srgbClr val="002060"/>
              </a:solidFill>
            </a:rPr>
            <a:t> E </a:t>
          </a:r>
          <a:r>
            <a:rPr lang="en-US" sz="2000" dirty="0" err="1">
              <a:solidFill>
                <a:srgbClr val="002060"/>
              </a:solidFill>
            </a:rPr>
            <a:t>hoặc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cổng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quang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điện</a:t>
          </a:r>
          <a:r>
            <a:rPr lang="en-US" sz="2000" dirty="0">
              <a:solidFill>
                <a:srgbClr val="002060"/>
              </a:solidFill>
            </a:rPr>
            <a:t> F?</a:t>
          </a:r>
        </a:p>
      </dgm:t>
    </dgm:pt>
    <dgm:pt modelId="{03C42BB4-8E40-4C95-8C77-F8DA85D141CA}" type="parTrans" cxnId="{C7836A9C-3AA8-4F45-BDF7-8BDA533C4B8F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8F3A8848-41C6-4260-BA44-58A343766DB6}" type="sibTrans" cxnId="{C7836A9C-3AA8-4F45-BDF7-8BDA533C4B8F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2137AA25-ED32-4FD6-ADC1-ADD48F48DBBD}">
      <dgm:prSet phldrT="[Text]" phldr="1"/>
      <dgm:spPr/>
      <dgm:t>
        <a:bodyPr/>
        <a:lstStyle/>
        <a:p>
          <a:endParaRPr lang="en-US" dirty="0">
            <a:solidFill>
              <a:srgbClr val="002060"/>
            </a:solidFill>
          </a:endParaRPr>
        </a:p>
      </dgm:t>
    </dgm:pt>
    <dgm:pt modelId="{AC5C8A87-28B4-4189-BC44-7775D1EC50B2}" type="parTrans" cxnId="{C91FBE84-5B84-4CBF-BAD0-EBE004674884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CCF5A4AF-A652-40AE-872B-4C704382F8FD}" type="sibTrans" cxnId="{C91FBE84-5B84-4CBF-BAD0-EBE004674884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3AA22FB7-56AF-4FAC-99F6-6C85AC4B7478}">
      <dgm:prSet phldrT="[Text]"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en-US" sz="2000" dirty="0" err="1">
              <a:solidFill>
                <a:srgbClr val="002060"/>
              </a:solidFill>
            </a:rPr>
            <a:t>Xác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định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các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yếu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tố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có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thể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gây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sai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số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trong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thí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nghiệm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và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tìm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cách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để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giảm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sai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số</a:t>
          </a:r>
          <a:r>
            <a:rPr lang="en-US" sz="2000" dirty="0">
              <a:solidFill>
                <a:srgbClr val="002060"/>
              </a:solidFill>
            </a:rPr>
            <a:t>.</a:t>
          </a:r>
        </a:p>
      </dgm:t>
    </dgm:pt>
    <dgm:pt modelId="{B28CE5F3-EFE3-452E-BAC3-D4EA440504B3}" type="parTrans" cxnId="{C91B6240-447A-4AF7-8562-62CF5A95A62D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474D6911-3D23-4CD2-B37A-B6B0684F38B6}" type="sibTrans" cxnId="{C91B6240-447A-4AF7-8562-62CF5A95A62D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A075791E-3BEB-41B5-A476-F8C9DA7678B8}">
      <dgm:prSet phldrT="[Text]"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en-US" sz="2000" dirty="0" err="1">
              <a:solidFill>
                <a:srgbClr val="002060"/>
              </a:solidFill>
            </a:rPr>
            <a:t>Đo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tốc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độ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trung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bình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và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tốc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độ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tức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thời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của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viên</a:t>
          </a:r>
          <a:r>
            <a:rPr lang="en-US" sz="2000" dirty="0">
              <a:solidFill>
                <a:srgbClr val="002060"/>
              </a:solidFill>
            </a:rPr>
            <a:t> bi </a:t>
          </a:r>
          <a:r>
            <a:rPr lang="en-US" sz="2000" dirty="0" err="1">
              <a:solidFill>
                <a:srgbClr val="002060"/>
              </a:solidFill>
            </a:rPr>
            <a:t>thép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chuyển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động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trên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máng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n-US" sz="2000" dirty="0" err="1">
              <a:solidFill>
                <a:srgbClr val="002060"/>
              </a:solidFill>
            </a:rPr>
            <a:t>nghiêng</a:t>
          </a:r>
          <a:r>
            <a:rPr lang="en-US" sz="2000" dirty="0">
              <a:solidFill>
                <a:srgbClr val="002060"/>
              </a:solidFill>
            </a:rPr>
            <a:t>.</a:t>
          </a:r>
        </a:p>
      </dgm:t>
    </dgm:pt>
    <dgm:pt modelId="{4E47C396-CD68-4076-BE7C-9244F143138A}" type="parTrans" cxnId="{5B615206-00A1-4F11-AF8A-FE2FE79B577C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D8726222-3D26-4EBE-9059-8552CC214CA7}" type="sibTrans" cxnId="{5B615206-00A1-4F11-AF8A-FE2FE79B577C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7D3ABF58-417D-4D83-895E-A7E0E9487BCB}">
      <dgm:prSet phldrT="[Text]"/>
      <dgm:spPr/>
      <dgm:t>
        <a:bodyPr/>
        <a:lstStyle/>
        <a:p>
          <a:endParaRPr lang="en-US" dirty="0">
            <a:solidFill>
              <a:srgbClr val="002060"/>
            </a:solidFill>
          </a:endParaRPr>
        </a:p>
      </dgm:t>
    </dgm:pt>
    <dgm:pt modelId="{251BD3F4-4B55-45AA-8267-20B6DD83250F}" type="parTrans" cxnId="{8AA65CF4-FC1B-4358-A877-9EDA74B2F287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ACB7682C-2444-469F-B7A2-8A8A4297FBDF}" type="sibTrans" cxnId="{8AA65CF4-FC1B-4358-A877-9EDA74B2F287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1A543A6D-25B3-460C-BABA-747404FAE27C}" type="pres">
      <dgm:prSet presAssocID="{459648EA-781C-4F42-99A5-DA5FD7794BCF}" presName="linearFlow" presStyleCnt="0">
        <dgm:presLayoutVars>
          <dgm:dir/>
          <dgm:animLvl val="lvl"/>
          <dgm:resizeHandles/>
        </dgm:presLayoutVars>
      </dgm:prSet>
      <dgm:spPr/>
    </dgm:pt>
    <dgm:pt modelId="{9A0A6D71-2FFC-43B7-B4F7-159E8358C435}" type="pres">
      <dgm:prSet presAssocID="{92A5CF49-FF65-43BF-A884-1F5AC581BDA5}" presName="compositeNode" presStyleCnt="0">
        <dgm:presLayoutVars>
          <dgm:bulletEnabled val="1"/>
        </dgm:presLayoutVars>
      </dgm:prSet>
      <dgm:spPr/>
    </dgm:pt>
    <dgm:pt modelId="{DA9F979A-9B9C-492A-BA74-F691F673931C}" type="pres">
      <dgm:prSet presAssocID="{92A5CF49-FF65-43BF-A884-1F5AC581BDA5}" presName="image" presStyleLbl="fgImgPlace1" presStyleIdx="0" presStyleCnt="4"/>
      <dgm:spPr/>
    </dgm:pt>
    <dgm:pt modelId="{59296BCD-2B35-4656-B551-9024817F058D}" type="pres">
      <dgm:prSet presAssocID="{92A5CF49-FF65-43BF-A884-1F5AC581BDA5}" presName="childNode" presStyleLbl="node1" presStyleIdx="0" presStyleCnt="4" custScaleX="139457" custScaleY="92844" custLinFactNeighborX="-3227" custLinFactNeighborY="-1090">
        <dgm:presLayoutVars>
          <dgm:bulletEnabled val="1"/>
        </dgm:presLayoutVars>
      </dgm:prSet>
      <dgm:spPr/>
    </dgm:pt>
    <dgm:pt modelId="{6D8DC231-7FF3-423F-9325-51485C99A67A}" type="pres">
      <dgm:prSet presAssocID="{92A5CF49-FF65-43BF-A884-1F5AC581BDA5}" presName="parentNode" presStyleLbl="revTx" presStyleIdx="0" presStyleCnt="4">
        <dgm:presLayoutVars>
          <dgm:chMax val="0"/>
          <dgm:bulletEnabled val="1"/>
        </dgm:presLayoutVars>
      </dgm:prSet>
      <dgm:spPr/>
    </dgm:pt>
    <dgm:pt modelId="{922B779D-C5AB-4794-893A-56C1A1A354A1}" type="pres">
      <dgm:prSet presAssocID="{2749FE90-46E8-4699-81EA-BE470467DFC8}" presName="sibTrans" presStyleCnt="0"/>
      <dgm:spPr/>
    </dgm:pt>
    <dgm:pt modelId="{640D4F2A-50D7-4BB2-B676-C7DEDF28447A}" type="pres">
      <dgm:prSet presAssocID="{6A288564-688B-46B0-B069-BF6C2632F344}" presName="compositeNode" presStyleCnt="0">
        <dgm:presLayoutVars>
          <dgm:bulletEnabled val="1"/>
        </dgm:presLayoutVars>
      </dgm:prSet>
      <dgm:spPr/>
    </dgm:pt>
    <dgm:pt modelId="{DE3A34BC-7EDF-4B8C-8BEA-D829A6F78A57}" type="pres">
      <dgm:prSet presAssocID="{6A288564-688B-46B0-B069-BF6C2632F344}" presName="image" presStyleLbl="fgImgPlace1" presStyleIdx="1" presStyleCnt="4"/>
      <dgm:spPr/>
    </dgm:pt>
    <dgm:pt modelId="{2985DE88-6FF3-4328-8CA3-60415E349D1C}" type="pres">
      <dgm:prSet presAssocID="{6A288564-688B-46B0-B069-BF6C2632F344}" presName="childNode" presStyleLbl="node1" presStyleIdx="1" presStyleCnt="4" custScaleX="168487">
        <dgm:presLayoutVars>
          <dgm:bulletEnabled val="1"/>
        </dgm:presLayoutVars>
      </dgm:prSet>
      <dgm:spPr/>
    </dgm:pt>
    <dgm:pt modelId="{18F2E3C1-BECD-410B-86C7-59E462C8CB2C}" type="pres">
      <dgm:prSet presAssocID="{6A288564-688B-46B0-B069-BF6C2632F344}" presName="parentNode" presStyleLbl="revTx" presStyleIdx="1" presStyleCnt="4">
        <dgm:presLayoutVars>
          <dgm:chMax val="0"/>
          <dgm:bulletEnabled val="1"/>
        </dgm:presLayoutVars>
      </dgm:prSet>
      <dgm:spPr/>
    </dgm:pt>
    <dgm:pt modelId="{0F7D8466-359A-478C-B9D0-C2A2D655510A}" type="pres">
      <dgm:prSet presAssocID="{60D19BF4-BB25-42FB-A4F6-1A9B994D52FA}" presName="sibTrans" presStyleCnt="0"/>
      <dgm:spPr/>
    </dgm:pt>
    <dgm:pt modelId="{984685EB-997E-4AC4-8E06-4FFBD304052D}" type="pres">
      <dgm:prSet presAssocID="{2137AA25-ED32-4FD6-ADC1-ADD48F48DBBD}" presName="compositeNode" presStyleCnt="0">
        <dgm:presLayoutVars>
          <dgm:bulletEnabled val="1"/>
        </dgm:presLayoutVars>
      </dgm:prSet>
      <dgm:spPr/>
    </dgm:pt>
    <dgm:pt modelId="{702503A3-A233-44A0-B566-9F21C945BB9A}" type="pres">
      <dgm:prSet presAssocID="{2137AA25-ED32-4FD6-ADC1-ADD48F48DBBD}" presName="image" presStyleLbl="fgImgPlace1" presStyleIdx="2" presStyleCnt="4" custLinFactNeighborX="13710"/>
      <dgm:spPr/>
    </dgm:pt>
    <dgm:pt modelId="{A59A261F-B7A6-4477-B43B-E0F5F433BE05}" type="pres">
      <dgm:prSet presAssocID="{2137AA25-ED32-4FD6-ADC1-ADD48F48DBBD}" presName="childNode" presStyleLbl="node1" presStyleIdx="2" presStyleCnt="4" custScaleX="151393">
        <dgm:presLayoutVars>
          <dgm:bulletEnabled val="1"/>
        </dgm:presLayoutVars>
      </dgm:prSet>
      <dgm:spPr/>
    </dgm:pt>
    <dgm:pt modelId="{F154EDA6-D4C2-49BE-80A3-2A556602F322}" type="pres">
      <dgm:prSet presAssocID="{2137AA25-ED32-4FD6-ADC1-ADD48F48DBBD}" presName="parentNode" presStyleLbl="revTx" presStyleIdx="2" presStyleCnt="4">
        <dgm:presLayoutVars>
          <dgm:chMax val="0"/>
          <dgm:bulletEnabled val="1"/>
        </dgm:presLayoutVars>
      </dgm:prSet>
      <dgm:spPr/>
    </dgm:pt>
    <dgm:pt modelId="{1FE52156-609C-4472-AB21-17C738C9F990}" type="pres">
      <dgm:prSet presAssocID="{CCF5A4AF-A652-40AE-872B-4C704382F8FD}" presName="sibTrans" presStyleCnt="0"/>
      <dgm:spPr/>
    </dgm:pt>
    <dgm:pt modelId="{BA73FECE-258D-44F0-9C02-283E9E75E786}" type="pres">
      <dgm:prSet presAssocID="{7D3ABF58-417D-4D83-895E-A7E0E9487BCB}" presName="compositeNode" presStyleCnt="0">
        <dgm:presLayoutVars>
          <dgm:bulletEnabled val="1"/>
        </dgm:presLayoutVars>
      </dgm:prSet>
      <dgm:spPr/>
    </dgm:pt>
    <dgm:pt modelId="{FCBD9761-CAC3-4C5E-AAB4-36865B8103B7}" type="pres">
      <dgm:prSet presAssocID="{7D3ABF58-417D-4D83-895E-A7E0E9487BCB}" presName="image" presStyleLbl="fgImgPlace1" presStyleIdx="3" presStyleCnt="4"/>
      <dgm:spPr/>
    </dgm:pt>
    <dgm:pt modelId="{B1ED6A8C-FE94-4419-BEA4-5549C6BF61CA}" type="pres">
      <dgm:prSet presAssocID="{7D3ABF58-417D-4D83-895E-A7E0E9487BCB}" presName="childNode" presStyleLbl="node1" presStyleIdx="3" presStyleCnt="4" custScaleX="157502">
        <dgm:presLayoutVars>
          <dgm:bulletEnabled val="1"/>
        </dgm:presLayoutVars>
      </dgm:prSet>
      <dgm:spPr/>
    </dgm:pt>
    <dgm:pt modelId="{90A1A9AA-AB7A-4312-A175-F288D28CD825}" type="pres">
      <dgm:prSet presAssocID="{7D3ABF58-417D-4D83-895E-A7E0E9487BCB}" presName="parentNode" presStyleLbl="revTx" presStyleIdx="3" presStyleCnt="4">
        <dgm:presLayoutVars>
          <dgm:chMax val="0"/>
          <dgm:bulletEnabled val="1"/>
        </dgm:presLayoutVars>
      </dgm:prSet>
      <dgm:spPr/>
    </dgm:pt>
  </dgm:ptLst>
  <dgm:cxnLst>
    <dgm:cxn modelId="{5B615206-00A1-4F11-AF8A-FE2FE79B577C}" srcId="{7D3ABF58-417D-4D83-895E-A7E0E9487BCB}" destId="{A075791E-3BEB-41B5-A476-F8C9DA7678B8}" srcOrd="0" destOrd="0" parTransId="{4E47C396-CD68-4076-BE7C-9244F143138A}" sibTransId="{D8726222-3D26-4EBE-9059-8552CC214CA7}"/>
    <dgm:cxn modelId="{AECAE41A-7775-4522-9173-A5339B138CB0}" type="presOf" srcId="{2137AA25-ED32-4FD6-ADC1-ADD48F48DBBD}" destId="{F154EDA6-D4C2-49BE-80A3-2A556602F322}" srcOrd="0" destOrd="0" presId="urn:microsoft.com/office/officeart/2005/8/layout/hList2"/>
    <dgm:cxn modelId="{F6A1A136-4C21-4FD4-8E11-B562BE7057C5}" type="presOf" srcId="{459648EA-781C-4F42-99A5-DA5FD7794BCF}" destId="{1A543A6D-25B3-460C-BABA-747404FAE27C}" srcOrd="0" destOrd="0" presId="urn:microsoft.com/office/officeart/2005/8/layout/hList2"/>
    <dgm:cxn modelId="{C91B6240-447A-4AF7-8562-62CF5A95A62D}" srcId="{2137AA25-ED32-4FD6-ADC1-ADD48F48DBBD}" destId="{3AA22FB7-56AF-4FAC-99F6-6C85AC4B7478}" srcOrd="0" destOrd="0" parTransId="{B28CE5F3-EFE3-452E-BAC3-D4EA440504B3}" sibTransId="{474D6911-3D23-4CD2-B37A-B6B0684F38B6}"/>
    <dgm:cxn modelId="{1402AB5E-ABFB-49DD-B906-D3F149475C69}" type="presOf" srcId="{64E14DFE-5281-406B-AEA9-351BDD65EF0C}" destId="{2985DE88-6FF3-4328-8CA3-60415E349D1C}" srcOrd="0" destOrd="0" presId="urn:microsoft.com/office/officeart/2005/8/layout/hList2"/>
    <dgm:cxn modelId="{297CF060-03A8-43A6-B97D-767EA9FD6210}" type="presOf" srcId="{92A5CF49-FF65-43BF-A884-1F5AC581BDA5}" destId="{6D8DC231-7FF3-423F-9325-51485C99A67A}" srcOrd="0" destOrd="0" presId="urn:microsoft.com/office/officeart/2005/8/layout/hList2"/>
    <dgm:cxn modelId="{EDFD474C-89BE-40EB-ACAD-8CBAB3888372}" type="presOf" srcId="{A075791E-3BEB-41B5-A476-F8C9DA7678B8}" destId="{B1ED6A8C-FE94-4419-BEA4-5549C6BF61CA}" srcOrd="0" destOrd="0" presId="urn:microsoft.com/office/officeart/2005/8/layout/hList2"/>
    <dgm:cxn modelId="{8D09D776-9572-4E08-BBBD-6C5059B9CF75}" srcId="{92A5CF49-FF65-43BF-A884-1F5AC581BDA5}" destId="{BE56B6AB-BEE2-4AD0-AC66-5F2455BD5B99}" srcOrd="0" destOrd="0" parTransId="{7B09AC84-A340-48B3-AE52-92BDB876AF61}" sibTransId="{7B61C98F-33F9-4C50-AB60-9F26154FD603}"/>
    <dgm:cxn modelId="{C91FBE84-5B84-4CBF-BAD0-EBE004674884}" srcId="{459648EA-781C-4F42-99A5-DA5FD7794BCF}" destId="{2137AA25-ED32-4FD6-ADC1-ADD48F48DBBD}" srcOrd="2" destOrd="0" parTransId="{AC5C8A87-28B4-4189-BC44-7775D1EC50B2}" sibTransId="{CCF5A4AF-A652-40AE-872B-4C704382F8FD}"/>
    <dgm:cxn modelId="{DB807E89-BE4D-4B5E-A8D7-94B7AD30AAB5}" type="presOf" srcId="{BE56B6AB-BEE2-4AD0-AC66-5F2455BD5B99}" destId="{59296BCD-2B35-4656-B551-9024817F058D}" srcOrd="0" destOrd="0" presId="urn:microsoft.com/office/officeart/2005/8/layout/hList2"/>
    <dgm:cxn modelId="{C7836A9C-3AA8-4F45-BDF7-8BDA533C4B8F}" srcId="{6A288564-688B-46B0-B069-BF6C2632F344}" destId="{64E14DFE-5281-406B-AEA9-351BDD65EF0C}" srcOrd="0" destOrd="0" parTransId="{03C42BB4-8E40-4C95-8C77-F8DA85D141CA}" sibTransId="{8F3A8848-41C6-4260-BA44-58A343766DB6}"/>
    <dgm:cxn modelId="{E6E723AB-3AC3-4B5C-BE2C-CCFE90AD7EA7}" type="presOf" srcId="{6A288564-688B-46B0-B069-BF6C2632F344}" destId="{18F2E3C1-BECD-410B-86C7-59E462C8CB2C}" srcOrd="0" destOrd="0" presId="urn:microsoft.com/office/officeart/2005/8/layout/hList2"/>
    <dgm:cxn modelId="{20A6B6AF-83C1-496B-93F4-7B238E0C4288}" srcId="{459648EA-781C-4F42-99A5-DA5FD7794BCF}" destId="{92A5CF49-FF65-43BF-A884-1F5AC581BDA5}" srcOrd="0" destOrd="0" parTransId="{23BAF0D8-8444-4831-905B-10EE46B3DD0E}" sibTransId="{2749FE90-46E8-4699-81EA-BE470467DFC8}"/>
    <dgm:cxn modelId="{0F7216C8-71D0-48CA-BC3D-8F4E1408BFFD}" type="presOf" srcId="{7D3ABF58-417D-4D83-895E-A7E0E9487BCB}" destId="{90A1A9AA-AB7A-4312-A175-F288D28CD825}" srcOrd="0" destOrd="0" presId="urn:microsoft.com/office/officeart/2005/8/layout/hList2"/>
    <dgm:cxn modelId="{7622C5DD-F361-49B8-A6EC-47B0E789540A}" type="presOf" srcId="{3AA22FB7-56AF-4FAC-99F6-6C85AC4B7478}" destId="{A59A261F-B7A6-4477-B43B-E0F5F433BE05}" srcOrd="0" destOrd="0" presId="urn:microsoft.com/office/officeart/2005/8/layout/hList2"/>
    <dgm:cxn modelId="{A6424EE3-DAD9-40A4-A1CA-972BD5DB3003}" srcId="{459648EA-781C-4F42-99A5-DA5FD7794BCF}" destId="{6A288564-688B-46B0-B069-BF6C2632F344}" srcOrd="1" destOrd="0" parTransId="{08BC8243-8486-44C6-ACA2-904637486A5D}" sibTransId="{60D19BF4-BB25-42FB-A4F6-1A9B994D52FA}"/>
    <dgm:cxn modelId="{8AA65CF4-FC1B-4358-A877-9EDA74B2F287}" srcId="{459648EA-781C-4F42-99A5-DA5FD7794BCF}" destId="{7D3ABF58-417D-4D83-895E-A7E0E9487BCB}" srcOrd="3" destOrd="0" parTransId="{251BD3F4-4B55-45AA-8267-20B6DD83250F}" sibTransId="{ACB7682C-2444-469F-B7A2-8A8A4297FBDF}"/>
    <dgm:cxn modelId="{E5F70A55-7FAB-4AFA-8338-F6789D2F14C0}" type="presParOf" srcId="{1A543A6D-25B3-460C-BABA-747404FAE27C}" destId="{9A0A6D71-2FFC-43B7-B4F7-159E8358C435}" srcOrd="0" destOrd="0" presId="urn:microsoft.com/office/officeart/2005/8/layout/hList2"/>
    <dgm:cxn modelId="{D56BDB8C-B73D-4817-B6C2-9A698B534876}" type="presParOf" srcId="{9A0A6D71-2FFC-43B7-B4F7-159E8358C435}" destId="{DA9F979A-9B9C-492A-BA74-F691F673931C}" srcOrd="0" destOrd="0" presId="urn:microsoft.com/office/officeart/2005/8/layout/hList2"/>
    <dgm:cxn modelId="{FC36ECB0-5974-49F9-8D7A-BCC2427A5B01}" type="presParOf" srcId="{9A0A6D71-2FFC-43B7-B4F7-159E8358C435}" destId="{59296BCD-2B35-4656-B551-9024817F058D}" srcOrd="1" destOrd="0" presId="urn:microsoft.com/office/officeart/2005/8/layout/hList2"/>
    <dgm:cxn modelId="{B6E3227D-E174-49E0-AF07-CC26BD77D789}" type="presParOf" srcId="{9A0A6D71-2FFC-43B7-B4F7-159E8358C435}" destId="{6D8DC231-7FF3-423F-9325-51485C99A67A}" srcOrd="2" destOrd="0" presId="urn:microsoft.com/office/officeart/2005/8/layout/hList2"/>
    <dgm:cxn modelId="{87225BF3-06B6-4C98-95CA-3344AF967343}" type="presParOf" srcId="{1A543A6D-25B3-460C-BABA-747404FAE27C}" destId="{922B779D-C5AB-4794-893A-56C1A1A354A1}" srcOrd="1" destOrd="0" presId="urn:microsoft.com/office/officeart/2005/8/layout/hList2"/>
    <dgm:cxn modelId="{F8DD4D3A-3333-4398-B83C-AD7516AF02F0}" type="presParOf" srcId="{1A543A6D-25B3-460C-BABA-747404FAE27C}" destId="{640D4F2A-50D7-4BB2-B676-C7DEDF28447A}" srcOrd="2" destOrd="0" presId="urn:microsoft.com/office/officeart/2005/8/layout/hList2"/>
    <dgm:cxn modelId="{36FE710F-B977-4BA3-8906-2FB8D1CBC3F5}" type="presParOf" srcId="{640D4F2A-50D7-4BB2-B676-C7DEDF28447A}" destId="{DE3A34BC-7EDF-4B8C-8BEA-D829A6F78A57}" srcOrd="0" destOrd="0" presId="urn:microsoft.com/office/officeart/2005/8/layout/hList2"/>
    <dgm:cxn modelId="{D8A1A7DD-87B5-4284-86FD-8348AFAF9C5F}" type="presParOf" srcId="{640D4F2A-50D7-4BB2-B676-C7DEDF28447A}" destId="{2985DE88-6FF3-4328-8CA3-60415E349D1C}" srcOrd="1" destOrd="0" presId="urn:microsoft.com/office/officeart/2005/8/layout/hList2"/>
    <dgm:cxn modelId="{4EB1D95C-C33E-49A6-94AD-44197B656F7B}" type="presParOf" srcId="{640D4F2A-50D7-4BB2-B676-C7DEDF28447A}" destId="{18F2E3C1-BECD-410B-86C7-59E462C8CB2C}" srcOrd="2" destOrd="0" presId="urn:microsoft.com/office/officeart/2005/8/layout/hList2"/>
    <dgm:cxn modelId="{D77622E5-BA78-4250-AE94-63B4E97F4C00}" type="presParOf" srcId="{1A543A6D-25B3-460C-BABA-747404FAE27C}" destId="{0F7D8466-359A-478C-B9D0-C2A2D655510A}" srcOrd="3" destOrd="0" presId="urn:microsoft.com/office/officeart/2005/8/layout/hList2"/>
    <dgm:cxn modelId="{0F011BD2-53BB-4C69-B2C5-A7CA89BF22A6}" type="presParOf" srcId="{1A543A6D-25B3-460C-BABA-747404FAE27C}" destId="{984685EB-997E-4AC4-8E06-4FFBD304052D}" srcOrd="4" destOrd="0" presId="urn:microsoft.com/office/officeart/2005/8/layout/hList2"/>
    <dgm:cxn modelId="{789C08BE-566B-4AB5-BA1F-9442C7F35235}" type="presParOf" srcId="{984685EB-997E-4AC4-8E06-4FFBD304052D}" destId="{702503A3-A233-44A0-B566-9F21C945BB9A}" srcOrd="0" destOrd="0" presId="urn:microsoft.com/office/officeart/2005/8/layout/hList2"/>
    <dgm:cxn modelId="{A1DF243D-0C60-4230-A90B-271D85705B25}" type="presParOf" srcId="{984685EB-997E-4AC4-8E06-4FFBD304052D}" destId="{A59A261F-B7A6-4477-B43B-E0F5F433BE05}" srcOrd="1" destOrd="0" presId="urn:microsoft.com/office/officeart/2005/8/layout/hList2"/>
    <dgm:cxn modelId="{59C07467-BE49-4415-B59F-8C69D3CA2A94}" type="presParOf" srcId="{984685EB-997E-4AC4-8E06-4FFBD304052D}" destId="{F154EDA6-D4C2-49BE-80A3-2A556602F322}" srcOrd="2" destOrd="0" presId="urn:microsoft.com/office/officeart/2005/8/layout/hList2"/>
    <dgm:cxn modelId="{DF3DFEE4-3C7E-4DE0-B216-ACA274485F21}" type="presParOf" srcId="{1A543A6D-25B3-460C-BABA-747404FAE27C}" destId="{1FE52156-609C-4472-AB21-17C738C9F990}" srcOrd="5" destOrd="0" presId="urn:microsoft.com/office/officeart/2005/8/layout/hList2"/>
    <dgm:cxn modelId="{5A603E18-D3FA-479D-929E-6EB4DC107C90}" type="presParOf" srcId="{1A543A6D-25B3-460C-BABA-747404FAE27C}" destId="{BA73FECE-258D-44F0-9C02-283E9E75E786}" srcOrd="6" destOrd="0" presId="urn:microsoft.com/office/officeart/2005/8/layout/hList2"/>
    <dgm:cxn modelId="{23C9F746-A1A5-493F-9B6F-E33C9C06FA2D}" type="presParOf" srcId="{BA73FECE-258D-44F0-9C02-283E9E75E786}" destId="{FCBD9761-CAC3-4C5E-AAB4-36865B8103B7}" srcOrd="0" destOrd="0" presId="urn:microsoft.com/office/officeart/2005/8/layout/hList2"/>
    <dgm:cxn modelId="{BC9A97C3-1EFA-473A-B331-6980147FBF17}" type="presParOf" srcId="{BA73FECE-258D-44F0-9C02-283E9E75E786}" destId="{B1ED6A8C-FE94-4419-BEA4-5549C6BF61CA}" srcOrd="1" destOrd="0" presId="urn:microsoft.com/office/officeart/2005/8/layout/hList2"/>
    <dgm:cxn modelId="{F452B087-970F-4F6A-B4A8-B48CDC088043}" type="presParOf" srcId="{BA73FECE-258D-44F0-9C02-283E9E75E786}" destId="{90A1A9AA-AB7A-4312-A175-F288D28CD825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8B371-2815-4661-9209-F8A29814ADCC}">
      <dsp:nvSpPr>
        <dsp:cNvPr id="0" name=""/>
        <dsp:cNvSpPr/>
      </dsp:nvSpPr>
      <dsp:spPr>
        <a:xfrm>
          <a:off x="0" y="1932431"/>
          <a:ext cx="9144000" cy="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E37A6A-8F95-4F28-92FC-1FE8089D7DAF}">
      <dsp:nvSpPr>
        <dsp:cNvPr id="0" name=""/>
        <dsp:cNvSpPr/>
      </dsp:nvSpPr>
      <dsp:spPr>
        <a:xfrm>
          <a:off x="274320" y="1198107"/>
          <a:ext cx="4023360" cy="46378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800" i="0" kern="1200" dirty="0">
              <a:latin typeface="Arial" panose="020B0604020202020204" pitchFamily="34" charset="0"/>
              <a:cs typeface="Arial" panose="020B0604020202020204" pitchFamily="34" charset="0"/>
            </a:rPr>
            <a:t>01</a:t>
          </a:r>
        </a:p>
      </dsp:txBody>
      <dsp:txXfrm>
        <a:off x="274320" y="1198107"/>
        <a:ext cx="4023360" cy="463783"/>
      </dsp:txXfrm>
    </dsp:sp>
    <dsp:sp modelId="{255B3FC7-BD87-4810-87ED-7952D0F23157}">
      <dsp:nvSpPr>
        <dsp:cNvPr id="0" name=""/>
        <dsp:cNvSpPr/>
      </dsp:nvSpPr>
      <dsp:spPr>
        <a:xfrm>
          <a:off x="274320" y="0"/>
          <a:ext cx="4023360" cy="1198107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0" tIns="266700" rIns="266700" bIns="26670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i="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CÁCH ĐO TỐC ĐỘ TRONG PHÒNG THÍ NGHIỆM</a:t>
          </a:r>
        </a:p>
      </dsp:txBody>
      <dsp:txXfrm>
        <a:off x="274320" y="0"/>
        <a:ext cx="4023360" cy="1198107"/>
      </dsp:txXfrm>
    </dsp:sp>
    <dsp:sp modelId="{DF478A7F-4668-4E0A-86F7-C1205CF5AA73}">
      <dsp:nvSpPr>
        <dsp:cNvPr id="0" name=""/>
        <dsp:cNvSpPr/>
      </dsp:nvSpPr>
      <dsp:spPr>
        <a:xfrm>
          <a:off x="2286000" y="1661890"/>
          <a:ext cx="0" cy="270540"/>
        </a:xfrm>
        <a:prstGeom prst="line">
          <a:avLst/>
        </a:pr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503B6E-C1DB-44F5-ABB8-38EF445ED1E8}">
      <dsp:nvSpPr>
        <dsp:cNvPr id="0" name=""/>
        <dsp:cNvSpPr/>
      </dsp:nvSpPr>
      <dsp:spPr>
        <a:xfrm>
          <a:off x="2560320" y="2202971"/>
          <a:ext cx="4023360" cy="463783"/>
        </a:xfrm>
        <a:prstGeom prst="rect">
          <a:avLst/>
        </a:prstGeom>
        <a:solidFill>
          <a:schemeClr val="accent4">
            <a:hueOff val="-764177"/>
            <a:satOff val="-5123"/>
            <a:lumOff val="-5295"/>
            <a:alphaOff val="0"/>
          </a:schemeClr>
        </a:solidFill>
        <a:ln w="12700" cap="flat" cmpd="sng" algn="ctr">
          <a:solidFill>
            <a:schemeClr val="accent4">
              <a:hueOff val="-764177"/>
              <a:satOff val="-5123"/>
              <a:lumOff val="-52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800" i="0" kern="1200" dirty="0">
              <a:latin typeface="Arial" panose="020B0604020202020204" pitchFamily="34" charset="0"/>
              <a:cs typeface="Arial" panose="020B0604020202020204" pitchFamily="34" charset="0"/>
            </a:rPr>
            <a:t>02</a:t>
          </a:r>
        </a:p>
      </dsp:txBody>
      <dsp:txXfrm>
        <a:off x="2560320" y="2202971"/>
        <a:ext cx="4023360" cy="463783"/>
      </dsp:txXfrm>
    </dsp:sp>
    <dsp:sp modelId="{04897CD2-CF6F-4A55-8E79-1E7393B07B06}">
      <dsp:nvSpPr>
        <dsp:cNvPr id="0" name=""/>
        <dsp:cNvSpPr/>
      </dsp:nvSpPr>
      <dsp:spPr>
        <a:xfrm>
          <a:off x="2560320" y="2666754"/>
          <a:ext cx="4023360" cy="1198107"/>
        </a:xfrm>
        <a:prstGeom prst="rect">
          <a:avLst/>
        </a:prstGeom>
        <a:solidFill>
          <a:schemeClr val="accent4">
            <a:tint val="40000"/>
            <a:alpha val="90000"/>
            <a:hueOff val="-724163"/>
            <a:satOff val="-9914"/>
            <a:lumOff val="-1313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-724163"/>
              <a:satOff val="-9914"/>
              <a:lumOff val="-131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0" tIns="266700" rIns="266700" bIns="26670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i="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GIỚI THIỆU DỤNG CỤ ĐO.</a:t>
          </a:r>
        </a:p>
      </dsp:txBody>
      <dsp:txXfrm>
        <a:off x="2560320" y="2666754"/>
        <a:ext cx="4023360" cy="1198107"/>
      </dsp:txXfrm>
    </dsp:sp>
    <dsp:sp modelId="{73ACB8E4-FFC1-49E5-BB46-1EBD63F3BF67}">
      <dsp:nvSpPr>
        <dsp:cNvPr id="0" name=""/>
        <dsp:cNvSpPr/>
      </dsp:nvSpPr>
      <dsp:spPr>
        <a:xfrm>
          <a:off x="4572000" y="1932430"/>
          <a:ext cx="0" cy="270540"/>
        </a:xfrm>
        <a:prstGeom prst="line">
          <a:avLst/>
        </a:prstGeom>
        <a:noFill/>
        <a:ln w="6350" cap="flat" cmpd="sng" algn="ctr">
          <a:solidFill>
            <a:schemeClr val="accent4">
              <a:hueOff val="-764177"/>
              <a:satOff val="-5123"/>
              <a:lumOff val="-529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7F9BE3-3008-4E5E-96F3-C71D72649902}">
      <dsp:nvSpPr>
        <dsp:cNvPr id="0" name=""/>
        <dsp:cNvSpPr/>
      </dsp:nvSpPr>
      <dsp:spPr>
        <a:xfrm rot="2700000">
          <a:off x="2255938" y="1902369"/>
          <a:ext cx="60123" cy="601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89438A-B301-4219-9492-D30967496E8F}">
      <dsp:nvSpPr>
        <dsp:cNvPr id="0" name=""/>
        <dsp:cNvSpPr/>
      </dsp:nvSpPr>
      <dsp:spPr>
        <a:xfrm rot="2700000">
          <a:off x="4541938" y="1902369"/>
          <a:ext cx="60123" cy="60123"/>
        </a:xfrm>
        <a:prstGeom prst="ellipse">
          <a:avLst/>
        </a:prstGeom>
        <a:solidFill>
          <a:schemeClr val="accent4">
            <a:hueOff val="-764177"/>
            <a:satOff val="-5123"/>
            <a:lumOff val="-529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0971D8-F05B-4392-88C0-D9921BB5F6B0}">
      <dsp:nvSpPr>
        <dsp:cNvPr id="0" name=""/>
        <dsp:cNvSpPr/>
      </dsp:nvSpPr>
      <dsp:spPr>
        <a:xfrm>
          <a:off x="4846320" y="1198107"/>
          <a:ext cx="4023360" cy="463783"/>
        </a:xfrm>
        <a:prstGeom prst="rect">
          <a:avLst/>
        </a:prstGeom>
        <a:solidFill>
          <a:schemeClr val="accent4">
            <a:hueOff val="-1528355"/>
            <a:satOff val="-10245"/>
            <a:lumOff val="-10589"/>
            <a:alphaOff val="0"/>
          </a:schemeClr>
        </a:solidFill>
        <a:ln w="12700" cap="flat" cmpd="sng" algn="ctr">
          <a:solidFill>
            <a:schemeClr val="accent4">
              <a:hueOff val="-1528355"/>
              <a:satOff val="-10245"/>
              <a:lumOff val="-1058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800" i="0" kern="1200" dirty="0">
              <a:latin typeface="Arial" panose="020B0604020202020204" pitchFamily="34" charset="0"/>
              <a:cs typeface="Arial" panose="020B0604020202020204" pitchFamily="34" charset="0"/>
            </a:rPr>
            <a:t>03</a:t>
          </a:r>
        </a:p>
      </dsp:txBody>
      <dsp:txXfrm>
        <a:off x="4846320" y="1198107"/>
        <a:ext cx="4023360" cy="463783"/>
      </dsp:txXfrm>
    </dsp:sp>
    <dsp:sp modelId="{1D60394B-1800-4790-9694-08B1C1D1B34D}">
      <dsp:nvSpPr>
        <dsp:cNvPr id="0" name=""/>
        <dsp:cNvSpPr/>
      </dsp:nvSpPr>
      <dsp:spPr>
        <a:xfrm>
          <a:off x="4846320" y="0"/>
          <a:ext cx="4023360" cy="1198107"/>
        </a:xfrm>
        <a:prstGeom prst="rect">
          <a:avLst/>
        </a:prstGeom>
        <a:solidFill>
          <a:schemeClr val="accent4">
            <a:tint val="40000"/>
            <a:alpha val="90000"/>
            <a:hueOff val="-1448327"/>
            <a:satOff val="-19828"/>
            <a:lumOff val="-2626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-1448327"/>
              <a:satOff val="-19828"/>
              <a:lumOff val="-26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0" tIns="266700" rIns="266700" bIns="26670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i="0" kern="1200" dirty="0">
              <a:latin typeface="Arial" panose="020B0604020202020204" pitchFamily="34" charset="0"/>
              <a:cs typeface="Arial" panose="020B0604020202020204" pitchFamily="34" charset="0"/>
            </a:rPr>
            <a:t>THỰC HÀNH ĐO TỐC ĐỘ CHUYỂN ĐỘNG</a:t>
          </a:r>
        </a:p>
      </dsp:txBody>
      <dsp:txXfrm>
        <a:off x="4846320" y="0"/>
        <a:ext cx="4023360" cy="1198107"/>
      </dsp:txXfrm>
    </dsp:sp>
    <dsp:sp modelId="{59F1EF41-14EA-48EE-A559-118169DBDB24}">
      <dsp:nvSpPr>
        <dsp:cNvPr id="0" name=""/>
        <dsp:cNvSpPr/>
      </dsp:nvSpPr>
      <dsp:spPr>
        <a:xfrm>
          <a:off x="6858000" y="1661890"/>
          <a:ext cx="0" cy="270540"/>
        </a:xfrm>
        <a:prstGeom prst="line">
          <a:avLst/>
        </a:prstGeom>
        <a:noFill/>
        <a:ln w="6350" cap="flat" cmpd="sng" algn="ctr">
          <a:solidFill>
            <a:schemeClr val="accent4">
              <a:hueOff val="-1528355"/>
              <a:satOff val="-10245"/>
              <a:lumOff val="-1058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0947F0-E28B-4B2E-B1D6-BFEED1AF012B}">
      <dsp:nvSpPr>
        <dsp:cNvPr id="0" name=""/>
        <dsp:cNvSpPr/>
      </dsp:nvSpPr>
      <dsp:spPr>
        <a:xfrm rot="2700000">
          <a:off x="6827938" y="1902369"/>
          <a:ext cx="60123" cy="60123"/>
        </a:xfrm>
        <a:prstGeom prst="ellipse">
          <a:avLst/>
        </a:prstGeom>
        <a:solidFill>
          <a:schemeClr val="accent4">
            <a:hueOff val="-1528355"/>
            <a:satOff val="-10245"/>
            <a:lumOff val="-1058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8DC231-7FF3-423F-9325-51485C99A67A}">
      <dsp:nvSpPr>
        <dsp:cNvPr id="0" name=""/>
        <dsp:cNvSpPr/>
      </dsp:nvSpPr>
      <dsp:spPr>
        <a:xfrm rot="16200000">
          <a:off x="-1056108" y="2068685"/>
          <a:ext cx="3169919" cy="229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02217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rgbClr val="002060"/>
            </a:solidFill>
          </a:endParaRPr>
        </a:p>
      </dsp:txBody>
      <dsp:txXfrm>
        <a:off x="-1056108" y="2068685"/>
        <a:ext cx="3169919" cy="229285"/>
      </dsp:txXfrm>
    </dsp:sp>
    <dsp:sp modelId="{59296BCD-2B35-4656-B551-9024817F058D}">
      <dsp:nvSpPr>
        <dsp:cNvPr id="0" name=""/>
        <dsp:cNvSpPr/>
      </dsp:nvSpPr>
      <dsp:spPr>
        <a:xfrm>
          <a:off x="381322" y="677235"/>
          <a:ext cx="1592716" cy="294308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202217" rIns="128016" bIns="128016" numCol="1" spcCol="1270" anchor="t" anchorCtr="0">
          <a:noAutofit/>
        </a:bodyPr>
        <a:lstStyle/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en-US" sz="1800" kern="1200" dirty="0" err="1">
              <a:solidFill>
                <a:srgbClr val="002060"/>
              </a:solidFill>
            </a:rPr>
            <a:t>Làm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thế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nào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để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xác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định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được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tốc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độ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trung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bình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của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viên</a:t>
          </a:r>
          <a:r>
            <a:rPr lang="en-US" sz="1800" kern="1200" dirty="0">
              <a:solidFill>
                <a:srgbClr val="002060"/>
              </a:solidFill>
            </a:rPr>
            <a:t> bi </a:t>
          </a:r>
          <a:r>
            <a:rPr lang="en-US" sz="1800" kern="1200" dirty="0" err="1">
              <a:solidFill>
                <a:srgbClr val="002060"/>
              </a:solidFill>
            </a:rPr>
            <a:t>khi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đi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từ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cổng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quang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điện</a:t>
          </a:r>
          <a:r>
            <a:rPr lang="en-US" sz="1800" kern="1200" dirty="0">
              <a:solidFill>
                <a:srgbClr val="002060"/>
              </a:solidFill>
            </a:rPr>
            <a:t> E </a:t>
          </a:r>
          <a:r>
            <a:rPr lang="en-US" sz="1800" kern="1200" dirty="0" err="1">
              <a:solidFill>
                <a:srgbClr val="002060"/>
              </a:solidFill>
            </a:rPr>
            <a:t>đến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cổng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quang</a:t>
          </a:r>
          <a:r>
            <a:rPr lang="en-US" sz="1800" kern="1200" dirty="0">
              <a:solidFill>
                <a:srgbClr val="002060"/>
              </a:solidFill>
            </a:rPr>
            <a:t> </a:t>
          </a:r>
          <a:r>
            <a:rPr lang="en-US" sz="1800" kern="1200" dirty="0" err="1">
              <a:solidFill>
                <a:srgbClr val="002060"/>
              </a:solidFill>
            </a:rPr>
            <a:t>điện</a:t>
          </a:r>
          <a:r>
            <a:rPr lang="en-US" sz="1800" kern="1200" dirty="0">
              <a:solidFill>
                <a:srgbClr val="002060"/>
              </a:solidFill>
            </a:rPr>
            <a:t> F?</a:t>
          </a:r>
        </a:p>
      </dsp:txBody>
      <dsp:txXfrm>
        <a:off x="381322" y="677235"/>
        <a:ext cx="1592716" cy="2943080"/>
      </dsp:txXfrm>
    </dsp:sp>
    <dsp:sp modelId="{DA9F979A-9B9C-492A-BA74-F691F673931C}">
      <dsp:nvSpPr>
        <dsp:cNvPr id="0" name=""/>
        <dsp:cNvSpPr/>
      </dsp:nvSpPr>
      <dsp:spPr>
        <a:xfrm>
          <a:off x="414208" y="295711"/>
          <a:ext cx="458570" cy="458570"/>
        </a:xfrm>
        <a:prstGeom prst="rect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F2E3C1-BECD-410B-86C7-59E462C8CB2C}">
      <dsp:nvSpPr>
        <dsp:cNvPr id="0" name=""/>
        <dsp:cNvSpPr/>
      </dsp:nvSpPr>
      <dsp:spPr>
        <a:xfrm rot="16200000">
          <a:off x="1002383" y="2068685"/>
          <a:ext cx="3169919" cy="229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02217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rgbClr val="002060"/>
            </a:solidFill>
          </a:endParaRPr>
        </a:p>
      </dsp:txBody>
      <dsp:txXfrm>
        <a:off x="1002383" y="2068685"/>
        <a:ext cx="3169919" cy="229285"/>
      </dsp:txXfrm>
    </dsp:sp>
    <dsp:sp modelId="{2985DE88-6FF3-4328-8CA3-60415E349D1C}">
      <dsp:nvSpPr>
        <dsp:cNvPr id="0" name=""/>
        <dsp:cNvSpPr/>
      </dsp:nvSpPr>
      <dsp:spPr>
        <a:xfrm>
          <a:off x="2310896" y="598368"/>
          <a:ext cx="1924262" cy="3169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02217" rIns="142240" bIns="14224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en-US" sz="2000" kern="1200" dirty="0" err="1">
              <a:solidFill>
                <a:srgbClr val="002060"/>
              </a:solidFill>
            </a:rPr>
            <a:t>Làm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thế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nào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xác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định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được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tốc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độ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tức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thời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của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viên</a:t>
          </a:r>
          <a:r>
            <a:rPr lang="en-US" sz="2000" kern="1200" dirty="0">
              <a:solidFill>
                <a:srgbClr val="002060"/>
              </a:solidFill>
            </a:rPr>
            <a:t> bi </a:t>
          </a:r>
          <a:r>
            <a:rPr lang="en-US" sz="2000" kern="1200" dirty="0" err="1">
              <a:solidFill>
                <a:srgbClr val="002060"/>
              </a:solidFill>
            </a:rPr>
            <a:t>khi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đi</a:t>
          </a:r>
          <a:r>
            <a:rPr lang="en-US" sz="2000" kern="1200" dirty="0">
              <a:solidFill>
                <a:srgbClr val="002060"/>
              </a:solidFill>
            </a:rPr>
            <a:t> qua </a:t>
          </a:r>
          <a:r>
            <a:rPr lang="en-US" sz="2000" kern="1200" dirty="0" err="1">
              <a:solidFill>
                <a:srgbClr val="002060"/>
              </a:solidFill>
            </a:rPr>
            <a:t>cổng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quang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điện</a:t>
          </a:r>
          <a:r>
            <a:rPr lang="en-US" sz="2000" kern="1200" dirty="0">
              <a:solidFill>
                <a:srgbClr val="002060"/>
              </a:solidFill>
            </a:rPr>
            <a:t> E </a:t>
          </a:r>
          <a:r>
            <a:rPr lang="en-US" sz="2000" kern="1200" dirty="0" err="1">
              <a:solidFill>
                <a:srgbClr val="002060"/>
              </a:solidFill>
            </a:rPr>
            <a:t>hoặc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cổng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quang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điện</a:t>
          </a:r>
          <a:r>
            <a:rPr lang="en-US" sz="2000" kern="1200" dirty="0">
              <a:solidFill>
                <a:srgbClr val="002060"/>
              </a:solidFill>
            </a:rPr>
            <a:t> F?</a:t>
          </a:r>
        </a:p>
      </dsp:txBody>
      <dsp:txXfrm>
        <a:off x="2310896" y="598368"/>
        <a:ext cx="1924262" cy="3169919"/>
      </dsp:txXfrm>
    </dsp:sp>
    <dsp:sp modelId="{DE3A34BC-7EDF-4B8C-8BEA-D829A6F78A57}">
      <dsp:nvSpPr>
        <dsp:cNvPr id="0" name=""/>
        <dsp:cNvSpPr/>
      </dsp:nvSpPr>
      <dsp:spPr>
        <a:xfrm>
          <a:off x="2472700" y="295711"/>
          <a:ext cx="458570" cy="458570"/>
        </a:xfrm>
        <a:prstGeom prst="rect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54EDA6-D4C2-49BE-80A3-2A556602F322}">
      <dsp:nvSpPr>
        <dsp:cNvPr id="0" name=""/>
        <dsp:cNvSpPr/>
      </dsp:nvSpPr>
      <dsp:spPr>
        <a:xfrm rot="16200000">
          <a:off x="3129034" y="2068685"/>
          <a:ext cx="3169919" cy="229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02217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>
            <a:solidFill>
              <a:srgbClr val="002060"/>
            </a:solidFill>
          </a:endParaRPr>
        </a:p>
      </dsp:txBody>
      <dsp:txXfrm>
        <a:off x="3129034" y="2068685"/>
        <a:ext cx="3169919" cy="229285"/>
      </dsp:txXfrm>
    </dsp:sp>
    <dsp:sp modelId="{A59A261F-B7A6-4477-B43B-E0F5F433BE05}">
      <dsp:nvSpPr>
        <dsp:cNvPr id="0" name=""/>
        <dsp:cNvSpPr/>
      </dsp:nvSpPr>
      <dsp:spPr>
        <a:xfrm>
          <a:off x="4535161" y="598368"/>
          <a:ext cx="1729035" cy="3169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02217" rIns="14224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en-US" sz="2000" kern="1200" dirty="0" err="1">
              <a:solidFill>
                <a:srgbClr val="002060"/>
              </a:solidFill>
            </a:rPr>
            <a:t>Xác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định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các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yếu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tố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có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thể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gây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sai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số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trong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thí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nghiệm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và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tìm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cách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để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giảm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sai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số</a:t>
          </a:r>
          <a:r>
            <a:rPr lang="en-US" sz="2000" kern="1200" dirty="0">
              <a:solidFill>
                <a:srgbClr val="002060"/>
              </a:solidFill>
            </a:rPr>
            <a:t>.</a:t>
          </a:r>
        </a:p>
      </dsp:txBody>
      <dsp:txXfrm>
        <a:off x="4535161" y="598368"/>
        <a:ext cx="1729035" cy="3169919"/>
      </dsp:txXfrm>
    </dsp:sp>
    <dsp:sp modelId="{702503A3-A233-44A0-B566-9F21C945BB9A}">
      <dsp:nvSpPr>
        <dsp:cNvPr id="0" name=""/>
        <dsp:cNvSpPr/>
      </dsp:nvSpPr>
      <dsp:spPr>
        <a:xfrm>
          <a:off x="4662222" y="295711"/>
          <a:ext cx="458570" cy="458570"/>
        </a:xfrm>
        <a:prstGeom prst="rect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A1A9AA-AB7A-4312-A175-F288D28CD825}">
      <dsp:nvSpPr>
        <dsp:cNvPr id="0" name=""/>
        <dsp:cNvSpPr/>
      </dsp:nvSpPr>
      <dsp:spPr>
        <a:xfrm rot="16200000">
          <a:off x="5192957" y="2068685"/>
          <a:ext cx="3169919" cy="229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02217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>
            <a:solidFill>
              <a:srgbClr val="002060"/>
            </a:solidFill>
          </a:endParaRPr>
        </a:p>
      </dsp:txBody>
      <dsp:txXfrm>
        <a:off x="5192957" y="2068685"/>
        <a:ext cx="3169919" cy="229285"/>
      </dsp:txXfrm>
    </dsp:sp>
    <dsp:sp modelId="{B1ED6A8C-FE94-4419-BEA4-5549C6BF61CA}">
      <dsp:nvSpPr>
        <dsp:cNvPr id="0" name=""/>
        <dsp:cNvSpPr/>
      </dsp:nvSpPr>
      <dsp:spPr>
        <a:xfrm>
          <a:off x="6564199" y="598368"/>
          <a:ext cx="1798805" cy="3169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02217" rIns="14224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en-US" sz="2000" kern="1200" dirty="0" err="1">
              <a:solidFill>
                <a:srgbClr val="002060"/>
              </a:solidFill>
            </a:rPr>
            <a:t>Đo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tốc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độ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trung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bình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và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tốc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độ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tức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thời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của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viên</a:t>
          </a:r>
          <a:r>
            <a:rPr lang="en-US" sz="2000" kern="1200" dirty="0">
              <a:solidFill>
                <a:srgbClr val="002060"/>
              </a:solidFill>
            </a:rPr>
            <a:t> bi </a:t>
          </a:r>
          <a:r>
            <a:rPr lang="en-US" sz="2000" kern="1200" dirty="0" err="1">
              <a:solidFill>
                <a:srgbClr val="002060"/>
              </a:solidFill>
            </a:rPr>
            <a:t>thép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chuyển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động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trên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máng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n-US" sz="2000" kern="1200" dirty="0" err="1">
              <a:solidFill>
                <a:srgbClr val="002060"/>
              </a:solidFill>
            </a:rPr>
            <a:t>nghiêng</a:t>
          </a:r>
          <a:r>
            <a:rPr lang="en-US" sz="2000" kern="1200" dirty="0">
              <a:solidFill>
                <a:srgbClr val="002060"/>
              </a:solidFill>
            </a:rPr>
            <a:t>.</a:t>
          </a:r>
        </a:p>
      </dsp:txBody>
      <dsp:txXfrm>
        <a:off x="6564199" y="598368"/>
        <a:ext cx="1798805" cy="3169919"/>
      </dsp:txXfrm>
    </dsp:sp>
    <dsp:sp modelId="{FCBD9761-CAC3-4C5E-AAB4-36865B8103B7}">
      <dsp:nvSpPr>
        <dsp:cNvPr id="0" name=""/>
        <dsp:cNvSpPr/>
      </dsp:nvSpPr>
      <dsp:spPr>
        <a:xfrm>
          <a:off x="6663274" y="295711"/>
          <a:ext cx="458570" cy="458570"/>
        </a:xfrm>
        <a:prstGeom prst="rect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7/3/layout/HorizontalLabelsTimeline">
  <dgm:title val="Horizontal Labels Timeline"/>
  <dgm:desc val="Use to show a list of events in chronological order. The rectangular shape contains the description while the date is shown immediately below. It can display a large amount of text and medium length date format."/>
  <dgm:catLst>
    <dgm:cat type="timeline" pri="500"/>
    <dgm:cat type="process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">
    <dgm:varLst>
      <dgm:chMax/>
      <dgm:chPref/>
      <dgm:animLvl val="lvl"/>
    </dgm:varLst>
    <dgm:alg type="composite"/>
    <dgm:shape xmlns:r="http://schemas.openxmlformats.org/officeDocument/2006/relationships" r:blip="">
      <dgm:adjLst/>
    </dgm:shape>
    <dgm:constrLst>
      <dgm:constr type="w" for="ch" forName="divider" refType="w"/>
      <dgm:constr type="h" for="ch" forName="divider"/>
      <dgm:constr type="ctrY" for="ch" forName="divider" refType="h" fact="0.5"/>
      <dgm:constr type="l" for="ch" forName="divider"/>
      <dgm:constr type="w" for="ch" forName="nodes" refType="w"/>
      <dgm:constr type="h" for="ch" forName="nodes" refType="h"/>
    </dgm:constrLst>
    <dgm:layoutNode name="divider" styleLbl="fgAcc1">
      <dgm:alg type="sp"/>
      <dgm:shape xmlns:r="http://schemas.openxmlformats.org/officeDocument/2006/relationships" type="line" r:blip="" zOrderOff="-1">
        <dgm:adjLst/>
      </dgm:shape>
      <dgm:presOf/>
      <dgm:constrLst/>
      <dgm:ruleLst/>
    </dgm:layoutNode>
    <dgm:layoutNode name="nodes">
      <dgm:varLst>
        <dgm:chMax/>
        <dgm:chPref/>
        <dgm:animLvl val="lvl"/>
      </dgm:varLst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choose name="constrBasedOnChildrenCount">
        <dgm:if name="constrForTwoChildren" axis="ch" ptType="node" func="cnt" op="lte" val="2">
          <dgm:constrLst>
            <dgm:constr type="primFontSz" for="des" forName="L1TextContainer" val="20"/>
            <dgm:constr type="primFontSz" for="des" forName="L2TextContainer" refType="primFontSz" refFor="des" refForName="L1TextContainer" op="equ" fact="0.85"/>
            <dgm:constr type="w" for="ch" forName="composite" refType="w"/>
            <dgm:constr type="h" for="ch" forName="composite" refType="h"/>
            <dgm:constr type="w" for="ch" forName="spaceBetweenRectangles" refType="w" refFor="ch" refForName="composite" fact="0"/>
            <dgm:constr type="w" for="ch" ptType="sibTrans" op="equ"/>
            <dgm:constr type="primFontSz" for="des" forName="L1TextContainer" op="equ"/>
            <dgm:constr type="primFontSz" for="des" forName="L2TextContainer" op="equ"/>
          </dgm:constrLst>
        </dgm:if>
        <dgm:else name="constrForRest">
          <dgm:constrLst>
            <dgm:constr type="primFontSz" for="des" forName="L1TextContainer" val="20"/>
            <dgm:constr type="primFontSz" for="des" forName="L2TextContainer" refType="primFontSz" refFor="des" refForName="L1TextContainer" op="equ" fact="0.85"/>
            <dgm:constr type="w" for="ch" forName="composite" refType="w"/>
            <dgm:constr type="h" for="ch" forName="composite" refType="h"/>
            <dgm:constr type="w" for="ch" forName="spaceBetweenRectangles" refType="w" refFor="ch" refForName="composite" fact="-0.5"/>
            <dgm:constr type="w" for="ch" ptType="sibTrans" op="equ"/>
            <dgm:constr type="primFontSz" for="des" forName="L1TextContainer" op="equ"/>
            <dgm:constr type="primFontSz" for="des" forName="L2TextContainer" op="equ"/>
          </dgm:constrLst>
        </dgm:else>
      </dgm:choose>
      <dgm:forEach name="nodesForEach" axis="ch" ptType="node">
        <dgm:layoutNode name="composite">
          <dgm:alg type="composite"/>
          <dgm:shape xmlns:r="http://schemas.openxmlformats.org/officeDocument/2006/relationships" r:blip="">
            <dgm:adjLst/>
          </dgm:shape>
          <dgm:choose name="CaseForPlacingNodesAboveAndBelowDivider">
            <dgm:if name="CaseForPlacingNodeAboveDivider" axis="self" ptType="node" func="posOdd" op="equ" val="1">
              <dgm:constrLst>
                <dgm:constr type="w" for="ch" forName="L1TextContainer" refType="w" fact="0.88"/>
                <dgm:constr type="l" for="ch" forName="L1TextContainer" refType="w" fact="0.06"/>
                <dgm:constr type="h" for="ch" forName="L1TextContainer" refType="h" fact="0.12"/>
                <dgm:constr type="t" for="ch" forName="L1TextContainer" refType="h" fact="0.31"/>
                <dgm:constr type="w" for="ch" forName="L2TextContainerWrapper" refType="w" fact="0.88"/>
                <dgm:constr type="l" for="ch" forName="L2TextContainerWrapper" refType="w" fact="0.06"/>
                <dgm:constr type="h" for="ch" forName="L2TextContainerWrapper" refType="h" fact="0.31"/>
                <dgm:constr type="b" for="ch" forName="L2TextContainerWrapper" refType="h" fact="0.31"/>
                <dgm:constr type="w" for="ch" forName="ConnectLine"/>
                <dgm:constr type="ctrX" for="ch" forName="ConnectLine" refType="w" fact="0.5"/>
                <dgm:constr type="h" for="ch" forName="ConnectLine" refType="h" fact="0.07"/>
                <dgm:constr type="t" for="ch" forName="ConnectLine" refType="h" fact="0.43"/>
                <dgm:constr type="w" for="ch" forName="ConnectorPoint" refType="h" fact="0.022"/>
                <dgm:constr type="h" for="ch" forName="ConnectorPoint" refType="h" fact="0.022"/>
                <dgm:constr type="ctrX" for="ch" forName="ConnectorPoint" refType="w" fact="0.5"/>
                <dgm:constr type="ctrY" for="ch" forName="ConnectorPoint" refType="h" fact="0.5"/>
                <dgm:constr type="w" for="ch" forName="EmptyPlaceHolder" refType="w"/>
                <dgm:constr type="h" for="ch" forName="EmptyPlaceHolder" refType="h" fact="0.5"/>
                <dgm:constr type="t" for="ch" forName="EmptyPlaceHolder" refType="h" fact="0.5"/>
              </dgm:constrLst>
            </dgm:if>
            <dgm:else name="CaseForPlacingNodeBelowDivider">
              <dgm:constrLst>
                <dgm:constr type="w" for="ch" forName="L1TextContainer" refType="w" fact="0.88"/>
                <dgm:constr type="l" for="ch" forName="L1TextContainer" refType="w" fact="0.06"/>
                <dgm:constr type="h" for="ch" forName="L1TextContainer" refType="h" fact="0.12"/>
                <dgm:constr type="t" for="ch" forName="L1TextContainer" refType="h" fact="0.57"/>
                <dgm:constr type="w" for="ch" forName="L2TextContainerWrapper" refType="w" fact="0.88"/>
                <dgm:constr type="l" for="ch" forName="L2TextContainerWrapper" refType="w" fact="0.06"/>
                <dgm:constr type="h" for="ch" forName="L2TextContainerWrapper" refType="h" fact="0.31"/>
                <dgm:constr type="t" for="ch" forName="L2TextContainerWrapper" refType="h" fact="0.69"/>
                <dgm:constr type="w" for="ch" forName="ConnectLine"/>
                <dgm:constr type="ctrX" for="ch" forName="ConnectLine" refType="w" fact="0.5"/>
                <dgm:constr type="h" for="ch" forName="ConnectLine" refType="h" fact="0.07"/>
                <dgm:constr type="t" for="ch" forName="ConnectLine" refType="h" fact="0.5"/>
                <dgm:constr type="w" for="ch" forName="ConnectorPoint" refType="h" fact="0.022"/>
                <dgm:constr type="h" for="ch" forName="ConnectorPoint" refType="h" fact="0.022"/>
                <dgm:constr type="ctrX" for="ch" forName="ConnectorPoint" refType="w" fact="0.5"/>
                <dgm:constr type="ctrY" for="ch" forName="ConnectorPoint" refType="h" fact="0.5"/>
                <dgm:constr type="w" for="ch" forName="EmptyPlaceHolder" refType="w"/>
                <dgm:constr type="h" for="ch" forName="EmptyPlaceHolder" refType="h" fact="0.5"/>
                <dgm:constr type="t" for="ch" forName="EmptyPlaceHolder" refType="h" fact="0"/>
              </dgm:constrLst>
            </dgm:else>
          </dgm:choose>
          <dgm:layoutNode name="L1TextContainer" styleLbl="alignNode1">
            <dgm:varLst>
              <dgm:chMax val="1"/>
              <dgm:chPref val="1"/>
              <dgm:bulletEnabled val="1"/>
            </dgm:varLst>
            <dgm:alg type="tx">
              <dgm:param type="txAnchorVert" val="mid"/>
              <dgm:param type="parTxLTRAlign" val="ctr"/>
              <dgm:param type="parTxRTLAlign" val="ctr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tMarg" refType="primFontSz" fact="0.4"/>
              <dgm:constr type="bMarg" refType="primFontSz" fact="0.4"/>
              <dgm:constr type="lMarg" refType="primFontSz" fact="0.4"/>
              <dgm:constr type="rMarg" refType="primFontSz" fact="0.4"/>
            </dgm:constrLst>
            <dgm:ruleLst>
              <dgm:rule type="primFontSz" val="14" fact="NaN" max="NaN"/>
            </dgm:ruleLst>
          </dgm:layoutNode>
          <dgm:layoutNode name="L2TextContainerWrapper">
            <dgm:varLst>
              <dgm:bulletEnabled val="1"/>
            </dgm:varLst>
            <dgm:alg type="composite"/>
            <dgm:choose name="L2TextContainerConstr">
              <dgm:if name="CaseForPlacingL2TextContaineAboveDivider" axis="self" ptType="node" func="posOdd" op="equ" val="1">
                <dgm:constrLst>
                  <dgm:constr type="h" for="ch" forName="L2TextContainer" refType="h" fact="0.39"/>
                  <dgm:constr type="b" for="ch" forName="L2TextContainer" refType="h"/>
                  <dgm:constr type="h" for="ch" forName="FlexibleEmptyPlaceHolder" refType="h" fact="0.61"/>
                </dgm:constrLst>
              </dgm:if>
              <dgm:else name="CaseForPlacingL2TextContaineBelowDivider">
                <dgm:constrLst>
                  <dgm:constr type="h" for="ch" forName="L2TextContainer" refType="h" fact="0.39"/>
                  <dgm:constr type="h" for="ch" forName="FlexibleEmptyPlaceHolder" refType="h" fact="0.61"/>
                  <dgm:constr type="b" for="ch" forName="FlexibleEmptyPlaceHolder" refType="h"/>
                </dgm:constrLst>
              </dgm:else>
            </dgm:choose>
            <dgm:layoutNode name="L2TextContainer" styleLbl="bgAccFollowNode1" moveWith="L1TextContainer">
              <dgm:choose name="L2TextContainerAlgo">
                <dgm:if name="L2TextContainerAlgoLTR" func="var" arg="dir" op="equ" val="norm">
                  <dgm:alg type="tx">
                    <dgm:param type="txAnchorVert" val="mid"/>
                    <dgm:param type="parTxRTLAlign" val="l"/>
                    <dgm:param type="parTxLTRAlign" val="l"/>
                    <dgm:param type="txAnchorVertCh" val="mid"/>
                    <dgm:param type="shpTxRTLAlignCh" val="l"/>
                    <dgm:param type="shpTxLTRAlignCh" val="l"/>
                  </dgm:alg>
                </dgm:if>
                <dgm:else name="L2TextContainerAlgoRTL">
                  <dgm:alg type="tx">
                    <dgm:param type="txAnchorVert" val="mid"/>
                    <dgm:param type="parTxRTLAlign" val="r"/>
                    <dgm:param type="parTxLTRAlign" val="r"/>
                    <dgm:param type="txAnchorVertCh" val="mid"/>
                    <dgm:param type="shpTxRTLAlignCh" val="r"/>
                    <dgm:param type="shpTxLTRAlignCh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tMarg" refType="primFontSz" fact="0.75"/>
                <dgm:constr type="bMarg" refType="primFontSz" fact="0.75"/>
                <dgm:constr type="lMarg" refType="primFontSz" fact="0.75"/>
                <dgm:constr type="rMarg" refType="primFontSz" fact="0.75"/>
              </dgm:constrLst>
              <dgm:ruleLst>
                <dgm:rule type="h" val="INF" fact="NaN" max="NaN"/>
                <dgm:rule type="primFontSz" val="12" fact="NaN" max="NaN"/>
                <dgm:rule type="secFontSz" val="10" fact="NaN" max="NaN"/>
              </dgm:ruleLst>
            </dgm:layoutNode>
            <dgm:layoutNode name="FlexibleEmptyPlaceHolder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</dgm:layoutNode>
          </dgm:layoutNode>
          <dgm:layoutNode name="ConnectLine" styleLbl="sibTrans1D1" moveWith="L1TextContainer">
            <dgm:alg type="sp"/>
            <dgm:shape xmlns:r="http://schemas.openxmlformats.org/officeDocument/2006/relationships" type="line" r:blip="">
              <dgm:adjLst/>
            </dgm:shape>
            <dgm:presOf/>
            <dgm:constrLst/>
          </dgm:layoutNode>
          <dgm:layoutNode name="ConnectorPoint" styleLbl="node1" moveWith="L1TextContainer">
            <dgm:alg type="sp"/>
            <dgm:shape xmlns:r="http://schemas.openxmlformats.org/officeDocument/2006/relationships" rot="45" type="rect" r:blip="" zOrderOff="10">
              <dgm:adjLst/>
              <dgm:extLst>
                <a:ext uri="{B698B0E9-8C71-41B9-8309-B3DCBF30829C}">
                  <dgm1612:spPr xmlns:dgm1612="http://schemas.microsoft.com/office/drawing/2016/12/diagram">
                    <a:ln w="6350"/>
                  </dgm1612:spPr>
                </a:ext>
              </dgm:extLst>
            </dgm:shape>
            <dgm:presOf/>
            <dgm:constrLst/>
          </dgm:layoutNode>
          <dgm:layoutNode name="EmptyPlaceHolder">
            <dgm:alg type="sp"/>
            <dgm:shape xmlns:r="http://schemas.openxmlformats.org/officeDocument/2006/relationships" r:blip="">
              <dgm:adjLst/>
            </dgm:shape>
            <dgm:presOf/>
            <dgm:constrLst/>
          </dgm:layoutNode>
        </dgm:layoutNode>
        <dgm:forEach name="Name28" axis="followSib" ptType="sibTrans" cnt="1">
          <dgm:layoutNode name="spaceBetweenRectangle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defRPr b="1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C1493-FBAB-4A06-AFAB-CB642BDAFD84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985FD-BB0B-4282-A993-1AF8A35B8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405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DC0559-D619-4E56-BF6F-3712370C215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238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7D3FC-0348-4914-B77D-7CBEFC5BDF9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09075" cy="6858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" name="直接连接符 7"/>
          <p:cNvPicPr/>
          <p:nvPr/>
        </p:nvPicPr>
        <p:blipFill>
          <a:blip r:embed="rId3"/>
          <a:stretch>
            <a:fillRect/>
          </a:stretch>
        </p:blipFill>
        <p:spPr>
          <a:xfrm>
            <a:off x="1751014" y="3505202"/>
            <a:ext cx="6683375" cy="42863"/>
          </a:xfrm>
          <a:prstGeom prst="rect">
            <a:avLst/>
          </a:prstGeom>
          <a:noFill/>
          <a:ln w="9525">
            <a:noFill/>
            <a:miter/>
          </a:ln>
        </p:spPr>
      </p:pic>
    </p:spTree>
    <p:extLst>
      <p:ext uri="{BB962C8B-B14F-4D97-AF65-F5344CB8AC3E}">
        <p14:creationId xmlns:p14="http://schemas.microsoft.com/office/powerpoint/2010/main" val="3481743619"/>
      </p:ext>
    </p:extLst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algn="l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73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algn="l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2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037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A009129-4622-491F-8145-E1A66A581A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597639"/>
      </p:ext>
    </p:extLst>
  </p:cSld>
  <p:clrMapOvr>
    <a:masterClrMapping/>
  </p:clrMapOvr>
  <p:transition spd="slow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5CE87D-949E-4808-9507-8B368864E7BD}" type="datetime1">
              <a:rPr lang="en-US" smtClean="0"/>
              <a:t>8/2/2022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074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ctrTitle"/>
          </p:nvPr>
        </p:nvSpPr>
        <p:spPr>
          <a:xfrm>
            <a:off x="2305100" y="1548069"/>
            <a:ext cx="6153000" cy="15463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r">
              <a:spcBef>
                <a:spcPts val="0"/>
              </a:spcBef>
              <a:buClr>
                <a:srgbClr val="1C4587"/>
              </a:buClr>
              <a:buSzPct val="100000"/>
              <a:defRPr sz="4800" b="0">
                <a:solidFill>
                  <a:srgbClr val="1C4587"/>
                </a:solidFill>
              </a:defRPr>
            </a:lvl1pPr>
            <a:lvl2pPr lvl="1" algn="r">
              <a:spcBef>
                <a:spcPts val="0"/>
              </a:spcBef>
              <a:buClr>
                <a:srgbClr val="1C4587"/>
              </a:buClr>
              <a:buSzPct val="100000"/>
              <a:defRPr sz="4800" b="0">
                <a:solidFill>
                  <a:srgbClr val="1C4587"/>
                </a:solidFill>
              </a:defRPr>
            </a:lvl2pPr>
            <a:lvl3pPr lvl="2" algn="r">
              <a:spcBef>
                <a:spcPts val="0"/>
              </a:spcBef>
              <a:buClr>
                <a:srgbClr val="1C4587"/>
              </a:buClr>
              <a:buSzPct val="100000"/>
              <a:defRPr sz="4800" b="0">
                <a:solidFill>
                  <a:srgbClr val="1C4587"/>
                </a:solidFill>
              </a:defRPr>
            </a:lvl3pPr>
            <a:lvl4pPr lvl="3" algn="r">
              <a:spcBef>
                <a:spcPts val="0"/>
              </a:spcBef>
              <a:buClr>
                <a:srgbClr val="1C4587"/>
              </a:buClr>
              <a:buSzPct val="100000"/>
              <a:defRPr sz="4800" b="0">
                <a:solidFill>
                  <a:srgbClr val="1C4587"/>
                </a:solidFill>
              </a:defRPr>
            </a:lvl4pPr>
            <a:lvl5pPr lvl="4" algn="r">
              <a:spcBef>
                <a:spcPts val="0"/>
              </a:spcBef>
              <a:buClr>
                <a:srgbClr val="1C4587"/>
              </a:buClr>
              <a:buSzPct val="100000"/>
              <a:defRPr sz="4800" b="0">
                <a:solidFill>
                  <a:srgbClr val="1C4587"/>
                </a:solidFill>
              </a:defRPr>
            </a:lvl5pPr>
            <a:lvl6pPr lvl="5" algn="r">
              <a:spcBef>
                <a:spcPts val="0"/>
              </a:spcBef>
              <a:buClr>
                <a:srgbClr val="1C4587"/>
              </a:buClr>
              <a:buSzPct val="100000"/>
              <a:defRPr sz="4800" b="0">
                <a:solidFill>
                  <a:srgbClr val="1C4587"/>
                </a:solidFill>
              </a:defRPr>
            </a:lvl6pPr>
            <a:lvl7pPr lvl="6" algn="r">
              <a:spcBef>
                <a:spcPts val="0"/>
              </a:spcBef>
              <a:buClr>
                <a:srgbClr val="1C4587"/>
              </a:buClr>
              <a:buSzPct val="100000"/>
              <a:defRPr sz="4800" b="0">
                <a:solidFill>
                  <a:srgbClr val="1C4587"/>
                </a:solidFill>
              </a:defRPr>
            </a:lvl7pPr>
            <a:lvl8pPr lvl="7" algn="r">
              <a:spcBef>
                <a:spcPts val="0"/>
              </a:spcBef>
              <a:buClr>
                <a:srgbClr val="1C4587"/>
              </a:buClr>
              <a:buSzPct val="100000"/>
              <a:defRPr sz="4800" b="0">
                <a:solidFill>
                  <a:srgbClr val="1C4587"/>
                </a:solidFill>
              </a:defRPr>
            </a:lvl8pPr>
            <a:lvl9pPr lvl="8" algn="r">
              <a:spcBef>
                <a:spcPts val="0"/>
              </a:spcBef>
              <a:buClr>
                <a:srgbClr val="1C4587"/>
              </a:buClr>
              <a:buSzPct val="100000"/>
              <a:defRPr sz="4800" b="0">
                <a:solidFill>
                  <a:srgbClr val="1C4587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723694" y="5626787"/>
            <a:ext cx="794875" cy="1314316"/>
          </a:xfrm>
          <a:custGeom>
            <a:avLst/>
            <a:gdLst/>
            <a:ahLst/>
            <a:cxnLst/>
            <a:rect l="0" t="0" r="0" b="0"/>
            <a:pathLst>
              <a:path w="15884" h="19698" extrusionOk="0">
                <a:moveTo>
                  <a:pt x="9355" y="4108"/>
                </a:moveTo>
                <a:lnTo>
                  <a:pt x="9465" y="4145"/>
                </a:lnTo>
                <a:lnTo>
                  <a:pt x="9538" y="4182"/>
                </a:lnTo>
                <a:lnTo>
                  <a:pt x="9648" y="4328"/>
                </a:lnTo>
                <a:lnTo>
                  <a:pt x="9721" y="4549"/>
                </a:lnTo>
                <a:lnTo>
                  <a:pt x="9721" y="4769"/>
                </a:lnTo>
                <a:lnTo>
                  <a:pt x="9721" y="4842"/>
                </a:lnTo>
                <a:lnTo>
                  <a:pt x="9685" y="4879"/>
                </a:lnTo>
                <a:lnTo>
                  <a:pt x="9575" y="4952"/>
                </a:lnTo>
                <a:lnTo>
                  <a:pt x="9391" y="4952"/>
                </a:lnTo>
                <a:lnTo>
                  <a:pt x="9355" y="4915"/>
                </a:lnTo>
                <a:lnTo>
                  <a:pt x="9281" y="4842"/>
                </a:lnTo>
                <a:lnTo>
                  <a:pt x="9208" y="4695"/>
                </a:lnTo>
                <a:lnTo>
                  <a:pt x="9171" y="4549"/>
                </a:lnTo>
                <a:lnTo>
                  <a:pt x="9171" y="4438"/>
                </a:lnTo>
                <a:lnTo>
                  <a:pt x="9171" y="4328"/>
                </a:lnTo>
                <a:lnTo>
                  <a:pt x="9245" y="4108"/>
                </a:lnTo>
                <a:close/>
                <a:moveTo>
                  <a:pt x="9355" y="3705"/>
                </a:moveTo>
                <a:lnTo>
                  <a:pt x="9245" y="3742"/>
                </a:lnTo>
                <a:lnTo>
                  <a:pt x="9135" y="3778"/>
                </a:lnTo>
                <a:lnTo>
                  <a:pt x="9025" y="3852"/>
                </a:lnTo>
                <a:lnTo>
                  <a:pt x="8988" y="3925"/>
                </a:lnTo>
                <a:lnTo>
                  <a:pt x="8914" y="3998"/>
                </a:lnTo>
                <a:lnTo>
                  <a:pt x="8841" y="4218"/>
                </a:lnTo>
                <a:lnTo>
                  <a:pt x="8804" y="4475"/>
                </a:lnTo>
                <a:lnTo>
                  <a:pt x="8804" y="4659"/>
                </a:lnTo>
                <a:lnTo>
                  <a:pt x="8841" y="4805"/>
                </a:lnTo>
                <a:lnTo>
                  <a:pt x="8878" y="4952"/>
                </a:lnTo>
                <a:lnTo>
                  <a:pt x="8988" y="5099"/>
                </a:lnTo>
                <a:lnTo>
                  <a:pt x="9098" y="5209"/>
                </a:lnTo>
                <a:lnTo>
                  <a:pt x="9245" y="5282"/>
                </a:lnTo>
                <a:lnTo>
                  <a:pt x="9391" y="5355"/>
                </a:lnTo>
                <a:lnTo>
                  <a:pt x="9538" y="5355"/>
                </a:lnTo>
                <a:lnTo>
                  <a:pt x="9721" y="5319"/>
                </a:lnTo>
                <a:lnTo>
                  <a:pt x="9868" y="5245"/>
                </a:lnTo>
                <a:lnTo>
                  <a:pt x="10015" y="5135"/>
                </a:lnTo>
                <a:lnTo>
                  <a:pt x="10088" y="4989"/>
                </a:lnTo>
                <a:lnTo>
                  <a:pt x="10125" y="4805"/>
                </a:lnTo>
                <a:lnTo>
                  <a:pt x="10125" y="4659"/>
                </a:lnTo>
                <a:lnTo>
                  <a:pt x="10088" y="4475"/>
                </a:lnTo>
                <a:lnTo>
                  <a:pt x="10052" y="4292"/>
                </a:lnTo>
                <a:lnTo>
                  <a:pt x="9978" y="4145"/>
                </a:lnTo>
                <a:lnTo>
                  <a:pt x="9905" y="3998"/>
                </a:lnTo>
                <a:lnTo>
                  <a:pt x="9795" y="3888"/>
                </a:lnTo>
                <a:lnTo>
                  <a:pt x="9648" y="3778"/>
                </a:lnTo>
                <a:lnTo>
                  <a:pt x="9501" y="3742"/>
                </a:lnTo>
                <a:lnTo>
                  <a:pt x="9355" y="3705"/>
                </a:lnTo>
                <a:close/>
                <a:moveTo>
                  <a:pt x="11262" y="6676"/>
                </a:moveTo>
                <a:lnTo>
                  <a:pt x="11262" y="6786"/>
                </a:lnTo>
                <a:lnTo>
                  <a:pt x="11225" y="6859"/>
                </a:lnTo>
                <a:lnTo>
                  <a:pt x="11152" y="6933"/>
                </a:lnTo>
                <a:lnTo>
                  <a:pt x="11042" y="7006"/>
                </a:lnTo>
                <a:lnTo>
                  <a:pt x="10785" y="7116"/>
                </a:lnTo>
                <a:lnTo>
                  <a:pt x="10602" y="7190"/>
                </a:lnTo>
                <a:lnTo>
                  <a:pt x="9795" y="7556"/>
                </a:lnTo>
                <a:lnTo>
                  <a:pt x="9721" y="7263"/>
                </a:lnTo>
                <a:lnTo>
                  <a:pt x="10639" y="6823"/>
                </a:lnTo>
                <a:lnTo>
                  <a:pt x="11079" y="6676"/>
                </a:lnTo>
                <a:close/>
                <a:moveTo>
                  <a:pt x="11115" y="6273"/>
                </a:moveTo>
                <a:lnTo>
                  <a:pt x="10859" y="6346"/>
                </a:lnTo>
                <a:lnTo>
                  <a:pt x="10052" y="6639"/>
                </a:lnTo>
                <a:lnTo>
                  <a:pt x="9648" y="6823"/>
                </a:lnTo>
                <a:lnTo>
                  <a:pt x="9281" y="7006"/>
                </a:lnTo>
                <a:lnTo>
                  <a:pt x="9208" y="7080"/>
                </a:lnTo>
                <a:lnTo>
                  <a:pt x="9208" y="7116"/>
                </a:lnTo>
                <a:lnTo>
                  <a:pt x="9208" y="7190"/>
                </a:lnTo>
                <a:lnTo>
                  <a:pt x="9208" y="7263"/>
                </a:lnTo>
                <a:lnTo>
                  <a:pt x="9318" y="7336"/>
                </a:lnTo>
                <a:lnTo>
                  <a:pt x="9465" y="7336"/>
                </a:lnTo>
                <a:lnTo>
                  <a:pt x="9465" y="7593"/>
                </a:lnTo>
                <a:lnTo>
                  <a:pt x="9538" y="7813"/>
                </a:lnTo>
                <a:lnTo>
                  <a:pt x="9575" y="7887"/>
                </a:lnTo>
                <a:lnTo>
                  <a:pt x="9648" y="7923"/>
                </a:lnTo>
                <a:lnTo>
                  <a:pt x="9758" y="7923"/>
                </a:lnTo>
                <a:lnTo>
                  <a:pt x="10492" y="7630"/>
                </a:lnTo>
                <a:lnTo>
                  <a:pt x="10859" y="7483"/>
                </a:lnTo>
                <a:lnTo>
                  <a:pt x="11225" y="7336"/>
                </a:lnTo>
                <a:lnTo>
                  <a:pt x="11409" y="7190"/>
                </a:lnTo>
                <a:lnTo>
                  <a:pt x="11556" y="7006"/>
                </a:lnTo>
                <a:lnTo>
                  <a:pt x="11629" y="6896"/>
                </a:lnTo>
                <a:lnTo>
                  <a:pt x="11629" y="6786"/>
                </a:lnTo>
                <a:lnTo>
                  <a:pt x="11629" y="6676"/>
                </a:lnTo>
                <a:lnTo>
                  <a:pt x="11592" y="6566"/>
                </a:lnTo>
                <a:lnTo>
                  <a:pt x="11556" y="6419"/>
                </a:lnTo>
                <a:lnTo>
                  <a:pt x="11482" y="6346"/>
                </a:lnTo>
                <a:lnTo>
                  <a:pt x="11372" y="6273"/>
                </a:lnTo>
                <a:close/>
                <a:moveTo>
                  <a:pt x="10198" y="2861"/>
                </a:moveTo>
                <a:lnTo>
                  <a:pt x="10235" y="3228"/>
                </a:lnTo>
                <a:lnTo>
                  <a:pt x="10345" y="3595"/>
                </a:lnTo>
                <a:lnTo>
                  <a:pt x="10565" y="4292"/>
                </a:lnTo>
                <a:lnTo>
                  <a:pt x="10822" y="5062"/>
                </a:lnTo>
                <a:lnTo>
                  <a:pt x="10895" y="5282"/>
                </a:lnTo>
                <a:lnTo>
                  <a:pt x="9025" y="6052"/>
                </a:lnTo>
                <a:lnTo>
                  <a:pt x="7154" y="6786"/>
                </a:lnTo>
                <a:lnTo>
                  <a:pt x="5173" y="7593"/>
                </a:lnTo>
                <a:lnTo>
                  <a:pt x="4146" y="7997"/>
                </a:lnTo>
                <a:lnTo>
                  <a:pt x="3816" y="8143"/>
                </a:lnTo>
                <a:lnTo>
                  <a:pt x="3486" y="8290"/>
                </a:lnTo>
                <a:lnTo>
                  <a:pt x="3266" y="7887"/>
                </a:lnTo>
                <a:lnTo>
                  <a:pt x="3045" y="7446"/>
                </a:lnTo>
                <a:lnTo>
                  <a:pt x="2679" y="6566"/>
                </a:lnTo>
                <a:lnTo>
                  <a:pt x="2532" y="6162"/>
                </a:lnTo>
                <a:lnTo>
                  <a:pt x="2385" y="5869"/>
                </a:lnTo>
                <a:lnTo>
                  <a:pt x="2238" y="5612"/>
                </a:lnTo>
                <a:lnTo>
                  <a:pt x="2715" y="5539"/>
                </a:lnTo>
                <a:lnTo>
                  <a:pt x="3192" y="5429"/>
                </a:lnTo>
                <a:lnTo>
                  <a:pt x="3669" y="5282"/>
                </a:lnTo>
                <a:lnTo>
                  <a:pt x="4146" y="5099"/>
                </a:lnTo>
                <a:lnTo>
                  <a:pt x="5210" y="4659"/>
                </a:lnTo>
                <a:lnTo>
                  <a:pt x="6273" y="4218"/>
                </a:lnTo>
                <a:lnTo>
                  <a:pt x="6824" y="4035"/>
                </a:lnTo>
                <a:lnTo>
                  <a:pt x="7374" y="3852"/>
                </a:lnTo>
                <a:lnTo>
                  <a:pt x="8474" y="3558"/>
                </a:lnTo>
                <a:lnTo>
                  <a:pt x="9025" y="3411"/>
                </a:lnTo>
                <a:lnTo>
                  <a:pt x="9538" y="3191"/>
                </a:lnTo>
                <a:lnTo>
                  <a:pt x="9868" y="3081"/>
                </a:lnTo>
                <a:lnTo>
                  <a:pt x="10015" y="2971"/>
                </a:lnTo>
                <a:lnTo>
                  <a:pt x="10198" y="2861"/>
                </a:lnTo>
                <a:close/>
                <a:moveTo>
                  <a:pt x="8658" y="7740"/>
                </a:moveTo>
                <a:lnTo>
                  <a:pt x="8694" y="7923"/>
                </a:lnTo>
                <a:lnTo>
                  <a:pt x="8071" y="8253"/>
                </a:lnTo>
                <a:lnTo>
                  <a:pt x="7704" y="8437"/>
                </a:lnTo>
                <a:lnTo>
                  <a:pt x="7594" y="8437"/>
                </a:lnTo>
                <a:lnTo>
                  <a:pt x="7557" y="8363"/>
                </a:lnTo>
                <a:lnTo>
                  <a:pt x="7557" y="8180"/>
                </a:lnTo>
                <a:lnTo>
                  <a:pt x="8658" y="7740"/>
                </a:lnTo>
                <a:close/>
                <a:moveTo>
                  <a:pt x="10198" y="2384"/>
                </a:moveTo>
                <a:lnTo>
                  <a:pt x="9978" y="2458"/>
                </a:lnTo>
                <a:lnTo>
                  <a:pt x="9795" y="2568"/>
                </a:lnTo>
                <a:lnTo>
                  <a:pt x="9391" y="2788"/>
                </a:lnTo>
                <a:lnTo>
                  <a:pt x="8841" y="2971"/>
                </a:lnTo>
                <a:lnTo>
                  <a:pt x="8328" y="3155"/>
                </a:lnTo>
                <a:lnTo>
                  <a:pt x="7264" y="3411"/>
                </a:lnTo>
                <a:lnTo>
                  <a:pt x="6750" y="3558"/>
                </a:lnTo>
                <a:lnTo>
                  <a:pt x="6237" y="3742"/>
                </a:lnTo>
                <a:lnTo>
                  <a:pt x="5210" y="4145"/>
                </a:lnTo>
                <a:lnTo>
                  <a:pt x="4219" y="4585"/>
                </a:lnTo>
                <a:lnTo>
                  <a:pt x="3669" y="4805"/>
                </a:lnTo>
                <a:lnTo>
                  <a:pt x="3119" y="4989"/>
                </a:lnTo>
                <a:lnTo>
                  <a:pt x="2018" y="5319"/>
                </a:lnTo>
                <a:lnTo>
                  <a:pt x="1945" y="5355"/>
                </a:lnTo>
                <a:lnTo>
                  <a:pt x="1908" y="5392"/>
                </a:lnTo>
                <a:lnTo>
                  <a:pt x="1908" y="5466"/>
                </a:lnTo>
                <a:lnTo>
                  <a:pt x="1945" y="5539"/>
                </a:lnTo>
                <a:lnTo>
                  <a:pt x="1982" y="5576"/>
                </a:lnTo>
                <a:lnTo>
                  <a:pt x="1945" y="5686"/>
                </a:lnTo>
                <a:lnTo>
                  <a:pt x="1945" y="5759"/>
                </a:lnTo>
                <a:lnTo>
                  <a:pt x="2018" y="5979"/>
                </a:lnTo>
                <a:lnTo>
                  <a:pt x="2165" y="6456"/>
                </a:lnTo>
                <a:lnTo>
                  <a:pt x="2385" y="6933"/>
                </a:lnTo>
                <a:lnTo>
                  <a:pt x="2752" y="7850"/>
                </a:lnTo>
                <a:lnTo>
                  <a:pt x="2972" y="8290"/>
                </a:lnTo>
                <a:lnTo>
                  <a:pt x="3192" y="8694"/>
                </a:lnTo>
                <a:lnTo>
                  <a:pt x="3266" y="8767"/>
                </a:lnTo>
                <a:lnTo>
                  <a:pt x="3302" y="8804"/>
                </a:lnTo>
                <a:lnTo>
                  <a:pt x="3412" y="8804"/>
                </a:lnTo>
                <a:lnTo>
                  <a:pt x="3522" y="8730"/>
                </a:lnTo>
                <a:lnTo>
                  <a:pt x="3596" y="8620"/>
                </a:lnTo>
                <a:lnTo>
                  <a:pt x="3999" y="8510"/>
                </a:lnTo>
                <a:lnTo>
                  <a:pt x="4403" y="8363"/>
                </a:lnTo>
                <a:lnTo>
                  <a:pt x="5173" y="8033"/>
                </a:lnTo>
                <a:lnTo>
                  <a:pt x="7300" y="7190"/>
                </a:lnTo>
                <a:lnTo>
                  <a:pt x="9281" y="6419"/>
                </a:lnTo>
                <a:lnTo>
                  <a:pt x="10235" y="6052"/>
                </a:lnTo>
                <a:lnTo>
                  <a:pt x="10712" y="5832"/>
                </a:lnTo>
                <a:lnTo>
                  <a:pt x="11152" y="5612"/>
                </a:lnTo>
                <a:lnTo>
                  <a:pt x="11262" y="5612"/>
                </a:lnTo>
                <a:lnTo>
                  <a:pt x="11335" y="5539"/>
                </a:lnTo>
                <a:lnTo>
                  <a:pt x="11372" y="5392"/>
                </a:lnTo>
                <a:lnTo>
                  <a:pt x="11372" y="5282"/>
                </a:lnTo>
                <a:lnTo>
                  <a:pt x="11299" y="5025"/>
                </a:lnTo>
                <a:lnTo>
                  <a:pt x="11042" y="4255"/>
                </a:lnTo>
                <a:lnTo>
                  <a:pt x="10785" y="3485"/>
                </a:lnTo>
                <a:lnTo>
                  <a:pt x="10639" y="3118"/>
                </a:lnTo>
                <a:lnTo>
                  <a:pt x="10455" y="2751"/>
                </a:lnTo>
                <a:lnTo>
                  <a:pt x="10418" y="2714"/>
                </a:lnTo>
                <a:lnTo>
                  <a:pt x="10345" y="2678"/>
                </a:lnTo>
                <a:lnTo>
                  <a:pt x="10382" y="2568"/>
                </a:lnTo>
                <a:lnTo>
                  <a:pt x="10382" y="2494"/>
                </a:lnTo>
                <a:lnTo>
                  <a:pt x="10308" y="2421"/>
                </a:lnTo>
                <a:lnTo>
                  <a:pt x="10198" y="2384"/>
                </a:lnTo>
                <a:close/>
                <a:moveTo>
                  <a:pt x="8694" y="7263"/>
                </a:moveTo>
                <a:lnTo>
                  <a:pt x="7337" y="7813"/>
                </a:lnTo>
                <a:lnTo>
                  <a:pt x="7264" y="7850"/>
                </a:lnTo>
                <a:lnTo>
                  <a:pt x="7227" y="7923"/>
                </a:lnTo>
                <a:lnTo>
                  <a:pt x="7190" y="7997"/>
                </a:lnTo>
                <a:lnTo>
                  <a:pt x="7227" y="8070"/>
                </a:lnTo>
                <a:lnTo>
                  <a:pt x="7190" y="8143"/>
                </a:lnTo>
                <a:lnTo>
                  <a:pt x="7154" y="8363"/>
                </a:lnTo>
                <a:lnTo>
                  <a:pt x="7190" y="8620"/>
                </a:lnTo>
                <a:lnTo>
                  <a:pt x="7227" y="8730"/>
                </a:lnTo>
                <a:lnTo>
                  <a:pt x="7300" y="8840"/>
                </a:lnTo>
                <a:lnTo>
                  <a:pt x="7411" y="8877"/>
                </a:lnTo>
                <a:lnTo>
                  <a:pt x="7557" y="8877"/>
                </a:lnTo>
                <a:lnTo>
                  <a:pt x="7704" y="8840"/>
                </a:lnTo>
                <a:lnTo>
                  <a:pt x="7887" y="8804"/>
                </a:lnTo>
                <a:lnTo>
                  <a:pt x="8218" y="8620"/>
                </a:lnTo>
                <a:lnTo>
                  <a:pt x="9061" y="8217"/>
                </a:lnTo>
                <a:lnTo>
                  <a:pt x="9098" y="8180"/>
                </a:lnTo>
                <a:lnTo>
                  <a:pt x="9171" y="8107"/>
                </a:lnTo>
                <a:lnTo>
                  <a:pt x="9171" y="8033"/>
                </a:lnTo>
                <a:lnTo>
                  <a:pt x="9171" y="7960"/>
                </a:lnTo>
                <a:lnTo>
                  <a:pt x="8951" y="7410"/>
                </a:lnTo>
                <a:lnTo>
                  <a:pt x="8914" y="7336"/>
                </a:lnTo>
                <a:lnTo>
                  <a:pt x="8841" y="7300"/>
                </a:lnTo>
                <a:lnTo>
                  <a:pt x="8768" y="7263"/>
                </a:lnTo>
                <a:close/>
                <a:moveTo>
                  <a:pt x="11702" y="8327"/>
                </a:moveTo>
                <a:lnTo>
                  <a:pt x="11886" y="8694"/>
                </a:lnTo>
                <a:lnTo>
                  <a:pt x="12106" y="9060"/>
                </a:lnTo>
                <a:lnTo>
                  <a:pt x="11702" y="9244"/>
                </a:lnTo>
                <a:lnTo>
                  <a:pt x="11335" y="9390"/>
                </a:lnTo>
                <a:lnTo>
                  <a:pt x="10932" y="9500"/>
                </a:lnTo>
                <a:lnTo>
                  <a:pt x="10528" y="9611"/>
                </a:lnTo>
                <a:lnTo>
                  <a:pt x="10382" y="9244"/>
                </a:lnTo>
                <a:lnTo>
                  <a:pt x="10198" y="8877"/>
                </a:lnTo>
                <a:lnTo>
                  <a:pt x="10162" y="8840"/>
                </a:lnTo>
                <a:lnTo>
                  <a:pt x="10565" y="8730"/>
                </a:lnTo>
                <a:lnTo>
                  <a:pt x="10932" y="8620"/>
                </a:lnTo>
                <a:lnTo>
                  <a:pt x="11702" y="8327"/>
                </a:lnTo>
                <a:close/>
                <a:moveTo>
                  <a:pt x="11776" y="7887"/>
                </a:moveTo>
                <a:lnTo>
                  <a:pt x="11299" y="8070"/>
                </a:lnTo>
                <a:lnTo>
                  <a:pt x="10822" y="8217"/>
                </a:lnTo>
                <a:lnTo>
                  <a:pt x="9868" y="8510"/>
                </a:lnTo>
                <a:lnTo>
                  <a:pt x="9832" y="8510"/>
                </a:lnTo>
                <a:lnTo>
                  <a:pt x="9795" y="8583"/>
                </a:lnTo>
                <a:lnTo>
                  <a:pt x="9758" y="8694"/>
                </a:lnTo>
                <a:lnTo>
                  <a:pt x="9832" y="8804"/>
                </a:lnTo>
                <a:lnTo>
                  <a:pt x="9868" y="8840"/>
                </a:lnTo>
                <a:lnTo>
                  <a:pt x="9942" y="8877"/>
                </a:lnTo>
                <a:lnTo>
                  <a:pt x="9905" y="8950"/>
                </a:lnTo>
                <a:lnTo>
                  <a:pt x="9905" y="9024"/>
                </a:lnTo>
                <a:lnTo>
                  <a:pt x="10088" y="9427"/>
                </a:lnTo>
                <a:lnTo>
                  <a:pt x="10198" y="9867"/>
                </a:lnTo>
                <a:lnTo>
                  <a:pt x="10235" y="9941"/>
                </a:lnTo>
                <a:lnTo>
                  <a:pt x="10272" y="9977"/>
                </a:lnTo>
                <a:lnTo>
                  <a:pt x="10308" y="10014"/>
                </a:lnTo>
                <a:lnTo>
                  <a:pt x="10382" y="10051"/>
                </a:lnTo>
                <a:lnTo>
                  <a:pt x="10932" y="9904"/>
                </a:lnTo>
                <a:lnTo>
                  <a:pt x="11446" y="9757"/>
                </a:lnTo>
                <a:lnTo>
                  <a:pt x="11959" y="9574"/>
                </a:lnTo>
                <a:lnTo>
                  <a:pt x="12436" y="9317"/>
                </a:lnTo>
                <a:lnTo>
                  <a:pt x="12509" y="9280"/>
                </a:lnTo>
                <a:lnTo>
                  <a:pt x="12583" y="9207"/>
                </a:lnTo>
                <a:lnTo>
                  <a:pt x="12583" y="9097"/>
                </a:lnTo>
                <a:lnTo>
                  <a:pt x="12546" y="9024"/>
                </a:lnTo>
                <a:lnTo>
                  <a:pt x="12253" y="8547"/>
                </a:lnTo>
                <a:lnTo>
                  <a:pt x="11996" y="7997"/>
                </a:lnTo>
                <a:lnTo>
                  <a:pt x="11959" y="7923"/>
                </a:lnTo>
                <a:lnTo>
                  <a:pt x="11922" y="7887"/>
                </a:lnTo>
                <a:close/>
                <a:moveTo>
                  <a:pt x="8914" y="9354"/>
                </a:moveTo>
                <a:lnTo>
                  <a:pt x="9061" y="9757"/>
                </a:lnTo>
                <a:lnTo>
                  <a:pt x="9281" y="10161"/>
                </a:lnTo>
                <a:lnTo>
                  <a:pt x="8658" y="10491"/>
                </a:lnTo>
                <a:lnTo>
                  <a:pt x="7961" y="10784"/>
                </a:lnTo>
                <a:lnTo>
                  <a:pt x="7814" y="10858"/>
                </a:lnTo>
                <a:lnTo>
                  <a:pt x="7741" y="10858"/>
                </a:lnTo>
                <a:lnTo>
                  <a:pt x="7704" y="10821"/>
                </a:lnTo>
                <a:lnTo>
                  <a:pt x="7631" y="10674"/>
                </a:lnTo>
                <a:lnTo>
                  <a:pt x="7594" y="10491"/>
                </a:lnTo>
                <a:lnTo>
                  <a:pt x="7521" y="10161"/>
                </a:lnTo>
                <a:lnTo>
                  <a:pt x="7374" y="9867"/>
                </a:lnTo>
                <a:lnTo>
                  <a:pt x="8914" y="9354"/>
                </a:lnTo>
                <a:close/>
                <a:moveTo>
                  <a:pt x="8951" y="8950"/>
                </a:moveTo>
                <a:lnTo>
                  <a:pt x="7154" y="9537"/>
                </a:lnTo>
                <a:lnTo>
                  <a:pt x="7117" y="9574"/>
                </a:lnTo>
                <a:lnTo>
                  <a:pt x="7080" y="9611"/>
                </a:lnTo>
                <a:lnTo>
                  <a:pt x="7044" y="9721"/>
                </a:lnTo>
                <a:lnTo>
                  <a:pt x="7080" y="9831"/>
                </a:lnTo>
                <a:lnTo>
                  <a:pt x="7190" y="9904"/>
                </a:lnTo>
                <a:lnTo>
                  <a:pt x="7190" y="10124"/>
                </a:lnTo>
                <a:lnTo>
                  <a:pt x="7227" y="10381"/>
                </a:lnTo>
                <a:lnTo>
                  <a:pt x="7374" y="10858"/>
                </a:lnTo>
                <a:lnTo>
                  <a:pt x="7411" y="11004"/>
                </a:lnTo>
                <a:lnTo>
                  <a:pt x="7521" y="11114"/>
                </a:lnTo>
                <a:lnTo>
                  <a:pt x="7631" y="11188"/>
                </a:lnTo>
                <a:lnTo>
                  <a:pt x="7777" y="11225"/>
                </a:lnTo>
                <a:lnTo>
                  <a:pt x="8034" y="11151"/>
                </a:lnTo>
                <a:lnTo>
                  <a:pt x="8291" y="11078"/>
                </a:lnTo>
                <a:lnTo>
                  <a:pt x="8768" y="10858"/>
                </a:lnTo>
                <a:lnTo>
                  <a:pt x="9245" y="10601"/>
                </a:lnTo>
                <a:lnTo>
                  <a:pt x="9685" y="10344"/>
                </a:lnTo>
                <a:lnTo>
                  <a:pt x="9721" y="10271"/>
                </a:lnTo>
                <a:lnTo>
                  <a:pt x="9758" y="10197"/>
                </a:lnTo>
                <a:lnTo>
                  <a:pt x="9758" y="10161"/>
                </a:lnTo>
                <a:lnTo>
                  <a:pt x="9721" y="10087"/>
                </a:lnTo>
                <a:lnTo>
                  <a:pt x="9538" y="9867"/>
                </a:lnTo>
                <a:lnTo>
                  <a:pt x="9391" y="9611"/>
                </a:lnTo>
                <a:lnTo>
                  <a:pt x="9281" y="9354"/>
                </a:lnTo>
                <a:lnTo>
                  <a:pt x="9208" y="9060"/>
                </a:lnTo>
                <a:lnTo>
                  <a:pt x="9171" y="8987"/>
                </a:lnTo>
                <a:lnTo>
                  <a:pt x="9098" y="8950"/>
                </a:lnTo>
                <a:close/>
                <a:moveTo>
                  <a:pt x="12473" y="10344"/>
                </a:moveTo>
                <a:lnTo>
                  <a:pt x="12619" y="10711"/>
                </a:lnTo>
                <a:lnTo>
                  <a:pt x="11959" y="11078"/>
                </a:lnTo>
                <a:lnTo>
                  <a:pt x="11299" y="11445"/>
                </a:lnTo>
                <a:lnTo>
                  <a:pt x="11152" y="10894"/>
                </a:lnTo>
                <a:lnTo>
                  <a:pt x="11189" y="10858"/>
                </a:lnTo>
                <a:lnTo>
                  <a:pt x="11189" y="10784"/>
                </a:lnTo>
                <a:lnTo>
                  <a:pt x="11482" y="10674"/>
                </a:lnTo>
                <a:lnTo>
                  <a:pt x="11776" y="10601"/>
                </a:lnTo>
                <a:lnTo>
                  <a:pt x="12473" y="10344"/>
                </a:lnTo>
                <a:close/>
                <a:moveTo>
                  <a:pt x="6273" y="10418"/>
                </a:moveTo>
                <a:lnTo>
                  <a:pt x="6347" y="10454"/>
                </a:lnTo>
                <a:lnTo>
                  <a:pt x="6420" y="10564"/>
                </a:lnTo>
                <a:lnTo>
                  <a:pt x="6567" y="10894"/>
                </a:lnTo>
                <a:lnTo>
                  <a:pt x="5797" y="11261"/>
                </a:lnTo>
                <a:lnTo>
                  <a:pt x="5100" y="11738"/>
                </a:lnTo>
                <a:lnTo>
                  <a:pt x="4953" y="11298"/>
                </a:lnTo>
                <a:lnTo>
                  <a:pt x="4843" y="11078"/>
                </a:lnTo>
                <a:lnTo>
                  <a:pt x="4733" y="10894"/>
                </a:lnTo>
                <a:lnTo>
                  <a:pt x="5613" y="10601"/>
                </a:lnTo>
                <a:lnTo>
                  <a:pt x="5943" y="10491"/>
                </a:lnTo>
                <a:lnTo>
                  <a:pt x="6237" y="10418"/>
                </a:lnTo>
                <a:close/>
                <a:moveTo>
                  <a:pt x="12583" y="9867"/>
                </a:moveTo>
                <a:lnTo>
                  <a:pt x="12509" y="9904"/>
                </a:lnTo>
                <a:lnTo>
                  <a:pt x="11519" y="10271"/>
                </a:lnTo>
                <a:lnTo>
                  <a:pt x="11115" y="10381"/>
                </a:lnTo>
                <a:lnTo>
                  <a:pt x="10932" y="10491"/>
                </a:lnTo>
                <a:lnTo>
                  <a:pt x="10859" y="10564"/>
                </a:lnTo>
                <a:lnTo>
                  <a:pt x="10785" y="10638"/>
                </a:lnTo>
                <a:lnTo>
                  <a:pt x="10785" y="10748"/>
                </a:lnTo>
                <a:lnTo>
                  <a:pt x="10822" y="10821"/>
                </a:lnTo>
                <a:lnTo>
                  <a:pt x="10859" y="10858"/>
                </a:lnTo>
                <a:lnTo>
                  <a:pt x="10859" y="10894"/>
                </a:lnTo>
                <a:lnTo>
                  <a:pt x="10895" y="11335"/>
                </a:lnTo>
                <a:lnTo>
                  <a:pt x="11005" y="11738"/>
                </a:lnTo>
                <a:lnTo>
                  <a:pt x="11005" y="11848"/>
                </a:lnTo>
                <a:lnTo>
                  <a:pt x="11079" y="11885"/>
                </a:lnTo>
                <a:lnTo>
                  <a:pt x="11152" y="11921"/>
                </a:lnTo>
                <a:lnTo>
                  <a:pt x="11225" y="11921"/>
                </a:lnTo>
                <a:lnTo>
                  <a:pt x="12142" y="11445"/>
                </a:lnTo>
                <a:lnTo>
                  <a:pt x="12986" y="10931"/>
                </a:lnTo>
                <a:lnTo>
                  <a:pt x="13060" y="10858"/>
                </a:lnTo>
                <a:lnTo>
                  <a:pt x="13096" y="10784"/>
                </a:lnTo>
                <a:lnTo>
                  <a:pt x="13096" y="10711"/>
                </a:lnTo>
                <a:lnTo>
                  <a:pt x="13060" y="10638"/>
                </a:lnTo>
                <a:lnTo>
                  <a:pt x="12876" y="10344"/>
                </a:lnTo>
                <a:lnTo>
                  <a:pt x="12766" y="10014"/>
                </a:lnTo>
                <a:lnTo>
                  <a:pt x="12729" y="9941"/>
                </a:lnTo>
                <a:lnTo>
                  <a:pt x="12656" y="9904"/>
                </a:lnTo>
                <a:lnTo>
                  <a:pt x="12583" y="9867"/>
                </a:lnTo>
                <a:close/>
                <a:moveTo>
                  <a:pt x="6200" y="9977"/>
                </a:moveTo>
                <a:lnTo>
                  <a:pt x="5980" y="10014"/>
                </a:lnTo>
                <a:lnTo>
                  <a:pt x="5760" y="10087"/>
                </a:lnTo>
                <a:lnTo>
                  <a:pt x="5356" y="10234"/>
                </a:lnTo>
                <a:lnTo>
                  <a:pt x="4843" y="10381"/>
                </a:lnTo>
                <a:lnTo>
                  <a:pt x="4329" y="10564"/>
                </a:lnTo>
                <a:lnTo>
                  <a:pt x="4293" y="10601"/>
                </a:lnTo>
                <a:lnTo>
                  <a:pt x="4256" y="10638"/>
                </a:lnTo>
                <a:lnTo>
                  <a:pt x="4219" y="10784"/>
                </a:lnTo>
                <a:lnTo>
                  <a:pt x="4256" y="10894"/>
                </a:lnTo>
                <a:lnTo>
                  <a:pt x="4293" y="10931"/>
                </a:lnTo>
                <a:lnTo>
                  <a:pt x="4366" y="10968"/>
                </a:lnTo>
                <a:lnTo>
                  <a:pt x="4513" y="11298"/>
                </a:lnTo>
                <a:lnTo>
                  <a:pt x="4659" y="11701"/>
                </a:lnTo>
                <a:lnTo>
                  <a:pt x="4769" y="12142"/>
                </a:lnTo>
                <a:lnTo>
                  <a:pt x="4843" y="12215"/>
                </a:lnTo>
                <a:lnTo>
                  <a:pt x="4916" y="12252"/>
                </a:lnTo>
                <a:lnTo>
                  <a:pt x="4990" y="12252"/>
                </a:lnTo>
                <a:lnTo>
                  <a:pt x="5100" y="12215"/>
                </a:lnTo>
                <a:lnTo>
                  <a:pt x="5540" y="11921"/>
                </a:lnTo>
                <a:lnTo>
                  <a:pt x="5980" y="11665"/>
                </a:lnTo>
                <a:lnTo>
                  <a:pt x="6420" y="11445"/>
                </a:lnTo>
                <a:lnTo>
                  <a:pt x="6934" y="11225"/>
                </a:lnTo>
                <a:lnTo>
                  <a:pt x="6970" y="11188"/>
                </a:lnTo>
                <a:lnTo>
                  <a:pt x="7044" y="11114"/>
                </a:lnTo>
                <a:lnTo>
                  <a:pt x="7044" y="11041"/>
                </a:lnTo>
                <a:lnTo>
                  <a:pt x="7044" y="10931"/>
                </a:lnTo>
                <a:lnTo>
                  <a:pt x="6897" y="10601"/>
                </a:lnTo>
                <a:lnTo>
                  <a:pt x="6750" y="10307"/>
                </a:lnTo>
                <a:lnTo>
                  <a:pt x="6677" y="10161"/>
                </a:lnTo>
                <a:lnTo>
                  <a:pt x="6530" y="10051"/>
                </a:lnTo>
                <a:lnTo>
                  <a:pt x="6383" y="10014"/>
                </a:lnTo>
                <a:lnTo>
                  <a:pt x="6200" y="9977"/>
                </a:lnTo>
                <a:close/>
                <a:moveTo>
                  <a:pt x="9832" y="11371"/>
                </a:moveTo>
                <a:lnTo>
                  <a:pt x="10125" y="11921"/>
                </a:lnTo>
                <a:lnTo>
                  <a:pt x="9721" y="12142"/>
                </a:lnTo>
                <a:lnTo>
                  <a:pt x="9318" y="12288"/>
                </a:lnTo>
                <a:lnTo>
                  <a:pt x="8914" y="12435"/>
                </a:lnTo>
                <a:lnTo>
                  <a:pt x="8511" y="12545"/>
                </a:lnTo>
                <a:lnTo>
                  <a:pt x="8328" y="12032"/>
                </a:lnTo>
                <a:lnTo>
                  <a:pt x="8694" y="11921"/>
                </a:lnTo>
                <a:lnTo>
                  <a:pt x="9098" y="11738"/>
                </a:lnTo>
                <a:lnTo>
                  <a:pt x="9832" y="11371"/>
                </a:lnTo>
                <a:close/>
                <a:moveTo>
                  <a:pt x="9868" y="10894"/>
                </a:moveTo>
                <a:lnTo>
                  <a:pt x="8951" y="11298"/>
                </a:lnTo>
                <a:lnTo>
                  <a:pt x="8474" y="11481"/>
                </a:lnTo>
                <a:lnTo>
                  <a:pt x="8071" y="11738"/>
                </a:lnTo>
                <a:lnTo>
                  <a:pt x="7997" y="11738"/>
                </a:lnTo>
                <a:lnTo>
                  <a:pt x="7924" y="11775"/>
                </a:lnTo>
                <a:lnTo>
                  <a:pt x="7887" y="11885"/>
                </a:lnTo>
                <a:lnTo>
                  <a:pt x="7887" y="11958"/>
                </a:lnTo>
                <a:lnTo>
                  <a:pt x="8034" y="12398"/>
                </a:lnTo>
                <a:lnTo>
                  <a:pt x="8181" y="12839"/>
                </a:lnTo>
                <a:lnTo>
                  <a:pt x="8254" y="12949"/>
                </a:lnTo>
                <a:lnTo>
                  <a:pt x="8328" y="12985"/>
                </a:lnTo>
                <a:lnTo>
                  <a:pt x="8364" y="12985"/>
                </a:lnTo>
                <a:lnTo>
                  <a:pt x="8951" y="12839"/>
                </a:lnTo>
                <a:lnTo>
                  <a:pt x="9465" y="12655"/>
                </a:lnTo>
                <a:lnTo>
                  <a:pt x="10015" y="12472"/>
                </a:lnTo>
                <a:lnTo>
                  <a:pt x="10528" y="12215"/>
                </a:lnTo>
                <a:lnTo>
                  <a:pt x="10565" y="12142"/>
                </a:lnTo>
                <a:lnTo>
                  <a:pt x="10602" y="12105"/>
                </a:lnTo>
                <a:lnTo>
                  <a:pt x="10602" y="12032"/>
                </a:lnTo>
                <a:lnTo>
                  <a:pt x="10602" y="11958"/>
                </a:lnTo>
                <a:lnTo>
                  <a:pt x="10125" y="11041"/>
                </a:lnTo>
                <a:lnTo>
                  <a:pt x="10088" y="10968"/>
                </a:lnTo>
                <a:lnTo>
                  <a:pt x="10015" y="10894"/>
                </a:lnTo>
                <a:close/>
                <a:moveTo>
                  <a:pt x="13133" y="12288"/>
                </a:moveTo>
                <a:lnTo>
                  <a:pt x="13243" y="12325"/>
                </a:lnTo>
                <a:lnTo>
                  <a:pt x="13353" y="12472"/>
                </a:lnTo>
                <a:lnTo>
                  <a:pt x="13610" y="12985"/>
                </a:lnTo>
                <a:lnTo>
                  <a:pt x="12839" y="13242"/>
                </a:lnTo>
                <a:lnTo>
                  <a:pt x="12106" y="13572"/>
                </a:lnTo>
                <a:lnTo>
                  <a:pt x="11996" y="13352"/>
                </a:lnTo>
                <a:lnTo>
                  <a:pt x="11886" y="13132"/>
                </a:lnTo>
                <a:lnTo>
                  <a:pt x="11739" y="12692"/>
                </a:lnTo>
                <a:lnTo>
                  <a:pt x="12032" y="12618"/>
                </a:lnTo>
                <a:lnTo>
                  <a:pt x="12289" y="12545"/>
                </a:lnTo>
                <a:lnTo>
                  <a:pt x="12839" y="12362"/>
                </a:lnTo>
                <a:lnTo>
                  <a:pt x="13023" y="12288"/>
                </a:lnTo>
                <a:close/>
                <a:moveTo>
                  <a:pt x="7044" y="12325"/>
                </a:moveTo>
                <a:lnTo>
                  <a:pt x="7337" y="13022"/>
                </a:lnTo>
                <a:lnTo>
                  <a:pt x="5833" y="13792"/>
                </a:lnTo>
                <a:lnTo>
                  <a:pt x="5613" y="13132"/>
                </a:lnTo>
                <a:lnTo>
                  <a:pt x="5943" y="12875"/>
                </a:lnTo>
                <a:lnTo>
                  <a:pt x="6273" y="12655"/>
                </a:lnTo>
                <a:lnTo>
                  <a:pt x="6677" y="12472"/>
                </a:lnTo>
                <a:lnTo>
                  <a:pt x="7044" y="12325"/>
                </a:lnTo>
                <a:close/>
                <a:moveTo>
                  <a:pt x="13060" y="11885"/>
                </a:moveTo>
                <a:lnTo>
                  <a:pt x="12839" y="11921"/>
                </a:lnTo>
                <a:lnTo>
                  <a:pt x="12473" y="12068"/>
                </a:lnTo>
                <a:lnTo>
                  <a:pt x="11922" y="12215"/>
                </a:lnTo>
                <a:lnTo>
                  <a:pt x="11666" y="12288"/>
                </a:lnTo>
                <a:lnTo>
                  <a:pt x="11446" y="12398"/>
                </a:lnTo>
                <a:lnTo>
                  <a:pt x="11372" y="12435"/>
                </a:lnTo>
                <a:lnTo>
                  <a:pt x="11372" y="12472"/>
                </a:lnTo>
                <a:lnTo>
                  <a:pt x="11372" y="12582"/>
                </a:lnTo>
                <a:lnTo>
                  <a:pt x="11446" y="12655"/>
                </a:lnTo>
                <a:lnTo>
                  <a:pt x="11519" y="12692"/>
                </a:lnTo>
                <a:lnTo>
                  <a:pt x="11482" y="12839"/>
                </a:lnTo>
                <a:lnTo>
                  <a:pt x="11482" y="13022"/>
                </a:lnTo>
                <a:lnTo>
                  <a:pt x="11519" y="13169"/>
                </a:lnTo>
                <a:lnTo>
                  <a:pt x="11556" y="13315"/>
                </a:lnTo>
                <a:lnTo>
                  <a:pt x="11702" y="13646"/>
                </a:lnTo>
                <a:lnTo>
                  <a:pt x="11886" y="13902"/>
                </a:lnTo>
                <a:lnTo>
                  <a:pt x="11996" y="13976"/>
                </a:lnTo>
                <a:lnTo>
                  <a:pt x="12106" y="13976"/>
                </a:lnTo>
                <a:lnTo>
                  <a:pt x="13023" y="13609"/>
                </a:lnTo>
                <a:lnTo>
                  <a:pt x="13940" y="13279"/>
                </a:lnTo>
                <a:lnTo>
                  <a:pt x="14013" y="13205"/>
                </a:lnTo>
                <a:lnTo>
                  <a:pt x="14050" y="13169"/>
                </a:lnTo>
                <a:lnTo>
                  <a:pt x="14087" y="13095"/>
                </a:lnTo>
                <a:lnTo>
                  <a:pt x="14050" y="13022"/>
                </a:lnTo>
                <a:lnTo>
                  <a:pt x="13646" y="12142"/>
                </a:lnTo>
                <a:lnTo>
                  <a:pt x="13573" y="12032"/>
                </a:lnTo>
                <a:lnTo>
                  <a:pt x="13463" y="11958"/>
                </a:lnTo>
                <a:lnTo>
                  <a:pt x="13353" y="11885"/>
                </a:lnTo>
                <a:close/>
                <a:moveTo>
                  <a:pt x="7190" y="11848"/>
                </a:moveTo>
                <a:lnTo>
                  <a:pt x="7117" y="11885"/>
                </a:lnTo>
                <a:lnTo>
                  <a:pt x="6640" y="12032"/>
                </a:lnTo>
                <a:lnTo>
                  <a:pt x="6163" y="12215"/>
                </a:lnTo>
                <a:lnTo>
                  <a:pt x="5723" y="12508"/>
                </a:lnTo>
                <a:lnTo>
                  <a:pt x="5320" y="12802"/>
                </a:lnTo>
                <a:lnTo>
                  <a:pt x="5246" y="12839"/>
                </a:lnTo>
                <a:lnTo>
                  <a:pt x="5210" y="12875"/>
                </a:lnTo>
                <a:lnTo>
                  <a:pt x="5173" y="12912"/>
                </a:lnTo>
                <a:lnTo>
                  <a:pt x="5173" y="12985"/>
                </a:lnTo>
                <a:lnTo>
                  <a:pt x="5246" y="13279"/>
                </a:lnTo>
                <a:lnTo>
                  <a:pt x="5320" y="13572"/>
                </a:lnTo>
                <a:lnTo>
                  <a:pt x="5540" y="14159"/>
                </a:lnTo>
                <a:lnTo>
                  <a:pt x="5576" y="14196"/>
                </a:lnTo>
                <a:lnTo>
                  <a:pt x="5650" y="14269"/>
                </a:lnTo>
                <a:lnTo>
                  <a:pt x="5797" y="14269"/>
                </a:lnTo>
                <a:lnTo>
                  <a:pt x="7667" y="13315"/>
                </a:lnTo>
                <a:lnTo>
                  <a:pt x="7741" y="13279"/>
                </a:lnTo>
                <a:lnTo>
                  <a:pt x="7777" y="13205"/>
                </a:lnTo>
                <a:lnTo>
                  <a:pt x="7814" y="13132"/>
                </a:lnTo>
                <a:lnTo>
                  <a:pt x="7777" y="13059"/>
                </a:lnTo>
                <a:lnTo>
                  <a:pt x="7374" y="11995"/>
                </a:lnTo>
                <a:lnTo>
                  <a:pt x="7337" y="11921"/>
                </a:lnTo>
                <a:lnTo>
                  <a:pt x="7264" y="11885"/>
                </a:lnTo>
                <a:lnTo>
                  <a:pt x="7190" y="11848"/>
                </a:lnTo>
                <a:close/>
                <a:moveTo>
                  <a:pt x="10528" y="13279"/>
                </a:moveTo>
                <a:lnTo>
                  <a:pt x="10895" y="13976"/>
                </a:lnTo>
                <a:lnTo>
                  <a:pt x="9318" y="14599"/>
                </a:lnTo>
                <a:lnTo>
                  <a:pt x="9025" y="13902"/>
                </a:lnTo>
                <a:lnTo>
                  <a:pt x="9098" y="13829"/>
                </a:lnTo>
                <a:lnTo>
                  <a:pt x="9098" y="13792"/>
                </a:lnTo>
                <a:lnTo>
                  <a:pt x="9135" y="13756"/>
                </a:lnTo>
                <a:lnTo>
                  <a:pt x="9465" y="13609"/>
                </a:lnTo>
                <a:lnTo>
                  <a:pt x="9758" y="13535"/>
                </a:lnTo>
                <a:lnTo>
                  <a:pt x="10528" y="13279"/>
                </a:lnTo>
                <a:close/>
                <a:moveTo>
                  <a:pt x="10639" y="12839"/>
                </a:moveTo>
                <a:lnTo>
                  <a:pt x="10565" y="12875"/>
                </a:lnTo>
                <a:lnTo>
                  <a:pt x="9501" y="13242"/>
                </a:lnTo>
                <a:lnTo>
                  <a:pt x="9061" y="13352"/>
                </a:lnTo>
                <a:lnTo>
                  <a:pt x="8878" y="13462"/>
                </a:lnTo>
                <a:lnTo>
                  <a:pt x="8768" y="13499"/>
                </a:lnTo>
                <a:lnTo>
                  <a:pt x="8731" y="13572"/>
                </a:lnTo>
                <a:lnTo>
                  <a:pt x="8658" y="13682"/>
                </a:lnTo>
                <a:lnTo>
                  <a:pt x="8694" y="13829"/>
                </a:lnTo>
                <a:lnTo>
                  <a:pt x="8731" y="13866"/>
                </a:lnTo>
                <a:lnTo>
                  <a:pt x="8731" y="13902"/>
                </a:lnTo>
                <a:lnTo>
                  <a:pt x="8768" y="14159"/>
                </a:lnTo>
                <a:lnTo>
                  <a:pt x="8841" y="14416"/>
                </a:lnTo>
                <a:lnTo>
                  <a:pt x="9025" y="14893"/>
                </a:lnTo>
                <a:lnTo>
                  <a:pt x="9098" y="14929"/>
                </a:lnTo>
                <a:lnTo>
                  <a:pt x="9135" y="14966"/>
                </a:lnTo>
                <a:lnTo>
                  <a:pt x="9208" y="15003"/>
                </a:lnTo>
                <a:lnTo>
                  <a:pt x="9281" y="15003"/>
                </a:lnTo>
                <a:lnTo>
                  <a:pt x="11225" y="14269"/>
                </a:lnTo>
                <a:lnTo>
                  <a:pt x="11262" y="14232"/>
                </a:lnTo>
                <a:lnTo>
                  <a:pt x="11299" y="14159"/>
                </a:lnTo>
                <a:lnTo>
                  <a:pt x="11335" y="14086"/>
                </a:lnTo>
                <a:lnTo>
                  <a:pt x="11335" y="14012"/>
                </a:lnTo>
                <a:lnTo>
                  <a:pt x="10822" y="12985"/>
                </a:lnTo>
                <a:lnTo>
                  <a:pt x="10785" y="12912"/>
                </a:lnTo>
                <a:lnTo>
                  <a:pt x="10712" y="12875"/>
                </a:lnTo>
                <a:lnTo>
                  <a:pt x="10639" y="12839"/>
                </a:lnTo>
                <a:close/>
                <a:moveTo>
                  <a:pt x="7997" y="14342"/>
                </a:moveTo>
                <a:lnTo>
                  <a:pt x="8107" y="14489"/>
                </a:lnTo>
                <a:lnTo>
                  <a:pt x="8144" y="14599"/>
                </a:lnTo>
                <a:lnTo>
                  <a:pt x="8107" y="14746"/>
                </a:lnTo>
                <a:lnTo>
                  <a:pt x="8034" y="14893"/>
                </a:lnTo>
                <a:lnTo>
                  <a:pt x="7924" y="15003"/>
                </a:lnTo>
                <a:lnTo>
                  <a:pt x="7814" y="15149"/>
                </a:lnTo>
                <a:lnTo>
                  <a:pt x="7557" y="15296"/>
                </a:lnTo>
                <a:lnTo>
                  <a:pt x="7044" y="15516"/>
                </a:lnTo>
                <a:lnTo>
                  <a:pt x="6787" y="15590"/>
                </a:lnTo>
                <a:lnTo>
                  <a:pt x="6567" y="15736"/>
                </a:lnTo>
                <a:lnTo>
                  <a:pt x="6310" y="15113"/>
                </a:lnTo>
                <a:lnTo>
                  <a:pt x="6383" y="15076"/>
                </a:lnTo>
                <a:lnTo>
                  <a:pt x="6457" y="14966"/>
                </a:lnTo>
                <a:lnTo>
                  <a:pt x="6457" y="14929"/>
                </a:lnTo>
                <a:lnTo>
                  <a:pt x="6530" y="15003"/>
                </a:lnTo>
                <a:lnTo>
                  <a:pt x="6604" y="14966"/>
                </a:lnTo>
                <a:lnTo>
                  <a:pt x="6787" y="14929"/>
                </a:lnTo>
                <a:lnTo>
                  <a:pt x="7227" y="14783"/>
                </a:lnTo>
                <a:lnTo>
                  <a:pt x="7631" y="14599"/>
                </a:lnTo>
                <a:lnTo>
                  <a:pt x="7997" y="14342"/>
                </a:lnTo>
                <a:close/>
                <a:moveTo>
                  <a:pt x="15150" y="15370"/>
                </a:moveTo>
                <a:lnTo>
                  <a:pt x="15150" y="15443"/>
                </a:lnTo>
                <a:lnTo>
                  <a:pt x="15224" y="15480"/>
                </a:lnTo>
                <a:lnTo>
                  <a:pt x="15260" y="15516"/>
                </a:lnTo>
                <a:lnTo>
                  <a:pt x="15150" y="15736"/>
                </a:lnTo>
                <a:lnTo>
                  <a:pt x="15004" y="15993"/>
                </a:lnTo>
                <a:lnTo>
                  <a:pt x="14857" y="15626"/>
                </a:lnTo>
                <a:lnTo>
                  <a:pt x="15150" y="15370"/>
                </a:lnTo>
                <a:close/>
                <a:moveTo>
                  <a:pt x="7997" y="13902"/>
                </a:moveTo>
                <a:lnTo>
                  <a:pt x="7887" y="13939"/>
                </a:lnTo>
                <a:lnTo>
                  <a:pt x="7631" y="14122"/>
                </a:lnTo>
                <a:lnTo>
                  <a:pt x="7337" y="14269"/>
                </a:lnTo>
                <a:lnTo>
                  <a:pt x="7044" y="14416"/>
                </a:lnTo>
                <a:lnTo>
                  <a:pt x="6750" y="14526"/>
                </a:lnTo>
                <a:lnTo>
                  <a:pt x="6347" y="14599"/>
                </a:lnTo>
                <a:lnTo>
                  <a:pt x="6163" y="14673"/>
                </a:lnTo>
                <a:lnTo>
                  <a:pt x="6090" y="14746"/>
                </a:lnTo>
                <a:lnTo>
                  <a:pt x="6017" y="14819"/>
                </a:lnTo>
                <a:lnTo>
                  <a:pt x="6017" y="14929"/>
                </a:lnTo>
                <a:lnTo>
                  <a:pt x="5943" y="15003"/>
                </a:lnTo>
                <a:lnTo>
                  <a:pt x="5943" y="15113"/>
                </a:lnTo>
                <a:lnTo>
                  <a:pt x="6127" y="15590"/>
                </a:lnTo>
                <a:lnTo>
                  <a:pt x="6273" y="16103"/>
                </a:lnTo>
                <a:lnTo>
                  <a:pt x="6347" y="16177"/>
                </a:lnTo>
                <a:lnTo>
                  <a:pt x="6420" y="16213"/>
                </a:lnTo>
                <a:lnTo>
                  <a:pt x="6493" y="16213"/>
                </a:lnTo>
                <a:lnTo>
                  <a:pt x="6567" y="16177"/>
                </a:lnTo>
                <a:lnTo>
                  <a:pt x="6787" y="16030"/>
                </a:lnTo>
                <a:lnTo>
                  <a:pt x="7007" y="15920"/>
                </a:lnTo>
                <a:lnTo>
                  <a:pt x="7484" y="15736"/>
                </a:lnTo>
                <a:lnTo>
                  <a:pt x="7704" y="15663"/>
                </a:lnTo>
                <a:lnTo>
                  <a:pt x="7924" y="15553"/>
                </a:lnTo>
                <a:lnTo>
                  <a:pt x="8144" y="15406"/>
                </a:lnTo>
                <a:lnTo>
                  <a:pt x="8328" y="15223"/>
                </a:lnTo>
                <a:lnTo>
                  <a:pt x="8438" y="15076"/>
                </a:lnTo>
                <a:lnTo>
                  <a:pt x="8511" y="14893"/>
                </a:lnTo>
                <a:lnTo>
                  <a:pt x="8511" y="14709"/>
                </a:lnTo>
                <a:lnTo>
                  <a:pt x="8511" y="14526"/>
                </a:lnTo>
                <a:lnTo>
                  <a:pt x="8474" y="14342"/>
                </a:lnTo>
                <a:lnTo>
                  <a:pt x="8364" y="14159"/>
                </a:lnTo>
                <a:lnTo>
                  <a:pt x="8254" y="14049"/>
                </a:lnTo>
                <a:lnTo>
                  <a:pt x="8071" y="13939"/>
                </a:lnTo>
                <a:lnTo>
                  <a:pt x="7997" y="13902"/>
                </a:lnTo>
                <a:close/>
                <a:moveTo>
                  <a:pt x="14710" y="15736"/>
                </a:moveTo>
                <a:lnTo>
                  <a:pt x="14747" y="15993"/>
                </a:lnTo>
                <a:lnTo>
                  <a:pt x="14820" y="16250"/>
                </a:lnTo>
                <a:lnTo>
                  <a:pt x="14490" y="16507"/>
                </a:lnTo>
                <a:lnTo>
                  <a:pt x="14417" y="16397"/>
                </a:lnTo>
                <a:lnTo>
                  <a:pt x="14307" y="15993"/>
                </a:lnTo>
                <a:lnTo>
                  <a:pt x="14380" y="15956"/>
                </a:lnTo>
                <a:lnTo>
                  <a:pt x="14710" y="15736"/>
                </a:lnTo>
                <a:close/>
                <a:moveTo>
                  <a:pt x="14123" y="16103"/>
                </a:moveTo>
                <a:lnTo>
                  <a:pt x="14160" y="16397"/>
                </a:lnTo>
                <a:lnTo>
                  <a:pt x="14233" y="16690"/>
                </a:lnTo>
                <a:lnTo>
                  <a:pt x="13830" y="16873"/>
                </a:lnTo>
                <a:lnTo>
                  <a:pt x="13720" y="16727"/>
                </a:lnTo>
                <a:lnTo>
                  <a:pt x="13500" y="16433"/>
                </a:lnTo>
                <a:lnTo>
                  <a:pt x="14123" y="16103"/>
                </a:lnTo>
                <a:close/>
                <a:moveTo>
                  <a:pt x="13426" y="16470"/>
                </a:moveTo>
                <a:lnTo>
                  <a:pt x="13500" y="16727"/>
                </a:lnTo>
                <a:lnTo>
                  <a:pt x="13536" y="16873"/>
                </a:lnTo>
                <a:lnTo>
                  <a:pt x="13573" y="16984"/>
                </a:lnTo>
                <a:lnTo>
                  <a:pt x="13096" y="17167"/>
                </a:lnTo>
                <a:lnTo>
                  <a:pt x="12986" y="17057"/>
                </a:lnTo>
                <a:lnTo>
                  <a:pt x="12876" y="16873"/>
                </a:lnTo>
                <a:lnTo>
                  <a:pt x="12839" y="16727"/>
                </a:lnTo>
                <a:lnTo>
                  <a:pt x="13426" y="16470"/>
                </a:lnTo>
                <a:close/>
                <a:moveTo>
                  <a:pt x="12583" y="16837"/>
                </a:moveTo>
                <a:lnTo>
                  <a:pt x="12656" y="17094"/>
                </a:lnTo>
                <a:lnTo>
                  <a:pt x="12803" y="17277"/>
                </a:lnTo>
                <a:lnTo>
                  <a:pt x="12399" y="17460"/>
                </a:lnTo>
                <a:lnTo>
                  <a:pt x="12326" y="17387"/>
                </a:lnTo>
                <a:lnTo>
                  <a:pt x="12253" y="17277"/>
                </a:lnTo>
                <a:lnTo>
                  <a:pt x="12216" y="17167"/>
                </a:lnTo>
                <a:lnTo>
                  <a:pt x="12216" y="17020"/>
                </a:lnTo>
                <a:lnTo>
                  <a:pt x="12583" y="16837"/>
                </a:lnTo>
                <a:close/>
                <a:moveTo>
                  <a:pt x="12032" y="17094"/>
                </a:moveTo>
                <a:lnTo>
                  <a:pt x="11996" y="17240"/>
                </a:lnTo>
                <a:lnTo>
                  <a:pt x="12032" y="17387"/>
                </a:lnTo>
                <a:lnTo>
                  <a:pt x="12106" y="17570"/>
                </a:lnTo>
                <a:lnTo>
                  <a:pt x="11812" y="17644"/>
                </a:lnTo>
                <a:lnTo>
                  <a:pt x="11776" y="17644"/>
                </a:lnTo>
                <a:lnTo>
                  <a:pt x="11739" y="17497"/>
                </a:lnTo>
                <a:lnTo>
                  <a:pt x="11666" y="17240"/>
                </a:lnTo>
                <a:lnTo>
                  <a:pt x="12032" y="17094"/>
                </a:lnTo>
                <a:close/>
                <a:moveTo>
                  <a:pt x="11446" y="17350"/>
                </a:moveTo>
                <a:lnTo>
                  <a:pt x="11482" y="17607"/>
                </a:lnTo>
                <a:lnTo>
                  <a:pt x="11519" y="17791"/>
                </a:lnTo>
                <a:lnTo>
                  <a:pt x="11189" y="17901"/>
                </a:lnTo>
                <a:lnTo>
                  <a:pt x="11115" y="17937"/>
                </a:lnTo>
                <a:lnTo>
                  <a:pt x="11115" y="17864"/>
                </a:lnTo>
                <a:lnTo>
                  <a:pt x="11115" y="17827"/>
                </a:lnTo>
                <a:lnTo>
                  <a:pt x="11115" y="17717"/>
                </a:lnTo>
                <a:lnTo>
                  <a:pt x="11005" y="17607"/>
                </a:lnTo>
                <a:lnTo>
                  <a:pt x="10969" y="17534"/>
                </a:lnTo>
                <a:lnTo>
                  <a:pt x="11446" y="17350"/>
                </a:lnTo>
                <a:close/>
                <a:moveTo>
                  <a:pt x="10639" y="17644"/>
                </a:moveTo>
                <a:lnTo>
                  <a:pt x="10749" y="17791"/>
                </a:lnTo>
                <a:lnTo>
                  <a:pt x="10859" y="17901"/>
                </a:lnTo>
                <a:lnTo>
                  <a:pt x="10932" y="17974"/>
                </a:lnTo>
                <a:lnTo>
                  <a:pt x="10969" y="17974"/>
                </a:lnTo>
                <a:lnTo>
                  <a:pt x="10455" y="18194"/>
                </a:lnTo>
                <a:lnTo>
                  <a:pt x="10418" y="18121"/>
                </a:lnTo>
                <a:lnTo>
                  <a:pt x="10345" y="18121"/>
                </a:lnTo>
                <a:lnTo>
                  <a:pt x="10235" y="18157"/>
                </a:lnTo>
                <a:lnTo>
                  <a:pt x="10162" y="17901"/>
                </a:lnTo>
                <a:lnTo>
                  <a:pt x="10125" y="17827"/>
                </a:lnTo>
                <a:lnTo>
                  <a:pt x="10639" y="17644"/>
                </a:lnTo>
                <a:close/>
                <a:moveTo>
                  <a:pt x="10272" y="440"/>
                </a:moveTo>
                <a:lnTo>
                  <a:pt x="10455" y="477"/>
                </a:lnTo>
                <a:lnTo>
                  <a:pt x="10565" y="550"/>
                </a:lnTo>
                <a:lnTo>
                  <a:pt x="10675" y="624"/>
                </a:lnTo>
                <a:lnTo>
                  <a:pt x="10785" y="734"/>
                </a:lnTo>
                <a:lnTo>
                  <a:pt x="10969" y="990"/>
                </a:lnTo>
                <a:lnTo>
                  <a:pt x="11005" y="1210"/>
                </a:lnTo>
                <a:lnTo>
                  <a:pt x="11042" y="1431"/>
                </a:lnTo>
                <a:lnTo>
                  <a:pt x="11335" y="2348"/>
                </a:lnTo>
                <a:lnTo>
                  <a:pt x="11886" y="3998"/>
                </a:lnTo>
                <a:lnTo>
                  <a:pt x="13060" y="7300"/>
                </a:lnTo>
                <a:lnTo>
                  <a:pt x="14233" y="10564"/>
                </a:lnTo>
                <a:lnTo>
                  <a:pt x="14857" y="12215"/>
                </a:lnTo>
                <a:lnTo>
                  <a:pt x="15187" y="13095"/>
                </a:lnTo>
                <a:lnTo>
                  <a:pt x="15407" y="13646"/>
                </a:lnTo>
                <a:lnTo>
                  <a:pt x="15334" y="13682"/>
                </a:lnTo>
                <a:lnTo>
                  <a:pt x="15297" y="13829"/>
                </a:lnTo>
                <a:lnTo>
                  <a:pt x="15297" y="13939"/>
                </a:lnTo>
                <a:lnTo>
                  <a:pt x="15260" y="14196"/>
                </a:lnTo>
                <a:lnTo>
                  <a:pt x="15224" y="14379"/>
                </a:lnTo>
                <a:lnTo>
                  <a:pt x="15187" y="14526"/>
                </a:lnTo>
                <a:lnTo>
                  <a:pt x="15004" y="14856"/>
                </a:lnTo>
                <a:lnTo>
                  <a:pt x="14747" y="15149"/>
                </a:lnTo>
                <a:lnTo>
                  <a:pt x="14453" y="15370"/>
                </a:lnTo>
                <a:lnTo>
                  <a:pt x="14123" y="15590"/>
                </a:lnTo>
                <a:lnTo>
                  <a:pt x="13793" y="15773"/>
                </a:lnTo>
                <a:lnTo>
                  <a:pt x="13060" y="16140"/>
                </a:lnTo>
                <a:lnTo>
                  <a:pt x="12326" y="16470"/>
                </a:lnTo>
                <a:lnTo>
                  <a:pt x="10859" y="17094"/>
                </a:lnTo>
                <a:lnTo>
                  <a:pt x="10015" y="17424"/>
                </a:lnTo>
                <a:lnTo>
                  <a:pt x="9978" y="17387"/>
                </a:lnTo>
                <a:lnTo>
                  <a:pt x="9942" y="17387"/>
                </a:lnTo>
                <a:lnTo>
                  <a:pt x="9905" y="17424"/>
                </a:lnTo>
                <a:lnTo>
                  <a:pt x="9905" y="17460"/>
                </a:lnTo>
                <a:lnTo>
                  <a:pt x="8841" y="17791"/>
                </a:lnTo>
                <a:lnTo>
                  <a:pt x="7777" y="18121"/>
                </a:lnTo>
                <a:lnTo>
                  <a:pt x="6970" y="18304"/>
                </a:lnTo>
                <a:lnTo>
                  <a:pt x="6163" y="18487"/>
                </a:lnTo>
                <a:lnTo>
                  <a:pt x="5797" y="18524"/>
                </a:lnTo>
                <a:lnTo>
                  <a:pt x="5613" y="18524"/>
                </a:lnTo>
                <a:lnTo>
                  <a:pt x="5430" y="18451"/>
                </a:lnTo>
                <a:lnTo>
                  <a:pt x="5283" y="18377"/>
                </a:lnTo>
                <a:lnTo>
                  <a:pt x="5173" y="18231"/>
                </a:lnTo>
                <a:lnTo>
                  <a:pt x="5063" y="18121"/>
                </a:lnTo>
                <a:lnTo>
                  <a:pt x="4953" y="17974"/>
                </a:lnTo>
                <a:lnTo>
                  <a:pt x="4879" y="17680"/>
                </a:lnTo>
                <a:lnTo>
                  <a:pt x="4769" y="17387"/>
                </a:lnTo>
                <a:lnTo>
                  <a:pt x="4476" y="16507"/>
                </a:lnTo>
                <a:lnTo>
                  <a:pt x="3926" y="14819"/>
                </a:lnTo>
                <a:lnTo>
                  <a:pt x="3376" y="13169"/>
                </a:lnTo>
                <a:lnTo>
                  <a:pt x="2752" y="11518"/>
                </a:lnTo>
                <a:lnTo>
                  <a:pt x="2165" y="9867"/>
                </a:lnTo>
                <a:lnTo>
                  <a:pt x="1505" y="8253"/>
                </a:lnTo>
                <a:lnTo>
                  <a:pt x="845" y="6603"/>
                </a:lnTo>
                <a:lnTo>
                  <a:pt x="588" y="6052"/>
                </a:lnTo>
                <a:lnTo>
                  <a:pt x="478" y="5796"/>
                </a:lnTo>
                <a:lnTo>
                  <a:pt x="331" y="5539"/>
                </a:lnTo>
                <a:lnTo>
                  <a:pt x="368" y="5502"/>
                </a:lnTo>
                <a:lnTo>
                  <a:pt x="404" y="5429"/>
                </a:lnTo>
                <a:lnTo>
                  <a:pt x="368" y="5209"/>
                </a:lnTo>
                <a:lnTo>
                  <a:pt x="404" y="5025"/>
                </a:lnTo>
                <a:lnTo>
                  <a:pt x="404" y="4879"/>
                </a:lnTo>
                <a:lnTo>
                  <a:pt x="478" y="4695"/>
                </a:lnTo>
                <a:lnTo>
                  <a:pt x="624" y="4402"/>
                </a:lnTo>
                <a:lnTo>
                  <a:pt x="845" y="4145"/>
                </a:lnTo>
                <a:lnTo>
                  <a:pt x="1101" y="3888"/>
                </a:lnTo>
                <a:lnTo>
                  <a:pt x="1395" y="3668"/>
                </a:lnTo>
                <a:lnTo>
                  <a:pt x="1725" y="3485"/>
                </a:lnTo>
                <a:lnTo>
                  <a:pt x="2018" y="3301"/>
                </a:lnTo>
                <a:lnTo>
                  <a:pt x="2789" y="2935"/>
                </a:lnTo>
                <a:lnTo>
                  <a:pt x="3596" y="2641"/>
                </a:lnTo>
                <a:lnTo>
                  <a:pt x="5210" y="2017"/>
                </a:lnTo>
                <a:lnTo>
                  <a:pt x="6787" y="1394"/>
                </a:lnTo>
                <a:lnTo>
                  <a:pt x="7557" y="1100"/>
                </a:lnTo>
                <a:lnTo>
                  <a:pt x="8364" y="807"/>
                </a:lnTo>
                <a:lnTo>
                  <a:pt x="9135" y="587"/>
                </a:lnTo>
                <a:lnTo>
                  <a:pt x="9538" y="514"/>
                </a:lnTo>
                <a:lnTo>
                  <a:pt x="9942" y="440"/>
                </a:lnTo>
                <a:close/>
                <a:moveTo>
                  <a:pt x="9868" y="17937"/>
                </a:moveTo>
                <a:lnTo>
                  <a:pt x="9868" y="17974"/>
                </a:lnTo>
                <a:lnTo>
                  <a:pt x="9905" y="18157"/>
                </a:lnTo>
                <a:lnTo>
                  <a:pt x="10015" y="18341"/>
                </a:lnTo>
                <a:lnTo>
                  <a:pt x="9575" y="18524"/>
                </a:lnTo>
                <a:lnTo>
                  <a:pt x="9575" y="18487"/>
                </a:lnTo>
                <a:lnTo>
                  <a:pt x="9538" y="18341"/>
                </a:lnTo>
                <a:lnTo>
                  <a:pt x="9465" y="18231"/>
                </a:lnTo>
                <a:lnTo>
                  <a:pt x="9391" y="18084"/>
                </a:lnTo>
                <a:lnTo>
                  <a:pt x="9868" y="17937"/>
                </a:lnTo>
                <a:close/>
                <a:moveTo>
                  <a:pt x="9098" y="18194"/>
                </a:moveTo>
                <a:lnTo>
                  <a:pt x="9171" y="18414"/>
                </a:lnTo>
                <a:lnTo>
                  <a:pt x="9245" y="18524"/>
                </a:lnTo>
                <a:lnTo>
                  <a:pt x="9318" y="18598"/>
                </a:lnTo>
                <a:lnTo>
                  <a:pt x="8841" y="18781"/>
                </a:lnTo>
                <a:lnTo>
                  <a:pt x="8768" y="18708"/>
                </a:lnTo>
                <a:lnTo>
                  <a:pt x="8694" y="18598"/>
                </a:lnTo>
                <a:lnTo>
                  <a:pt x="8621" y="18487"/>
                </a:lnTo>
                <a:lnTo>
                  <a:pt x="8584" y="18341"/>
                </a:lnTo>
                <a:lnTo>
                  <a:pt x="9098" y="18194"/>
                </a:lnTo>
                <a:close/>
                <a:moveTo>
                  <a:pt x="8254" y="18414"/>
                </a:moveTo>
                <a:lnTo>
                  <a:pt x="8291" y="18561"/>
                </a:lnTo>
                <a:lnTo>
                  <a:pt x="8364" y="18744"/>
                </a:lnTo>
                <a:lnTo>
                  <a:pt x="8511" y="18928"/>
                </a:lnTo>
                <a:lnTo>
                  <a:pt x="8181" y="19038"/>
                </a:lnTo>
                <a:lnTo>
                  <a:pt x="8144" y="18964"/>
                </a:lnTo>
                <a:lnTo>
                  <a:pt x="8107" y="18928"/>
                </a:lnTo>
                <a:lnTo>
                  <a:pt x="7997" y="18854"/>
                </a:lnTo>
                <a:lnTo>
                  <a:pt x="7961" y="18818"/>
                </a:lnTo>
                <a:lnTo>
                  <a:pt x="7851" y="18634"/>
                </a:lnTo>
                <a:lnTo>
                  <a:pt x="7851" y="18561"/>
                </a:lnTo>
                <a:lnTo>
                  <a:pt x="8254" y="18414"/>
                </a:lnTo>
                <a:close/>
                <a:moveTo>
                  <a:pt x="5246" y="18818"/>
                </a:moveTo>
                <a:lnTo>
                  <a:pt x="5430" y="18891"/>
                </a:lnTo>
                <a:lnTo>
                  <a:pt x="5650" y="18928"/>
                </a:lnTo>
                <a:lnTo>
                  <a:pt x="5870" y="18964"/>
                </a:lnTo>
                <a:lnTo>
                  <a:pt x="5943" y="19221"/>
                </a:lnTo>
                <a:lnTo>
                  <a:pt x="5760" y="19148"/>
                </a:lnTo>
                <a:lnTo>
                  <a:pt x="5576" y="19038"/>
                </a:lnTo>
                <a:lnTo>
                  <a:pt x="5393" y="18928"/>
                </a:lnTo>
                <a:lnTo>
                  <a:pt x="5246" y="18818"/>
                </a:lnTo>
                <a:close/>
                <a:moveTo>
                  <a:pt x="7557" y="18634"/>
                </a:moveTo>
                <a:lnTo>
                  <a:pt x="7557" y="18781"/>
                </a:lnTo>
                <a:lnTo>
                  <a:pt x="7631" y="18928"/>
                </a:lnTo>
                <a:lnTo>
                  <a:pt x="7704" y="19038"/>
                </a:lnTo>
                <a:lnTo>
                  <a:pt x="7777" y="19148"/>
                </a:lnTo>
                <a:lnTo>
                  <a:pt x="7704" y="19184"/>
                </a:lnTo>
                <a:lnTo>
                  <a:pt x="7227" y="19294"/>
                </a:lnTo>
                <a:lnTo>
                  <a:pt x="7154" y="19184"/>
                </a:lnTo>
                <a:lnTo>
                  <a:pt x="7080" y="19074"/>
                </a:lnTo>
                <a:lnTo>
                  <a:pt x="6970" y="18928"/>
                </a:lnTo>
                <a:lnTo>
                  <a:pt x="6897" y="18781"/>
                </a:lnTo>
                <a:lnTo>
                  <a:pt x="7117" y="18708"/>
                </a:lnTo>
                <a:lnTo>
                  <a:pt x="7557" y="18634"/>
                </a:lnTo>
                <a:close/>
                <a:moveTo>
                  <a:pt x="6604" y="18854"/>
                </a:moveTo>
                <a:lnTo>
                  <a:pt x="6677" y="19111"/>
                </a:lnTo>
                <a:lnTo>
                  <a:pt x="6750" y="19221"/>
                </a:lnTo>
                <a:lnTo>
                  <a:pt x="6824" y="19331"/>
                </a:lnTo>
                <a:lnTo>
                  <a:pt x="6493" y="19331"/>
                </a:lnTo>
                <a:lnTo>
                  <a:pt x="6493" y="19258"/>
                </a:lnTo>
                <a:lnTo>
                  <a:pt x="6493" y="19221"/>
                </a:lnTo>
                <a:lnTo>
                  <a:pt x="6420" y="19184"/>
                </a:lnTo>
                <a:lnTo>
                  <a:pt x="6383" y="19184"/>
                </a:lnTo>
                <a:lnTo>
                  <a:pt x="6310" y="19221"/>
                </a:lnTo>
                <a:lnTo>
                  <a:pt x="6273" y="19221"/>
                </a:lnTo>
                <a:lnTo>
                  <a:pt x="6200" y="19184"/>
                </a:lnTo>
                <a:lnTo>
                  <a:pt x="6163" y="19074"/>
                </a:lnTo>
                <a:lnTo>
                  <a:pt x="6127" y="18928"/>
                </a:lnTo>
                <a:lnTo>
                  <a:pt x="6604" y="18854"/>
                </a:lnTo>
                <a:close/>
                <a:moveTo>
                  <a:pt x="10125" y="0"/>
                </a:moveTo>
                <a:lnTo>
                  <a:pt x="9721" y="37"/>
                </a:lnTo>
                <a:lnTo>
                  <a:pt x="9318" y="110"/>
                </a:lnTo>
                <a:lnTo>
                  <a:pt x="8804" y="220"/>
                </a:lnTo>
                <a:lnTo>
                  <a:pt x="8291" y="403"/>
                </a:lnTo>
                <a:lnTo>
                  <a:pt x="7300" y="734"/>
                </a:lnTo>
                <a:lnTo>
                  <a:pt x="5320" y="1504"/>
                </a:lnTo>
                <a:lnTo>
                  <a:pt x="3376" y="2274"/>
                </a:lnTo>
                <a:lnTo>
                  <a:pt x="2422" y="2678"/>
                </a:lnTo>
                <a:lnTo>
                  <a:pt x="1945" y="2898"/>
                </a:lnTo>
                <a:lnTo>
                  <a:pt x="1505" y="3118"/>
                </a:lnTo>
                <a:lnTo>
                  <a:pt x="1248" y="3301"/>
                </a:lnTo>
                <a:lnTo>
                  <a:pt x="955" y="3485"/>
                </a:lnTo>
                <a:lnTo>
                  <a:pt x="698" y="3742"/>
                </a:lnTo>
                <a:lnTo>
                  <a:pt x="441" y="3998"/>
                </a:lnTo>
                <a:lnTo>
                  <a:pt x="221" y="4292"/>
                </a:lnTo>
                <a:lnTo>
                  <a:pt x="74" y="4622"/>
                </a:lnTo>
                <a:lnTo>
                  <a:pt x="38" y="4769"/>
                </a:lnTo>
                <a:lnTo>
                  <a:pt x="38" y="4915"/>
                </a:lnTo>
                <a:lnTo>
                  <a:pt x="38" y="5099"/>
                </a:lnTo>
                <a:lnTo>
                  <a:pt x="74" y="5245"/>
                </a:lnTo>
                <a:lnTo>
                  <a:pt x="1" y="5282"/>
                </a:lnTo>
                <a:lnTo>
                  <a:pt x="1" y="5319"/>
                </a:lnTo>
                <a:lnTo>
                  <a:pt x="38" y="5722"/>
                </a:lnTo>
                <a:lnTo>
                  <a:pt x="148" y="6052"/>
                </a:lnTo>
                <a:lnTo>
                  <a:pt x="441" y="6786"/>
                </a:lnTo>
                <a:lnTo>
                  <a:pt x="1065" y="8400"/>
                </a:lnTo>
                <a:lnTo>
                  <a:pt x="2348" y="11665"/>
                </a:lnTo>
                <a:lnTo>
                  <a:pt x="2935" y="13315"/>
                </a:lnTo>
                <a:lnTo>
                  <a:pt x="3522" y="15003"/>
                </a:lnTo>
                <a:lnTo>
                  <a:pt x="4072" y="16653"/>
                </a:lnTo>
                <a:lnTo>
                  <a:pt x="4293" y="17424"/>
                </a:lnTo>
                <a:lnTo>
                  <a:pt x="4439" y="17827"/>
                </a:lnTo>
                <a:lnTo>
                  <a:pt x="4513" y="18047"/>
                </a:lnTo>
                <a:lnTo>
                  <a:pt x="4623" y="18231"/>
                </a:lnTo>
                <a:lnTo>
                  <a:pt x="4659" y="18451"/>
                </a:lnTo>
                <a:lnTo>
                  <a:pt x="4733" y="18634"/>
                </a:lnTo>
                <a:lnTo>
                  <a:pt x="4806" y="18781"/>
                </a:lnTo>
                <a:lnTo>
                  <a:pt x="4916" y="18928"/>
                </a:lnTo>
                <a:lnTo>
                  <a:pt x="5026" y="19074"/>
                </a:lnTo>
                <a:lnTo>
                  <a:pt x="5173" y="19221"/>
                </a:lnTo>
                <a:lnTo>
                  <a:pt x="5503" y="19404"/>
                </a:lnTo>
                <a:lnTo>
                  <a:pt x="5833" y="19551"/>
                </a:lnTo>
                <a:lnTo>
                  <a:pt x="6237" y="19661"/>
                </a:lnTo>
                <a:lnTo>
                  <a:pt x="6604" y="19698"/>
                </a:lnTo>
                <a:lnTo>
                  <a:pt x="7007" y="19698"/>
                </a:lnTo>
                <a:lnTo>
                  <a:pt x="7484" y="19625"/>
                </a:lnTo>
                <a:lnTo>
                  <a:pt x="7924" y="19515"/>
                </a:lnTo>
                <a:lnTo>
                  <a:pt x="8841" y="19184"/>
                </a:lnTo>
                <a:lnTo>
                  <a:pt x="11079" y="18341"/>
                </a:lnTo>
                <a:lnTo>
                  <a:pt x="13206" y="17570"/>
                </a:lnTo>
                <a:lnTo>
                  <a:pt x="13830" y="17314"/>
                </a:lnTo>
                <a:lnTo>
                  <a:pt x="14417" y="17020"/>
                </a:lnTo>
                <a:lnTo>
                  <a:pt x="14527" y="17020"/>
                </a:lnTo>
                <a:lnTo>
                  <a:pt x="14674" y="16947"/>
                </a:lnTo>
                <a:lnTo>
                  <a:pt x="14710" y="16873"/>
                </a:lnTo>
                <a:lnTo>
                  <a:pt x="14710" y="16837"/>
                </a:lnTo>
                <a:lnTo>
                  <a:pt x="14894" y="16690"/>
                </a:lnTo>
                <a:lnTo>
                  <a:pt x="15187" y="16433"/>
                </a:lnTo>
                <a:lnTo>
                  <a:pt x="15407" y="16103"/>
                </a:lnTo>
                <a:lnTo>
                  <a:pt x="15554" y="15773"/>
                </a:lnTo>
                <a:lnTo>
                  <a:pt x="15701" y="15406"/>
                </a:lnTo>
                <a:lnTo>
                  <a:pt x="15774" y="15039"/>
                </a:lnTo>
                <a:lnTo>
                  <a:pt x="15811" y="14636"/>
                </a:lnTo>
                <a:lnTo>
                  <a:pt x="15847" y="13866"/>
                </a:lnTo>
                <a:lnTo>
                  <a:pt x="15884" y="13829"/>
                </a:lnTo>
                <a:lnTo>
                  <a:pt x="15884" y="13756"/>
                </a:lnTo>
                <a:lnTo>
                  <a:pt x="15847" y="13572"/>
                </a:lnTo>
                <a:lnTo>
                  <a:pt x="15811" y="13389"/>
                </a:lnTo>
                <a:lnTo>
                  <a:pt x="15664" y="13059"/>
                </a:lnTo>
                <a:lnTo>
                  <a:pt x="15334" y="12178"/>
                </a:lnTo>
                <a:lnTo>
                  <a:pt x="14710" y="10564"/>
                </a:lnTo>
                <a:lnTo>
                  <a:pt x="13500" y="7263"/>
                </a:lnTo>
                <a:lnTo>
                  <a:pt x="12326" y="3962"/>
                </a:lnTo>
                <a:lnTo>
                  <a:pt x="11776" y="2311"/>
                </a:lnTo>
                <a:lnTo>
                  <a:pt x="11446" y="1431"/>
                </a:lnTo>
                <a:lnTo>
                  <a:pt x="11372" y="1174"/>
                </a:lnTo>
                <a:lnTo>
                  <a:pt x="11409" y="1027"/>
                </a:lnTo>
                <a:lnTo>
                  <a:pt x="11409" y="917"/>
                </a:lnTo>
                <a:lnTo>
                  <a:pt x="11372" y="770"/>
                </a:lnTo>
                <a:lnTo>
                  <a:pt x="11299" y="624"/>
                </a:lnTo>
                <a:lnTo>
                  <a:pt x="11152" y="403"/>
                </a:lnTo>
                <a:lnTo>
                  <a:pt x="10895" y="220"/>
                </a:lnTo>
                <a:lnTo>
                  <a:pt x="10712" y="110"/>
                </a:lnTo>
                <a:lnTo>
                  <a:pt x="10528" y="37"/>
                </a:lnTo>
                <a:lnTo>
                  <a:pt x="10345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63" name="Shape 163"/>
          <p:cNvSpPr/>
          <p:nvPr/>
        </p:nvSpPr>
        <p:spPr>
          <a:xfrm>
            <a:off x="-58318" y="4071050"/>
            <a:ext cx="782014" cy="1187141"/>
          </a:xfrm>
          <a:custGeom>
            <a:avLst/>
            <a:gdLst/>
            <a:ahLst/>
            <a:cxnLst/>
            <a:rect l="0" t="0" r="0" b="0"/>
            <a:pathLst>
              <a:path w="15627" h="17792" extrusionOk="0">
                <a:moveTo>
                  <a:pt x="10528" y="1"/>
                </a:moveTo>
                <a:lnTo>
                  <a:pt x="10455" y="37"/>
                </a:lnTo>
                <a:lnTo>
                  <a:pt x="10308" y="221"/>
                </a:lnTo>
                <a:lnTo>
                  <a:pt x="10198" y="441"/>
                </a:lnTo>
                <a:lnTo>
                  <a:pt x="10015" y="881"/>
                </a:lnTo>
                <a:lnTo>
                  <a:pt x="9831" y="1468"/>
                </a:lnTo>
                <a:lnTo>
                  <a:pt x="9685" y="2091"/>
                </a:lnTo>
                <a:lnTo>
                  <a:pt x="9685" y="2201"/>
                </a:lnTo>
                <a:lnTo>
                  <a:pt x="9721" y="2311"/>
                </a:lnTo>
                <a:lnTo>
                  <a:pt x="9795" y="2348"/>
                </a:lnTo>
                <a:lnTo>
                  <a:pt x="9868" y="2385"/>
                </a:lnTo>
                <a:lnTo>
                  <a:pt x="9941" y="2421"/>
                </a:lnTo>
                <a:lnTo>
                  <a:pt x="10051" y="2385"/>
                </a:lnTo>
                <a:lnTo>
                  <a:pt x="10125" y="2311"/>
                </a:lnTo>
                <a:lnTo>
                  <a:pt x="10198" y="2238"/>
                </a:lnTo>
                <a:lnTo>
                  <a:pt x="10235" y="2055"/>
                </a:lnTo>
                <a:lnTo>
                  <a:pt x="10235" y="2018"/>
                </a:lnTo>
                <a:lnTo>
                  <a:pt x="10235" y="1981"/>
                </a:lnTo>
                <a:lnTo>
                  <a:pt x="10455" y="1138"/>
                </a:lnTo>
                <a:lnTo>
                  <a:pt x="10638" y="624"/>
                </a:lnTo>
                <a:lnTo>
                  <a:pt x="10675" y="367"/>
                </a:lnTo>
                <a:lnTo>
                  <a:pt x="10712" y="111"/>
                </a:lnTo>
                <a:lnTo>
                  <a:pt x="10675" y="37"/>
                </a:lnTo>
                <a:lnTo>
                  <a:pt x="10602" y="1"/>
                </a:lnTo>
                <a:close/>
                <a:moveTo>
                  <a:pt x="3559" y="1028"/>
                </a:moveTo>
                <a:lnTo>
                  <a:pt x="3522" y="1064"/>
                </a:lnTo>
                <a:lnTo>
                  <a:pt x="3485" y="1101"/>
                </a:lnTo>
                <a:lnTo>
                  <a:pt x="3485" y="1138"/>
                </a:lnTo>
                <a:lnTo>
                  <a:pt x="3559" y="1321"/>
                </a:lnTo>
                <a:lnTo>
                  <a:pt x="3669" y="1468"/>
                </a:lnTo>
                <a:lnTo>
                  <a:pt x="3889" y="1761"/>
                </a:lnTo>
                <a:lnTo>
                  <a:pt x="4109" y="2055"/>
                </a:lnTo>
                <a:lnTo>
                  <a:pt x="4366" y="2348"/>
                </a:lnTo>
                <a:lnTo>
                  <a:pt x="4476" y="2605"/>
                </a:lnTo>
                <a:lnTo>
                  <a:pt x="4586" y="2862"/>
                </a:lnTo>
                <a:lnTo>
                  <a:pt x="4696" y="2972"/>
                </a:lnTo>
                <a:lnTo>
                  <a:pt x="4769" y="3045"/>
                </a:lnTo>
                <a:lnTo>
                  <a:pt x="4916" y="3082"/>
                </a:lnTo>
                <a:lnTo>
                  <a:pt x="5063" y="3082"/>
                </a:lnTo>
                <a:lnTo>
                  <a:pt x="5136" y="3045"/>
                </a:lnTo>
                <a:lnTo>
                  <a:pt x="5209" y="3008"/>
                </a:lnTo>
                <a:lnTo>
                  <a:pt x="5246" y="2935"/>
                </a:lnTo>
                <a:lnTo>
                  <a:pt x="5246" y="2862"/>
                </a:lnTo>
                <a:lnTo>
                  <a:pt x="5209" y="2715"/>
                </a:lnTo>
                <a:lnTo>
                  <a:pt x="5173" y="2642"/>
                </a:lnTo>
                <a:lnTo>
                  <a:pt x="5099" y="2605"/>
                </a:lnTo>
                <a:lnTo>
                  <a:pt x="4989" y="2605"/>
                </a:lnTo>
                <a:lnTo>
                  <a:pt x="4989" y="2568"/>
                </a:lnTo>
                <a:lnTo>
                  <a:pt x="4989" y="2495"/>
                </a:lnTo>
                <a:lnTo>
                  <a:pt x="4953" y="2385"/>
                </a:lnTo>
                <a:lnTo>
                  <a:pt x="4806" y="2128"/>
                </a:lnTo>
                <a:lnTo>
                  <a:pt x="4623" y="1871"/>
                </a:lnTo>
                <a:lnTo>
                  <a:pt x="4402" y="1615"/>
                </a:lnTo>
                <a:lnTo>
                  <a:pt x="4146" y="1394"/>
                </a:lnTo>
                <a:lnTo>
                  <a:pt x="3889" y="1174"/>
                </a:lnTo>
                <a:lnTo>
                  <a:pt x="3595" y="1028"/>
                </a:lnTo>
                <a:close/>
                <a:moveTo>
                  <a:pt x="15334" y="3999"/>
                </a:moveTo>
                <a:lnTo>
                  <a:pt x="15260" y="4035"/>
                </a:lnTo>
                <a:lnTo>
                  <a:pt x="15187" y="4109"/>
                </a:lnTo>
                <a:lnTo>
                  <a:pt x="15077" y="4182"/>
                </a:lnTo>
                <a:lnTo>
                  <a:pt x="14967" y="4256"/>
                </a:lnTo>
                <a:lnTo>
                  <a:pt x="14820" y="4329"/>
                </a:lnTo>
                <a:lnTo>
                  <a:pt x="14673" y="4329"/>
                </a:lnTo>
                <a:lnTo>
                  <a:pt x="14527" y="4402"/>
                </a:lnTo>
                <a:lnTo>
                  <a:pt x="14490" y="4439"/>
                </a:lnTo>
                <a:lnTo>
                  <a:pt x="14453" y="4549"/>
                </a:lnTo>
                <a:lnTo>
                  <a:pt x="14417" y="4586"/>
                </a:lnTo>
                <a:lnTo>
                  <a:pt x="14380" y="4622"/>
                </a:lnTo>
                <a:lnTo>
                  <a:pt x="14233" y="4732"/>
                </a:lnTo>
                <a:lnTo>
                  <a:pt x="13940" y="4842"/>
                </a:lnTo>
                <a:lnTo>
                  <a:pt x="13720" y="4989"/>
                </a:lnTo>
                <a:lnTo>
                  <a:pt x="13536" y="5173"/>
                </a:lnTo>
                <a:lnTo>
                  <a:pt x="13499" y="5246"/>
                </a:lnTo>
                <a:lnTo>
                  <a:pt x="13499" y="5319"/>
                </a:lnTo>
                <a:lnTo>
                  <a:pt x="13573" y="5356"/>
                </a:lnTo>
                <a:lnTo>
                  <a:pt x="13830" y="5356"/>
                </a:lnTo>
                <a:lnTo>
                  <a:pt x="14013" y="5319"/>
                </a:lnTo>
                <a:lnTo>
                  <a:pt x="14380" y="5173"/>
                </a:lnTo>
                <a:lnTo>
                  <a:pt x="14673" y="5026"/>
                </a:lnTo>
                <a:lnTo>
                  <a:pt x="14783" y="4953"/>
                </a:lnTo>
                <a:lnTo>
                  <a:pt x="14857" y="4806"/>
                </a:lnTo>
                <a:lnTo>
                  <a:pt x="15077" y="4769"/>
                </a:lnTo>
                <a:lnTo>
                  <a:pt x="15260" y="4659"/>
                </a:lnTo>
                <a:lnTo>
                  <a:pt x="15370" y="4696"/>
                </a:lnTo>
                <a:lnTo>
                  <a:pt x="15444" y="4696"/>
                </a:lnTo>
                <a:lnTo>
                  <a:pt x="15554" y="4622"/>
                </a:lnTo>
                <a:lnTo>
                  <a:pt x="15627" y="4549"/>
                </a:lnTo>
                <a:lnTo>
                  <a:pt x="15627" y="4476"/>
                </a:lnTo>
                <a:lnTo>
                  <a:pt x="15590" y="4366"/>
                </a:lnTo>
                <a:lnTo>
                  <a:pt x="15627" y="4329"/>
                </a:lnTo>
                <a:lnTo>
                  <a:pt x="15627" y="4256"/>
                </a:lnTo>
                <a:lnTo>
                  <a:pt x="15590" y="4182"/>
                </a:lnTo>
                <a:lnTo>
                  <a:pt x="15554" y="4109"/>
                </a:lnTo>
                <a:lnTo>
                  <a:pt x="15480" y="4035"/>
                </a:lnTo>
                <a:lnTo>
                  <a:pt x="15407" y="4035"/>
                </a:lnTo>
                <a:lnTo>
                  <a:pt x="15334" y="3999"/>
                </a:lnTo>
                <a:close/>
                <a:moveTo>
                  <a:pt x="2238" y="7447"/>
                </a:moveTo>
                <a:lnTo>
                  <a:pt x="2128" y="7484"/>
                </a:lnTo>
                <a:lnTo>
                  <a:pt x="1064" y="7960"/>
                </a:lnTo>
                <a:lnTo>
                  <a:pt x="477" y="8217"/>
                </a:lnTo>
                <a:lnTo>
                  <a:pt x="257" y="8364"/>
                </a:lnTo>
                <a:lnTo>
                  <a:pt x="147" y="8474"/>
                </a:lnTo>
                <a:lnTo>
                  <a:pt x="111" y="8437"/>
                </a:lnTo>
                <a:lnTo>
                  <a:pt x="74" y="8437"/>
                </a:lnTo>
                <a:lnTo>
                  <a:pt x="1" y="8511"/>
                </a:lnTo>
                <a:lnTo>
                  <a:pt x="1" y="8584"/>
                </a:lnTo>
                <a:lnTo>
                  <a:pt x="37" y="8621"/>
                </a:lnTo>
                <a:lnTo>
                  <a:pt x="111" y="8694"/>
                </a:lnTo>
                <a:lnTo>
                  <a:pt x="221" y="8731"/>
                </a:lnTo>
                <a:lnTo>
                  <a:pt x="367" y="8694"/>
                </a:lnTo>
                <a:lnTo>
                  <a:pt x="514" y="8657"/>
                </a:lnTo>
                <a:lnTo>
                  <a:pt x="808" y="8547"/>
                </a:lnTo>
                <a:lnTo>
                  <a:pt x="1028" y="8474"/>
                </a:lnTo>
                <a:lnTo>
                  <a:pt x="2385" y="7887"/>
                </a:lnTo>
                <a:lnTo>
                  <a:pt x="2458" y="7850"/>
                </a:lnTo>
                <a:lnTo>
                  <a:pt x="2532" y="7777"/>
                </a:lnTo>
                <a:lnTo>
                  <a:pt x="2532" y="7667"/>
                </a:lnTo>
                <a:lnTo>
                  <a:pt x="2495" y="7594"/>
                </a:lnTo>
                <a:lnTo>
                  <a:pt x="2422" y="7520"/>
                </a:lnTo>
                <a:lnTo>
                  <a:pt x="2348" y="7484"/>
                </a:lnTo>
                <a:lnTo>
                  <a:pt x="2238" y="7447"/>
                </a:lnTo>
                <a:close/>
                <a:moveTo>
                  <a:pt x="6677" y="7814"/>
                </a:moveTo>
                <a:lnTo>
                  <a:pt x="6603" y="7887"/>
                </a:lnTo>
                <a:lnTo>
                  <a:pt x="6603" y="7960"/>
                </a:lnTo>
                <a:lnTo>
                  <a:pt x="6603" y="8070"/>
                </a:lnTo>
                <a:lnTo>
                  <a:pt x="6933" y="8474"/>
                </a:lnTo>
                <a:lnTo>
                  <a:pt x="7044" y="8694"/>
                </a:lnTo>
                <a:lnTo>
                  <a:pt x="7154" y="8914"/>
                </a:lnTo>
                <a:lnTo>
                  <a:pt x="7227" y="8951"/>
                </a:lnTo>
                <a:lnTo>
                  <a:pt x="7264" y="8987"/>
                </a:lnTo>
                <a:lnTo>
                  <a:pt x="7410" y="8987"/>
                </a:lnTo>
                <a:lnTo>
                  <a:pt x="7594" y="8877"/>
                </a:lnTo>
                <a:lnTo>
                  <a:pt x="7777" y="8767"/>
                </a:lnTo>
                <a:lnTo>
                  <a:pt x="7924" y="8621"/>
                </a:lnTo>
                <a:lnTo>
                  <a:pt x="7924" y="8657"/>
                </a:lnTo>
                <a:lnTo>
                  <a:pt x="7997" y="8767"/>
                </a:lnTo>
                <a:lnTo>
                  <a:pt x="8071" y="8877"/>
                </a:lnTo>
                <a:lnTo>
                  <a:pt x="8181" y="8951"/>
                </a:lnTo>
                <a:lnTo>
                  <a:pt x="8327" y="9024"/>
                </a:lnTo>
                <a:lnTo>
                  <a:pt x="8584" y="9061"/>
                </a:lnTo>
                <a:lnTo>
                  <a:pt x="8768" y="9061"/>
                </a:lnTo>
                <a:lnTo>
                  <a:pt x="8951" y="8987"/>
                </a:lnTo>
                <a:lnTo>
                  <a:pt x="9281" y="8841"/>
                </a:lnTo>
                <a:lnTo>
                  <a:pt x="9611" y="8657"/>
                </a:lnTo>
                <a:lnTo>
                  <a:pt x="9721" y="8547"/>
                </a:lnTo>
                <a:lnTo>
                  <a:pt x="9758" y="8474"/>
                </a:lnTo>
                <a:lnTo>
                  <a:pt x="9758" y="8364"/>
                </a:lnTo>
                <a:lnTo>
                  <a:pt x="9685" y="8254"/>
                </a:lnTo>
                <a:lnTo>
                  <a:pt x="9648" y="8217"/>
                </a:lnTo>
                <a:lnTo>
                  <a:pt x="9464" y="8217"/>
                </a:lnTo>
                <a:lnTo>
                  <a:pt x="9428" y="8291"/>
                </a:lnTo>
                <a:lnTo>
                  <a:pt x="9244" y="8437"/>
                </a:lnTo>
                <a:lnTo>
                  <a:pt x="8988" y="8547"/>
                </a:lnTo>
                <a:lnTo>
                  <a:pt x="8768" y="8621"/>
                </a:lnTo>
                <a:lnTo>
                  <a:pt x="8584" y="8657"/>
                </a:lnTo>
                <a:lnTo>
                  <a:pt x="8474" y="8657"/>
                </a:lnTo>
                <a:lnTo>
                  <a:pt x="8401" y="8621"/>
                </a:lnTo>
                <a:lnTo>
                  <a:pt x="8364" y="8584"/>
                </a:lnTo>
                <a:lnTo>
                  <a:pt x="8327" y="8547"/>
                </a:lnTo>
                <a:lnTo>
                  <a:pt x="8254" y="8254"/>
                </a:lnTo>
                <a:lnTo>
                  <a:pt x="8181" y="8144"/>
                </a:lnTo>
                <a:lnTo>
                  <a:pt x="8071" y="8107"/>
                </a:lnTo>
                <a:lnTo>
                  <a:pt x="7961" y="8107"/>
                </a:lnTo>
                <a:lnTo>
                  <a:pt x="7887" y="8144"/>
                </a:lnTo>
                <a:lnTo>
                  <a:pt x="7740" y="8254"/>
                </a:lnTo>
                <a:lnTo>
                  <a:pt x="7630" y="8401"/>
                </a:lnTo>
                <a:lnTo>
                  <a:pt x="7410" y="8547"/>
                </a:lnTo>
                <a:lnTo>
                  <a:pt x="7264" y="8364"/>
                </a:lnTo>
                <a:lnTo>
                  <a:pt x="7117" y="8180"/>
                </a:lnTo>
                <a:lnTo>
                  <a:pt x="6970" y="7997"/>
                </a:lnTo>
                <a:lnTo>
                  <a:pt x="6787" y="7850"/>
                </a:lnTo>
                <a:lnTo>
                  <a:pt x="6713" y="7814"/>
                </a:lnTo>
                <a:close/>
                <a:moveTo>
                  <a:pt x="12876" y="11005"/>
                </a:moveTo>
                <a:lnTo>
                  <a:pt x="12803" y="11042"/>
                </a:lnTo>
                <a:lnTo>
                  <a:pt x="12766" y="11078"/>
                </a:lnTo>
                <a:lnTo>
                  <a:pt x="12766" y="11152"/>
                </a:lnTo>
                <a:lnTo>
                  <a:pt x="12729" y="11225"/>
                </a:lnTo>
                <a:lnTo>
                  <a:pt x="12766" y="11298"/>
                </a:lnTo>
                <a:lnTo>
                  <a:pt x="12986" y="11702"/>
                </a:lnTo>
                <a:lnTo>
                  <a:pt x="13279" y="12069"/>
                </a:lnTo>
                <a:lnTo>
                  <a:pt x="13499" y="12399"/>
                </a:lnTo>
                <a:lnTo>
                  <a:pt x="13646" y="12509"/>
                </a:lnTo>
                <a:lnTo>
                  <a:pt x="13830" y="12619"/>
                </a:lnTo>
                <a:lnTo>
                  <a:pt x="13976" y="12619"/>
                </a:lnTo>
                <a:lnTo>
                  <a:pt x="14013" y="12582"/>
                </a:lnTo>
                <a:lnTo>
                  <a:pt x="14086" y="12546"/>
                </a:lnTo>
                <a:lnTo>
                  <a:pt x="14160" y="12436"/>
                </a:lnTo>
                <a:lnTo>
                  <a:pt x="14160" y="12325"/>
                </a:lnTo>
                <a:lnTo>
                  <a:pt x="14160" y="12252"/>
                </a:lnTo>
                <a:lnTo>
                  <a:pt x="14123" y="12142"/>
                </a:lnTo>
                <a:lnTo>
                  <a:pt x="14086" y="12069"/>
                </a:lnTo>
                <a:lnTo>
                  <a:pt x="14050" y="12032"/>
                </a:lnTo>
                <a:lnTo>
                  <a:pt x="13903" y="12032"/>
                </a:lnTo>
                <a:lnTo>
                  <a:pt x="13830" y="11885"/>
                </a:lnTo>
                <a:lnTo>
                  <a:pt x="13573" y="11592"/>
                </a:lnTo>
                <a:lnTo>
                  <a:pt x="13316" y="11298"/>
                </a:lnTo>
                <a:lnTo>
                  <a:pt x="13059" y="11042"/>
                </a:lnTo>
                <a:lnTo>
                  <a:pt x="13023" y="11005"/>
                </a:lnTo>
                <a:close/>
                <a:moveTo>
                  <a:pt x="8181" y="3192"/>
                </a:moveTo>
                <a:lnTo>
                  <a:pt x="8511" y="3228"/>
                </a:lnTo>
                <a:lnTo>
                  <a:pt x="8878" y="3265"/>
                </a:lnTo>
                <a:lnTo>
                  <a:pt x="9208" y="3339"/>
                </a:lnTo>
                <a:lnTo>
                  <a:pt x="9538" y="3412"/>
                </a:lnTo>
                <a:lnTo>
                  <a:pt x="9868" y="3522"/>
                </a:lnTo>
                <a:lnTo>
                  <a:pt x="10198" y="3669"/>
                </a:lnTo>
                <a:lnTo>
                  <a:pt x="10528" y="3852"/>
                </a:lnTo>
                <a:lnTo>
                  <a:pt x="10822" y="4035"/>
                </a:lnTo>
                <a:lnTo>
                  <a:pt x="11078" y="4256"/>
                </a:lnTo>
                <a:lnTo>
                  <a:pt x="11335" y="4476"/>
                </a:lnTo>
                <a:lnTo>
                  <a:pt x="11592" y="4732"/>
                </a:lnTo>
                <a:lnTo>
                  <a:pt x="11812" y="4989"/>
                </a:lnTo>
                <a:lnTo>
                  <a:pt x="11996" y="5319"/>
                </a:lnTo>
                <a:lnTo>
                  <a:pt x="12142" y="5576"/>
                </a:lnTo>
                <a:lnTo>
                  <a:pt x="12252" y="5870"/>
                </a:lnTo>
                <a:lnTo>
                  <a:pt x="12362" y="6200"/>
                </a:lnTo>
                <a:lnTo>
                  <a:pt x="12436" y="6530"/>
                </a:lnTo>
                <a:lnTo>
                  <a:pt x="12509" y="6823"/>
                </a:lnTo>
                <a:lnTo>
                  <a:pt x="12509" y="7153"/>
                </a:lnTo>
                <a:lnTo>
                  <a:pt x="12509" y="7484"/>
                </a:lnTo>
                <a:lnTo>
                  <a:pt x="12472" y="7814"/>
                </a:lnTo>
                <a:lnTo>
                  <a:pt x="12399" y="8144"/>
                </a:lnTo>
                <a:lnTo>
                  <a:pt x="12289" y="8511"/>
                </a:lnTo>
                <a:lnTo>
                  <a:pt x="12142" y="8804"/>
                </a:lnTo>
                <a:lnTo>
                  <a:pt x="11996" y="9134"/>
                </a:lnTo>
                <a:lnTo>
                  <a:pt x="11812" y="9428"/>
                </a:lnTo>
                <a:lnTo>
                  <a:pt x="11592" y="9721"/>
                </a:lnTo>
                <a:lnTo>
                  <a:pt x="11115" y="10271"/>
                </a:lnTo>
                <a:lnTo>
                  <a:pt x="10345" y="11115"/>
                </a:lnTo>
                <a:lnTo>
                  <a:pt x="9941" y="11555"/>
                </a:lnTo>
                <a:lnTo>
                  <a:pt x="9575" y="12032"/>
                </a:lnTo>
                <a:lnTo>
                  <a:pt x="9281" y="12509"/>
                </a:lnTo>
                <a:lnTo>
                  <a:pt x="8988" y="13022"/>
                </a:lnTo>
                <a:lnTo>
                  <a:pt x="8914" y="13279"/>
                </a:lnTo>
                <a:lnTo>
                  <a:pt x="8804" y="13573"/>
                </a:lnTo>
                <a:lnTo>
                  <a:pt x="8768" y="13829"/>
                </a:lnTo>
                <a:lnTo>
                  <a:pt x="8731" y="14123"/>
                </a:lnTo>
                <a:lnTo>
                  <a:pt x="8217" y="14013"/>
                </a:lnTo>
                <a:lnTo>
                  <a:pt x="7704" y="13939"/>
                </a:lnTo>
                <a:lnTo>
                  <a:pt x="8584" y="11665"/>
                </a:lnTo>
                <a:lnTo>
                  <a:pt x="9061" y="10418"/>
                </a:lnTo>
                <a:lnTo>
                  <a:pt x="9318" y="9831"/>
                </a:lnTo>
                <a:lnTo>
                  <a:pt x="9391" y="9538"/>
                </a:lnTo>
                <a:lnTo>
                  <a:pt x="9391" y="9391"/>
                </a:lnTo>
                <a:lnTo>
                  <a:pt x="9354" y="9244"/>
                </a:lnTo>
                <a:lnTo>
                  <a:pt x="9318" y="9208"/>
                </a:lnTo>
                <a:lnTo>
                  <a:pt x="9281" y="9208"/>
                </a:lnTo>
                <a:lnTo>
                  <a:pt x="9171" y="9281"/>
                </a:lnTo>
                <a:lnTo>
                  <a:pt x="9098" y="9391"/>
                </a:lnTo>
                <a:lnTo>
                  <a:pt x="8988" y="9611"/>
                </a:lnTo>
                <a:lnTo>
                  <a:pt x="8768" y="10088"/>
                </a:lnTo>
                <a:lnTo>
                  <a:pt x="8217" y="11445"/>
                </a:lnTo>
                <a:lnTo>
                  <a:pt x="7337" y="13719"/>
                </a:lnTo>
                <a:lnTo>
                  <a:pt x="7227" y="13903"/>
                </a:lnTo>
                <a:lnTo>
                  <a:pt x="6970" y="13829"/>
                </a:lnTo>
                <a:lnTo>
                  <a:pt x="6420" y="13683"/>
                </a:lnTo>
                <a:lnTo>
                  <a:pt x="6420" y="13646"/>
                </a:lnTo>
                <a:lnTo>
                  <a:pt x="6493" y="13389"/>
                </a:lnTo>
                <a:lnTo>
                  <a:pt x="6530" y="13096"/>
                </a:lnTo>
                <a:lnTo>
                  <a:pt x="6530" y="12546"/>
                </a:lnTo>
                <a:lnTo>
                  <a:pt x="6603" y="11372"/>
                </a:lnTo>
                <a:lnTo>
                  <a:pt x="6677" y="10125"/>
                </a:lnTo>
                <a:lnTo>
                  <a:pt x="6713" y="9501"/>
                </a:lnTo>
                <a:lnTo>
                  <a:pt x="6677" y="8877"/>
                </a:lnTo>
                <a:lnTo>
                  <a:pt x="6677" y="8804"/>
                </a:lnTo>
                <a:lnTo>
                  <a:pt x="6640" y="8767"/>
                </a:lnTo>
                <a:lnTo>
                  <a:pt x="6530" y="8694"/>
                </a:lnTo>
                <a:lnTo>
                  <a:pt x="6420" y="8731"/>
                </a:lnTo>
                <a:lnTo>
                  <a:pt x="6383" y="8767"/>
                </a:lnTo>
                <a:lnTo>
                  <a:pt x="6347" y="8841"/>
                </a:lnTo>
                <a:lnTo>
                  <a:pt x="6273" y="9391"/>
                </a:lnTo>
                <a:lnTo>
                  <a:pt x="6237" y="9978"/>
                </a:lnTo>
                <a:lnTo>
                  <a:pt x="6200" y="11115"/>
                </a:lnTo>
                <a:lnTo>
                  <a:pt x="6090" y="12289"/>
                </a:lnTo>
                <a:lnTo>
                  <a:pt x="6016" y="12912"/>
                </a:lnTo>
                <a:lnTo>
                  <a:pt x="6016" y="13206"/>
                </a:lnTo>
                <a:lnTo>
                  <a:pt x="6016" y="13536"/>
                </a:lnTo>
                <a:lnTo>
                  <a:pt x="5540" y="13353"/>
                </a:lnTo>
                <a:lnTo>
                  <a:pt x="5099" y="13206"/>
                </a:lnTo>
                <a:lnTo>
                  <a:pt x="4623" y="13132"/>
                </a:lnTo>
                <a:lnTo>
                  <a:pt x="4182" y="13132"/>
                </a:lnTo>
                <a:lnTo>
                  <a:pt x="4329" y="12876"/>
                </a:lnTo>
                <a:lnTo>
                  <a:pt x="4439" y="12619"/>
                </a:lnTo>
                <a:lnTo>
                  <a:pt x="4549" y="12362"/>
                </a:lnTo>
                <a:lnTo>
                  <a:pt x="4623" y="12069"/>
                </a:lnTo>
                <a:lnTo>
                  <a:pt x="4696" y="11482"/>
                </a:lnTo>
                <a:lnTo>
                  <a:pt x="4696" y="10895"/>
                </a:lnTo>
                <a:lnTo>
                  <a:pt x="4623" y="10161"/>
                </a:lnTo>
                <a:lnTo>
                  <a:pt x="4512" y="9428"/>
                </a:lnTo>
                <a:lnTo>
                  <a:pt x="4366" y="8694"/>
                </a:lnTo>
                <a:lnTo>
                  <a:pt x="4219" y="7960"/>
                </a:lnTo>
                <a:lnTo>
                  <a:pt x="4182" y="7594"/>
                </a:lnTo>
                <a:lnTo>
                  <a:pt x="4182" y="7190"/>
                </a:lnTo>
                <a:lnTo>
                  <a:pt x="4182" y="6823"/>
                </a:lnTo>
                <a:lnTo>
                  <a:pt x="4219" y="6456"/>
                </a:lnTo>
                <a:lnTo>
                  <a:pt x="4292" y="6090"/>
                </a:lnTo>
                <a:lnTo>
                  <a:pt x="4439" y="5760"/>
                </a:lnTo>
                <a:lnTo>
                  <a:pt x="4586" y="5429"/>
                </a:lnTo>
                <a:lnTo>
                  <a:pt x="4769" y="5063"/>
                </a:lnTo>
                <a:lnTo>
                  <a:pt x="5026" y="4769"/>
                </a:lnTo>
                <a:lnTo>
                  <a:pt x="5246" y="4476"/>
                </a:lnTo>
                <a:lnTo>
                  <a:pt x="5503" y="4219"/>
                </a:lnTo>
                <a:lnTo>
                  <a:pt x="5796" y="3999"/>
                </a:lnTo>
                <a:lnTo>
                  <a:pt x="6090" y="3779"/>
                </a:lnTo>
                <a:lnTo>
                  <a:pt x="6420" y="3595"/>
                </a:lnTo>
                <a:lnTo>
                  <a:pt x="6787" y="3449"/>
                </a:lnTo>
                <a:lnTo>
                  <a:pt x="7117" y="3339"/>
                </a:lnTo>
                <a:lnTo>
                  <a:pt x="7484" y="3265"/>
                </a:lnTo>
                <a:lnTo>
                  <a:pt x="7814" y="3228"/>
                </a:lnTo>
                <a:lnTo>
                  <a:pt x="8181" y="3192"/>
                </a:lnTo>
                <a:close/>
                <a:moveTo>
                  <a:pt x="3962" y="13426"/>
                </a:moveTo>
                <a:lnTo>
                  <a:pt x="4623" y="13536"/>
                </a:lnTo>
                <a:lnTo>
                  <a:pt x="5246" y="13719"/>
                </a:lnTo>
                <a:lnTo>
                  <a:pt x="5943" y="13939"/>
                </a:lnTo>
                <a:lnTo>
                  <a:pt x="6603" y="14196"/>
                </a:lnTo>
                <a:lnTo>
                  <a:pt x="6860" y="14270"/>
                </a:lnTo>
                <a:lnTo>
                  <a:pt x="7154" y="14306"/>
                </a:lnTo>
                <a:lnTo>
                  <a:pt x="7704" y="14380"/>
                </a:lnTo>
                <a:lnTo>
                  <a:pt x="8217" y="14490"/>
                </a:lnTo>
                <a:lnTo>
                  <a:pt x="8474" y="14563"/>
                </a:lnTo>
                <a:lnTo>
                  <a:pt x="8731" y="14636"/>
                </a:lnTo>
                <a:lnTo>
                  <a:pt x="8768" y="14783"/>
                </a:lnTo>
                <a:lnTo>
                  <a:pt x="8841" y="14857"/>
                </a:lnTo>
                <a:lnTo>
                  <a:pt x="8951" y="14893"/>
                </a:lnTo>
                <a:lnTo>
                  <a:pt x="9061" y="14893"/>
                </a:lnTo>
                <a:lnTo>
                  <a:pt x="9061" y="15003"/>
                </a:lnTo>
                <a:lnTo>
                  <a:pt x="9024" y="15150"/>
                </a:lnTo>
                <a:lnTo>
                  <a:pt x="8914" y="15223"/>
                </a:lnTo>
                <a:lnTo>
                  <a:pt x="8768" y="15333"/>
                </a:lnTo>
                <a:lnTo>
                  <a:pt x="8034" y="15040"/>
                </a:lnTo>
                <a:lnTo>
                  <a:pt x="6383" y="14490"/>
                </a:lnTo>
                <a:lnTo>
                  <a:pt x="5576" y="14270"/>
                </a:lnTo>
                <a:lnTo>
                  <a:pt x="4769" y="14086"/>
                </a:lnTo>
                <a:lnTo>
                  <a:pt x="4292" y="14013"/>
                </a:lnTo>
                <a:lnTo>
                  <a:pt x="4072" y="14013"/>
                </a:lnTo>
                <a:lnTo>
                  <a:pt x="3852" y="14050"/>
                </a:lnTo>
                <a:lnTo>
                  <a:pt x="3742" y="14013"/>
                </a:lnTo>
                <a:lnTo>
                  <a:pt x="3669" y="13939"/>
                </a:lnTo>
                <a:lnTo>
                  <a:pt x="3632" y="13829"/>
                </a:lnTo>
                <a:lnTo>
                  <a:pt x="3632" y="13719"/>
                </a:lnTo>
                <a:lnTo>
                  <a:pt x="3632" y="13609"/>
                </a:lnTo>
                <a:lnTo>
                  <a:pt x="3705" y="13536"/>
                </a:lnTo>
                <a:lnTo>
                  <a:pt x="3816" y="13463"/>
                </a:lnTo>
                <a:lnTo>
                  <a:pt x="3926" y="13426"/>
                </a:lnTo>
                <a:close/>
                <a:moveTo>
                  <a:pt x="4256" y="15737"/>
                </a:moveTo>
                <a:lnTo>
                  <a:pt x="4696" y="15847"/>
                </a:lnTo>
                <a:lnTo>
                  <a:pt x="4476" y="16067"/>
                </a:lnTo>
                <a:lnTo>
                  <a:pt x="4292" y="16287"/>
                </a:lnTo>
                <a:lnTo>
                  <a:pt x="4292" y="16250"/>
                </a:lnTo>
                <a:lnTo>
                  <a:pt x="4256" y="16140"/>
                </a:lnTo>
                <a:lnTo>
                  <a:pt x="4256" y="15994"/>
                </a:lnTo>
                <a:lnTo>
                  <a:pt x="4256" y="15737"/>
                </a:lnTo>
                <a:close/>
                <a:moveTo>
                  <a:pt x="4843" y="15920"/>
                </a:moveTo>
                <a:lnTo>
                  <a:pt x="4989" y="15957"/>
                </a:lnTo>
                <a:lnTo>
                  <a:pt x="5136" y="15994"/>
                </a:lnTo>
                <a:lnTo>
                  <a:pt x="4879" y="16140"/>
                </a:lnTo>
                <a:lnTo>
                  <a:pt x="4623" y="16360"/>
                </a:lnTo>
                <a:lnTo>
                  <a:pt x="4623" y="16360"/>
                </a:lnTo>
                <a:lnTo>
                  <a:pt x="4733" y="16140"/>
                </a:lnTo>
                <a:lnTo>
                  <a:pt x="4843" y="15920"/>
                </a:lnTo>
                <a:close/>
                <a:moveTo>
                  <a:pt x="4146" y="14453"/>
                </a:moveTo>
                <a:lnTo>
                  <a:pt x="4659" y="14490"/>
                </a:lnTo>
                <a:lnTo>
                  <a:pt x="5356" y="14673"/>
                </a:lnTo>
                <a:lnTo>
                  <a:pt x="6053" y="14857"/>
                </a:lnTo>
                <a:lnTo>
                  <a:pt x="7410" y="15333"/>
                </a:lnTo>
                <a:lnTo>
                  <a:pt x="8034" y="15553"/>
                </a:lnTo>
                <a:lnTo>
                  <a:pt x="8401" y="15663"/>
                </a:lnTo>
                <a:lnTo>
                  <a:pt x="8694" y="15774"/>
                </a:lnTo>
                <a:lnTo>
                  <a:pt x="8731" y="15847"/>
                </a:lnTo>
                <a:lnTo>
                  <a:pt x="8768" y="15884"/>
                </a:lnTo>
                <a:lnTo>
                  <a:pt x="8841" y="15957"/>
                </a:lnTo>
                <a:lnTo>
                  <a:pt x="8951" y="15957"/>
                </a:lnTo>
                <a:lnTo>
                  <a:pt x="8914" y="16067"/>
                </a:lnTo>
                <a:lnTo>
                  <a:pt x="8841" y="16214"/>
                </a:lnTo>
                <a:lnTo>
                  <a:pt x="8694" y="16397"/>
                </a:lnTo>
                <a:lnTo>
                  <a:pt x="8547" y="16507"/>
                </a:lnTo>
                <a:lnTo>
                  <a:pt x="8401" y="16581"/>
                </a:lnTo>
                <a:lnTo>
                  <a:pt x="7227" y="16140"/>
                </a:lnTo>
                <a:lnTo>
                  <a:pt x="6016" y="15774"/>
                </a:lnTo>
                <a:lnTo>
                  <a:pt x="4733" y="15370"/>
                </a:lnTo>
                <a:lnTo>
                  <a:pt x="4072" y="15223"/>
                </a:lnTo>
                <a:lnTo>
                  <a:pt x="3449" y="15113"/>
                </a:lnTo>
                <a:lnTo>
                  <a:pt x="3449" y="15040"/>
                </a:lnTo>
                <a:lnTo>
                  <a:pt x="3449" y="14857"/>
                </a:lnTo>
                <a:lnTo>
                  <a:pt x="3522" y="14673"/>
                </a:lnTo>
                <a:lnTo>
                  <a:pt x="3632" y="14563"/>
                </a:lnTo>
                <a:lnTo>
                  <a:pt x="3705" y="14490"/>
                </a:lnTo>
                <a:lnTo>
                  <a:pt x="3926" y="14490"/>
                </a:lnTo>
                <a:lnTo>
                  <a:pt x="3962" y="14526"/>
                </a:lnTo>
                <a:lnTo>
                  <a:pt x="3999" y="14526"/>
                </a:lnTo>
                <a:lnTo>
                  <a:pt x="4036" y="14490"/>
                </a:lnTo>
                <a:lnTo>
                  <a:pt x="4146" y="14453"/>
                </a:lnTo>
                <a:close/>
                <a:moveTo>
                  <a:pt x="5503" y="16067"/>
                </a:moveTo>
                <a:lnTo>
                  <a:pt x="5723" y="16140"/>
                </a:lnTo>
                <a:lnTo>
                  <a:pt x="5503" y="16287"/>
                </a:lnTo>
                <a:lnTo>
                  <a:pt x="5246" y="16434"/>
                </a:lnTo>
                <a:lnTo>
                  <a:pt x="5026" y="16617"/>
                </a:lnTo>
                <a:lnTo>
                  <a:pt x="4843" y="16837"/>
                </a:lnTo>
                <a:lnTo>
                  <a:pt x="4659" y="16764"/>
                </a:lnTo>
                <a:lnTo>
                  <a:pt x="4733" y="16691"/>
                </a:lnTo>
                <a:lnTo>
                  <a:pt x="5503" y="16067"/>
                </a:lnTo>
                <a:close/>
                <a:moveTo>
                  <a:pt x="5980" y="16214"/>
                </a:moveTo>
                <a:lnTo>
                  <a:pt x="6200" y="16287"/>
                </a:lnTo>
                <a:lnTo>
                  <a:pt x="6200" y="16324"/>
                </a:lnTo>
                <a:lnTo>
                  <a:pt x="5943" y="16434"/>
                </a:lnTo>
                <a:lnTo>
                  <a:pt x="5723" y="16581"/>
                </a:lnTo>
                <a:lnTo>
                  <a:pt x="5540" y="16727"/>
                </a:lnTo>
                <a:lnTo>
                  <a:pt x="5393" y="16947"/>
                </a:lnTo>
                <a:lnTo>
                  <a:pt x="5246" y="16911"/>
                </a:lnTo>
                <a:lnTo>
                  <a:pt x="5613" y="16544"/>
                </a:lnTo>
                <a:lnTo>
                  <a:pt x="5980" y="16214"/>
                </a:lnTo>
                <a:close/>
                <a:moveTo>
                  <a:pt x="6383" y="16360"/>
                </a:moveTo>
                <a:lnTo>
                  <a:pt x="6897" y="16544"/>
                </a:lnTo>
                <a:lnTo>
                  <a:pt x="6420" y="16801"/>
                </a:lnTo>
                <a:lnTo>
                  <a:pt x="6200" y="16947"/>
                </a:lnTo>
                <a:lnTo>
                  <a:pt x="5980" y="17131"/>
                </a:lnTo>
                <a:lnTo>
                  <a:pt x="5796" y="17057"/>
                </a:lnTo>
                <a:lnTo>
                  <a:pt x="5833" y="16984"/>
                </a:lnTo>
                <a:lnTo>
                  <a:pt x="5833" y="16911"/>
                </a:lnTo>
                <a:lnTo>
                  <a:pt x="5833" y="16874"/>
                </a:lnTo>
                <a:lnTo>
                  <a:pt x="6090" y="16617"/>
                </a:lnTo>
                <a:lnTo>
                  <a:pt x="6383" y="16397"/>
                </a:lnTo>
                <a:lnTo>
                  <a:pt x="6383" y="16360"/>
                </a:lnTo>
                <a:close/>
                <a:moveTo>
                  <a:pt x="7080" y="16581"/>
                </a:moveTo>
                <a:lnTo>
                  <a:pt x="7410" y="16691"/>
                </a:lnTo>
                <a:lnTo>
                  <a:pt x="7154" y="16911"/>
                </a:lnTo>
                <a:lnTo>
                  <a:pt x="6787" y="17314"/>
                </a:lnTo>
                <a:lnTo>
                  <a:pt x="6457" y="17241"/>
                </a:lnTo>
                <a:lnTo>
                  <a:pt x="6493" y="17167"/>
                </a:lnTo>
                <a:lnTo>
                  <a:pt x="6457" y="17131"/>
                </a:lnTo>
                <a:lnTo>
                  <a:pt x="6750" y="16837"/>
                </a:lnTo>
                <a:lnTo>
                  <a:pt x="7080" y="16581"/>
                </a:lnTo>
                <a:close/>
                <a:moveTo>
                  <a:pt x="8034" y="2678"/>
                </a:moveTo>
                <a:lnTo>
                  <a:pt x="7704" y="2715"/>
                </a:lnTo>
                <a:lnTo>
                  <a:pt x="7374" y="2752"/>
                </a:lnTo>
                <a:lnTo>
                  <a:pt x="7044" y="2825"/>
                </a:lnTo>
                <a:lnTo>
                  <a:pt x="6750" y="2898"/>
                </a:lnTo>
                <a:lnTo>
                  <a:pt x="6420" y="3008"/>
                </a:lnTo>
                <a:lnTo>
                  <a:pt x="6126" y="3155"/>
                </a:lnTo>
                <a:lnTo>
                  <a:pt x="5833" y="3302"/>
                </a:lnTo>
                <a:lnTo>
                  <a:pt x="5576" y="3522"/>
                </a:lnTo>
                <a:lnTo>
                  <a:pt x="5026" y="3962"/>
                </a:lnTo>
                <a:lnTo>
                  <a:pt x="4806" y="4219"/>
                </a:lnTo>
                <a:lnTo>
                  <a:pt x="4586" y="4512"/>
                </a:lnTo>
                <a:lnTo>
                  <a:pt x="4366" y="4769"/>
                </a:lnTo>
                <a:lnTo>
                  <a:pt x="4182" y="5099"/>
                </a:lnTo>
                <a:lnTo>
                  <a:pt x="3999" y="5393"/>
                </a:lnTo>
                <a:lnTo>
                  <a:pt x="3852" y="5723"/>
                </a:lnTo>
                <a:lnTo>
                  <a:pt x="3742" y="6163"/>
                </a:lnTo>
                <a:lnTo>
                  <a:pt x="3669" y="6603"/>
                </a:lnTo>
                <a:lnTo>
                  <a:pt x="3632" y="7043"/>
                </a:lnTo>
                <a:lnTo>
                  <a:pt x="3632" y="7520"/>
                </a:lnTo>
                <a:lnTo>
                  <a:pt x="3705" y="7960"/>
                </a:lnTo>
                <a:lnTo>
                  <a:pt x="3779" y="8437"/>
                </a:lnTo>
                <a:lnTo>
                  <a:pt x="3962" y="9318"/>
                </a:lnTo>
                <a:lnTo>
                  <a:pt x="4109" y="10308"/>
                </a:lnTo>
                <a:lnTo>
                  <a:pt x="4182" y="10785"/>
                </a:lnTo>
                <a:lnTo>
                  <a:pt x="4219" y="11262"/>
                </a:lnTo>
                <a:lnTo>
                  <a:pt x="4182" y="11739"/>
                </a:lnTo>
                <a:lnTo>
                  <a:pt x="4109" y="12215"/>
                </a:lnTo>
                <a:lnTo>
                  <a:pt x="3999" y="12619"/>
                </a:lnTo>
                <a:lnTo>
                  <a:pt x="3816" y="13059"/>
                </a:lnTo>
                <a:lnTo>
                  <a:pt x="3595" y="13132"/>
                </a:lnTo>
                <a:lnTo>
                  <a:pt x="3449" y="13279"/>
                </a:lnTo>
                <a:lnTo>
                  <a:pt x="3302" y="13426"/>
                </a:lnTo>
                <a:lnTo>
                  <a:pt x="3229" y="13646"/>
                </a:lnTo>
                <a:lnTo>
                  <a:pt x="3229" y="13829"/>
                </a:lnTo>
                <a:lnTo>
                  <a:pt x="3265" y="13976"/>
                </a:lnTo>
                <a:lnTo>
                  <a:pt x="3339" y="14160"/>
                </a:lnTo>
                <a:lnTo>
                  <a:pt x="3412" y="14270"/>
                </a:lnTo>
                <a:lnTo>
                  <a:pt x="3339" y="14343"/>
                </a:lnTo>
                <a:lnTo>
                  <a:pt x="3265" y="14416"/>
                </a:lnTo>
                <a:lnTo>
                  <a:pt x="3192" y="14526"/>
                </a:lnTo>
                <a:lnTo>
                  <a:pt x="3119" y="14673"/>
                </a:lnTo>
                <a:lnTo>
                  <a:pt x="3082" y="14857"/>
                </a:lnTo>
                <a:lnTo>
                  <a:pt x="3045" y="15040"/>
                </a:lnTo>
                <a:lnTo>
                  <a:pt x="3045" y="15187"/>
                </a:lnTo>
                <a:lnTo>
                  <a:pt x="3082" y="15370"/>
                </a:lnTo>
                <a:lnTo>
                  <a:pt x="3192" y="15480"/>
                </a:lnTo>
                <a:lnTo>
                  <a:pt x="3302" y="15590"/>
                </a:lnTo>
                <a:lnTo>
                  <a:pt x="3412" y="15627"/>
                </a:lnTo>
                <a:lnTo>
                  <a:pt x="3485" y="15590"/>
                </a:lnTo>
                <a:lnTo>
                  <a:pt x="3522" y="15553"/>
                </a:lnTo>
                <a:lnTo>
                  <a:pt x="3559" y="15553"/>
                </a:lnTo>
                <a:lnTo>
                  <a:pt x="4072" y="15700"/>
                </a:lnTo>
                <a:lnTo>
                  <a:pt x="3999" y="15810"/>
                </a:lnTo>
                <a:lnTo>
                  <a:pt x="3926" y="15957"/>
                </a:lnTo>
                <a:lnTo>
                  <a:pt x="3926" y="16140"/>
                </a:lnTo>
                <a:lnTo>
                  <a:pt x="3926" y="16324"/>
                </a:lnTo>
                <a:lnTo>
                  <a:pt x="3999" y="16507"/>
                </a:lnTo>
                <a:lnTo>
                  <a:pt x="4072" y="16654"/>
                </a:lnTo>
                <a:lnTo>
                  <a:pt x="4146" y="16801"/>
                </a:lnTo>
                <a:lnTo>
                  <a:pt x="4292" y="16874"/>
                </a:lnTo>
                <a:lnTo>
                  <a:pt x="4256" y="16947"/>
                </a:lnTo>
                <a:lnTo>
                  <a:pt x="4292" y="17021"/>
                </a:lnTo>
                <a:lnTo>
                  <a:pt x="4329" y="17057"/>
                </a:lnTo>
                <a:lnTo>
                  <a:pt x="4402" y="17094"/>
                </a:lnTo>
                <a:lnTo>
                  <a:pt x="4586" y="17167"/>
                </a:lnTo>
                <a:lnTo>
                  <a:pt x="4806" y="17277"/>
                </a:lnTo>
                <a:lnTo>
                  <a:pt x="5283" y="17388"/>
                </a:lnTo>
                <a:lnTo>
                  <a:pt x="5393" y="17424"/>
                </a:lnTo>
                <a:lnTo>
                  <a:pt x="5576" y="17461"/>
                </a:lnTo>
                <a:lnTo>
                  <a:pt x="6310" y="17681"/>
                </a:lnTo>
                <a:lnTo>
                  <a:pt x="6677" y="17754"/>
                </a:lnTo>
                <a:lnTo>
                  <a:pt x="6860" y="17791"/>
                </a:lnTo>
                <a:lnTo>
                  <a:pt x="7044" y="17754"/>
                </a:lnTo>
                <a:lnTo>
                  <a:pt x="7117" y="17718"/>
                </a:lnTo>
                <a:lnTo>
                  <a:pt x="7154" y="17681"/>
                </a:lnTo>
                <a:lnTo>
                  <a:pt x="7154" y="17608"/>
                </a:lnTo>
                <a:lnTo>
                  <a:pt x="7117" y="17534"/>
                </a:lnTo>
                <a:lnTo>
                  <a:pt x="7447" y="17204"/>
                </a:lnTo>
                <a:lnTo>
                  <a:pt x="7594" y="17021"/>
                </a:lnTo>
                <a:lnTo>
                  <a:pt x="7740" y="16837"/>
                </a:lnTo>
                <a:lnTo>
                  <a:pt x="8327" y="17021"/>
                </a:lnTo>
                <a:lnTo>
                  <a:pt x="8437" y="17021"/>
                </a:lnTo>
                <a:lnTo>
                  <a:pt x="8547" y="16984"/>
                </a:lnTo>
                <a:lnTo>
                  <a:pt x="8731" y="16911"/>
                </a:lnTo>
                <a:lnTo>
                  <a:pt x="8914" y="16764"/>
                </a:lnTo>
                <a:lnTo>
                  <a:pt x="9098" y="16581"/>
                </a:lnTo>
                <a:lnTo>
                  <a:pt x="9208" y="16360"/>
                </a:lnTo>
                <a:lnTo>
                  <a:pt x="9281" y="16140"/>
                </a:lnTo>
                <a:lnTo>
                  <a:pt x="9318" y="15884"/>
                </a:lnTo>
                <a:lnTo>
                  <a:pt x="9281" y="15700"/>
                </a:lnTo>
                <a:lnTo>
                  <a:pt x="9208" y="15590"/>
                </a:lnTo>
                <a:lnTo>
                  <a:pt x="9171" y="15517"/>
                </a:lnTo>
                <a:lnTo>
                  <a:pt x="9244" y="15407"/>
                </a:lnTo>
                <a:lnTo>
                  <a:pt x="9354" y="15260"/>
                </a:lnTo>
                <a:lnTo>
                  <a:pt x="9391" y="15113"/>
                </a:lnTo>
                <a:lnTo>
                  <a:pt x="9428" y="15003"/>
                </a:lnTo>
                <a:lnTo>
                  <a:pt x="9501" y="14930"/>
                </a:lnTo>
                <a:lnTo>
                  <a:pt x="9575" y="14857"/>
                </a:lnTo>
                <a:lnTo>
                  <a:pt x="9575" y="14783"/>
                </a:lnTo>
                <a:lnTo>
                  <a:pt x="9538" y="14673"/>
                </a:lnTo>
                <a:lnTo>
                  <a:pt x="9391" y="14526"/>
                </a:lnTo>
                <a:lnTo>
                  <a:pt x="9244" y="14380"/>
                </a:lnTo>
                <a:lnTo>
                  <a:pt x="9244" y="14050"/>
                </a:lnTo>
                <a:lnTo>
                  <a:pt x="9318" y="13683"/>
                </a:lnTo>
                <a:lnTo>
                  <a:pt x="9428" y="13353"/>
                </a:lnTo>
                <a:lnTo>
                  <a:pt x="9538" y="13059"/>
                </a:lnTo>
                <a:lnTo>
                  <a:pt x="9721" y="12766"/>
                </a:lnTo>
                <a:lnTo>
                  <a:pt x="9905" y="12472"/>
                </a:lnTo>
                <a:lnTo>
                  <a:pt x="10308" y="11885"/>
                </a:lnTo>
                <a:lnTo>
                  <a:pt x="10785" y="11335"/>
                </a:lnTo>
                <a:lnTo>
                  <a:pt x="11299" y="10822"/>
                </a:lnTo>
                <a:lnTo>
                  <a:pt x="11775" y="10308"/>
                </a:lnTo>
                <a:lnTo>
                  <a:pt x="12179" y="9758"/>
                </a:lnTo>
                <a:lnTo>
                  <a:pt x="12362" y="9501"/>
                </a:lnTo>
                <a:lnTo>
                  <a:pt x="12546" y="9208"/>
                </a:lnTo>
                <a:lnTo>
                  <a:pt x="12656" y="8951"/>
                </a:lnTo>
                <a:lnTo>
                  <a:pt x="12803" y="8657"/>
                </a:lnTo>
                <a:lnTo>
                  <a:pt x="12876" y="8364"/>
                </a:lnTo>
                <a:lnTo>
                  <a:pt x="12949" y="8034"/>
                </a:lnTo>
                <a:lnTo>
                  <a:pt x="12986" y="7740"/>
                </a:lnTo>
                <a:lnTo>
                  <a:pt x="13023" y="7447"/>
                </a:lnTo>
                <a:lnTo>
                  <a:pt x="13023" y="6823"/>
                </a:lnTo>
                <a:lnTo>
                  <a:pt x="12913" y="6236"/>
                </a:lnTo>
                <a:lnTo>
                  <a:pt x="12729" y="5613"/>
                </a:lnTo>
                <a:lnTo>
                  <a:pt x="12436" y="5026"/>
                </a:lnTo>
                <a:lnTo>
                  <a:pt x="12252" y="4769"/>
                </a:lnTo>
                <a:lnTo>
                  <a:pt x="12069" y="4476"/>
                </a:lnTo>
                <a:lnTo>
                  <a:pt x="11849" y="4256"/>
                </a:lnTo>
                <a:lnTo>
                  <a:pt x="11629" y="3999"/>
                </a:lnTo>
                <a:lnTo>
                  <a:pt x="11372" y="3815"/>
                </a:lnTo>
                <a:lnTo>
                  <a:pt x="11115" y="3595"/>
                </a:lnTo>
                <a:lnTo>
                  <a:pt x="10565" y="3265"/>
                </a:lnTo>
                <a:lnTo>
                  <a:pt x="9978" y="3008"/>
                </a:lnTo>
                <a:lnTo>
                  <a:pt x="9354" y="2825"/>
                </a:lnTo>
                <a:lnTo>
                  <a:pt x="8694" y="2715"/>
                </a:lnTo>
                <a:lnTo>
                  <a:pt x="8034" y="2678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64" name="Shape 164"/>
          <p:cNvSpPr/>
          <p:nvPr/>
        </p:nvSpPr>
        <p:spPr>
          <a:xfrm>
            <a:off x="4025102" y="4563230"/>
            <a:ext cx="370864" cy="1079449"/>
          </a:xfrm>
          <a:custGeom>
            <a:avLst/>
            <a:gdLst/>
            <a:ahLst/>
            <a:cxnLst/>
            <a:rect l="0" t="0" r="0" b="0"/>
            <a:pathLst>
              <a:path w="7411" h="16178" extrusionOk="0">
                <a:moveTo>
                  <a:pt x="3339" y="147"/>
                </a:moveTo>
                <a:lnTo>
                  <a:pt x="3229" y="441"/>
                </a:lnTo>
                <a:lnTo>
                  <a:pt x="3155" y="734"/>
                </a:lnTo>
                <a:lnTo>
                  <a:pt x="3119" y="1358"/>
                </a:lnTo>
                <a:lnTo>
                  <a:pt x="3082" y="2972"/>
                </a:lnTo>
                <a:lnTo>
                  <a:pt x="3119" y="4476"/>
                </a:lnTo>
                <a:lnTo>
                  <a:pt x="3119" y="5283"/>
                </a:lnTo>
                <a:lnTo>
                  <a:pt x="3119" y="5576"/>
                </a:lnTo>
                <a:lnTo>
                  <a:pt x="3155" y="5723"/>
                </a:lnTo>
                <a:lnTo>
                  <a:pt x="3229" y="5870"/>
                </a:lnTo>
                <a:lnTo>
                  <a:pt x="3265" y="5906"/>
                </a:lnTo>
                <a:lnTo>
                  <a:pt x="3339" y="5943"/>
                </a:lnTo>
                <a:lnTo>
                  <a:pt x="3375" y="5943"/>
                </a:lnTo>
                <a:lnTo>
                  <a:pt x="3449" y="5870"/>
                </a:lnTo>
                <a:lnTo>
                  <a:pt x="3486" y="5760"/>
                </a:lnTo>
                <a:lnTo>
                  <a:pt x="3522" y="5649"/>
                </a:lnTo>
                <a:lnTo>
                  <a:pt x="3522" y="5393"/>
                </a:lnTo>
                <a:lnTo>
                  <a:pt x="3522" y="4586"/>
                </a:lnTo>
                <a:lnTo>
                  <a:pt x="3486" y="2972"/>
                </a:lnTo>
                <a:lnTo>
                  <a:pt x="3522" y="1504"/>
                </a:lnTo>
                <a:lnTo>
                  <a:pt x="3522" y="808"/>
                </a:lnTo>
                <a:lnTo>
                  <a:pt x="3486" y="477"/>
                </a:lnTo>
                <a:lnTo>
                  <a:pt x="3412" y="294"/>
                </a:lnTo>
                <a:lnTo>
                  <a:pt x="3375" y="147"/>
                </a:lnTo>
                <a:close/>
                <a:moveTo>
                  <a:pt x="1725" y="1"/>
                </a:moveTo>
                <a:lnTo>
                  <a:pt x="1688" y="37"/>
                </a:lnTo>
                <a:lnTo>
                  <a:pt x="1615" y="147"/>
                </a:lnTo>
                <a:lnTo>
                  <a:pt x="1578" y="294"/>
                </a:lnTo>
                <a:lnTo>
                  <a:pt x="1541" y="624"/>
                </a:lnTo>
                <a:lnTo>
                  <a:pt x="1578" y="1284"/>
                </a:lnTo>
                <a:lnTo>
                  <a:pt x="1615" y="2898"/>
                </a:lnTo>
                <a:lnTo>
                  <a:pt x="1725" y="6236"/>
                </a:lnTo>
                <a:lnTo>
                  <a:pt x="1761" y="6346"/>
                </a:lnTo>
                <a:lnTo>
                  <a:pt x="1798" y="6383"/>
                </a:lnTo>
                <a:lnTo>
                  <a:pt x="1872" y="6420"/>
                </a:lnTo>
                <a:lnTo>
                  <a:pt x="1945" y="6456"/>
                </a:lnTo>
                <a:lnTo>
                  <a:pt x="2018" y="6420"/>
                </a:lnTo>
                <a:lnTo>
                  <a:pt x="2092" y="6383"/>
                </a:lnTo>
                <a:lnTo>
                  <a:pt x="2165" y="6346"/>
                </a:lnTo>
                <a:lnTo>
                  <a:pt x="2165" y="6236"/>
                </a:lnTo>
                <a:lnTo>
                  <a:pt x="2165" y="5980"/>
                </a:lnTo>
                <a:lnTo>
                  <a:pt x="2165" y="5943"/>
                </a:lnTo>
                <a:lnTo>
                  <a:pt x="2055" y="3008"/>
                </a:lnTo>
                <a:lnTo>
                  <a:pt x="1982" y="1394"/>
                </a:lnTo>
                <a:lnTo>
                  <a:pt x="1945" y="587"/>
                </a:lnTo>
                <a:lnTo>
                  <a:pt x="1908" y="294"/>
                </a:lnTo>
                <a:lnTo>
                  <a:pt x="1872" y="147"/>
                </a:lnTo>
                <a:lnTo>
                  <a:pt x="1761" y="37"/>
                </a:lnTo>
                <a:lnTo>
                  <a:pt x="1725" y="1"/>
                </a:lnTo>
                <a:close/>
                <a:moveTo>
                  <a:pt x="4953" y="184"/>
                </a:moveTo>
                <a:lnTo>
                  <a:pt x="4879" y="221"/>
                </a:lnTo>
                <a:lnTo>
                  <a:pt x="4843" y="257"/>
                </a:lnTo>
                <a:lnTo>
                  <a:pt x="4843" y="331"/>
                </a:lnTo>
                <a:lnTo>
                  <a:pt x="4769" y="1101"/>
                </a:lnTo>
                <a:lnTo>
                  <a:pt x="4733" y="1908"/>
                </a:lnTo>
                <a:lnTo>
                  <a:pt x="4733" y="3522"/>
                </a:lnTo>
                <a:lnTo>
                  <a:pt x="4733" y="5136"/>
                </a:lnTo>
                <a:lnTo>
                  <a:pt x="4696" y="5870"/>
                </a:lnTo>
                <a:lnTo>
                  <a:pt x="4696" y="6273"/>
                </a:lnTo>
                <a:lnTo>
                  <a:pt x="4769" y="6640"/>
                </a:lnTo>
                <a:lnTo>
                  <a:pt x="4806" y="6713"/>
                </a:lnTo>
                <a:lnTo>
                  <a:pt x="4916" y="6750"/>
                </a:lnTo>
                <a:lnTo>
                  <a:pt x="5026" y="6713"/>
                </a:lnTo>
                <a:lnTo>
                  <a:pt x="5100" y="6640"/>
                </a:lnTo>
                <a:lnTo>
                  <a:pt x="5173" y="6273"/>
                </a:lnTo>
                <a:lnTo>
                  <a:pt x="5173" y="5870"/>
                </a:lnTo>
                <a:lnTo>
                  <a:pt x="5136" y="5136"/>
                </a:lnTo>
                <a:lnTo>
                  <a:pt x="5136" y="3522"/>
                </a:lnTo>
                <a:lnTo>
                  <a:pt x="5173" y="1908"/>
                </a:lnTo>
                <a:lnTo>
                  <a:pt x="5136" y="1138"/>
                </a:lnTo>
                <a:lnTo>
                  <a:pt x="5100" y="331"/>
                </a:lnTo>
                <a:lnTo>
                  <a:pt x="5100" y="257"/>
                </a:lnTo>
                <a:lnTo>
                  <a:pt x="5063" y="221"/>
                </a:lnTo>
                <a:lnTo>
                  <a:pt x="4953" y="184"/>
                </a:lnTo>
                <a:close/>
                <a:moveTo>
                  <a:pt x="6273" y="2678"/>
                </a:moveTo>
                <a:lnTo>
                  <a:pt x="6273" y="2715"/>
                </a:lnTo>
                <a:lnTo>
                  <a:pt x="6200" y="3008"/>
                </a:lnTo>
                <a:lnTo>
                  <a:pt x="6163" y="3302"/>
                </a:lnTo>
                <a:lnTo>
                  <a:pt x="6127" y="3925"/>
                </a:lnTo>
                <a:lnTo>
                  <a:pt x="6127" y="5173"/>
                </a:lnTo>
                <a:lnTo>
                  <a:pt x="6090" y="7667"/>
                </a:lnTo>
                <a:lnTo>
                  <a:pt x="6090" y="7887"/>
                </a:lnTo>
                <a:lnTo>
                  <a:pt x="6127" y="7960"/>
                </a:lnTo>
                <a:lnTo>
                  <a:pt x="6163" y="8034"/>
                </a:lnTo>
                <a:lnTo>
                  <a:pt x="6237" y="8070"/>
                </a:lnTo>
                <a:lnTo>
                  <a:pt x="6383" y="8070"/>
                </a:lnTo>
                <a:lnTo>
                  <a:pt x="6457" y="8034"/>
                </a:lnTo>
                <a:lnTo>
                  <a:pt x="6493" y="7960"/>
                </a:lnTo>
                <a:lnTo>
                  <a:pt x="6530" y="7887"/>
                </a:lnTo>
                <a:lnTo>
                  <a:pt x="6530" y="5283"/>
                </a:lnTo>
                <a:lnTo>
                  <a:pt x="6530" y="3962"/>
                </a:lnTo>
                <a:lnTo>
                  <a:pt x="6493" y="3339"/>
                </a:lnTo>
                <a:lnTo>
                  <a:pt x="6457" y="3008"/>
                </a:lnTo>
                <a:lnTo>
                  <a:pt x="6383" y="2715"/>
                </a:lnTo>
                <a:lnTo>
                  <a:pt x="6347" y="2678"/>
                </a:lnTo>
                <a:close/>
                <a:moveTo>
                  <a:pt x="3265" y="7887"/>
                </a:moveTo>
                <a:lnTo>
                  <a:pt x="3082" y="8107"/>
                </a:lnTo>
                <a:lnTo>
                  <a:pt x="2862" y="8291"/>
                </a:lnTo>
                <a:lnTo>
                  <a:pt x="2679" y="8401"/>
                </a:lnTo>
                <a:lnTo>
                  <a:pt x="2458" y="8474"/>
                </a:lnTo>
                <a:lnTo>
                  <a:pt x="2458" y="8474"/>
                </a:lnTo>
                <a:lnTo>
                  <a:pt x="2605" y="8291"/>
                </a:lnTo>
                <a:lnTo>
                  <a:pt x="2752" y="8144"/>
                </a:lnTo>
                <a:lnTo>
                  <a:pt x="2972" y="7997"/>
                </a:lnTo>
                <a:lnTo>
                  <a:pt x="3192" y="7924"/>
                </a:lnTo>
                <a:lnTo>
                  <a:pt x="3265" y="7887"/>
                </a:lnTo>
                <a:close/>
                <a:moveTo>
                  <a:pt x="4806" y="9501"/>
                </a:moveTo>
                <a:lnTo>
                  <a:pt x="4513" y="9538"/>
                </a:lnTo>
                <a:lnTo>
                  <a:pt x="4329" y="9574"/>
                </a:lnTo>
                <a:lnTo>
                  <a:pt x="4072" y="9574"/>
                </a:lnTo>
                <a:lnTo>
                  <a:pt x="4072" y="9611"/>
                </a:lnTo>
                <a:lnTo>
                  <a:pt x="4072" y="9684"/>
                </a:lnTo>
                <a:lnTo>
                  <a:pt x="4109" y="9758"/>
                </a:lnTo>
                <a:lnTo>
                  <a:pt x="4146" y="9831"/>
                </a:lnTo>
                <a:lnTo>
                  <a:pt x="4219" y="9868"/>
                </a:lnTo>
                <a:lnTo>
                  <a:pt x="4293" y="9905"/>
                </a:lnTo>
                <a:lnTo>
                  <a:pt x="4476" y="9941"/>
                </a:lnTo>
                <a:lnTo>
                  <a:pt x="4659" y="9905"/>
                </a:lnTo>
                <a:lnTo>
                  <a:pt x="4806" y="9941"/>
                </a:lnTo>
                <a:lnTo>
                  <a:pt x="4953" y="9978"/>
                </a:lnTo>
                <a:lnTo>
                  <a:pt x="5100" y="10015"/>
                </a:lnTo>
                <a:lnTo>
                  <a:pt x="5246" y="10125"/>
                </a:lnTo>
                <a:lnTo>
                  <a:pt x="5320" y="10235"/>
                </a:lnTo>
                <a:lnTo>
                  <a:pt x="5430" y="10381"/>
                </a:lnTo>
                <a:lnTo>
                  <a:pt x="5466" y="10528"/>
                </a:lnTo>
                <a:lnTo>
                  <a:pt x="5503" y="10675"/>
                </a:lnTo>
                <a:lnTo>
                  <a:pt x="5540" y="10748"/>
                </a:lnTo>
                <a:lnTo>
                  <a:pt x="5613" y="10822"/>
                </a:lnTo>
                <a:lnTo>
                  <a:pt x="5833" y="10822"/>
                </a:lnTo>
                <a:lnTo>
                  <a:pt x="5907" y="10748"/>
                </a:lnTo>
                <a:lnTo>
                  <a:pt x="5943" y="10711"/>
                </a:lnTo>
                <a:lnTo>
                  <a:pt x="5980" y="10601"/>
                </a:lnTo>
                <a:lnTo>
                  <a:pt x="5907" y="10308"/>
                </a:lnTo>
                <a:lnTo>
                  <a:pt x="5760" y="10051"/>
                </a:lnTo>
                <a:lnTo>
                  <a:pt x="5576" y="9831"/>
                </a:lnTo>
                <a:lnTo>
                  <a:pt x="5356" y="9648"/>
                </a:lnTo>
                <a:lnTo>
                  <a:pt x="5100" y="9538"/>
                </a:lnTo>
                <a:lnTo>
                  <a:pt x="4806" y="9501"/>
                </a:lnTo>
                <a:close/>
                <a:moveTo>
                  <a:pt x="4879" y="8547"/>
                </a:moveTo>
                <a:lnTo>
                  <a:pt x="5136" y="8621"/>
                </a:lnTo>
                <a:lnTo>
                  <a:pt x="5393" y="8731"/>
                </a:lnTo>
                <a:lnTo>
                  <a:pt x="5650" y="8877"/>
                </a:lnTo>
                <a:lnTo>
                  <a:pt x="5907" y="9061"/>
                </a:lnTo>
                <a:lnTo>
                  <a:pt x="6090" y="9244"/>
                </a:lnTo>
                <a:lnTo>
                  <a:pt x="6310" y="9464"/>
                </a:lnTo>
                <a:lnTo>
                  <a:pt x="6457" y="9684"/>
                </a:lnTo>
                <a:lnTo>
                  <a:pt x="6603" y="9941"/>
                </a:lnTo>
                <a:lnTo>
                  <a:pt x="6714" y="10198"/>
                </a:lnTo>
                <a:lnTo>
                  <a:pt x="6787" y="10491"/>
                </a:lnTo>
                <a:lnTo>
                  <a:pt x="6860" y="10748"/>
                </a:lnTo>
                <a:lnTo>
                  <a:pt x="6934" y="11078"/>
                </a:lnTo>
                <a:lnTo>
                  <a:pt x="6934" y="11372"/>
                </a:lnTo>
                <a:lnTo>
                  <a:pt x="6934" y="11665"/>
                </a:lnTo>
                <a:lnTo>
                  <a:pt x="6934" y="11995"/>
                </a:lnTo>
                <a:lnTo>
                  <a:pt x="6824" y="12619"/>
                </a:lnTo>
                <a:lnTo>
                  <a:pt x="6677" y="13206"/>
                </a:lnTo>
                <a:lnTo>
                  <a:pt x="6530" y="13499"/>
                </a:lnTo>
                <a:lnTo>
                  <a:pt x="6383" y="13793"/>
                </a:lnTo>
                <a:lnTo>
                  <a:pt x="6310" y="13939"/>
                </a:lnTo>
                <a:lnTo>
                  <a:pt x="6163" y="14050"/>
                </a:lnTo>
                <a:lnTo>
                  <a:pt x="5907" y="14270"/>
                </a:lnTo>
                <a:lnTo>
                  <a:pt x="5540" y="14526"/>
                </a:lnTo>
                <a:lnTo>
                  <a:pt x="5173" y="14857"/>
                </a:lnTo>
                <a:lnTo>
                  <a:pt x="5026" y="14967"/>
                </a:lnTo>
                <a:lnTo>
                  <a:pt x="4659" y="15187"/>
                </a:lnTo>
                <a:lnTo>
                  <a:pt x="4659" y="15187"/>
                </a:lnTo>
                <a:lnTo>
                  <a:pt x="4806" y="14857"/>
                </a:lnTo>
                <a:lnTo>
                  <a:pt x="4916" y="14636"/>
                </a:lnTo>
                <a:lnTo>
                  <a:pt x="4953" y="14490"/>
                </a:lnTo>
                <a:lnTo>
                  <a:pt x="4989" y="14380"/>
                </a:lnTo>
                <a:lnTo>
                  <a:pt x="4953" y="14270"/>
                </a:lnTo>
                <a:lnTo>
                  <a:pt x="4916" y="14160"/>
                </a:lnTo>
                <a:lnTo>
                  <a:pt x="4843" y="14123"/>
                </a:lnTo>
                <a:lnTo>
                  <a:pt x="4659" y="14123"/>
                </a:lnTo>
                <a:lnTo>
                  <a:pt x="4586" y="14160"/>
                </a:lnTo>
                <a:lnTo>
                  <a:pt x="4549" y="14233"/>
                </a:lnTo>
                <a:lnTo>
                  <a:pt x="4513" y="14343"/>
                </a:lnTo>
                <a:lnTo>
                  <a:pt x="4549" y="14453"/>
                </a:lnTo>
                <a:lnTo>
                  <a:pt x="4513" y="14526"/>
                </a:lnTo>
                <a:lnTo>
                  <a:pt x="4439" y="14783"/>
                </a:lnTo>
                <a:lnTo>
                  <a:pt x="4366" y="15003"/>
                </a:lnTo>
                <a:lnTo>
                  <a:pt x="4329" y="15260"/>
                </a:lnTo>
                <a:lnTo>
                  <a:pt x="4366" y="15333"/>
                </a:lnTo>
                <a:lnTo>
                  <a:pt x="4293" y="15370"/>
                </a:lnTo>
                <a:lnTo>
                  <a:pt x="3999" y="15480"/>
                </a:lnTo>
                <a:lnTo>
                  <a:pt x="3632" y="15590"/>
                </a:lnTo>
                <a:lnTo>
                  <a:pt x="3816" y="15333"/>
                </a:lnTo>
                <a:lnTo>
                  <a:pt x="4109" y="14746"/>
                </a:lnTo>
                <a:lnTo>
                  <a:pt x="4109" y="14673"/>
                </a:lnTo>
                <a:lnTo>
                  <a:pt x="4109" y="14600"/>
                </a:lnTo>
                <a:lnTo>
                  <a:pt x="4072" y="14526"/>
                </a:lnTo>
                <a:lnTo>
                  <a:pt x="4036" y="14490"/>
                </a:lnTo>
                <a:lnTo>
                  <a:pt x="3962" y="14453"/>
                </a:lnTo>
                <a:lnTo>
                  <a:pt x="3889" y="14453"/>
                </a:lnTo>
                <a:lnTo>
                  <a:pt x="3816" y="14490"/>
                </a:lnTo>
                <a:lnTo>
                  <a:pt x="3779" y="14563"/>
                </a:lnTo>
                <a:lnTo>
                  <a:pt x="3486" y="15150"/>
                </a:lnTo>
                <a:lnTo>
                  <a:pt x="3339" y="15407"/>
                </a:lnTo>
                <a:lnTo>
                  <a:pt x="3229" y="15663"/>
                </a:lnTo>
                <a:lnTo>
                  <a:pt x="2899" y="15700"/>
                </a:lnTo>
                <a:lnTo>
                  <a:pt x="2532" y="15627"/>
                </a:lnTo>
                <a:lnTo>
                  <a:pt x="2752" y="15407"/>
                </a:lnTo>
                <a:lnTo>
                  <a:pt x="2935" y="15187"/>
                </a:lnTo>
                <a:lnTo>
                  <a:pt x="3119" y="14893"/>
                </a:lnTo>
                <a:lnTo>
                  <a:pt x="3265" y="14600"/>
                </a:lnTo>
                <a:lnTo>
                  <a:pt x="3339" y="14600"/>
                </a:lnTo>
                <a:lnTo>
                  <a:pt x="3375" y="14526"/>
                </a:lnTo>
                <a:lnTo>
                  <a:pt x="3412" y="14490"/>
                </a:lnTo>
                <a:lnTo>
                  <a:pt x="3449" y="14380"/>
                </a:lnTo>
                <a:lnTo>
                  <a:pt x="3412" y="14343"/>
                </a:lnTo>
                <a:lnTo>
                  <a:pt x="3412" y="14270"/>
                </a:lnTo>
                <a:lnTo>
                  <a:pt x="3339" y="14233"/>
                </a:lnTo>
                <a:lnTo>
                  <a:pt x="3229" y="14196"/>
                </a:lnTo>
                <a:lnTo>
                  <a:pt x="3155" y="14196"/>
                </a:lnTo>
                <a:lnTo>
                  <a:pt x="3045" y="14233"/>
                </a:lnTo>
                <a:lnTo>
                  <a:pt x="2935" y="14380"/>
                </a:lnTo>
                <a:lnTo>
                  <a:pt x="2752" y="14673"/>
                </a:lnTo>
                <a:lnTo>
                  <a:pt x="2495" y="15077"/>
                </a:lnTo>
                <a:lnTo>
                  <a:pt x="2238" y="15443"/>
                </a:lnTo>
                <a:lnTo>
                  <a:pt x="2202" y="15553"/>
                </a:lnTo>
                <a:lnTo>
                  <a:pt x="1908" y="15370"/>
                </a:lnTo>
                <a:lnTo>
                  <a:pt x="1615" y="15187"/>
                </a:lnTo>
                <a:lnTo>
                  <a:pt x="1761" y="15077"/>
                </a:lnTo>
                <a:lnTo>
                  <a:pt x="1872" y="14967"/>
                </a:lnTo>
                <a:lnTo>
                  <a:pt x="2238" y="14563"/>
                </a:lnTo>
                <a:lnTo>
                  <a:pt x="2568" y="14196"/>
                </a:lnTo>
                <a:lnTo>
                  <a:pt x="2715" y="13976"/>
                </a:lnTo>
                <a:lnTo>
                  <a:pt x="2789" y="13756"/>
                </a:lnTo>
                <a:lnTo>
                  <a:pt x="2789" y="13683"/>
                </a:lnTo>
                <a:lnTo>
                  <a:pt x="2752" y="13609"/>
                </a:lnTo>
                <a:lnTo>
                  <a:pt x="2642" y="13609"/>
                </a:lnTo>
                <a:lnTo>
                  <a:pt x="2422" y="13719"/>
                </a:lnTo>
                <a:lnTo>
                  <a:pt x="2238" y="13866"/>
                </a:lnTo>
                <a:lnTo>
                  <a:pt x="1945" y="14233"/>
                </a:lnTo>
                <a:lnTo>
                  <a:pt x="1578" y="14673"/>
                </a:lnTo>
                <a:lnTo>
                  <a:pt x="1505" y="14820"/>
                </a:lnTo>
                <a:lnTo>
                  <a:pt x="1431" y="15003"/>
                </a:lnTo>
                <a:lnTo>
                  <a:pt x="1138" y="14636"/>
                </a:lnTo>
                <a:lnTo>
                  <a:pt x="1468" y="14306"/>
                </a:lnTo>
                <a:lnTo>
                  <a:pt x="1761" y="13939"/>
                </a:lnTo>
                <a:lnTo>
                  <a:pt x="2312" y="13206"/>
                </a:lnTo>
                <a:lnTo>
                  <a:pt x="2312" y="13132"/>
                </a:lnTo>
                <a:lnTo>
                  <a:pt x="2312" y="13059"/>
                </a:lnTo>
                <a:lnTo>
                  <a:pt x="2238" y="12949"/>
                </a:lnTo>
                <a:lnTo>
                  <a:pt x="2202" y="12912"/>
                </a:lnTo>
                <a:lnTo>
                  <a:pt x="2055" y="12912"/>
                </a:lnTo>
                <a:lnTo>
                  <a:pt x="1982" y="12949"/>
                </a:lnTo>
                <a:lnTo>
                  <a:pt x="1431" y="13646"/>
                </a:lnTo>
                <a:lnTo>
                  <a:pt x="1211" y="14013"/>
                </a:lnTo>
                <a:lnTo>
                  <a:pt x="991" y="14380"/>
                </a:lnTo>
                <a:lnTo>
                  <a:pt x="844" y="14050"/>
                </a:lnTo>
                <a:lnTo>
                  <a:pt x="698" y="13719"/>
                </a:lnTo>
                <a:lnTo>
                  <a:pt x="1028" y="13426"/>
                </a:lnTo>
                <a:lnTo>
                  <a:pt x="1358" y="13096"/>
                </a:lnTo>
                <a:lnTo>
                  <a:pt x="1872" y="12436"/>
                </a:lnTo>
                <a:lnTo>
                  <a:pt x="1908" y="12362"/>
                </a:lnTo>
                <a:lnTo>
                  <a:pt x="1908" y="12289"/>
                </a:lnTo>
                <a:lnTo>
                  <a:pt x="1872" y="12215"/>
                </a:lnTo>
                <a:lnTo>
                  <a:pt x="1835" y="12179"/>
                </a:lnTo>
                <a:lnTo>
                  <a:pt x="1761" y="12142"/>
                </a:lnTo>
                <a:lnTo>
                  <a:pt x="1688" y="12105"/>
                </a:lnTo>
                <a:lnTo>
                  <a:pt x="1615" y="12105"/>
                </a:lnTo>
                <a:lnTo>
                  <a:pt x="1541" y="12179"/>
                </a:lnTo>
                <a:lnTo>
                  <a:pt x="1065" y="12729"/>
                </a:lnTo>
                <a:lnTo>
                  <a:pt x="808" y="13022"/>
                </a:lnTo>
                <a:lnTo>
                  <a:pt x="624" y="13353"/>
                </a:lnTo>
                <a:lnTo>
                  <a:pt x="588" y="13206"/>
                </a:lnTo>
                <a:lnTo>
                  <a:pt x="551" y="12876"/>
                </a:lnTo>
                <a:lnTo>
                  <a:pt x="771" y="12656"/>
                </a:lnTo>
                <a:lnTo>
                  <a:pt x="1028" y="12399"/>
                </a:lnTo>
                <a:lnTo>
                  <a:pt x="1321" y="12069"/>
                </a:lnTo>
                <a:lnTo>
                  <a:pt x="1468" y="11885"/>
                </a:lnTo>
                <a:lnTo>
                  <a:pt x="1505" y="11775"/>
                </a:lnTo>
                <a:lnTo>
                  <a:pt x="1505" y="11665"/>
                </a:lnTo>
                <a:lnTo>
                  <a:pt x="1505" y="11592"/>
                </a:lnTo>
                <a:lnTo>
                  <a:pt x="1468" y="11555"/>
                </a:lnTo>
                <a:lnTo>
                  <a:pt x="1395" y="11518"/>
                </a:lnTo>
                <a:lnTo>
                  <a:pt x="1358" y="11555"/>
                </a:lnTo>
                <a:lnTo>
                  <a:pt x="1175" y="11629"/>
                </a:lnTo>
                <a:lnTo>
                  <a:pt x="1028" y="11775"/>
                </a:lnTo>
                <a:lnTo>
                  <a:pt x="771" y="12105"/>
                </a:lnTo>
                <a:lnTo>
                  <a:pt x="514" y="12436"/>
                </a:lnTo>
                <a:lnTo>
                  <a:pt x="514" y="11922"/>
                </a:lnTo>
                <a:lnTo>
                  <a:pt x="624" y="11812"/>
                </a:lnTo>
                <a:lnTo>
                  <a:pt x="734" y="11702"/>
                </a:lnTo>
                <a:lnTo>
                  <a:pt x="808" y="11482"/>
                </a:lnTo>
                <a:lnTo>
                  <a:pt x="991" y="11445"/>
                </a:lnTo>
                <a:lnTo>
                  <a:pt x="1138" y="11408"/>
                </a:lnTo>
                <a:lnTo>
                  <a:pt x="1248" y="11298"/>
                </a:lnTo>
                <a:lnTo>
                  <a:pt x="1358" y="11188"/>
                </a:lnTo>
                <a:lnTo>
                  <a:pt x="1468" y="11078"/>
                </a:lnTo>
                <a:lnTo>
                  <a:pt x="1505" y="10932"/>
                </a:lnTo>
                <a:lnTo>
                  <a:pt x="1505" y="10858"/>
                </a:lnTo>
                <a:lnTo>
                  <a:pt x="1505" y="10785"/>
                </a:lnTo>
                <a:lnTo>
                  <a:pt x="1468" y="10711"/>
                </a:lnTo>
                <a:lnTo>
                  <a:pt x="1395" y="10675"/>
                </a:lnTo>
                <a:lnTo>
                  <a:pt x="1175" y="10675"/>
                </a:lnTo>
                <a:lnTo>
                  <a:pt x="1101" y="10748"/>
                </a:lnTo>
                <a:lnTo>
                  <a:pt x="1065" y="10822"/>
                </a:lnTo>
                <a:lnTo>
                  <a:pt x="1028" y="10932"/>
                </a:lnTo>
                <a:lnTo>
                  <a:pt x="954" y="11005"/>
                </a:lnTo>
                <a:lnTo>
                  <a:pt x="844" y="11042"/>
                </a:lnTo>
                <a:lnTo>
                  <a:pt x="698" y="11078"/>
                </a:lnTo>
                <a:lnTo>
                  <a:pt x="881" y="10785"/>
                </a:lnTo>
                <a:lnTo>
                  <a:pt x="954" y="10675"/>
                </a:lnTo>
                <a:lnTo>
                  <a:pt x="1101" y="10565"/>
                </a:lnTo>
                <a:lnTo>
                  <a:pt x="1211" y="10455"/>
                </a:lnTo>
                <a:lnTo>
                  <a:pt x="1395" y="10418"/>
                </a:lnTo>
                <a:lnTo>
                  <a:pt x="1541" y="10345"/>
                </a:lnTo>
                <a:lnTo>
                  <a:pt x="1725" y="10345"/>
                </a:lnTo>
                <a:lnTo>
                  <a:pt x="2092" y="10308"/>
                </a:lnTo>
                <a:lnTo>
                  <a:pt x="2422" y="10271"/>
                </a:lnTo>
                <a:lnTo>
                  <a:pt x="2715" y="10161"/>
                </a:lnTo>
                <a:lnTo>
                  <a:pt x="3009" y="9978"/>
                </a:lnTo>
                <a:lnTo>
                  <a:pt x="3229" y="9721"/>
                </a:lnTo>
                <a:lnTo>
                  <a:pt x="3412" y="9464"/>
                </a:lnTo>
                <a:lnTo>
                  <a:pt x="3559" y="9171"/>
                </a:lnTo>
                <a:lnTo>
                  <a:pt x="3706" y="8841"/>
                </a:lnTo>
                <a:lnTo>
                  <a:pt x="3706" y="8804"/>
                </a:lnTo>
                <a:lnTo>
                  <a:pt x="3706" y="8767"/>
                </a:lnTo>
                <a:lnTo>
                  <a:pt x="3926" y="8731"/>
                </a:lnTo>
                <a:lnTo>
                  <a:pt x="4146" y="8657"/>
                </a:lnTo>
                <a:lnTo>
                  <a:pt x="4366" y="8584"/>
                </a:lnTo>
                <a:lnTo>
                  <a:pt x="4586" y="8547"/>
                </a:lnTo>
                <a:close/>
                <a:moveTo>
                  <a:pt x="3265" y="7484"/>
                </a:moveTo>
                <a:lnTo>
                  <a:pt x="3009" y="7557"/>
                </a:lnTo>
                <a:lnTo>
                  <a:pt x="2789" y="7704"/>
                </a:lnTo>
                <a:lnTo>
                  <a:pt x="2568" y="7850"/>
                </a:lnTo>
                <a:lnTo>
                  <a:pt x="2422" y="7997"/>
                </a:lnTo>
                <a:lnTo>
                  <a:pt x="2275" y="8180"/>
                </a:lnTo>
                <a:lnTo>
                  <a:pt x="2165" y="8364"/>
                </a:lnTo>
                <a:lnTo>
                  <a:pt x="2092" y="8584"/>
                </a:lnTo>
                <a:lnTo>
                  <a:pt x="2018" y="8254"/>
                </a:lnTo>
                <a:lnTo>
                  <a:pt x="1945" y="7924"/>
                </a:lnTo>
                <a:lnTo>
                  <a:pt x="1872" y="7850"/>
                </a:lnTo>
                <a:lnTo>
                  <a:pt x="1835" y="7850"/>
                </a:lnTo>
                <a:lnTo>
                  <a:pt x="1761" y="7887"/>
                </a:lnTo>
                <a:lnTo>
                  <a:pt x="1688" y="7997"/>
                </a:lnTo>
                <a:lnTo>
                  <a:pt x="1651" y="8107"/>
                </a:lnTo>
                <a:lnTo>
                  <a:pt x="1615" y="8364"/>
                </a:lnTo>
                <a:lnTo>
                  <a:pt x="1651" y="8657"/>
                </a:lnTo>
                <a:lnTo>
                  <a:pt x="1725" y="8914"/>
                </a:lnTo>
                <a:lnTo>
                  <a:pt x="1872" y="9208"/>
                </a:lnTo>
                <a:lnTo>
                  <a:pt x="2055" y="9428"/>
                </a:lnTo>
                <a:lnTo>
                  <a:pt x="2275" y="9611"/>
                </a:lnTo>
                <a:lnTo>
                  <a:pt x="2495" y="9758"/>
                </a:lnTo>
                <a:lnTo>
                  <a:pt x="2312" y="9831"/>
                </a:lnTo>
                <a:lnTo>
                  <a:pt x="2128" y="9868"/>
                </a:lnTo>
                <a:lnTo>
                  <a:pt x="1688" y="9868"/>
                </a:lnTo>
                <a:lnTo>
                  <a:pt x="1468" y="9905"/>
                </a:lnTo>
                <a:lnTo>
                  <a:pt x="1248" y="9941"/>
                </a:lnTo>
                <a:lnTo>
                  <a:pt x="1065" y="10015"/>
                </a:lnTo>
                <a:lnTo>
                  <a:pt x="881" y="10125"/>
                </a:lnTo>
                <a:lnTo>
                  <a:pt x="588" y="10381"/>
                </a:lnTo>
                <a:lnTo>
                  <a:pt x="441" y="10528"/>
                </a:lnTo>
                <a:lnTo>
                  <a:pt x="331" y="10711"/>
                </a:lnTo>
                <a:lnTo>
                  <a:pt x="221" y="10932"/>
                </a:lnTo>
                <a:lnTo>
                  <a:pt x="147" y="11115"/>
                </a:lnTo>
                <a:lnTo>
                  <a:pt x="37" y="11592"/>
                </a:lnTo>
                <a:lnTo>
                  <a:pt x="1" y="12069"/>
                </a:lnTo>
                <a:lnTo>
                  <a:pt x="1" y="12546"/>
                </a:lnTo>
                <a:lnTo>
                  <a:pt x="74" y="13022"/>
                </a:lnTo>
                <a:lnTo>
                  <a:pt x="147" y="13463"/>
                </a:lnTo>
                <a:lnTo>
                  <a:pt x="258" y="13903"/>
                </a:lnTo>
                <a:lnTo>
                  <a:pt x="404" y="14270"/>
                </a:lnTo>
                <a:lnTo>
                  <a:pt x="588" y="14673"/>
                </a:lnTo>
                <a:lnTo>
                  <a:pt x="844" y="15040"/>
                </a:lnTo>
                <a:lnTo>
                  <a:pt x="1101" y="15333"/>
                </a:lnTo>
                <a:lnTo>
                  <a:pt x="1431" y="15627"/>
                </a:lnTo>
                <a:lnTo>
                  <a:pt x="1761" y="15847"/>
                </a:lnTo>
                <a:lnTo>
                  <a:pt x="2165" y="16030"/>
                </a:lnTo>
                <a:lnTo>
                  <a:pt x="2568" y="16140"/>
                </a:lnTo>
                <a:lnTo>
                  <a:pt x="2789" y="16177"/>
                </a:lnTo>
                <a:lnTo>
                  <a:pt x="3009" y="16177"/>
                </a:lnTo>
                <a:lnTo>
                  <a:pt x="3486" y="16140"/>
                </a:lnTo>
                <a:lnTo>
                  <a:pt x="3926" y="16030"/>
                </a:lnTo>
                <a:lnTo>
                  <a:pt x="4329" y="15884"/>
                </a:lnTo>
                <a:lnTo>
                  <a:pt x="4696" y="15700"/>
                </a:lnTo>
                <a:lnTo>
                  <a:pt x="5100" y="15517"/>
                </a:lnTo>
                <a:lnTo>
                  <a:pt x="5430" y="15297"/>
                </a:lnTo>
                <a:lnTo>
                  <a:pt x="5613" y="15150"/>
                </a:lnTo>
                <a:lnTo>
                  <a:pt x="5723" y="15003"/>
                </a:lnTo>
                <a:lnTo>
                  <a:pt x="6310" y="14490"/>
                </a:lnTo>
                <a:lnTo>
                  <a:pt x="6567" y="14270"/>
                </a:lnTo>
                <a:lnTo>
                  <a:pt x="6714" y="14160"/>
                </a:lnTo>
                <a:lnTo>
                  <a:pt x="6787" y="14013"/>
                </a:lnTo>
                <a:lnTo>
                  <a:pt x="6970" y="13683"/>
                </a:lnTo>
                <a:lnTo>
                  <a:pt x="7117" y="13316"/>
                </a:lnTo>
                <a:lnTo>
                  <a:pt x="7227" y="12949"/>
                </a:lnTo>
                <a:lnTo>
                  <a:pt x="7300" y="12619"/>
                </a:lnTo>
                <a:lnTo>
                  <a:pt x="7374" y="12252"/>
                </a:lnTo>
                <a:lnTo>
                  <a:pt x="7410" y="11885"/>
                </a:lnTo>
                <a:lnTo>
                  <a:pt x="7410" y="11518"/>
                </a:lnTo>
                <a:lnTo>
                  <a:pt x="7374" y="11152"/>
                </a:lnTo>
                <a:lnTo>
                  <a:pt x="7337" y="10785"/>
                </a:lnTo>
                <a:lnTo>
                  <a:pt x="7264" y="10418"/>
                </a:lnTo>
                <a:lnTo>
                  <a:pt x="7154" y="10125"/>
                </a:lnTo>
                <a:lnTo>
                  <a:pt x="7007" y="9794"/>
                </a:lnTo>
                <a:lnTo>
                  <a:pt x="6860" y="9538"/>
                </a:lnTo>
                <a:lnTo>
                  <a:pt x="6677" y="9244"/>
                </a:lnTo>
                <a:lnTo>
                  <a:pt x="6457" y="8987"/>
                </a:lnTo>
                <a:lnTo>
                  <a:pt x="6237" y="8767"/>
                </a:lnTo>
                <a:lnTo>
                  <a:pt x="5980" y="8584"/>
                </a:lnTo>
                <a:lnTo>
                  <a:pt x="5686" y="8401"/>
                </a:lnTo>
                <a:lnTo>
                  <a:pt x="5393" y="8291"/>
                </a:lnTo>
                <a:lnTo>
                  <a:pt x="5100" y="8180"/>
                </a:lnTo>
                <a:lnTo>
                  <a:pt x="4769" y="8144"/>
                </a:lnTo>
                <a:lnTo>
                  <a:pt x="4476" y="8144"/>
                </a:lnTo>
                <a:lnTo>
                  <a:pt x="4219" y="8180"/>
                </a:lnTo>
                <a:lnTo>
                  <a:pt x="3926" y="8291"/>
                </a:lnTo>
                <a:lnTo>
                  <a:pt x="3816" y="8364"/>
                </a:lnTo>
                <a:lnTo>
                  <a:pt x="3706" y="8437"/>
                </a:lnTo>
                <a:lnTo>
                  <a:pt x="3632" y="8547"/>
                </a:lnTo>
                <a:lnTo>
                  <a:pt x="3559" y="8657"/>
                </a:lnTo>
                <a:lnTo>
                  <a:pt x="3559" y="8694"/>
                </a:lnTo>
                <a:lnTo>
                  <a:pt x="3522" y="8731"/>
                </a:lnTo>
                <a:lnTo>
                  <a:pt x="3486" y="8767"/>
                </a:lnTo>
                <a:lnTo>
                  <a:pt x="3192" y="9171"/>
                </a:lnTo>
                <a:lnTo>
                  <a:pt x="3009" y="9354"/>
                </a:lnTo>
                <a:lnTo>
                  <a:pt x="2825" y="9538"/>
                </a:lnTo>
                <a:lnTo>
                  <a:pt x="2789" y="9464"/>
                </a:lnTo>
                <a:lnTo>
                  <a:pt x="2458" y="9171"/>
                </a:lnTo>
                <a:lnTo>
                  <a:pt x="2348" y="9024"/>
                </a:lnTo>
                <a:lnTo>
                  <a:pt x="2202" y="8877"/>
                </a:lnTo>
                <a:lnTo>
                  <a:pt x="2275" y="8877"/>
                </a:lnTo>
                <a:lnTo>
                  <a:pt x="2312" y="8841"/>
                </a:lnTo>
                <a:lnTo>
                  <a:pt x="2532" y="8841"/>
                </a:lnTo>
                <a:lnTo>
                  <a:pt x="2715" y="8804"/>
                </a:lnTo>
                <a:lnTo>
                  <a:pt x="2899" y="8731"/>
                </a:lnTo>
                <a:lnTo>
                  <a:pt x="3045" y="8621"/>
                </a:lnTo>
                <a:lnTo>
                  <a:pt x="3265" y="8474"/>
                </a:lnTo>
                <a:lnTo>
                  <a:pt x="3486" y="8254"/>
                </a:lnTo>
                <a:lnTo>
                  <a:pt x="3669" y="8034"/>
                </a:lnTo>
                <a:lnTo>
                  <a:pt x="3816" y="7814"/>
                </a:lnTo>
                <a:lnTo>
                  <a:pt x="3852" y="7740"/>
                </a:lnTo>
                <a:lnTo>
                  <a:pt x="3852" y="7667"/>
                </a:lnTo>
                <a:lnTo>
                  <a:pt x="3779" y="7557"/>
                </a:lnTo>
                <a:lnTo>
                  <a:pt x="3669" y="7484"/>
                </a:lnTo>
                <a:lnTo>
                  <a:pt x="3596" y="7484"/>
                </a:lnTo>
                <a:lnTo>
                  <a:pt x="3522" y="7520"/>
                </a:lnTo>
                <a:lnTo>
                  <a:pt x="3412" y="7484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65" name="Shape 165"/>
          <p:cNvSpPr/>
          <p:nvPr/>
        </p:nvSpPr>
        <p:spPr>
          <a:xfrm>
            <a:off x="3078046" y="4171140"/>
            <a:ext cx="730670" cy="1194413"/>
          </a:xfrm>
          <a:custGeom>
            <a:avLst/>
            <a:gdLst/>
            <a:ahLst/>
            <a:cxnLst/>
            <a:rect l="0" t="0" r="0" b="0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66" name="Shape 166"/>
          <p:cNvSpPr/>
          <p:nvPr/>
        </p:nvSpPr>
        <p:spPr>
          <a:xfrm>
            <a:off x="5401648" y="4380950"/>
            <a:ext cx="805934" cy="1001116"/>
          </a:xfrm>
          <a:custGeom>
            <a:avLst/>
            <a:gdLst/>
            <a:ahLst/>
            <a:cxnLst/>
            <a:rect l="0" t="0" r="0" b="0"/>
            <a:pathLst>
              <a:path w="16105" h="15004" extrusionOk="0">
                <a:moveTo>
                  <a:pt x="13170" y="587"/>
                </a:moveTo>
                <a:lnTo>
                  <a:pt x="13206" y="624"/>
                </a:lnTo>
                <a:lnTo>
                  <a:pt x="13280" y="661"/>
                </a:lnTo>
                <a:lnTo>
                  <a:pt x="13353" y="697"/>
                </a:lnTo>
                <a:lnTo>
                  <a:pt x="13610" y="771"/>
                </a:lnTo>
                <a:lnTo>
                  <a:pt x="13830" y="844"/>
                </a:lnTo>
                <a:lnTo>
                  <a:pt x="14013" y="954"/>
                </a:lnTo>
                <a:lnTo>
                  <a:pt x="14160" y="1174"/>
                </a:lnTo>
                <a:lnTo>
                  <a:pt x="14307" y="1394"/>
                </a:lnTo>
                <a:lnTo>
                  <a:pt x="14343" y="1651"/>
                </a:lnTo>
                <a:lnTo>
                  <a:pt x="14307" y="1908"/>
                </a:lnTo>
                <a:lnTo>
                  <a:pt x="14233" y="2128"/>
                </a:lnTo>
                <a:lnTo>
                  <a:pt x="14087" y="2348"/>
                </a:lnTo>
                <a:lnTo>
                  <a:pt x="13903" y="2531"/>
                </a:lnTo>
                <a:lnTo>
                  <a:pt x="13683" y="2678"/>
                </a:lnTo>
                <a:lnTo>
                  <a:pt x="13463" y="2788"/>
                </a:lnTo>
                <a:lnTo>
                  <a:pt x="13170" y="2825"/>
                </a:lnTo>
                <a:lnTo>
                  <a:pt x="12840" y="2788"/>
                </a:lnTo>
                <a:lnTo>
                  <a:pt x="12656" y="2751"/>
                </a:lnTo>
                <a:lnTo>
                  <a:pt x="12546" y="2715"/>
                </a:lnTo>
                <a:lnTo>
                  <a:pt x="12436" y="2641"/>
                </a:lnTo>
                <a:lnTo>
                  <a:pt x="12363" y="2495"/>
                </a:lnTo>
                <a:lnTo>
                  <a:pt x="12289" y="2495"/>
                </a:lnTo>
                <a:lnTo>
                  <a:pt x="12253" y="2275"/>
                </a:lnTo>
                <a:lnTo>
                  <a:pt x="12253" y="2054"/>
                </a:lnTo>
                <a:lnTo>
                  <a:pt x="12253" y="1871"/>
                </a:lnTo>
                <a:lnTo>
                  <a:pt x="12289" y="1724"/>
                </a:lnTo>
                <a:lnTo>
                  <a:pt x="12399" y="1394"/>
                </a:lnTo>
                <a:lnTo>
                  <a:pt x="12583" y="1064"/>
                </a:lnTo>
                <a:lnTo>
                  <a:pt x="12840" y="807"/>
                </a:lnTo>
                <a:lnTo>
                  <a:pt x="12986" y="697"/>
                </a:lnTo>
                <a:lnTo>
                  <a:pt x="13170" y="587"/>
                </a:lnTo>
                <a:close/>
                <a:moveTo>
                  <a:pt x="9061" y="3338"/>
                </a:moveTo>
                <a:lnTo>
                  <a:pt x="9245" y="3412"/>
                </a:lnTo>
                <a:lnTo>
                  <a:pt x="9245" y="3448"/>
                </a:lnTo>
                <a:lnTo>
                  <a:pt x="9171" y="3632"/>
                </a:lnTo>
                <a:lnTo>
                  <a:pt x="9171" y="3668"/>
                </a:lnTo>
                <a:lnTo>
                  <a:pt x="9135" y="3632"/>
                </a:lnTo>
                <a:lnTo>
                  <a:pt x="9061" y="3522"/>
                </a:lnTo>
                <a:lnTo>
                  <a:pt x="8988" y="3448"/>
                </a:lnTo>
                <a:lnTo>
                  <a:pt x="8988" y="3412"/>
                </a:lnTo>
                <a:lnTo>
                  <a:pt x="8988" y="3375"/>
                </a:lnTo>
                <a:lnTo>
                  <a:pt x="9061" y="3338"/>
                </a:lnTo>
                <a:close/>
                <a:moveTo>
                  <a:pt x="14123" y="440"/>
                </a:moveTo>
                <a:lnTo>
                  <a:pt x="14233" y="477"/>
                </a:lnTo>
                <a:lnTo>
                  <a:pt x="14307" y="587"/>
                </a:lnTo>
                <a:lnTo>
                  <a:pt x="14417" y="661"/>
                </a:lnTo>
                <a:lnTo>
                  <a:pt x="14454" y="807"/>
                </a:lnTo>
                <a:lnTo>
                  <a:pt x="14527" y="807"/>
                </a:lnTo>
                <a:lnTo>
                  <a:pt x="14490" y="624"/>
                </a:lnTo>
                <a:lnTo>
                  <a:pt x="14454" y="477"/>
                </a:lnTo>
                <a:lnTo>
                  <a:pt x="14600" y="551"/>
                </a:lnTo>
                <a:lnTo>
                  <a:pt x="14784" y="624"/>
                </a:lnTo>
                <a:lnTo>
                  <a:pt x="14967" y="771"/>
                </a:lnTo>
                <a:lnTo>
                  <a:pt x="15114" y="881"/>
                </a:lnTo>
                <a:lnTo>
                  <a:pt x="15224" y="1064"/>
                </a:lnTo>
                <a:lnTo>
                  <a:pt x="15334" y="1211"/>
                </a:lnTo>
                <a:lnTo>
                  <a:pt x="15444" y="1578"/>
                </a:lnTo>
                <a:lnTo>
                  <a:pt x="15554" y="1944"/>
                </a:lnTo>
                <a:lnTo>
                  <a:pt x="15627" y="2385"/>
                </a:lnTo>
                <a:lnTo>
                  <a:pt x="15664" y="2568"/>
                </a:lnTo>
                <a:lnTo>
                  <a:pt x="15627" y="2788"/>
                </a:lnTo>
                <a:lnTo>
                  <a:pt x="15591" y="2972"/>
                </a:lnTo>
                <a:lnTo>
                  <a:pt x="15481" y="3118"/>
                </a:lnTo>
                <a:lnTo>
                  <a:pt x="15187" y="3412"/>
                </a:lnTo>
                <a:lnTo>
                  <a:pt x="14930" y="3595"/>
                </a:lnTo>
                <a:lnTo>
                  <a:pt x="14600" y="3705"/>
                </a:lnTo>
                <a:lnTo>
                  <a:pt x="14270" y="3779"/>
                </a:lnTo>
                <a:lnTo>
                  <a:pt x="13940" y="3815"/>
                </a:lnTo>
                <a:lnTo>
                  <a:pt x="13720" y="3779"/>
                </a:lnTo>
                <a:lnTo>
                  <a:pt x="13500" y="3742"/>
                </a:lnTo>
                <a:lnTo>
                  <a:pt x="13316" y="3668"/>
                </a:lnTo>
                <a:lnTo>
                  <a:pt x="13133" y="3595"/>
                </a:lnTo>
                <a:lnTo>
                  <a:pt x="12950" y="3485"/>
                </a:lnTo>
                <a:lnTo>
                  <a:pt x="12803" y="3338"/>
                </a:lnTo>
                <a:lnTo>
                  <a:pt x="12656" y="3192"/>
                </a:lnTo>
                <a:lnTo>
                  <a:pt x="12546" y="3045"/>
                </a:lnTo>
                <a:lnTo>
                  <a:pt x="12840" y="3118"/>
                </a:lnTo>
                <a:lnTo>
                  <a:pt x="13133" y="3155"/>
                </a:lnTo>
                <a:lnTo>
                  <a:pt x="13426" y="3118"/>
                </a:lnTo>
                <a:lnTo>
                  <a:pt x="13720" y="3045"/>
                </a:lnTo>
                <a:lnTo>
                  <a:pt x="13977" y="2935"/>
                </a:lnTo>
                <a:lnTo>
                  <a:pt x="14233" y="2751"/>
                </a:lnTo>
                <a:lnTo>
                  <a:pt x="14417" y="2495"/>
                </a:lnTo>
                <a:lnTo>
                  <a:pt x="14600" y="2238"/>
                </a:lnTo>
                <a:lnTo>
                  <a:pt x="14674" y="1981"/>
                </a:lnTo>
                <a:lnTo>
                  <a:pt x="14710" y="1724"/>
                </a:lnTo>
                <a:lnTo>
                  <a:pt x="14674" y="1468"/>
                </a:lnTo>
                <a:lnTo>
                  <a:pt x="14600" y="1211"/>
                </a:lnTo>
                <a:lnTo>
                  <a:pt x="14490" y="991"/>
                </a:lnTo>
                <a:lnTo>
                  <a:pt x="14343" y="771"/>
                </a:lnTo>
                <a:lnTo>
                  <a:pt x="14160" y="587"/>
                </a:lnTo>
                <a:lnTo>
                  <a:pt x="13940" y="440"/>
                </a:lnTo>
                <a:close/>
                <a:moveTo>
                  <a:pt x="13757" y="0"/>
                </a:moveTo>
                <a:lnTo>
                  <a:pt x="13610" y="74"/>
                </a:lnTo>
                <a:lnTo>
                  <a:pt x="13353" y="110"/>
                </a:lnTo>
                <a:lnTo>
                  <a:pt x="13133" y="147"/>
                </a:lnTo>
                <a:lnTo>
                  <a:pt x="12913" y="257"/>
                </a:lnTo>
                <a:lnTo>
                  <a:pt x="12729" y="404"/>
                </a:lnTo>
                <a:lnTo>
                  <a:pt x="12509" y="551"/>
                </a:lnTo>
                <a:lnTo>
                  <a:pt x="12363" y="734"/>
                </a:lnTo>
                <a:lnTo>
                  <a:pt x="12216" y="917"/>
                </a:lnTo>
                <a:lnTo>
                  <a:pt x="12069" y="1137"/>
                </a:lnTo>
                <a:lnTo>
                  <a:pt x="11996" y="1321"/>
                </a:lnTo>
                <a:lnTo>
                  <a:pt x="11922" y="1578"/>
                </a:lnTo>
                <a:lnTo>
                  <a:pt x="11849" y="1798"/>
                </a:lnTo>
                <a:lnTo>
                  <a:pt x="11849" y="2054"/>
                </a:lnTo>
                <a:lnTo>
                  <a:pt x="11849" y="2275"/>
                </a:lnTo>
                <a:lnTo>
                  <a:pt x="11886" y="2531"/>
                </a:lnTo>
                <a:lnTo>
                  <a:pt x="11959" y="2751"/>
                </a:lnTo>
                <a:lnTo>
                  <a:pt x="12033" y="2972"/>
                </a:lnTo>
                <a:lnTo>
                  <a:pt x="12143" y="3192"/>
                </a:lnTo>
                <a:lnTo>
                  <a:pt x="12253" y="3375"/>
                </a:lnTo>
                <a:lnTo>
                  <a:pt x="12399" y="3558"/>
                </a:lnTo>
                <a:lnTo>
                  <a:pt x="12583" y="3705"/>
                </a:lnTo>
                <a:lnTo>
                  <a:pt x="12766" y="3852"/>
                </a:lnTo>
                <a:lnTo>
                  <a:pt x="12986" y="3999"/>
                </a:lnTo>
                <a:lnTo>
                  <a:pt x="13206" y="4072"/>
                </a:lnTo>
                <a:lnTo>
                  <a:pt x="13426" y="4145"/>
                </a:lnTo>
                <a:lnTo>
                  <a:pt x="13683" y="4219"/>
                </a:lnTo>
                <a:lnTo>
                  <a:pt x="14123" y="4219"/>
                </a:lnTo>
                <a:lnTo>
                  <a:pt x="14564" y="4145"/>
                </a:lnTo>
                <a:lnTo>
                  <a:pt x="15004" y="3999"/>
                </a:lnTo>
                <a:lnTo>
                  <a:pt x="15371" y="3779"/>
                </a:lnTo>
                <a:lnTo>
                  <a:pt x="15591" y="3632"/>
                </a:lnTo>
                <a:lnTo>
                  <a:pt x="15737" y="3448"/>
                </a:lnTo>
                <a:lnTo>
                  <a:pt x="15884" y="3265"/>
                </a:lnTo>
                <a:lnTo>
                  <a:pt x="15994" y="3045"/>
                </a:lnTo>
                <a:lnTo>
                  <a:pt x="16067" y="2788"/>
                </a:lnTo>
                <a:lnTo>
                  <a:pt x="16104" y="2495"/>
                </a:lnTo>
                <a:lnTo>
                  <a:pt x="16067" y="2238"/>
                </a:lnTo>
                <a:lnTo>
                  <a:pt x="15994" y="1981"/>
                </a:lnTo>
                <a:lnTo>
                  <a:pt x="15884" y="1431"/>
                </a:lnTo>
                <a:lnTo>
                  <a:pt x="15774" y="1174"/>
                </a:lnTo>
                <a:lnTo>
                  <a:pt x="15664" y="954"/>
                </a:lnTo>
                <a:lnTo>
                  <a:pt x="15517" y="734"/>
                </a:lnTo>
                <a:lnTo>
                  <a:pt x="15371" y="551"/>
                </a:lnTo>
                <a:lnTo>
                  <a:pt x="15150" y="367"/>
                </a:lnTo>
                <a:lnTo>
                  <a:pt x="14930" y="220"/>
                </a:lnTo>
                <a:lnTo>
                  <a:pt x="14637" y="74"/>
                </a:lnTo>
                <a:lnTo>
                  <a:pt x="14270" y="0"/>
                </a:lnTo>
                <a:close/>
                <a:moveTo>
                  <a:pt x="11115" y="4549"/>
                </a:moveTo>
                <a:lnTo>
                  <a:pt x="11446" y="4842"/>
                </a:lnTo>
                <a:lnTo>
                  <a:pt x="11299" y="4952"/>
                </a:lnTo>
                <a:lnTo>
                  <a:pt x="11115" y="4916"/>
                </a:lnTo>
                <a:lnTo>
                  <a:pt x="10932" y="4916"/>
                </a:lnTo>
                <a:lnTo>
                  <a:pt x="10639" y="4952"/>
                </a:lnTo>
                <a:lnTo>
                  <a:pt x="10859" y="4732"/>
                </a:lnTo>
                <a:lnTo>
                  <a:pt x="11115" y="4549"/>
                </a:lnTo>
                <a:close/>
                <a:moveTo>
                  <a:pt x="6860" y="3632"/>
                </a:moveTo>
                <a:lnTo>
                  <a:pt x="7007" y="3668"/>
                </a:lnTo>
                <a:lnTo>
                  <a:pt x="7044" y="3705"/>
                </a:lnTo>
                <a:lnTo>
                  <a:pt x="7044" y="3742"/>
                </a:lnTo>
                <a:lnTo>
                  <a:pt x="7044" y="3779"/>
                </a:lnTo>
                <a:lnTo>
                  <a:pt x="7080" y="3852"/>
                </a:lnTo>
                <a:lnTo>
                  <a:pt x="7191" y="3889"/>
                </a:lnTo>
                <a:lnTo>
                  <a:pt x="7374" y="3889"/>
                </a:lnTo>
                <a:lnTo>
                  <a:pt x="7411" y="3925"/>
                </a:lnTo>
                <a:lnTo>
                  <a:pt x="7447" y="4035"/>
                </a:lnTo>
                <a:lnTo>
                  <a:pt x="7484" y="4145"/>
                </a:lnTo>
                <a:lnTo>
                  <a:pt x="7484" y="4255"/>
                </a:lnTo>
                <a:lnTo>
                  <a:pt x="7447" y="4512"/>
                </a:lnTo>
                <a:lnTo>
                  <a:pt x="7374" y="4769"/>
                </a:lnTo>
                <a:lnTo>
                  <a:pt x="7227" y="5026"/>
                </a:lnTo>
                <a:lnTo>
                  <a:pt x="7154" y="5136"/>
                </a:lnTo>
                <a:lnTo>
                  <a:pt x="7044" y="5209"/>
                </a:lnTo>
                <a:lnTo>
                  <a:pt x="6934" y="5246"/>
                </a:lnTo>
                <a:lnTo>
                  <a:pt x="6787" y="5246"/>
                </a:lnTo>
                <a:lnTo>
                  <a:pt x="6787" y="4989"/>
                </a:lnTo>
                <a:lnTo>
                  <a:pt x="6750" y="4769"/>
                </a:lnTo>
                <a:lnTo>
                  <a:pt x="6640" y="4549"/>
                </a:lnTo>
                <a:lnTo>
                  <a:pt x="6494" y="4329"/>
                </a:lnTo>
                <a:lnTo>
                  <a:pt x="6310" y="4145"/>
                </a:lnTo>
                <a:lnTo>
                  <a:pt x="6090" y="4035"/>
                </a:lnTo>
                <a:lnTo>
                  <a:pt x="6090" y="3925"/>
                </a:lnTo>
                <a:lnTo>
                  <a:pt x="6163" y="3852"/>
                </a:lnTo>
                <a:lnTo>
                  <a:pt x="6237" y="3779"/>
                </a:lnTo>
                <a:lnTo>
                  <a:pt x="6347" y="3742"/>
                </a:lnTo>
                <a:lnTo>
                  <a:pt x="6567" y="3705"/>
                </a:lnTo>
                <a:lnTo>
                  <a:pt x="6860" y="3632"/>
                </a:lnTo>
                <a:close/>
                <a:moveTo>
                  <a:pt x="6530" y="3192"/>
                </a:moveTo>
                <a:lnTo>
                  <a:pt x="6494" y="3228"/>
                </a:lnTo>
                <a:lnTo>
                  <a:pt x="6457" y="3302"/>
                </a:lnTo>
                <a:lnTo>
                  <a:pt x="6457" y="3338"/>
                </a:lnTo>
                <a:lnTo>
                  <a:pt x="6457" y="3412"/>
                </a:lnTo>
                <a:lnTo>
                  <a:pt x="6200" y="3485"/>
                </a:lnTo>
                <a:lnTo>
                  <a:pt x="5980" y="3558"/>
                </a:lnTo>
                <a:lnTo>
                  <a:pt x="5797" y="3742"/>
                </a:lnTo>
                <a:lnTo>
                  <a:pt x="5760" y="3815"/>
                </a:lnTo>
                <a:lnTo>
                  <a:pt x="5687" y="3925"/>
                </a:lnTo>
                <a:lnTo>
                  <a:pt x="5687" y="4035"/>
                </a:lnTo>
                <a:lnTo>
                  <a:pt x="5687" y="4072"/>
                </a:lnTo>
                <a:lnTo>
                  <a:pt x="5797" y="4219"/>
                </a:lnTo>
                <a:lnTo>
                  <a:pt x="5907" y="4292"/>
                </a:lnTo>
                <a:lnTo>
                  <a:pt x="6053" y="4365"/>
                </a:lnTo>
                <a:lnTo>
                  <a:pt x="6163" y="4439"/>
                </a:lnTo>
                <a:lnTo>
                  <a:pt x="6274" y="4512"/>
                </a:lnTo>
                <a:lnTo>
                  <a:pt x="6347" y="4622"/>
                </a:lnTo>
                <a:lnTo>
                  <a:pt x="6420" y="4769"/>
                </a:lnTo>
                <a:lnTo>
                  <a:pt x="6494" y="5026"/>
                </a:lnTo>
                <a:lnTo>
                  <a:pt x="6457" y="5282"/>
                </a:lnTo>
                <a:lnTo>
                  <a:pt x="6494" y="5392"/>
                </a:lnTo>
                <a:lnTo>
                  <a:pt x="6530" y="5466"/>
                </a:lnTo>
                <a:lnTo>
                  <a:pt x="6750" y="5539"/>
                </a:lnTo>
                <a:lnTo>
                  <a:pt x="6934" y="5539"/>
                </a:lnTo>
                <a:lnTo>
                  <a:pt x="7117" y="5503"/>
                </a:lnTo>
                <a:lnTo>
                  <a:pt x="7264" y="5429"/>
                </a:lnTo>
                <a:lnTo>
                  <a:pt x="7411" y="5282"/>
                </a:lnTo>
                <a:lnTo>
                  <a:pt x="7521" y="5136"/>
                </a:lnTo>
                <a:lnTo>
                  <a:pt x="7631" y="4952"/>
                </a:lnTo>
                <a:lnTo>
                  <a:pt x="7704" y="4769"/>
                </a:lnTo>
                <a:lnTo>
                  <a:pt x="7741" y="4585"/>
                </a:lnTo>
                <a:lnTo>
                  <a:pt x="7777" y="4365"/>
                </a:lnTo>
                <a:lnTo>
                  <a:pt x="7777" y="4145"/>
                </a:lnTo>
                <a:lnTo>
                  <a:pt x="7777" y="3925"/>
                </a:lnTo>
                <a:lnTo>
                  <a:pt x="7704" y="3779"/>
                </a:lnTo>
                <a:lnTo>
                  <a:pt x="7631" y="3668"/>
                </a:lnTo>
                <a:lnTo>
                  <a:pt x="7484" y="3595"/>
                </a:lnTo>
                <a:lnTo>
                  <a:pt x="7337" y="3595"/>
                </a:lnTo>
                <a:lnTo>
                  <a:pt x="7301" y="3485"/>
                </a:lnTo>
                <a:lnTo>
                  <a:pt x="7227" y="3448"/>
                </a:lnTo>
                <a:lnTo>
                  <a:pt x="7044" y="3375"/>
                </a:lnTo>
                <a:lnTo>
                  <a:pt x="6824" y="3302"/>
                </a:lnTo>
                <a:lnTo>
                  <a:pt x="6677" y="3228"/>
                </a:lnTo>
                <a:lnTo>
                  <a:pt x="6567" y="3192"/>
                </a:lnTo>
                <a:close/>
                <a:moveTo>
                  <a:pt x="11739" y="5136"/>
                </a:moveTo>
                <a:lnTo>
                  <a:pt x="12179" y="5686"/>
                </a:lnTo>
                <a:lnTo>
                  <a:pt x="11776" y="5796"/>
                </a:lnTo>
                <a:lnTo>
                  <a:pt x="11409" y="6016"/>
                </a:lnTo>
                <a:lnTo>
                  <a:pt x="11042" y="6236"/>
                </a:lnTo>
                <a:lnTo>
                  <a:pt x="10895" y="6383"/>
                </a:lnTo>
                <a:lnTo>
                  <a:pt x="10785" y="6566"/>
                </a:lnTo>
                <a:lnTo>
                  <a:pt x="10749" y="6640"/>
                </a:lnTo>
                <a:lnTo>
                  <a:pt x="10785" y="6676"/>
                </a:lnTo>
                <a:lnTo>
                  <a:pt x="10859" y="6713"/>
                </a:lnTo>
                <a:lnTo>
                  <a:pt x="10932" y="6713"/>
                </a:lnTo>
                <a:lnTo>
                  <a:pt x="11262" y="6493"/>
                </a:lnTo>
                <a:lnTo>
                  <a:pt x="11556" y="6310"/>
                </a:lnTo>
                <a:lnTo>
                  <a:pt x="11849" y="6199"/>
                </a:lnTo>
                <a:lnTo>
                  <a:pt x="12143" y="6089"/>
                </a:lnTo>
                <a:lnTo>
                  <a:pt x="12253" y="6053"/>
                </a:lnTo>
                <a:lnTo>
                  <a:pt x="12363" y="6016"/>
                </a:lnTo>
                <a:lnTo>
                  <a:pt x="12399" y="5979"/>
                </a:lnTo>
                <a:lnTo>
                  <a:pt x="12619" y="6456"/>
                </a:lnTo>
                <a:lnTo>
                  <a:pt x="12840" y="6896"/>
                </a:lnTo>
                <a:lnTo>
                  <a:pt x="12803" y="6933"/>
                </a:lnTo>
                <a:lnTo>
                  <a:pt x="12326" y="7043"/>
                </a:lnTo>
                <a:lnTo>
                  <a:pt x="11812" y="7117"/>
                </a:lnTo>
                <a:lnTo>
                  <a:pt x="11299" y="7117"/>
                </a:lnTo>
                <a:lnTo>
                  <a:pt x="10749" y="7080"/>
                </a:lnTo>
                <a:lnTo>
                  <a:pt x="10675" y="7117"/>
                </a:lnTo>
                <a:lnTo>
                  <a:pt x="10639" y="7153"/>
                </a:lnTo>
                <a:lnTo>
                  <a:pt x="10639" y="7227"/>
                </a:lnTo>
                <a:lnTo>
                  <a:pt x="10712" y="7300"/>
                </a:lnTo>
                <a:lnTo>
                  <a:pt x="10932" y="7373"/>
                </a:lnTo>
                <a:lnTo>
                  <a:pt x="11189" y="7447"/>
                </a:lnTo>
                <a:lnTo>
                  <a:pt x="11702" y="7483"/>
                </a:lnTo>
                <a:lnTo>
                  <a:pt x="11959" y="7483"/>
                </a:lnTo>
                <a:lnTo>
                  <a:pt x="12216" y="7447"/>
                </a:lnTo>
                <a:lnTo>
                  <a:pt x="12583" y="7373"/>
                </a:lnTo>
                <a:lnTo>
                  <a:pt x="12693" y="7373"/>
                </a:lnTo>
                <a:lnTo>
                  <a:pt x="12766" y="7337"/>
                </a:lnTo>
                <a:lnTo>
                  <a:pt x="12803" y="7410"/>
                </a:lnTo>
                <a:lnTo>
                  <a:pt x="12840" y="7447"/>
                </a:lnTo>
                <a:lnTo>
                  <a:pt x="12876" y="7483"/>
                </a:lnTo>
                <a:lnTo>
                  <a:pt x="12986" y="7520"/>
                </a:lnTo>
                <a:lnTo>
                  <a:pt x="13023" y="7777"/>
                </a:lnTo>
                <a:lnTo>
                  <a:pt x="13060" y="8070"/>
                </a:lnTo>
                <a:lnTo>
                  <a:pt x="12986" y="8107"/>
                </a:lnTo>
                <a:lnTo>
                  <a:pt x="12693" y="7997"/>
                </a:lnTo>
                <a:lnTo>
                  <a:pt x="12473" y="7887"/>
                </a:lnTo>
                <a:lnTo>
                  <a:pt x="12253" y="7777"/>
                </a:lnTo>
                <a:lnTo>
                  <a:pt x="11886" y="7777"/>
                </a:lnTo>
                <a:lnTo>
                  <a:pt x="11776" y="7813"/>
                </a:lnTo>
                <a:lnTo>
                  <a:pt x="11226" y="7777"/>
                </a:lnTo>
                <a:lnTo>
                  <a:pt x="10895" y="7740"/>
                </a:lnTo>
                <a:lnTo>
                  <a:pt x="10749" y="7740"/>
                </a:lnTo>
                <a:lnTo>
                  <a:pt x="10675" y="7703"/>
                </a:lnTo>
                <a:lnTo>
                  <a:pt x="10565" y="7483"/>
                </a:lnTo>
                <a:lnTo>
                  <a:pt x="10529" y="7483"/>
                </a:lnTo>
                <a:lnTo>
                  <a:pt x="10529" y="7520"/>
                </a:lnTo>
                <a:lnTo>
                  <a:pt x="10529" y="7887"/>
                </a:lnTo>
                <a:lnTo>
                  <a:pt x="10529" y="7960"/>
                </a:lnTo>
                <a:lnTo>
                  <a:pt x="10602" y="7997"/>
                </a:lnTo>
                <a:lnTo>
                  <a:pt x="11042" y="8107"/>
                </a:lnTo>
                <a:lnTo>
                  <a:pt x="11482" y="8144"/>
                </a:lnTo>
                <a:lnTo>
                  <a:pt x="11482" y="8327"/>
                </a:lnTo>
                <a:lnTo>
                  <a:pt x="11519" y="8474"/>
                </a:lnTo>
                <a:lnTo>
                  <a:pt x="11592" y="8547"/>
                </a:lnTo>
                <a:lnTo>
                  <a:pt x="11629" y="8584"/>
                </a:lnTo>
                <a:lnTo>
                  <a:pt x="11776" y="8657"/>
                </a:lnTo>
                <a:lnTo>
                  <a:pt x="11959" y="8767"/>
                </a:lnTo>
                <a:lnTo>
                  <a:pt x="11409" y="8657"/>
                </a:lnTo>
                <a:lnTo>
                  <a:pt x="10969" y="8474"/>
                </a:lnTo>
                <a:lnTo>
                  <a:pt x="10712" y="8437"/>
                </a:lnTo>
                <a:lnTo>
                  <a:pt x="10455" y="8400"/>
                </a:lnTo>
                <a:lnTo>
                  <a:pt x="10198" y="8217"/>
                </a:lnTo>
                <a:lnTo>
                  <a:pt x="10052" y="8180"/>
                </a:lnTo>
                <a:lnTo>
                  <a:pt x="9942" y="8144"/>
                </a:lnTo>
                <a:lnTo>
                  <a:pt x="9722" y="8180"/>
                </a:lnTo>
                <a:lnTo>
                  <a:pt x="9575" y="8254"/>
                </a:lnTo>
                <a:lnTo>
                  <a:pt x="9465" y="8364"/>
                </a:lnTo>
                <a:lnTo>
                  <a:pt x="9355" y="8510"/>
                </a:lnTo>
                <a:lnTo>
                  <a:pt x="9245" y="8584"/>
                </a:lnTo>
                <a:lnTo>
                  <a:pt x="9098" y="8620"/>
                </a:lnTo>
                <a:lnTo>
                  <a:pt x="8841" y="8584"/>
                </a:lnTo>
                <a:lnTo>
                  <a:pt x="8621" y="8620"/>
                </a:lnTo>
                <a:lnTo>
                  <a:pt x="8401" y="8694"/>
                </a:lnTo>
                <a:lnTo>
                  <a:pt x="8181" y="8804"/>
                </a:lnTo>
                <a:lnTo>
                  <a:pt x="7924" y="8804"/>
                </a:lnTo>
                <a:lnTo>
                  <a:pt x="7851" y="8767"/>
                </a:lnTo>
                <a:lnTo>
                  <a:pt x="7814" y="8730"/>
                </a:lnTo>
                <a:lnTo>
                  <a:pt x="7814" y="8694"/>
                </a:lnTo>
                <a:lnTo>
                  <a:pt x="7887" y="8620"/>
                </a:lnTo>
                <a:lnTo>
                  <a:pt x="7998" y="8510"/>
                </a:lnTo>
                <a:lnTo>
                  <a:pt x="8144" y="8437"/>
                </a:lnTo>
                <a:lnTo>
                  <a:pt x="8401" y="8327"/>
                </a:lnTo>
                <a:lnTo>
                  <a:pt x="8731" y="8180"/>
                </a:lnTo>
                <a:lnTo>
                  <a:pt x="8915" y="8070"/>
                </a:lnTo>
                <a:lnTo>
                  <a:pt x="9025" y="7924"/>
                </a:lnTo>
                <a:lnTo>
                  <a:pt x="9135" y="7777"/>
                </a:lnTo>
                <a:lnTo>
                  <a:pt x="9208" y="7630"/>
                </a:lnTo>
                <a:lnTo>
                  <a:pt x="9208" y="7447"/>
                </a:lnTo>
                <a:lnTo>
                  <a:pt x="9171" y="7227"/>
                </a:lnTo>
                <a:lnTo>
                  <a:pt x="9098" y="7117"/>
                </a:lnTo>
                <a:lnTo>
                  <a:pt x="8988" y="7006"/>
                </a:lnTo>
                <a:lnTo>
                  <a:pt x="8841" y="6896"/>
                </a:lnTo>
                <a:lnTo>
                  <a:pt x="8694" y="6860"/>
                </a:lnTo>
                <a:lnTo>
                  <a:pt x="8548" y="6823"/>
                </a:lnTo>
                <a:lnTo>
                  <a:pt x="8401" y="6823"/>
                </a:lnTo>
                <a:lnTo>
                  <a:pt x="8254" y="6860"/>
                </a:lnTo>
                <a:lnTo>
                  <a:pt x="8108" y="6933"/>
                </a:lnTo>
                <a:lnTo>
                  <a:pt x="7924" y="7117"/>
                </a:lnTo>
                <a:lnTo>
                  <a:pt x="7924" y="7117"/>
                </a:lnTo>
                <a:lnTo>
                  <a:pt x="7998" y="6970"/>
                </a:lnTo>
                <a:lnTo>
                  <a:pt x="8108" y="6860"/>
                </a:lnTo>
                <a:lnTo>
                  <a:pt x="8291" y="6603"/>
                </a:lnTo>
                <a:lnTo>
                  <a:pt x="8511" y="6383"/>
                </a:lnTo>
                <a:lnTo>
                  <a:pt x="8768" y="6126"/>
                </a:lnTo>
                <a:lnTo>
                  <a:pt x="8951" y="5943"/>
                </a:lnTo>
                <a:lnTo>
                  <a:pt x="9135" y="5796"/>
                </a:lnTo>
                <a:lnTo>
                  <a:pt x="9171" y="5796"/>
                </a:lnTo>
                <a:lnTo>
                  <a:pt x="9391" y="5759"/>
                </a:lnTo>
                <a:lnTo>
                  <a:pt x="9612" y="5686"/>
                </a:lnTo>
                <a:lnTo>
                  <a:pt x="10052" y="5539"/>
                </a:lnTo>
                <a:lnTo>
                  <a:pt x="10455" y="5356"/>
                </a:lnTo>
                <a:lnTo>
                  <a:pt x="10639" y="5282"/>
                </a:lnTo>
                <a:lnTo>
                  <a:pt x="10895" y="5246"/>
                </a:lnTo>
                <a:lnTo>
                  <a:pt x="10895" y="5246"/>
                </a:lnTo>
                <a:lnTo>
                  <a:pt x="10602" y="5503"/>
                </a:lnTo>
                <a:lnTo>
                  <a:pt x="10492" y="5649"/>
                </a:lnTo>
                <a:lnTo>
                  <a:pt x="10419" y="5833"/>
                </a:lnTo>
                <a:lnTo>
                  <a:pt x="10455" y="5869"/>
                </a:lnTo>
                <a:lnTo>
                  <a:pt x="10639" y="5796"/>
                </a:lnTo>
                <a:lnTo>
                  <a:pt x="10822" y="5723"/>
                </a:lnTo>
                <a:lnTo>
                  <a:pt x="11152" y="5503"/>
                </a:lnTo>
                <a:lnTo>
                  <a:pt x="11739" y="5136"/>
                </a:lnTo>
                <a:close/>
                <a:moveTo>
                  <a:pt x="11996" y="8254"/>
                </a:moveTo>
                <a:lnTo>
                  <a:pt x="12546" y="8400"/>
                </a:lnTo>
                <a:lnTo>
                  <a:pt x="12729" y="8584"/>
                </a:lnTo>
                <a:lnTo>
                  <a:pt x="12803" y="8620"/>
                </a:lnTo>
                <a:lnTo>
                  <a:pt x="12876" y="8657"/>
                </a:lnTo>
                <a:lnTo>
                  <a:pt x="12950" y="8620"/>
                </a:lnTo>
                <a:lnTo>
                  <a:pt x="13023" y="8584"/>
                </a:lnTo>
                <a:lnTo>
                  <a:pt x="12950" y="9024"/>
                </a:lnTo>
                <a:lnTo>
                  <a:pt x="12509" y="8914"/>
                </a:lnTo>
                <a:lnTo>
                  <a:pt x="12399" y="8657"/>
                </a:lnTo>
                <a:lnTo>
                  <a:pt x="12216" y="8474"/>
                </a:lnTo>
                <a:lnTo>
                  <a:pt x="12033" y="8327"/>
                </a:lnTo>
                <a:lnTo>
                  <a:pt x="11959" y="8290"/>
                </a:lnTo>
                <a:lnTo>
                  <a:pt x="11996" y="8254"/>
                </a:lnTo>
                <a:close/>
                <a:moveTo>
                  <a:pt x="10932" y="8841"/>
                </a:moveTo>
                <a:lnTo>
                  <a:pt x="11519" y="9097"/>
                </a:lnTo>
                <a:lnTo>
                  <a:pt x="12106" y="9244"/>
                </a:lnTo>
                <a:lnTo>
                  <a:pt x="12033" y="9391"/>
                </a:lnTo>
                <a:lnTo>
                  <a:pt x="11922" y="9537"/>
                </a:lnTo>
                <a:lnTo>
                  <a:pt x="11776" y="9611"/>
                </a:lnTo>
                <a:lnTo>
                  <a:pt x="11702" y="9611"/>
                </a:lnTo>
                <a:lnTo>
                  <a:pt x="11629" y="9574"/>
                </a:lnTo>
                <a:lnTo>
                  <a:pt x="11519" y="9537"/>
                </a:lnTo>
                <a:lnTo>
                  <a:pt x="11409" y="9427"/>
                </a:lnTo>
                <a:lnTo>
                  <a:pt x="11226" y="9244"/>
                </a:lnTo>
                <a:lnTo>
                  <a:pt x="10932" y="8841"/>
                </a:lnTo>
                <a:close/>
                <a:moveTo>
                  <a:pt x="12509" y="9354"/>
                </a:moveTo>
                <a:lnTo>
                  <a:pt x="12876" y="9391"/>
                </a:lnTo>
                <a:lnTo>
                  <a:pt x="12656" y="10161"/>
                </a:lnTo>
                <a:lnTo>
                  <a:pt x="12583" y="10088"/>
                </a:lnTo>
                <a:lnTo>
                  <a:pt x="12363" y="10088"/>
                </a:lnTo>
                <a:lnTo>
                  <a:pt x="12216" y="10051"/>
                </a:lnTo>
                <a:lnTo>
                  <a:pt x="11886" y="9978"/>
                </a:lnTo>
                <a:lnTo>
                  <a:pt x="12106" y="9868"/>
                </a:lnTo>
                <a:lnTo>
                  <a:pt x="12289" y="9758"/>
                </a:lnTo>
                <a:lnTo>
                  <a:pt x="12399" y="9574"/>
                </a:lnTo>
                <a:lnTo>
                  <a:pt x="12509" y="9354"/>
                </a:lnTo>
                <a:close/>
                <a:moveTo>
                  <a:pt x="10382" y="9721"/>
                </a:moveTo>
                <a:lnTo>
                  <a:pt x="11409" y="10161"/>
                </a:lnTo>
                <a:lnTo>
                  <a:pt x="11922" y="10381"/>
                </a:lnTo>
                <a:lnTo>
                  <a:pt x="12253" y="10491"/>
                </a:lnTo>
                <a:lnTo>
                  <a:pt x="12399" y="10491"/>
                </a:lnTo>
                <a:lnTo>
                  <a:pt x="12509" y="10455"/>
                </a:lnTo>
                <a:lnTo>
                  <a:pt x="12326" y="10968"/>
                </a:lnTo>
                <a:lnTo>
                  <a:pt x="12033" y="10858"/>
                </a:lnTo>
                <a:lnTo>
                  <a:pt x="11886" y="10785"/>
                </a:lnTo>
                <a:lnTo>
                  <a:pt x="11776" y="10711"/>
                </a:lnTo>
                <a:lnTo>
                  <a:pt x="11519" y="10528"/>
                </a:lnTo>
                <a:lnTo>
                  <a:pt x="11409" y="10418"/>
                </a:lnTo>
                <a:lnTo>
                  <a:pt x="11262" y="10344"/>
                </a:lnTo>
                <a:lnTo>
                  <a:pt x="11079" y="10308"/>
                </a:lnTo>
                <a:lnTo>
                  <a:pt x="10895" y="10271"/>
                </a:lnTo>
                <a:lnTo>
                  <a:pt x="10492" y="10234"/>
                </a:lnTo>
                <a:lnTo>
                  <a:pt x="10455" y="9978"/>
                </a:lnTo>
                <a:lnTo>
                  <a:pt x="10382" y="9721"/>
                </a:lnTo>
                <a:close/>
                <a:moveTo>
                  <a:pt x="10455" y="10528"/>
                </a:moveTo>
                <a:lnTo>
                  <a:pt x="10785" y="10601"/>
                </a:lnTo>
                <a:lnTo>
                  <a:pt x="10969" y="10638"/>
                </a:lnTo>
                <a:lnTo>
                  <a:pt x="11115" y="10711"/>
                </a:lnTo>
                <a:lnTo>
                  <a:pt x="11336" y="10821"/>
                </a:lnTo>
                <a:lnTo>
                  <a:pt x="11519" y="10968"/>
                </a:lnTo>
                <a:lnTo>
                  <a:pt x="11702" y="11115"/>
                </a:lnTo>
                <a:lnTo>
                  <a:pt x="11886" y="11262"/>
                </a:lnTo>
                <a:lnTo>
                  <a:pt x="12106" y="11335"/>
                </a:lnTo>
                <a:lnTo>
                  <a:pt x="11739" y="11922"/>
                </a:lnTo>
                <a:lnTo>
                  <a:pt x="11629" y="11922"/>
                </a:lnTo>
                <a:lnTo>
                  <a:pt x="11482" y="11885"/>
                </a:lnTo>
                <a:lnTo>
                  <a:pt x="11226" y="11738"/>
                </a:lnTo>
                <a:lnTo>
                  <a:pt x="10565" y="11482"/>
                </a:lnTo>
                <a:lnTo>
                  <a:pt x="10272" y="11335"/>
                </a:lnTo>
                <a:lnTo>
                  <a:pt x="10382" y="10968"/>
                </a:lnTo>
                <a:lnTo>
                  <a:pt x="10455" y="10601"/>
                </a:lnTo>
                <a:lnTo>
                  <a:pt x="10455" y="10528"/>
                </a:lnTo>
                <a:close/>
                <a:moveTo>
                  <a:pt x="10125" y="11665"/>
                </a:moveTo>
                <a:lnTo>
                  <a:pt x="10785" y="11958"/>
                </a:lnTo>
                <a:lnTo>
                  <a:pt x="11115" y="12142"/>
                </a:lnTo>
                <a:lnTo>
                  <a:pt x="11299" y="12215"/>
                </a:lnTo>
                <a:lnTo>
                  <a:pt x="11482" y="12289"/>
                </a:lnTo>
                <a:lnTo>
                  <a:pt x="11226" y="12655"/>
                </a:lnTo>
                <a:lnTo>
                  <a:pt x="10895" y="12545"/>
                </a:lnTo>
                <a:lnTo>
                  <a:pt x="10455" y="12399"/>
                </a:lnTo>
                <a:lnTo>
                  <a:pt x="10052" y="12252"/>
                </a:lnTo>
                <a:lnTo>
                  <a:pt x="9868" y="12142"/>
                </a:lnTo>
                <a:lnTo>
                  <a:pt x="10125" y="11665"/>
                </a:lnTo>
                <a:close/>
                <a:moveTo>
                  <a:pt x="9355" y="9574"/>
                </a:moveTo>
                <a:lnTo>
                  <a:pt x="9575" y="9611"/>
                </a:lnTo>
                <a:lnTo>
                  <a:pt x="9795" y="9648"/>
                </a:lnTo>
                <a:lnTo>
                  <a:pt x="9978" y="9758"/>
                </a:lnTo>
                <a:lnTo>
                  <a:pt x="10052" y="9868"/>
                </a:lnTo>
                <a:lnTo>
                  <a:pt x="10088" y="9941"/>
                </a:lnTo>
                <a:lnTo>
                  <a:pt x="10125" y="10088"/>
                </a:lnTo>
                <a:lnTo>
                  <a:pt x="10125" y="10198"/>
                </a:lnTo>
                <a:lnTo>
                  <a:pt x="9832" y="10161"/>
                </a:lnTo>
                <a:lnTo>
                  <a:pt x="9795" y="10198"/>
                </a:lnTo>
                <a:lnTo>
                  <a:pt x="9795" y="10234"/>
                </a:lnTo>
                <a:lnTo>
                  <a:pt x="9942" y="10344"/>
                </a:lnTo>
                <a:lnTo>
                  <a:pt x="10088" y="10455"/>
                </a:lnTo>
                <a:lnTo>
                  <a:pt x="10015" y="10785"/>
                </a:lnTo>
                <a:lnTo>
                  <a:pt x="9942" y="11078"/>
                </a:lnTo>
                <a:lnTo>
                  <a:pt x="9905" y="11188"/>
                </a:lnTo>
                <a:lnTo>
                  <a:pt x="9648" y="11115"/>
                </a:lnTo>
                <a:lnTo>
                  <a:pt x="9391" y="11078"/>
                </a:lnTo>
                <a:lnTo>
                  <a:pt x="9355" y="11078"/>
                </a:lnTo>
                <a:lnTo>
                  <a:pt x="9318" y="11115"/>
                </a:lnTo>
                <a:lnTo>
                  <a:pt x="9318" y="11151"/>
                </a:lnTo>
                <a:lnTo>
                  <a:pt x="9355" y="11188"/>
                </a:lnTo>
                <a:lnTo>
                  <a:pt x="9538" y="11372"/>
                </a:lnTo>
                <a:lnTo>
                  <a:pt x="9795" y="11518"/>
                </a:lnTo>
                <a:lnTo>
                  <a:pt x="9501" y="11995"/>
                </a:lnTo>
                <a:lnTo>
                  <a:pt x="9061" y="11812"/>
                </a:lnTo>
                <a:lnTo>
                  <a:pt x="8584" y="11628"/>
                </a:lnTo>
                <a:lnTo>
                  <a:pt x="8548" y="11628"/>
                </a:lnTo>
                <a:lnTo>
                  <a:pt x="8548" y="11702"/>
                </a:lnTo>
                <a:lnTo>
                  <a:pt x="8731" y="11848"/>
                </a:lnTo>
                <a:lnTo>
                  <a:pt x="8915" y="12032"/>
                </a:lnTo>
                <a:lnTo>
                  <a:pt x="9318" y="12289"/>
                </a:lnTo>
                <a:lnTo>
                  <a:pt x="9061" y="12582"/>
                </a:lnTo>
                <a:lnTo>
                  <a:pt x="8805" y="12802"/>
                </a:lnTo>
                <a:lnTo>
                  <a:pt x="8548" y="12692"/>
                </a:lnTo>
                <a:lnTo>
                  <a:pt x="8401" y="12069"/>
                </a:lnTo>
                <a:lnTo>
                  <a:pt x="8291" y="11445"/>
                </a:lnTo>
                <a:lnTo>
                  <a:pt x="8218" y="11298"/>
                </a:lnTo>
                <a:lnTo>
                  <a:pt x="8144" y="11188"/>
                </a:lnTo>
                <a:lnTo>
                  <a:pt x="8034" y="11115"/>
                </a:lnTo>
                <a:lnTo>
                  <a:pt x="7374" y="11115"/>
                </a:lnTo>
                <a:lnTo>
                  <a:pt x="7264" y="11078"/>
                </a:lnTo>
                <a:lnTo>
                  <a:pt x="7154" y="11041"/>
                </a:lnTo>
                <a:lnTo>
                  <a:pt x="7007" y="10895"/>
                </a:lnTo>
                <a:lnTo>
                  <a:pt x="6897" y="10675"/>
                </a:lnTo>
                <a:lnTo>
                  <a:pt x="6860" y="10455"/>
                </a:lnTo>
                <a:lnTo>
                  <a:pt x="6860" y="10344"/>
                </a:lnTo>
                <a:lnTo>
                  <a:pt x="6897" y="10234"/>
                </a:lnTo>
                <a:lnTo>
                  <a:pt x="6934" y="10124"/>
                </a:lnTo>
                <a:lnTo>
                  <a:pt x="7007" y="10051"/>
                </a:lnTo>
                <a:lnTo>
                  <a:pt x="7227" y="9978"/>
                </a:lnTo>
                <a:lnTo>
                  <a:pt x="7447" y="9904"/>
                </a:lnTo>
                <a:lnTo>
                  <a:pt x="8328" y="9721"/>
                </a:lnTo>
                <a:lnTo>
                  <a:pt x="8401" y="9758"/>
                </a:lnTo>
                <a:lnTo>
                  <a:pt x="8548" y="9758"/>
                </a:lnTo>
                <a:lnTo>
                  <a:pt x="8841" y="9648"/>
                </a:lnTo>
                <a:lnTo>
                  <a:pt x="9135" y="9574"/>
                </a:lnTo>
                <a:close/>
                <a:moveTo>
                  <a:pt x="1028" y="7373"/>
                </a:moveTo>
                <a:lnTo>
                  <a:pt x="1028" y="7887"/>
                </a:lnTo>
                <a:lnTo>
                  <a:pt x="1101" y="8437"/>
                </a:lnTo>
                <a:lnTo>
                  <a:pt x="1138" y="8474"/>
                </a:lnTo>
                <a:lnTo>
                  <a:pt x="1211" y="8510"/>
                </a:lnTo>
                <a:lnTo>
                  <a:pt x="1285" y="8510"/>
                </a:lnTo>
                <a:lnTo>
                  <a:pt x="1358" y="8474"/>
                </a:lnTo>
                <a:lnTo>
                  <a:pt x="1872" y="8070"/>
                </a:lnTo>
                <a:lnTo>
                  <a:pt x="1945" y="8951"/>
                </a:lnTo>
                <a:lnTo>
                  <a:pt x="1982" y="9611"/>
                </a:lnTo>
                <a:lnTo>
                  <a:pt x="1982" y="9758"/>
                </a:lnTo>
                <a:lnTo>
                  <a:pt x="1982" y="9904"/>
                </a:lnTo>
                <a:lnTo>
                  <a:pt x="1872" y="10014"/>
                </a:lnTo>
                <a:lnTo>
                  <a:pt x="1762" y="10088"/>
                </a:lnTo>
                <a:lnTo>
                  <a:pt x="1615" y="10271"/>
                </a:lnTo>
                <a:lnTo>
                  <a:pt x="1505" y="10455"/>
                </a:lnTo>
                <a:lnTo>
                  <a:pt x="1468" y="10638"/>
                </a:lnTo>
                <a:lnTo>
                  <a:pt x="1468" y="10858"/>
                </a:lnTo>
                <a:lnTo>
                  <a:pt x="1505" y="11078"/>
                </a:lnTo>
                <a:lnTo>
                  <a:pt x="1578" y="11298"/>
                </a:lnTo>
                <a:lnTo>
                  <a:pt x="1688" y="11702"/>
                </a:lnTo>
                <a:lnTo>
                  <a:pt x="2165" y="12876"/>
                </a:lnTo>
                <a:lnTo>
                  <a:pt x="1835" y="12509"/>
                </a:lnTo>
                <a:lnTo>
                  <a:pt x="1505" y="12142"/>
                </a:lnTo>
                <a:lnTo>
                  <a:pt x="1211" y="11665"/>
                </a:lnTo>
                <a:lnTo>
                  <a:pt x="918" y="11188"/>
                </a:lnTo>
                <a:lnTo>
                  <a:pt x="735" y="10675"/>
                </a:lnTo>
                <a:lnTo>
                  <a:pt x="588" y="10161"/>
                </a:lnTo>
                <a:lnTo>
                  <a:pt x="551" y="9831"/>
                </a:lnTo>
                <a:lnTo>
                  <a:pt x="514" y="9501"/>
                </a:lnTo>
                <a:lnTo>
                  <a:pt x="551" y="9171"/>
                </a:lnTo>
                <a:lnTo>
                  <a:pt x="588" y="8841"/>
                </a:lnTo>
                <a:lnTo>
                  <a:pt x="771" y="8180"/>
                </a:lnTo>
                <a:lnTo>
                  <a:pt x="955" y="7557"/>
                </a:lnTo>
                <a:lnTo>
                  <a:pt x="1028" y="7373"/>
                </a:lnTo>
                <a:close/>
                <a:moveTo>
                  <a:pt x="9612" y="12472"/>
                </a:moveTo>
                <a:lnTo>
                  <a:pt x="9942" y="12619"/>
                </a:lnTo>
                <a:lnTo>
                  <a:pt x="10675" y="12912"/>
                </a:lnTo>
                <a:lnTo>
                  <a:pt x="10895" y="12986"/>
                </a:lnTo>
                <a:lnTo>
                  <a:pt x="10529" y="13316"/>
                </a:lnTo>
                <a:lnTo>
                  <a:pt x="10162" y="13609"/>
                </a:lnTo>
                <a:lnTo>
                  <a:pt x="9685" y="13279"/>
                </a:lnTo>
                <a:lnTo>
                  <a:pt x="9171" y="12986"/>
                </a:lnTo>
                <a:lnTo>
                  <a:pt x="9391" y="12729"/>
                </a:lnTo>
                <a:lnTo>
                  <a:pt x="9612" y="12472"/>
                </a:lnTo>
                <a:close/>
                <a:moveTo>
                  <a:pt x="2569" y="5209"/>
                </a:moveTo>
                <a:lnTo>
                  <a:pt x="2899" y="5319"/>
                </a:lnTo>
                <a:lnTo>
                  <a:pt x="3266" y="5356"/>
                </a:lnTo>
                <a:lnTo>
                  <a:pt x="3999" y="5356"/>
                </a:lnTo>
                <a:lnTo>
                  <a:pt x="4733" y="5429"/>
                </a:lnTo>
                <a:lnTo>
                  <a:pt x="5467" y="5539"/>
                </a:lnTo>
                <a:lnTo>
                  <a:pt x="5320" y="5649"/>
                </a:lnTo>
                <a:lnTo>
                  <a:pt x="5173" y="5723"/>
                </a:lnTo>
                <a:lnTo>
                  <a:pt x="4880" y="5833"/>
                </a:lnTo>
                <a:lnTo>
                  <a:pt x="4696" y="5943"/>
                </a:lnTo>
                <a:lnTo>
                  <a:pt x="4513" y="6053"/>
                </a:lnTo>
                <a:lnTo>
                  <a:pt x="4366" y="6236"/>
                </a:lnTo>
                <a:lnTo>
                  <a:pt x="4293" y="6420"/>
                </a:lnTo>
                <a:lnTo>
                  <a:pt x="4256" y="6493"/>
                </a:lnTo>
                <a:lnTo>
                  <a:pt x="4293" y="6603"/>
                </a:lnTo>
                <a:lnTo>
                  <a:pt x="4329" y="6676"/>
                </a:lnTo>
                <a:lnTo>
                  <a:pt x="4366" y="6750"/>
                </a:lnTo>
                <a:lnTo>
                  <a:pt x="4439" y="6823"/>
                </a:lnTo>
                <a:lnTo>
                  <a:pt x="4549" y="6823"/>
                </a:lnTo>
                <a:lnTo>
                  <a:pt x="4660" y="6860"/>
                </a:lnTo>
                <a:lnTo>
                  <a:pt x="4696" y="6933"/>
                </a:lnTo>
                <a:lnTo>
                  <a:pt x="4733" y="7117"/>
                </a:lnTo>
                <a:lnTo>
                  <a:pt x="4770" y="7300"/>
                </a:lnTo>
                <a:lnTo>
                  <a:pt x="4770" y="7667"/>
                </a:lnTo>
                <a:lnTo>
                  <a:pt x="4806" y="7813"/>
                </a:lnTo>
                <a:lnTo>
                  <a:pt x="4586" y="7520"/>
                </a:lnTo>
                <a:lnTo>
                  <a:pt x="4366" y="7263"/>
                </a:lnTo>
                <a:lnTo>
                  <a:pt x="4256" y="7190"/>
                </a:lnTo>
                <a:lnTo>
                  <a:pt x="4146" y="7153"/>
                </a:lnTo>
                <a:lnTo>
                  <a:pt x="3999" y="7117"/>
                </a:lnTo>
                <a:lnTo>
                  <a:pt x="3889" y="7153"/>
                </a:lnTo>
                <a:lnTo>
                  <a:pt x="3632" y="7227"/>
                </a:lnTo>
                <a:lnTo>
                  <a:pt x="3412" y="7373"/>
                </a:lnTo>
                <a:lnTo>
                  <a:pt x="3192" y="7593"/>
                </a:lnTo>
                <a:lnTo>
                  <a:pt x="2972" y="7813"/>
                </a:lnTo>
                <a:lnTo>
                  <a:pt x="2825" y="8070"/>
                </a:lnTo>
                <a:lnTo>
                  <a:pt x="2715" y="8364"/>
                </a:lnTo>
                <a:lnTo>
                  <a:pt x="2642" y="8657"/>
                </a:lnTo>
                <a:lnTo>
                  <a:pt x="2605" y="8951"/>
                </a:lnTo>
                <a:lnTo>
                  <a:pt x="2605" y="9244"/>
                </a:lnTo>
                <a:lnTo>
                  <a:pt x="2679" y="9537"/>
                </a:lnTo>
                <a:lnTo>
                  <a:pt x="2679" y="9611"/>
                </a:lnTo>
                <a:lnTo>
                  <a:pt x="2752" y="9648"/>
                </a:lnTo>
                <a:lnTo>
                  <a:pt x="2789" y="9684"/>
                </a:lnTo>
                <a:lnTo>
                  <a:pt x="3156" y="9684"/>
                </a:lnTo>
                <a:lnTo>
                  <a:pt x="3449" y="9758"/>
                </a:lnTo>
                <a:lnTo>
                  <a:pt x="3706" y="9868"/>
                </a:lnTo>
                <a:lnTo>
                  <a:pt x="3963" y="10014"/>
                </a:lnTo>
                <a:lnTo>
                  <a:pt x="4183" y="10198"/>
                </a:lnTo>
                <a:lnTo>
                  <a:pt x="4403" y="10418"/>
                </a:lnTo>
                <a:lnTo>
                  <a:pt x="4770" y="10858"/>
                </a:lnTo>
                <a:lnTo>
                  <a:pt x="4403" y="11151"/>
                </a:lnTo>
                <a:lnTo>
                  <a:pt x="4109" y="11445"/>
                </a:lnTo>
                <a:lnTo>
                  <a:pt x="3816" y="11775"/>
                </a:lnTo>
                <a:lnTo>
                  <a:pt x="3596" y="12142"/>
                </a:lnTo>
                <a:lnTo>
                  <a:pt x="3412" y="12545"/>
                </a:lnTo>
                <a:lnTo>
                  <a:pt x="3266" y="12986"/>
                </a:lnTo>
                <a:lnTo>
                  <a:pt x="3192" y="13426"/>
                </a:lnTo>
                <a:lnTo>
                  <a:pt x="3156" y="13866"/>
                </a:lnTo>
                <a:lnTo>
                  <a:pt x="3082" y="13829"/>
                </a:lnTo>
                <a:lnTo>
                  <a:pt x="2972" y="13719"/>
                </a:lnTo>
                <a:lnTo>
                  <a:pt x="2899" y="13572"/>
                </a:lnTo>
                <a:lnTo>
                  <a:pt x="2459" y="12582"/>
                </a:lnTo>
                <a:lnTo>
                  <a:pt x="2092" y="11702"/>
                </a:lnTo>
                <a:lnTo>
                  <a:pt x="1945" y="11262"/>
                </a:lnTo>
                <a:lnTo>
                  <a:pt x="1872" y="10821"/>
                </a:lnTo>
                <a:lnTo>
                  <a:pt x="1872" y="10638"/>
                </a:lnTo>
                <a:lnTo>
                  <a:pt x="1945" y="10491"/>
                </a:lnTo>
                <a:lnTo>
                  <a:pt x="2055" y="10381"/>
                </a:lnTo>
                <a:lnTo>
                  <a:pt x="2202" y="10271"/>
                </a:lnTo>
                <a:lnTo>
                  <a:pt x="2312" y="10161"/>
                </a:lnTo>
                <a:lnTo>
                  <a:pt x="2385" y="10051"/>
                </a:lnTo>
                <a:lnTo>
                  <a:pt x="2385" y="9904"/>
                </a:lnTo>
                <a:lnTo>
                  <a:pt x="2385" y="9721"/>
                </a:lnTo>
                <a:lnTo>
                  <a:pt x="2312" y="8730"/>
                </a:lnTo>
                <a:lnTo>
                  <a:pt x="2165" y="7740"/>
                </a:lnTo>
                <a:lnTo>
                  <a:pt x="2165" y="7667"/>
                </a:lnTo>
                <a:lnTo>
                  <a:pt x="2092" y="7593"/>
                </a:lnTo>
                <a:lnTo>
                  <a:pt x="1945" y="7593"/>
                </a:lnTo>
                <a:lnTo>
                  <a:pt x="1358" y="8070"/>
                </a:lnTo>
                <a:lnTo>
                  <a:pt x="1321" y="7667"/>
                </a:lnTo>
                <a:lnTo>
                  <a:pt x="1358" y="7263"/>
                </a:lnTo>
                <a:lnTo>
                  <a:pt x="1395" y="6860"/>
                </a:lnTo>
                <a:lnTo>
                  <a:pt x="1505" y="6456"/>
                </a:lnTo>
                <a:lnTo>
                  <a:pt x="1505" y="6383"/>
                </a:lnTo>
                <a:lnTo>
                  <a:pt x="1468" y="6310"/>
                </a:lnTo>
                <a:lnTo>
                  <a:pt x="1725" y="5796"/>
                </a:lnTo>
                <a:lnTo>
                  <a:pt x="1982" y="5319"/>
                </a:lnTo>
                <a:lnTo>
                  <a:pt x="2239" y="5356"/>
                </a:lnTo>
                <a:lnTo>
                  <a:pt x="2495" y="5392"/>
                </a:lnTo>
                <a:lnTo>
                  <a:pt x="2569" y="5356"/>
                </a:lnTo>
                <a:lnTo>
                  <a:pt x="2605" y="5319"/>
                </a:lnTo>
                <a:lnTo>
                  <a:pt x="2605" y="5282"/>
                </a:lnTo>
                <a:lnTo>
                  <a:pt x="2569" y="5209"/>
                </a:lnTo>
                <a:close/>
                <a:moveTo>
                  <a:pt x="8805" y="13939"/>
                </a:moveTo>
                <a:lnTo>
                  <a:pt x="9098" y="13976"/>
                </a:lnTo>
                <a:lnTo>
                  <a:pt x="9391" y="14049"/>
                </a:lnTo>
                <a:lnTo>
                  <a:pt x="9208" y="14086"/>
                </a:lnTo>
                <a:lnTo>
                  <a:pt x="9171" y="14049"/>
                </a:lnTo>
                <a:lnTo>
                  <a:pt x="9061" y="14049"/>
                </a:lnTo>
                <a:lnTo>
                  <a:pt x="8988" y="13976"/>
                </a:lnTo>
                <a:lnTo>
                  <a:pt x="8805" y="13939"/>
                </a:lnTo>
                <a:close/>
                <a:moveTo>
                  <a:pt x="5815" y="14178"/>
                </a:moveTo>
                <a:lnTo>
                  <a:pt x="5797" y="14196"/>
                </a:lnTo>
                <a:lnTo>
                  <a:pt x="5760" y="14196"/>
                </a:lnTo>
                <a:lnTo>
                  <a:pt x="5815" y="14178"/>
                </a:lnTo>
                <a:close/>
                <a:moveTo>
                  <a:pt x="7154" y="2935"/>
                </a:moveTo>
                <a:lnTo>
                  <a:pt x="7594" y="3008"/>
                </a:lnTo>
                <a:lnTo>
                  <a:pt x="8034" y="3082"/>
                </a:lnTo>
                <a:lnTo>
                  <a:pt x="8438" y="3155"/>
                </a:lnTo>
                <a:lnTo>
                  <a:pt x="8401" y="3192"/>
                </a:lnTo>
                <a:lnTo>
                  <a:pt x="8401" y="3228"/>
                </a:lnTo>
                <a:lnTo>
                  <a:pt x="8401" y="3265"/>
                </a:lnTo>
                <a:lnTo>
                  <a:pt x="8438" y="3265"/>
                </a:lnTo>
                <a:lnTo>
                  <a:pt x="8621" y="3228"/>
                </a:lnTo>
                <a:lnTo>
                  <a:pt x="8768" y="3265"/>
                </a:lnTo>
                <a:lnTo>
                  <a:pt x="8805" y="3265"/>
                </a:lnTo>
                <a:lnTo>
                  <a:pt x="8768" y="3338"/>
                </a:lnTo>
                <a:lnTo>
                  <a:pt x="8768" y="3412"/>
                </a:lnTo>
                <a:lnTo>
                  <a:pt x="8768" y="3448"/>
                </a:lnTo>
                <a:lnTo>
                  <a:pt x="8805" y="3485"/>
                </a:lnTo>
                <a:lnTo>
                  <a:pt x="8841" y="3485"/>
                </a:lnTo>
                <a:lnTo>
                  <a:pt x="8915" y="3522"/>
                </a:lnTo>
                <a:lnTo>
                  <a:pt x="8988" y="3558"/>
                </a:lnTo>
                <a:lnTo>
                  <a:pt x="9098" y="3668"/>
                </a:lnTo>
                <a:lnTo>
                  <a:pt x="9208" y="3815"/>
                </a:lnTo>
                <a:lnTo>
                  <a:pt x="9245" y="3852"/>
                </a:lnTo>
                <a:lnTo>
                  <a:pt x="9281" y="3889"/>
                </a:lnTo>
                <a:lnTo>
                  <a:pt x="9318" y="3852"/>
                </a:lnTo>
                <a:lnTo>
                  <a:pt x="9391" y="3742"/>
                </a:lnTo>
                <a:lnTo>
                  <a:pt x="9465" y="3632"/>
                </a:lnTo>
                <a:lnTo>
                  <a:pt x="9538" y="3558"/>
                </a:lnTo>
                <a:lnTo>
                  <a:pt x="9758" y="3632"/>
                </a:lnTo>
                <a:lnTo>
                  <a:pt x="9612" y="3815"/>
                </a:lnTo>
                <a:lnTo>
                  <a:pt x="9501" y="3999"/>
                </a:lnTo>
                <a:lnTo>
                  <a:pt x="9465" y="4072"/>
                </a:lnTo>
                <a:lnTo>
                  <a:pt x="9465" y="4182"/>
                </a:lnTo>
                <a:lnTo>
                  <a:pt x="9575" y="4182"/>
                </a:lnTo>
                <a:lnTo>
                  <a:pt x="9648" y="4145"/>
                </a:lnTo>
                <a:lnTo>
                  <a:pt x="9795" y="4035"/>
                </a:lnTo>
                <a:lnTo>
                  <a:pt x="10052" y="3815"/>
                </a:lnTo>
                <a:lnTo>
                  <a:pt x="10308" y="3962"/>
                </a:lnTo>
                <a:lnTo>
                  <a:pt x="10235" y="4035"/>
                </a:lnTo>
                <a:lnTo>
                  <a:pt x="9978" y="4365"/>
                </a:lnTo>
                <a:lnTo>
                  <a:pt x="9868" y="4512"/>
                </a:lnTo>
                <a:lnTo>
                  <a:pt x="9795" y="4696"/>
                </a:lnTo>
                <a:lnTo>
                  <a:pt x="9795" y="4732"/>
                </a:lnTo>
                <a:lnTo>
                  <a:pt x="9832" y="4732"/>
                </a:lnTo>
                <a:lnTo>
                  <a:pt x="10015" y="4659"/>
                </a:lnTo>
                <a:lnTo>
                  <a:pt x="10198" y="4549"/>
                </a:lnTo>
                <a:lnTo>
                  <a:pt x="10492" y="4329"/>
                </a:lnTo>
                <a:lnTo>
                  <a:pt x="10639" y="4182"/>
                </a:lnTo>
                <a:lnTo>
                  <a:pt x="10822" y="4292"/>
                </a:lnTo>
                <a:lnTo>
                  <a:pt x="10565" y="4549"/>
                </a:lnTo>
                <a:lnTo>
                  <a:pt x="10272" y="4879"/>
                </a:lnTo>
                <a:lnTo>
                  <a:pt x="10052" y="5209"/>
                </a:lnTo>
                <a:lnTo>
                  <a:pt x="9942" y="5246"/>
                </a:lnTo>
                <a:lnTo>
                  <a:pt x="9648" y="5392"/>
                </a:lnTo>
                <a:lnTo>
                  <a:pt x="9391" y="5539"/>
                </a:lnTo>
                <a:lnTo>
                  <a:pt x="9281" y="5539"/>
                </a:lnTo>
                <a:lnTo>
                  <a:pt x="9135" y="5576"/>
                </a:lnTo>
                <a:lnTo>
                  <a:pt x="8805" y="5759"/>
                </a:lnTo>
                <a:lnTo>
                  <a:pt x="8548" y="5979"/>
                </a:lnTo>
                <a:lnTo>
                  <a:pt x="8364" y="6089"/>
                </a:lnTo>
                <a:lnTo>
                  <a:pt x="8071" y="6346"/>
                </a:lnTo>
                <a:lnTo>
                  <a:pt x="7924" y="6566"/>
                </a:lnTo>
                <a:lnTo>
                  <a:pt x="7741" y="6750"/>
                </a:lnTo>
                <a:lnTo>
                  <a:pt x="7631" y="6970"/>
                </a:lnTo>
                <a:lnTo>
                  <a:pt x="7594" y="7153"/>
                </a:lnTo>
                <a:lnTo>
                  <a:pt x="7631" y="7227"/>
                </a:lnTo>
                <a:lnTo>
                  <a:pt x="7667" y="7300"/>
                </a:lnTo>
                <a:lnTo>
                  <a:pt x="7741" y="7373"/>
                </a:lnTo>
                <a:lnTo>
                  <a:pt x="7851" y="7410"/>
                </a:lnTo>
                <a:lnTo>
                  <a:pt x="7998" y="7410"/>
                </a:lnTo>
                <a:lnTo>
                  <a:pt x="8144" y="7337"/>
                </a:lnTo>
                <a:lnTo>
                  <a:pt x="8401" y="7190"/>
                </a:lnTo>
                <a:lnTo>
                  <a:pt x="8548" y="7153"/>
                </a:lnTo>
                <a:lnTo>
                  <a:pt x="8731" y="7227"/>
                </a:lnTo>
                <a:lnTo>
                  <a:pt x="8805" y="7263"/>
                </a:lnTo>
                <a:lnTo>
                  <a:pt x="8878" y="7337"/>
                </a:lnTo>
                <a:lnTo>
                  <a:pt x="8915" y="7410"/>
                </a:lnTo>
                <a:lnTo>
                  <a:pt x="8915" y="7483"/>
                </a:lnTo>
                <a:lnTo>
                  <a:pt x="8841" y="7593"/>
                </a:lnTo>
                <a:lnTo>
                  <a:pt x="8731" y="7740"/>
                </a:lnTo>
                <a:lnTo>
                  <a:pt x="8584" y="7850"/>
                </a:lnTo>
                <a:lnTo>
                  <a:pt x="8401" y="7960"/>
                </a:lnTo>
                <a:lnTo>
                  <a:pt x="8144" y="8070"/>
                </a:lnTo>
                <a:lnTo>
                  <a:pt x="7961" y="8144"/>
                </a:lnTo>
                <a:lnTo>
                  <a:pt x="7741" y="8254"/>
                </a:lnTo>
                <a:lnTo>
                  <a:pt x="7557" y="8400"/>
                </a:lnTo>
                <a:lnTo>
                  <a:pt x="7521" y="8474"/>
                </a:lnTo>
                <a:lnTo>
                  <a:pt x="7484" y="8584"/>
                </a:lnTo>
                <a:lnTo>
                  <a:pt x="7447" y="8767"/>
                </a:lnTo>
                <a:lnTo>
                  <a:pt x="7521" y="8914"/>
                </a:lnTo>
                <a:lnTo>
                  <a:pt x="7631" y="9061"/>
                </a:lnTo>
                <a:lnTo>
                  <a:pt x="7777" y="9134"/>
                </a:lnTo>
                <a:lnTo>
                  <a:pt x="7887" y="9171"/>
                </a:lnTo>
                <a:lnTo>
                  <a:pt x="8034" y="9207"/>
                </a:lnTo>
                <a:lnTo>
                  <a:pt x="8254" y="9134"/>
                </a:lnTo>
                <a:lnTo>
                  <a:pt x="8694" y="8951"/>
                </a:lnTo>
                <a:lnTo>
                  <a:pt x="9208" y="8951"/>
                </a:lnTo>
                <a:lnTo>
                  <a:pt x="9391" y="8877"/>
                </a:lnTo>
                <a:lnTo>
                  <a:pt x="9575" y="8767"/>
                </a:lnTo>
                <a:lnTo>
                  <a:pt x="9685" y="8657"/>
                </a:lnTo>
                <a:lnTo>
                  <a:pt x="9795" y="8547"/>
                </a:lnTo>
                <a:lnTo>
                  <a:pt x="9905" y="8547"/>
                </a:lnTo>
                <a:lnTo>
                  <a:pt x="10052" y="8584"/>
                </a:lnTo>
                <a:lnTo>
                  <a:pt x="10088" y="8620"/>
                </a:lnTo>
                <a:lnTo>
                  <a:pt x="10125" y="8620"/>
                </a:lnTo>
                <a:lnTo>
                  <a:pt x="10198" y="8657"/>
                </a:lnTo>
                <a:lnTo>
                  <a:pt x="10382" y="8804"/>
                </a:lnTo>
                <a:lnTo>
                  <a:pt x="10565" y="8987"/>
                </a:lnTo>
                <a:lnTo>
                  <a:pt x="11115" y="9648"/>
                </a:lnTo>
                <a:lnTo>
                  <a:pt x="10382" y="9391"/>
                </a:lnTo>
                <a:lnTo>
                  <a:pt x="10015" y="9281"/>
                </a:lnTo>
                <a:lnTo>
                  <a:pt x="9648" y="9171"/>
                </a:lnTo>
                <a:lnTo>
                  <a:pt x="9612" y="9207"/>
                </a:lnTo>
                <a:lnTo>
                  <a:pt x="9281" y="9171"/>
                </a:lnTo>
                <a:lnTo>
                  <a:pt x="8951" y="9207"/>
                </a:lnTo>
                <a:lnTo>
                  <a:pt x="8621" y="9281"/>
                </a:lnTo>
                <a:lnTo>
                  <a:pt x="8328" y="9391"/>
                </a:lnTo>
                <a:lnTo>
                  <a:pt x="8291" y="9427"/>
                </a:lnTo>
                <a:lnTo>
                  <a:pt x="8144" y="9427"/>
                </a:lnTo>
                <a:lnTo>
                  <a:pt x="7631" y="9537"/>
                </a:lnTo>
                <a:lnTo>
                  <a:pt x="7117" y="9648"/>
                </a:lnTo>
                <a:lnTo>
                  <a:pt x="6934" y="9684"/>
                </a:lnTo>
                <a:lnTo>
                  <a:pt x="6787" y="9794"/>
                </a:lnTo>
                <a:lnTo>
                  <a:pt x="6677" y="9904"/>
                </a:lnTo>
                <a:lnTo>
                  <a:pt x="6567" y="10088"/>
                </a:lnTo>
                <a:lnTo>
                  <a:pt x="6494" y="10271"/>
                </a:lnTo>
                <a:lnTo>
                  <a:pt x="6494" y="10455"/>
                </a:lnTo>
                <a:lnTo>
                  <a:pt x="6494" y="10601"/>
                </a:lnTo>
                <a:lnTo>
                  <a:pt x="6530" y="10785"/>
                </a:lnTo>
                <a:lnTo>
                  <a:pt x="6604" y="10968"/>
                </a:lnTo>
                <a:lnTo>
                  <a:pt x="6714" y="11115"/>
                </a:lnTo>
                <a:lnTo>
                  <a:pt x="6824" y="11225"/>
                </a:lnTo>
                <a:lnTo>
                  <a:pt x="6970" y="11335"/>
                </a:lnTo>
                <a:lnTo>
                  <a:pt x="7117" y="11408"/>
                </a:lnTo>
                <a:lnTo>
                  <a:pt x="7301" y="11445"/>
                </a:lnTo>
                <a:lnTo>
                  <a:pt x="7484" y="11482"/>
                </a:lnTo>
                <a:lnTo>
                  <a:pt x="7777" y="11482"/>
                </a:lnTo>
                <a:lnTo>
                  <a:pt x="7851" y="11555"/>
                </a:lnTo>
                <a:lnTo>
                  <a:pt x="7924" y="11665"/>
                </a:lnTo>
                <a:lnTo>
                  <a:pt x="7961" y="11812"/>
                </a:lnTo>
                <a:lnTo>
                  <a:pt x="8034" y="12105"/>
                </a:lnTo>
                <a:lnTo>
                  <a:pt x="8071" y="12362"/>
                </a:lnTo>
                <a:lnTo>
                  <a:pt x="8108" y="12509"/>
                </a:lnTo>
                <a:lnTo>
                  <a:pt x="7851" y="12435"/>
                </a:lnTo>
                <a:lnTo>
                  <a:pt x="7631" y="12399"/>
                </a:lnTo>
                <a:lnTo>
                  <a:pt x="7557" y="12362"/>
                </a:lnTo>
                <a:lnTo>
                  <a:pt x="7521" y="12215"/>
                </a:lnTo>
                <a:lnTo>
                  <a:pt x="7521" y="12179"/>
                </a:lnTo>
                <a:lnTo>
                  <a:pt x="7447" y="12179"/>
                </a:lnTo>
                <a:lnTo>
                  <a:pt x="7447" y="12215"/>
                </a:lnTo>
                <a:lnTo>
                  <a:pt x="7411" y="12472"/>
                </a:lnTo>
                <a:lnTo>
                  <a:pt x="7411" y="12509"/>
                </a:lnTo>
                <a:lnTo>
                  <a:pt x="7447" y="12545"/>
                </a:lnTo>
                <a:lnTo>
                  <a:pt x="7851" y="12729"/>
                </a:lnTo>
                <a:lnTo>
                  <a:pt x="8254" y="12949"/>
                </a:lnTo>
                <a:lnTo>
                  <a:pt x="8438" y="13316"/>
                </a:lnTo>
                <a:lnTo>
                  <a:pt x="8474" y="13389"/>
                </a:lnTo>
                <a:lnTo>
                  <a:pt x="8548" y="13426"/>
                </a:lnTo>
                <a:lnTo>
                  <a:pt x="8621" y="13426"/>
                </a:lnTo>
                <a:lnTo>
                  <a:pt x="8694" y="13389"/>
                </a:lnTo>
                <a:lnTo>
                  <a:pt x="8841" y="13279"/>
                </a:lnTo>
                <a:lnTo>
                  <a:pt x="9428" y="13609"/>
                </a:lnTo>
                <a:lnTo>
                  <a:pt x="9281" y="13609"/>
                </a:lnTo>
                <a:lnTo>
                  <a:pt x="8548" y="13536"/>
                </a:lnTo>
                <a:lnTo>
                  <a:pt x="7851" y="13536"/>
                </a:lnTo>
                <a:lnTo>
                  <a:pt x="7374" y="13206"/>
                </a:lnTo>
                <a:lnTo>
                  <a:pt x="6860" y="12912"/>
                </a:lnTo>
                <a:lnTo>
                  <a:pt x="6824" y="12876"/>
                </a:lnTo>
                <a:lnTo>
                  <a:pt x="6750" y="12912"/>
                </a:lnTo>
                <a:lnTo>
                  <a:pt x="6750" y="12949"/>
                </a:lnTo>
                <a:lnTo>
                  <a:pt x="6750" y="13022"/>
                </a:lnTo>
                <a:lnTo>
                  <a:pt x="6970" y="13316"/>
                </a:lnTo>
                <a:lnTo>
                  <a:pt x="7227" y="13572"/>
                </a:lnTo>
                <a:lnTo>
                  <a:pt x="6897" y="13609"/>
                </a:lnTo>
                <a:lnTo>
                  <a:pt x="6567" y="13646"/>
                </a:lnTo>
                <a:lnTo>
                  <a:pt x="6310" y="13426"/>
                </a:lnTo>
                <a:lnTo>
                  <a:pt x="6090" y="13169"/>
                </a:lnTo>
                <a:lnTo>
                  <a:pt x="6017" y="13169"/>
                </a:lnTo>
                <a:lnTo>
                  <a:pt x="5943" y="13242"/>
                </a:lnTo>
                <a:lnTo>
                  <a:pt x="5907" y="13389"/>
                </a:lnTo>
                <a:lnTo>
                  <a:pt x="5943" y="13499"/>
                </a:lnTo>
                <a:lnTo>
                  <a:pt x="5980" y="13646"/>
                </a:lnTo>
                <a:lnTo>
                  <a:pt x="6090" y="13756"/>
                </a:lnTo>
                <a:lnTo>
                  <a:pt x="5760" y="13829"/>
                </a:lnTo>
                <a:lnTo>
                  <a:pt x="5430" y="13939"/>
                </a:lnTo>
                <a:lnTo>
                  <a:pt x="5393" y="13903"/>
                </a:lnTo>
                <a:lnTo>
                  <a:pt x="5173" y="13682"/>
                </a:lnTo>
                <a:lnTo>
                  <a:pt x="5026" y="13609"/>
                </a:lnTo>
                <a:lnTo>
                  <a:pt x="4916" y="13572"/>
                </a:lnTo>
                <a:lnTo>
                  <a:pt x="4880" y="13572"/>
                </a:lnTo>
                <a:lnTo>
                  <a:pt x="4880" y="13609"/>
                </a:lnTo>
                <a:lnTo>
                  <a:pt x="4880" y="13682"/>
                </a:lnTo>
                <a:lnTo>
                  <a:pt x="4916" y="13793"/>
                </a:lnTo>
                <a:lnTo>
                  <a:pt x="4990" y="13939"/>
                </a:lnTo>
                <a:lnTo>
                  <a:pt x="5100" y="14086"/>
                </a:lnTo>
                <a:lnTo>
                  <a:pt x="5136" y="14086"/>
                </a:lnTo>
                <a:lnTo>
                  <a:pt x="4843" y="14306"/>
                </a:lnTo>
                <a:lnTo>
                  <a:pt x="4623" y="14269"/>
                </a:lnTo>
                <a:lnTo>
                  <a:pt x="4109" y="14196"/>
                </a:lnTo>
                <a:lnTo>
                  <a:pt x="3853" y="14159"/>
                </a:lnTo>
                <a:lnTo>
                  <a:pt x="3596" y="14086"/>
                </a:lnTo>
                <a:lnTo>
                  <a:pt x="3669" y="14013"/>
                </a:lnTo>
                <a:lnTo>
                  <a:pt x="3706" y="13903"/>
                </a:lnTo>
                <a:lnTo>
                  <a:pt x="3706" y="13829"/>
                </a:lnTo>
                <a:lnTo>
                  <a:pt x="3669" y="13719"/>
                </a:lnTo>
                <a:lnTo>
                  <a:pt x="3632" y="13646"/>
                </a:lnTo>
                <a:lnTo>
                  <a:pt x="3559" y="13609"/>
                </a:lnTo>
                <a:lnTo>
                  <a:pt x="3632" y="13242"/>
                </a:lnTo>
                <a:lnTo>
                  <a:pt x="3742" y="12876"/>
                </a:lnTo>
                <a:lnTo>
                  <a:pt x="3889" y="12509"/>
                </a:lnTo>
                <a:lnTo>
                  <a:pt x="4073" y="12179"/>
                </a:lnTo>
                <a:lnTo>
                  <a:pt x="4293" y="11848"/>
                </a:lnTo>
                <a:lnTo>
                  <a:pt x="4549" y="11555"/>
                </a:lnTo>
                <a:lnTo>
                  <a:pt x="4843" y="11298"/>
                </a:lnTo>
                <a:lnTo>
                  <a:pt x="5173" y="11115"/>
                </a:lnTo>
                <a:lnTo>
                  <a:pt x="5246" y="11041"/>
                </a:lnTo>
                <a:lnTo>
                  <a:pt x="5283" y="10931"/>
                </a:lnTo>
                <a:lnTo>
                  <a:pt x="5283" y="10858"/>
                </a:lnTo>
                <a:lnTo>
                  <a:pt x="5210" y="10785"/>
                </a:lnTo>
                <a:lnTo>
                  <a:pt x="4770" y="10234"/>
                </a:lnTo>
                <a:lnTo>
                  <a:pt x="4549" y="9978"/>
                </a:lnTo>
                <a:lnTo>
                  <a:pt x="4293" y="9758"/>
                </a:lnTo>
                <a:lnTo>
                  <a:pt x="3999" y="9574"/>
                </a:lnTo>
                <a:lnTo>
                  <a:pt x="3706" y="9427"/>
                </a:lnTo>
                <a:lnTo>
                  <a:pt x="3376" y="9317"/>
                </a:lnTo>
                <a:lnTo>
                  <a:pt x="3046" y="9281"/>
                </a:lnTo>
                <a:lnTo>
                  <a:pt x="3046" y="8877"/>
                </a:lnTo>
                <a:lnTo>
                  <a:pt x="3119" y="8510"/>
                </a:lnTo>
                <a:lnTo>
                  <a:pt x="3266" y="8180"/>
                </a:lnTo>
                <a:lnTo>
                  <a:pt x="3486" y="7887"/>
                </a:lnTo>
                <a:lnTo>
                  <a:pt x="3632" y="7740"/>
                </a:lnTo>
                <a:lnTo>
                  <a:pt x="3816" y="7593"/>
                </a:lnTo>
                <a:lnTo>
                  <a:pt x="3889" y="7557"/>
                </a:lnTo>
                <a:lnTo>
                  <a:pt x="3963" y="7557"/>
                </a:lnTo>
                <a:lnTo>
                  <a:pt x="4036" y="7593"/>
                </a:lnTo>
                <a:lnTo>
                  <a:pt x="4109" y="7630"/>
                </a:lnTo>
                <a:lnTo>
                  <a:pt x="4219" y="7740"/>
                </a:lnTo>
                <a:lnTo>
                  <a:pt x="4329" y="7887"/>
                </a:lnTo>
                <a:lnTo>
                  <a:pt x="4916" y="8657"/>
                </a:lnTo>
                <a:lnTo>
                  <a:pt x="5026" y="8730"/>
                </a:lnTo>
                <a:lnTo>
                  <a:pt x="5136" y="8767"/>
                </a:lnTo>
                <a:lnTo>
                  <a:pt x="5210" y="8730"/>
                </a:lnTo>
                <a:lnTo>
                  <a:pt x="5246" y="8694"/>
                </a:lnTo>
                <a:lnTo>
                  <a:pt x="5283" y="8620"/>
                </a:lnTo>
                <a:lnTo>
                  <a:pt x="5283" y="8547"/>
                </a:lnTo>
                <a:lnTo>
                  <a:pt x="5136" y="7006"/>
                </a:lnTo>
                <a:lnTo>
                  <a:pt x="5100" y="6823"/>
                </a:lnTo>
                <a:lnTo>
                  <a:pt x="4990" y="6640"/>
                </a:lnTo>
                <a:lnTo>
                  <a:pt x="4880" y="6493"/>
                </a:lnTo>
                <a:lnTo>
                  <a:pt x="4660" y="6456"/>
                </a:lnTo>
                <a:lnTo>
                  <a:pt x="4733" y="6420"/>
                </a:lnTo>
                <a:lnTo>
                  <a:pt x="4843" y="6346"/>
                </a:lnTo>
                <a:lnTo>
                  <a:pt x="5026" y="6199"/>
                </a:lnTo>
                <a:lnTo>
                  <a:pt x="5430" y="6016"/>
                </a:lnTo>
                <a:lnTo>
                  <a:pt x="5613" y="5943"/>
                </a:lnTo>
                <a:lnTo>
                  <a:pt x="5760" y="5796"/>
                </a:lnTo>
                <a:lnTo>
                  <a:pt x="5870" y="5649"/>
                </a:lnTo>
                <a:lnTo>
                  <a:pt x="5980" y="5466"/>
                </a:lnTo>
                <a:lnTo>
                  <a:pt x="5980" y="5392"/>
                </a:lnTo>
                <a:lnTo>
                  <a:pt x="5943" y="5319"/>
                </a:lnTo>
                <a:lnTo>
                  <a:pt x="5907" y="5246"/>
                </a:lnTo>
                <a:lnTo>
                  <a:pt x="5833" y="5209"/>
                </a:lnTo>
                <a:lnTo>
                  <a:pt x="4990" y="5099"/>
                </a:lnTo>
                <a:lnTo>
                  <a:pt x="4109" y="4989"/>
                </a:lnTo>
                <a:lnTo>
                  <a:pt x="3742" y="4989"/>
                </a:lnTo>
                <a:lnTo>
                  <a:pt x="3302" y="4952"/>
                </a:lnTo>
                <a:lnTo>
                  <a:pt x="2899" y="4989"/>
                </a:lnTo>
                <a:lnTo>
                  <a:pt x="2715" y="5026"/>
                </a:lnTo>
                <a:lnTo>
                  <a:pt x="2532" y="5099"/>
                </a:lnTo>
                <a:lnTo>
                  <a:pt x="2495" y="5136"/>
                </a:lnTo>
                <a:lnTo>
                  <a:pt x="2532" y="5209"/>
                </a:lnTo>
                <a:lnTo>
                  <a:pt x="2165" y="5062"/>
                </a:lnTo>
                <a:lnTo>
                  <a:pt x="2459" y="4732"/>
                </a:lnTo>
                <a:lnTo>
                  <a:pt x="2752" y="4402"/>
                </a:lnTo>
                <a:lnTo>
                  <a:pt x="3082" y="4145"/>
                </a:lnTo>
                <a:lnTo>
                  <a:pt x="3449" y="3889"/>
                </a:lnTo>
                <a:lnTo>
                  <a:pt x="3816" y="3668"/>
                </a:lnTo>
                <a:lnTo>
                  <a:pt x="4219" y="3448"/>
                </a:lnTo>
                <a:lnTo>
                  <a:pt x="4623" y="3302"/>
                </a:lnTo>
                <a:lnTo>
                  <a:pt x="5026" y="3155"/>
                </a:lnTo>
                <a:lnTo>
                  <a:pt x="5467" y="3045"/>
                </a:lnTo>
                <a:lnTo>
                  <a:pt x="5907" y="2972"/>
                </a:lnTo>
                <a:lnTo>
                  <a:pt x="6310" y="2935"/>
                </a:lnTo>
                <a:close/>
                <a:moveTo>
                  <a:pt x="5393" y="14343"/>
                </a:moveTo>
                <a:lnTo>
                  <a:pt x="5430" y="14379"/>
                </a:lnTo>
                <a:lnTo>
                  <a:pt x="5356" y="14379"/>
                </a:lnTo>
                <a:lnTo>
                  <a:pt x="5393" y="14343"/>
                </a:lnTo>
                <a:close/>
                <a:moveTo>
                  <a:pt x="7704" y="13903"/>
                </a:moveTo>
                <a:lnTo>
                  <a:pt x="7961" y="14049"/>
                </a:lnTo>
                <a:lnTo>
                  <a:pt x="8291" y="14196"/>
                </a:lnTo>
                <a:lnTo>
                  <a:pt x="8584" y="14306"/>
                </a:lnTo>
                <a:lnTo>
                  <a:pt x="8181" y="14379"/>
                </a:lnTo>
                <a:lnTo>
                  <a:pt x="7741" y="14416"/>
                </a:lnTo>
                <a:lnTo>
                  <a:pt x="7704" y="14306"/>
                </a:lnTo>
                <a:lnTo>
                  <a:pt x="7631" y="14233"/>
                </a:lnTo>
                <a:lnTo>
                  <a:pt x="7264" y="14123"/>
                </a:lnTo>
                <a:lnTo>
                  <a:pt x="6970" y="13939"/>
                </a:lnTo>
                <a:lnTo>
                  <a:pt x="7521" y="13903"/>
                </a:lnTo>
                <a:close/>
                <a:moveTo>
                  <a:pt x="6420" y="14013"/>
                </a:moveTo>
                <a:lnTo>
                  <a:pt x="6567" y="14123"/>
                </a:lnTo>
                <a:lnTo>
                  <a:pt x="6787" y="14306"/>
                </a:lnTo>
                <a:lnTo>
                  <a:pt x="7007" y="14453"/>
                </a:lnTo>
                <a:lnTo>
                  <a:pt x="6053" y="14416"/>
                </a:lnTo>
                <a:lnTo>
                  <a:pt x="6053" y="14343"/>
                </a:lnTo>
                <a:lnTo>
                  <a:pt x="6053" y="14269"/>
                </a:lnTo>
                <a:lnTo>
                  <a:pt x="5980" y="14196"/>
                </a:lnTo>
                <a:lnTo>
                  <a:pt x="5907" y="14159"/>
                </a:lnTo>
                <a:lnTo>
                  <a:pt x="5870" y="14159"/>
                </a:lnTo>
                <a:lnTo>
                  <a:pt x="5980" y="14123"/>
                </a:lnTo>
                <a:lnTo>
                  <a:pt x="6420" y="14013"/>
                </a:lnTo>
                <a:close/>
                <a:moveTo>
                  <a:pt x="6824" y="2385"/>
                </a:moveTo>
                <a:lnTo>
                  <a:pt x="6750" y="2421"/>
                </a:lnTo>
                <a:lnTo>
                  <a:pt x="6677" y="2495"/>
                </a:lnTo>
                <a:lnTo>
                  <a:pt x="6127" y="2531"/>
                </a:lnTo>
                <a:lnTo>
                  <a:pt x="5540" y="2605"/>
                </a:lnTo>
                <a:lnTo>
                  <a:pt x="5026" y="2715"/>
                </a:lnTo>
                <a:lnTo>
                  <a:pt x="4476" y="2861"/>
                </a:lnTo>
                <a:lnTo>
                  <a:pt x="3926" y="3082"/>
                </a:lnTo>
                <a:lnTo>
                  <a:pt x="3376" y="3375"/>
                </a:lnTo>
                <a:lnTo>
                  <a:pt x="2899" y="3705"/>
                </a:lnTo>
                <a:lnTo>
                  <a:pt x="2459" y="4109"/>
                </a:lnTo>
                <a:lnTo>
                  <a:pt x="2018" y="4512"/>
                </a:lnTo>
                <a:lnTo>
                  <a:pt x="1652" y="4989"/>
                </a:lnTo>
                <a:lnTo>
                  <a:pt x="1321" y="5466"/>
                </a:lnTo>
                <a:lnTo>
                  <a:pt x="1065" y="6016"/>
                </a:lnTo>
                <a:lnTo>
                  <a:pt x="735" y="6713"/>
                </a:lnTo>
                <a:lnTo>
                  <a:pt x="478" y="7447"/>
                </a:lnTo>
                <a:lnTo>
                  <a:pt x="221" y="8180"/>
                </a:lnTo>
                <a:lnTo>
                  <a:pt x="74" y="8914"/>
                </a:lnTo>
                <a:lnTo>
                  <a:pt x="38" y="9244"/>
                </a:lnTo>
                <a:lnTo>
                  <a:pt x="1" y="9611"/>
                </a:lnTo>
                <a:lnTo>
                  <a:pt x="38" y="9941"/>
                </a:lnTo>
                <a:lnTo>
                  <a:pt x="74" y="10271"/>
                </a:lnTo>
                <a:lnTo>
                  <a:pt x="148" y="10601"/>
                </a:lnTo>
                <a:lnTo>
                  <a:pt x="258" y="10931"/>
                </a:lnTo>
                <a:lnTo>
                  <a:pt x="368" y="11262"/>
                </a:lnTo>
                <a:lnTo>
                  <a:pt x="514" y="11555"/>
                </a:lnTo>
                <a:lnTo>
                  <a:pt x="881" y="12142"/>
                </a:lnTo>
                <a:lnTo>
                  <a:pt x="1285" y="12692"/>
                </a:lnTo>
                <a:lnTo>
                  <a:pt x="1725" y="13206"/>
                </a:lnTo>
                <a:lnTo>
                  <a:pt x="2202" y="13719"/>
                </a:lnTo>
                <a:lnTo>
                  <a:pt x="2459" y="13976"/>
                </a:lnTo>
                <a:lnTo>
                  <a:pt x="2752" y="14233"/>
                </a:lnTo>
                <a:lnTo>
                  <a:pt x="2825" y="14343"/>
                </a:lnTo>
                <a:lnTo>
                  <a:pt x="2899" y="14416"/>
                </a:lnTo>
                <a:lnTo>
                  <a:pt x="3009" y="14453"/>
                </a:lnTo>
                <a:lnTo>
                  <a:pt x="3119" y="14453"/>
                </a:lnTo>
                <a:lnTo>
                  <a:pt x="3192" y="14526"/>
                </a:lnTo>
                <a:lnTo>
                  <a:pt x="3559" y="14636"/>
                </a:lnTo>
                <a:lnTo>
                  <a:pt x="3889" y="14746"/>
                </a:lnTo>
                <a:lnTo>
                  <a:pt x="4623" y="14820"/>
                </a:lnTo>
                <a:lnTo>
                  <a:pt x="6017" y="14966"/>
                </a:lnTo>
                <a:lnTo>
                  <a:pt x="6714" y="15003"/>
                </a:lnTo>
                <a:lnTo>
                  <a:pt x="7411" y="15003"/>
                </a:lnTo>
                <a:lnTo>
                  <a:pt x="8108" y="14930"/>
                </a:lnTo>
                <a:lnTo>
                  <a:pt x="8768" y="14783"/>
                </a:lnTo>
                <a:lnTo>
                  <a:pt x="9465" y="14600"/>
                </a:lnTo>
                <a:lnTo>
                  <a:pt x="9758" y="14453"/>
                </a:lnTo>
                <a:lnTo>
                  <a:pt x="10088" y="14306"/>
                </a:lnTo>
                <a:lnTo>
                  <a:pt x="10382" y="14159"/>
                </a:lnTo>
                <a:lnTo>
                  <a:pt x="10675" y="13976"/>
                </a:lnTo>
                <a:lnTo>
                  <a:pt x="11152" y="13536"/>
                </a:lnTo>
                <a:lnTo>
                  <a:pt x="11629" y="13059"/>
                </a:lnTo>
                <a:lnTo>
                  <a:pt x="12033" y="12509"/>
                </a:lnTo>
                <a:lnTo>
                  <a:pt x="12399" y="11958"/>
                </a:lnTo>
                <a:lnTo>
                  <a:pt x="12729" y="11372"/>
                </a:lnTo>
                <a:lnTo>
                  <a:pt x="12986" y="10748"/>
                </a:lnTo>
                <a:lnTo>
                  <a:pt x="13243" y="10161"/>
                </a:lnTo>
                <a:lnTo>
                  <a:pt x="13426" y="9464"/>
                </a:lnTo>
                <a:lnTo>
                  <a:pt x="13500" y="9097"/>
                </a:lnTo>
                <a:lnTo>
                  <a:pt x="13573" y="8730"/>
                </a:lnTo>
                <a:lnTo>
                  <a:pt x="13573" y="8400"/>
                </a:lnTo>
                <a:lnTo>
                  <a:pt x="13573" y="8034"/>
                </a:lnTo>
                <a:lnTo>
                  <a:pt x="13573" y="7667"/>
                </a:lnTo>
                <a:lnTo>
                  <a:pt x="13500" y="7300"/>
                </a:lnTo>
                <a:lnTo>
                  <a:pt x="13426" y="6970"/>
                </a:lnTo>
                <a:lnTo>
                  <a:pt x="13353" y="6640"/>
                </a:lnTo>
                <a:lnTo>
                  <a:pt x="13206" y="6346"/>
                </a:lnTo>
                <a:lnTo>
                  <a:pt x="13060" y="6053"/>
                </a:lnTo>
                <a:lnTo>
                  <a:pt x="12693" y="5466"/>
                </a:lnTo>
                <a:lnTo>
                  <a:pt x="12289" y="4916"/>
                </a:lnTo>
                <a:lnTo>
                  <a:pt x="11849" y="4475"/>
                </a:lnTo>
                <a:lnTo>
                  <a:pt x="11372" y="4035"/>
                </a:lnTo>
                <a:lnTo>
                  <a:pt x="10895" y="3668"/>
                </a:lnTo>
                <a:lnTo>
                  <a:pt x="10345" y="3338"/>
                </a:lnTo>
                <a:lnTo>
                  <a:pt x="9795" y="3045"/>
                </a:lnTo>
                <a:lnTo>
                  <a:pt x="9208" y="2788"/>
                </a:lnTo>
                <a:lnTo>
                  <a:pt x="8584" y="2605"/>
                </a:lnTo>
                <a:lnTo>
                  <a:pt x="7998" y="2458"/>
                </a:lnTo>
                <a:lnTo>
                  <a:pt x="7447" y="2385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67" name="Shape 167"/>
          <p:cNvSpPr/>
          <p:nvPr/>
        </p:nvSpPr>
        <p:spPr>
          <a:xfrm>
            <a:off x="8364459" y="4462459"/>
            <a:ext cx="873792" cy="800345"/>
          </a:xfrm>
          <a:custGeom>
            <a:avLst/>
            <a:gdLst/>
            <a:ahLst/>
            <a:cxnLst/>
            <a:rect l="0" t="0" r="0" b="0"/>
            <a:pathLst>
              <a:path w="17461" h="11995" extrusionOk="0">
                <a:moveTo>
                  <a:pt x="9758" y="2238"/>
                </a:moveTo>
                <a:lnTo>
                  <a:pt x="9721" y="2274"/>
                </a:lnTo>
                <a:lnTo>
                  <a:pt x="9648" y="2311"/>
                </a:lnTo>
                <a:lnTo>
                  <a:pt x="9611" y="2458"/>
                </a:lnTo>
                <a:lnTo>
                  <a:pt x="9648" y="2568"/>
                </a:lnTo>
                <a:lnTo>
                  <a:pt x="9721" y="2605"/>
                </a:lnTo>
                <a:lnTo>
                  <a:pt x="9758" y="2641"/>
                </a:lnTo>
                <a:lnTo>
                  <a:pt x="9941" y="2641"/>
                </a:lnTo>
                <a:lnTo>
                  <a:pt x="9978" y="2605"/>
                </a:lnTo>
                <a:lnTo>
                  <a:pt x="10051" y="2531"/>
                </a:lnTo>
                <a:lnTo>
                  <a:pt x="10051" y="2458"/>
                </a:lnTo>
                <a:lnTo>
                  <a:pt x="10051" y="2348"/>
                </a:lnTo>
                <a:lnTo>
                  <a:pt x="9978" y="2274"/>
                </a:lnTo>
                <a:lnTo>
                  <a:pt x="9941" y="2238"/>
                </a:lnTo>
                <a:close/>
                <a:moveTo>
                  <a:pt x="9795" y="3191"/>
                </a:moveTo>
                <a:lnTo>
                  <a:pt x="9721" y="3265"/>
                </a:lnTo>
                <a:lnTo>
                  <a:pt x="9684" y="3301"/>
                </a:lnTo>
                <a:lnTo>
                  <a:pt x="9684" y="3375"/>
                </a:lnTo>
                <a:lnTo>
                  <a:pt x="9684" y="3485"/>
                </a:lnTo>
                <a:lnTo>
                  <a:pt x="9758" y="3522"/>
                </a:lnTo>
                <a:lnTo>
                  <a:pt x="9795" y="3558"/>
                </a:lnTo>
                <a:lnTo>
                  <a:pt x="9941" y="3558"/>
                </a:lnTo>
                <a:lnTo>
                  <a:pt x="9978" y="3522"/>
                </a:lnTo>
                <a:lnTo>
                  <a:pt x="10015" y="3485"/>
                </a:lnTo>
                <a:lnTo>
                  <a:pt x="10051" y="3375"/>
                </a:lnTo>
                <a:lnTo>
                  <a:pt x="10015" y="3301"/>
                </a:lnTo>
                <a:lnTo>
                  <a:pt x="9978" y="3228"/>
                </a:lnTo>
                <a:lnTo>
                  <a:pt x="9941" y="3191"/>
                </a:lnTo>
                <a:close/>
                <a:moveTo>
                  <a:pt x="11519" y="3045"/>
                </a:moveTo>
                <a:lnTo>
                  <a:pt x="11409" y="3081"/>
                </a:lnTo>
                <a:lnTo>
                  <a:pt x="11335" y="3118"/>
                </a:lnTo>
                <a:lnTo>
                  <a:pt x="11298" y="3191"/>
                </a:lnTo>
                <a:lnTo>
                  <a:pt x="11262" y="3265"/>
                </a:lnTo>
                <a:lnTo>
                  <a:pt x="11262" y="3338"/>
                </a:lnTo>
                <a:lnTo>
                  <a:pt x="11262" y="3412"/>
                </a:lnTo>
                <a:lnTo>
                  <a:pt x="11298" y="3485"/>
                </a:lnTo>
                <a:lnTo>
                  <a:pt x="11372" y="3522"/>
                </a:lnTo>
                <a:lnTo>
                  <a:pt x="11445" y="3595"/>
                </a:lnTo>
                <a:lnTo>
                  <a:pt x="11592" y="3595"/>
                </a:lnTo>
                <a:lnTo>
                  <a:pt x="11665" y="3522"/>
                </a:lnTo>
                <a:lnTo>
                  <a:pt x="11702" y="3485"/>
                </a:lnTo>
                <a:lnTo>
                  <a:pt x="11739" y="3412"/>
                </a:lnTo>
                <a:lnTo>
                  <a:pt x="11702" y="3265"/>
                </a:lnTo>
                <a:lnTo>
                  <a:pt x="11702" y="3155"/>
                </a:lnTo>
                <a:lnTo>
                  <a:pt x="11629" y="3081"/>
                </a:lnTo>
                <a:lnTo>
                  <a:pt x="11519" y="3045"/>
                </a:lnTo>
                <a:close/>
                <a:moveTo>
                  <a:pt x="15554" y="1541"/>
                </a:moveTo>
                <a:lnTo>
                  <a:pt x="15407" y="1871"/>
                </a:lnTo>
                <a:lnTo>
                  <a:pt x="15187" y="2164"/>
                </a:lnTo>
                <a:lnTo>
                  <a:pt x="14967" y="2458"/>
                </a:lnTo>
                <a:lnTo>
                  <a:pt x="14710" y="2715"/>
                </a:lnTo>
                <a:lnTo>
                  <a:pt x="14416" y="2935"/>
                </a:lnTo>
                <a:lnTo>
                  <a:pt x="14123" y="3155"/>
                </a:lnTo>
                <a:lnTo>
                  <a:pt x="13536" y="3595"/>
                </a:lnTo>
                <a:lnTo>
                  <a:pt x="13279" y="3265"/>
                </a:lnTo>
                <a:lnTo>
                  <a:pt x="12986" y="2971"/>
                </a:lnTo>
                <a:lnTo>
                  <a:pt x="13096" y="2935"/>
                </a:lnTo>
                <a:lnTo>
                  <a:pt x="13683" y="2531"/>
                </a:lnTo>
                <a:lnTo>
                  <a:pt x="14306" y="2164"/>
                </a:lnTo>
                <a:lnTo>
                  <a:pt x="14930" y="1834"/>
                </a:lnTo>
                <a:lnTo>
                  <a:pt x="15554" y="1541"/>
                </a:lnTo>
                <a:close/>
                <a:moveTo>
                  <a:pt x="8914" y="3228"/>
                </a:moveTo>
                <a:lnTo>
                  <a:pt x="8841" y="3301"/>
                </a:lnTo>
                <a:lnTo>
                  <a:pt x="8804" y="3375"/>
                </a:lnTo>
                <a:lnTo>
                  <a:pt x="8804" y="3485"/>
                </a:lnTo>
                <a:lnTo>
                  <a:pt x="8804" y="3558"/>
                </a:lnTo>
                <a:lnTo>
                  <a:pt x="8877" y="3632"/>
                </a:lnTo>
                <a:lnTo>
                  <a:pt x="8951" y="3668"/>
                </a:lnTo>
                <a:lnTo>
                  <a:pt x="9098" y="3668"/>
                </a:lnTo>
                <a:lnTo>
                  <a:pt x="9134" y="3632"/>
                </a:lnTo>
                <a:lnTo>
                  <a:pt x="9208" y="3558"/>
                </a:lnTo>
                <a:lnTo>
                  <a:pt x="9208" y="3485"/>
                </a:lnTo>
                <a:lnTo>
                  <a:pt x="9208" y="3375"/>
                </a:lnTo>
                <a:lnTo>
                  <a:pt x="9171" y="3338"/>
                </a:lnTo>
                <a:lnTo>
                  <a:pt x="9134" y="3265"/>
                </a:lnTo>
                <a:lnTo>
                  <a:pt x="9061" y="3228"/>
                </a:lnTo>
                <a:close/>
                <a:moveTo>
                  <a:pt x="16324" y="1101"/>
                </a:moveTo>
                <a:lnTo>
                  <a:pt x="16140" y="1541"/>
                </a:lnTo>
                <a:lnTo>
                  <a:pt x="15884" y="1944"/>
                </a:lnTo>
                <a:lnTo>
                  <a:pt x="15590" y="2348"/>
                </a:lnTo>
                <a:lnTo>
                  <a:pt x="15297" y="2751"/>
                </a:lnTo>
                <a:lnTo>
                  <a:pt x="14967" y="3081"/>
                </a:lnTo>
                <a:lnTo>
                  <a:pt x="14600" y="3412"/>
                </a:lnTo>
                <a:lnTo>
                  <a:pt x="13829" y="4072"/>
                </a:lnTo>
                <a:lnTo>
                  <a:pt x="13756" y="3925"/>
                </a:lnTo>
                <a:lnTo>
                  <a:pt x="13976" y="3778"/>
                </a:lnTo>
                <a:lnTo>
                  <a:pt x="14343" y="3558"/>
                </a:lnTo>
                <a:lnTo>
                  <a:pt x="14673" y="3301"/>
                </a:lnTo>
                <a:lnTo>
                  <a:pt x="15003" y="3008"/>
                </a:lnTo>
                <a:lnTo>
                  <a:pt x="15297" y="2715"/>
                </a:lnTo>
                <a:lnTo>
                  <a:pt x="15554" y="2384"/>
                </a:lnTo>
                <a:lnTo>
                  <a:pt x="15774" y="2018"/>
                </a:lnTo>
                <a:lnTo>
                  <a:pt x="15957" y="1651"/>
                </a:lnTo>
                <a:lnTo>
                  <a:pt x="16104" y="1211"/>
                </a:lnTo>
                <a:lnTo>
                  <a:pt x="16104" y="1137"/>
                </a:lnTo>
                <a:lnTo>
                  <a:pt x="16324" y="1101"/>
                </a:lnTo>
                <a:close/>
                <a:moveTo>
                  <a:pt x="10528" y="3962"/>
                </a:moveTo>
                <a:lnTo>
                  <a:pt x="10455" y="3998"/>
                </a:lnTo>
                <a:lnTo>
                  <a:pt x="10381" y="4072"/>
                </a:lnTo>
                <a:lnTo>
                  <a:pt x="10381" y="4108"/>
                </a:lnTo>
                <a:lnTo>
                  <a:pt x="10345" y="4219"/>
                </a:lnTo>
                <a:lnTo>
                  <a:pt x="10381" y="4329"/>
                </a:lnTo>
                <a:lnTo>
                  <a:pt x="10455" y="4402"/>
                </a:lnTo>
                <a:lnTo>
                  <a:pt x="10491" y="4439"/>
                </a:lnTo>
                <a:lnTo>
                  <a:pt x="10638" y="4439"/>
                </a:lnTo>
                <a:lnTo>
                  <a:pt x="10748" y="4365"/>
                </a:lnTo>
                <a:lnTo>
                  <a:pt x="10785" y="4292"/>
                </a:lnTo>
                <a:lnTo>
                  <a:pt x="10822" y="4219"/>
                </a:lnTo>
                <a:lnTo>
                  <a:pt x="10785" y="4108"/>
                </a:lnTo>
                <a:lnTo>
                  <a:pt x="10748" y="4072"/>
                </a:lnTo>
                <a:lnTo>
                  <a:pt x="10712" y="3998"/>
                </a:lnTo>
                <a:lnTo>
                  <a:pt x="10675" y="3962"/>
                </a:lnTo>
                <a:close/>
                <a:moveTo>
                  <a:pt x="16434" y="477"/>
                </a:moveTo>
                <a:lnTo>
                  <a:pt x="16617" y="514"/>
                </a:lnTo>
                <a:lnTo>
                  <a:pt x="16764" y="587"/>
                </a:lnTo>
                <a:lnTo>
                  <a:pt x="16837" y="734"/>
                </a:lnTo>
                <a:lnTo>
                  <a:pt x="16911" y="880"/>
                </a:lnTo>
                <a:lnTo>
                  <a:pt x="16947" y="1064"/>
                </a:lnTo>
                <a:lnTo>
                  <a:pt x="16947" y="1247"/>
                </a:lnTo>
                <a:lnTo>
                  <a:pt x="16911" y="1541"/>
                </a:lnTo>
                <a:lnTo>
                  <a:pt x="16764" y="1871"/>
                </a:lnTo>
                <a:lnTo>
                  <a:pt x="16544" y="2128"/>
                </a:lnTo>
                <a:lnTo>
                  <a:pt x="16104" y="2641"/>
                </a:lnTo>
                <a:lnTo>
                  <a:pt x="15077" y="3668"/>
                </a:lnTo>
                <a:lnTo>
                  <a:pt x="14086" y="4549"/>
                </a:lnTo>
                <a:lnTo>
                  <a:pt x="14013" y="4402"/>
                </a:lnTo>
                <a:lnTo>
                  <a:pt x="14123" y="4329"/>
                </a:lnTo>
                <a:lnTo>
                  <a:pt x="14967" y="3632"/>
                </a:lnTo>
                <a:lnTo>
                  <a:pt x="15370" y="3228"/>
                </a:lnTo>
                <a:lnTo>
                  <a:pt x="15737" y="2825"/>
                </a:lnTo>
                <a:lnTo>
                  <a:pt x="16067" y="2384"/>
                </a:lnTo>
                <a:lnTo>
                  <a:pt x="16361" y="1908"/>
                </a:lnTo>
                <a:lnTo>
                  <a:pt x="16617" y="1431"/>
                </a:lnTo>
                <a:lnTo>
                  <a:pt x="16764" y="880"/>
                </a:lnTo>
                <a:lnTo>
                  <a:pt x="16764" y="770"/>
                </a:lnTo>
                <a:lnTo>
                  <a:pt x="16727" y="697"/>
                </a:lnTo>
                <a:lnTo>
                  <a:pt x="16654" y="660"/>
                </a:lnTo>
                <a:lnTo>
                  <a:pt x="16544" y="660"/>
                </a:lnTo>
                <a:lnTo>
                  <a:pt x="15920" y="770"/>
                </a:lnTo>
                <a:lnTo>
                  <a:pt x="15333" y="954"/>
                </a:lnTo>
                <a:lnTo>
                  <a:pt x="15333" y="954"/>
                </a:lnTo>
                <a:lnTo>
                  <a:pt x="15590" y="807"/>
                </a:lnTo>
                <a:lnTo>
                  <a:pt x="15884" y="660"/>
                </a:lnTo>
                <a:lnTo>
                  <a:pt x="16177" y="550"/>
                </a:lnTo>
                <a:lnTo>
                  <a:pt x="16434" y="477"/>
                </a:lnTo>
                <a:close/>
                <a:moveTo>
                  <a:pt x="9354" y="4182"/>
                </a:moveTo>
                <a:lnTo>
                  <a:pt x="9208" y="4255"/>
                </a:lnTo>
                <a:lnTo>
                  <a:pt x="9134" y="4365"/>
                </a:lnTo>
                <a:lnTo>
                  <a:pt x="9134" y="4439"/>
                </a:lnTo>
                <a:lnTo>
                  <a:pt x="9171" y="4512"/>
                </a:lnTo>
                <a:lnTo>
                  <a:pt x="9208" y="4585"/>
                </a:lnTo>
                <a:lnTo>
                  <a:pt x="9281" y="4622"/>
                </a:lnTo>
                <a:lnTo>
                  <a:pt x="9428" y="4622"/>
                </a:lnTo>
                <a:lnTo>
                  <a:pt x="9538" y="4585"/>
                </a:lnTo>
                <a:lnTo>
                  <a:pt x="9611" y="4475"/>
                </a:lnTo>
                <a:lnTo>
                  <a:pt x="9648" y="4402"/>
                </a:lnTo>
                <a:lnTo>
                  <a:pt x="9648" y="4292"/>
                </a:lnTo>
                <a:lnTo>
                  <a:pt x="9611" y="4255"/>
                </a:lnTo>
                <a:lnTo>
                  <a:pt x="9538" y="4182"/>
                </a:lnTo>
                <a:close/>
                <a:moveTo>
                  <a:pt x="13243" y="6566"/>
                </a:moveTo>
                <a:lnTo>
                  <a:pt x="13169" y="6639"/>
                </a:lnTo>
                <a:lnTo>
                  <a:pt x="13133" y="6713"/>
                </a:lnTo>
                <a:lnTo>
                  <a:pt x="13133" y="6860"/>
                </a:lnTo>
                <a:lnTo>
                  <a:pt x="13133" y="6933"/>
                </a:lnTo>
                <a:lnTo>
                  <a:pt x="13206" y="6970"/>
                </a:lnTo>
                <a:lnTo>
                  <a:pt x="13316" y="7006"/>
                </a:lnTo>
                <a:lnTo>
                  <a:pt x="13463" y="6970"/>
                </a:lnTo>
                <a:lnTo>
                  <a:pt x="13536" y="6933"/>
                </a:lnTo>
                <a:lnTo>
                  <a:pt x="13536" y="6860"/>
                </a:lnTo>
                <a:lnTo>
                  <a:pt x="13573" y="6750"/>
                </a:lnTo>
                <a:lnTo>
                  <a:pt x="13536" y="6676"/>
                </a:lnTo>
                <a:lnTo>
                  <a:pt x="13463" y="6603"/>
                </a:lnTo>
                <a:lnTo>
                  <a:pt x="13316" y="6566"/>
                </a:lnTo>
                <a:close/>
                <a:moveTo>
                  <a:pt x="12216" y="7300"/>
                </a:moveTo>
                <a:lnTo>
                  <a:pt x="12105" y="7336"/>
                </a:lnTo>
                <a:lnTo>
                  <a:pt x="12032" y="7410"/>
                </a:lnTo>
                <a:lnTo>
                  <a:pt x="11995" y="7520"/>
                </a:lnTo>
                <a:lnTo>
                  <a:pt x="11995" y="7630"/>
                </a:lnTo>
                <a:lnTo>
                  <a:pt x="12032" y="7703"/>
                </a:lnTo>
                <a:lnTo>
                  <a:pt x="12105" y="7777"/>
                </a:lnTo>
                <a:lnTo>
                  <a:pt x="12216" y="7777"/>
                </a:lnTo>
                <a:lnTo>
                  <a:pt x="12289" y="7740"/>
                </a:lnTo>
                <a:lnTo>
                  <a:pt x="12362" y="7703"/>
                </a:lnTo>
                <a:lnTo>
                  <a:pt x="12436" y="7630"/>
                </a:lnTo>
                <a:lnTo>
                  <a:pt x="12436" y="7520"/>
                </a:lnTo>
                <a:lnTo>
                  <a:pt x="12436" y="7410"/>
                </a:lnTo>
                <a:lnTo>
                  <a:pt x="12326" y="7336"/>
                </a:lnTo>
                <a:lnTo>
                  <a:pt x="12216" y="7300"/>
                </a:lnTo>
                <a:close/>
                <a:moveTo>
                  <a:pt x="12729" y="8033"/>
                </a:moveTo>
                <a:lnTo>
                  <a:pt x="12656" y="8107"/>
                </a:lnTo>
                <a:lnTo>
                  <a:pt x="12656" y="8143"/>
                </a:lnTo>
                <a:lnTo>
                  <a:pt x="12619" y="8253"/>
                </a:lnTo>
                <a:lnTo>
                  <a:pt x="12619" y="8400"/>
                </a:lnTo>
                <a:lnTo>
                  <a:pt x="12656" y="8437"/>
                </a:lnTo>
                <a:lnTo>
                  <a:pt x="12692" y="8474"/>
                </a:lnTo>
                <a:lnTo>
                  <a:pt x="12729" y="8474"/>
                </a:lnTo>
                <a:lnTo>
                  <a:pt x="12802" y="8510"/>
                </a:lnTo>
                <a:lnTo>
                  <a:pt x="12912" y="8474"/>
                </a:lnTo>
                <a:lnTo>
                  <a:pt x="12986" y="8437"/>
                </a:lnTo>
                <a:lnTo>
                  <a:pt x="13022" y="8400"/>
                </a:lnTo>
                <a:lnTo>
                  <a:pt x="13022" y="8253"/>
                </a:lnTo>
                <a:lnTo>
                  <a:pt x="13022" y="8180"/>
                </a:lnTo>
                <a:lnTo>
                  <a:pt x="12949" y="8107"/>
                </a:lnTo>
                <a:lnTo>
                  <a:pt x="12912" y="8033"/>
                </a:lnTo>
                <a:close/>
                <a:moveTo>
                  <a:pt x="10051" y="2128"/>
                </a:moveTo>
                <a:lnTo>
                  <a:pt x="10455" y="2164"/>
                </a:lnTo>
                <a:lnTo>
                  <a:pt x="10858" y="2238"/>
                </a:lnTo>
                <a:lnTo>
                  <a:pt x="11262" y="2348"/>
                </a:lnTo>
                <a:lnTo>
                  <a:pt x="11225" y="2458"/>
                </a:lnTo>
                <a:lnTo>
                  <a:pt x="11262" y="2568"/>
                </a:lnTo>
                <a:lnTo>
                  <a:pt x="11335" y="2641"/>
                </a:lnTo>
                <a:lnTo>
                  <a:pt x="11445" y="2715"/>
                </a:lnTo>
                <a:lnTo>
                  <a:pt x="11629" y="2715"/>
                </a:lnTo>
                <a:lnTo>
                  <a:pt x="11775" y="2788"/>
                </a:lnTo>
                <a:lnTo>
                  <a:pt x="12105" y="2935"/>
                </a:lnTo>
                <a:lnTo>
                  <a:pt x="12179" y="2971"/>
                </a:lnTo>
                <a:lnTo>
                  <a:pt x="12252" y="3008"/>
                </a:lnTo>
                <a:lnTo>
                  <a:pt x="12472" y="3191"/>
                </a:lnTo>
                <a:lnTo>
                  <a:pt x="12692" y="3412"/>
                </a:lnTo>
                <a:lnTo>
                  <a:pt x="13096" y="3852"/>
                </a:lnTo>
                <a:lnTo>
                  <a:pt x="11482" y="4842"/>
                </a:lnTo>
                <a:lnTo>
                  <a:pt x="9868" y="5796"/>
                </a:lnTo>
                <a:lnTo>
                  <a:pt x="6090" y="8070"/>
                </a:lnTo>
                <a:lnTo>
                  <a:pt x="5209" y="8620"/>
                </a:lnTo>
                <a:lnTo>
                  <a:pt x="5356" y="8327"/>
                </a:lnTo>
                <a:lnTo>
                  <a:pt x="5649" y="7960"/>
                </a:lnTo>
                <a:lnTo>
                  <a:pt x="5943" y="7557"/>
                </a:lnTo>
                <a:lnTo>
                  <a:pt x="5906" y="7483"/>
                </a:lnTo>
                <a:lnTo>
                  <a:pt x="5870" y="7483"/>
                </a:lnTo>
                <a:lnTo>
                  <a:pt x="5686" y="7593"/>
                </a:lnTo>
                <a:lnTo>
                  <a:pt x="5539" y="7740"/>
                </a:lnTo>
                <a:lnTo>
                  <a:pt x="5209" y="8070"/>
                </a:lnTo>
                <a:lnTo>
                  <a:pt x="4989" y="8437"/>
                </a:lnTo>
                <a:lnTo>
                  <a:pt x="4769" y="8840"/>
                </a:lnTo>
                <a:lnTo>
                  <a:pt x="4732" y="8877"/>
                </a:lnTo>
                <a:lnTo>
                  <a:pt x="4622" y="8584"/>
                </a:lnTo>
                <a:lnTo>
                  <a:pt x="4916" y="8107"/>
                </a:lnTo>
                <a:lnTo>
                  <a:pt x="5283" y="7630"/>
                </a:lnTo>
                <a:lnTo>
                  <a:pt x="5649" y="7190"/>
                </a:lnTo>
                <a:lnTo>
                  <a:pt x="6016" y="6786"/>
                </a:lnTo>
                <a:lnTo>
                  <a:pt x="6016" y="6750"/>
                </a:lnTo>
                <a:lnTo>
                  <a:pt x="6016" y="6713"/>
                </a:lnTo>
                <a:lnTo>
                  <a:pt x="5943" y="6713"/>
                </a:lnTo>
                <a:lnTo>
                  <a:pt x="5539" y="7043"/>
                </a:lnTo>
                <a:lnTo>
                  <a:pt x="5173" y="7410"/>
                </a:lnTo>
                <a:lnTo>
                  <a:pt x="4842" y="7777"/>
                </a:lnTo>
                <a:lnTo>
                  <a:pt x="4512" y="8180"/>
                </a:lnTo>
                <a:lnTo>
                  <a:pt x="4476" y="7923"/>
                </a:lnTo>
                <a:lnTo>
                  <a:pt x="4439" y="7667"/>
                </a:lnTo>
                <a:lnTo>
                  <a:pt x="4659" y="7336"/>
                </a:lnTo>
                <a:lnTo>
                  <a:pt x="4879" y="7080"/>
                </a:lnTo>
                <a:lnTo>
                  <a:pt x="5686" y="6016"/>
                </a:lnTo>
                <a:lnTo>
                  <a:pt x="5723" y="5943"/>
                </a:lnTo>
                <a:lnTo>
                  <a:pt x="5686" y="5906"/>
                </a:lnTo>
                <a:lnTo>
                  <a:pt x="5576" y="5906"/>
                </a:lnTo>
                <a:lnTo>
                  <a:pt x="5283" y="6199"/>
                </a:lnTo>
                <a:lnTo>
                  <a:pt x="4953" y="6529"/>
                </a:lnTo>
                <a:lnTo>
                  <a:pt x="4402" y="7153"/>
                </a:lnTo>
                <a:lnTo>
                  <a:pt x="4402" y="6529"/>
                </a:lnTo>
                <a:lnTo>
                  <a:pt x="4622" y="6199"/>
                </a:lnTo>
                <a:lnTo>
                  <a:pt x="4953" y="5759"/>
                </a:lnTo>
                <a:lnTo>
                  <a:pt x="5136" y="5502"/>
                </a:lnTo>
                <a:lnTo>
                  <a:pt x="5246" y="5392"/>
                </a:lnTo>
                <a:lnTo>
                  <a:pt x="5393" y="5319"/>
                </a:lnTo>
                <a:lnTo>
                  <a:pt x="5429" y="5319"/>
                </a:lnTo>
                <a:lnTo>
                  <a:pt x="5429" y="5282"/>
                </a:lnTo>
                <a:lnTo>
                  <a:pt x="5393" y="5246"/>
                </a:lnTo>
                <a:lnTo>
                  <a:pt x="5393" y="5209"/>
                </a:lnTo>
                <a:lnTo>
                  <a:pt x="5173" y="5209"/>
                </a:lnTo>
                <a:lnTo>
                  <a:pt x="5063" y="5282"/>
                </a:lnTo>
                <a:lnTo>
                  <a:pt x="4953" y="5356"/>
                </a:lnTo>
                <a:lnTo>
                  <a:pt x="4769" y="5539"/>
                </a:lnTo>
                <a:lnTo>
                  <a:pt x="4622" y="5722"/>
                </a:lnTo>
                <a:lnTo>
                  <a:pt x="4476" y="5869"/>
                </a:lnTo>
                <a:lnTo>
                  <a:pt x="4586" y="5466"/>
                </a:lnTo>
                <a:lnTo>
                  <a:pt x="4732" y="5062"/>
                </a:lnTo>
                <a:lnTo>
                  <a:pt x="4879" y="4842"/>
                </a:lnTo>
                <a:lnTo>
                  <a:pt x="5026" y="4622"/>
                </a:lnTo>
                <a:lnTo>
                  <a:pt x="5209" y="4402"/>
                </a:lnTo>
                <a:lnTo>
                  <a:pt x="5393" y="4219"/>
                </a:lnTo>
                <a:lnTo>
                  <a:pt x="5796" y="3852"/>
                </a:lnTo>
                <a:lnTo>
                  <a:pt x="6236" y="3522"/>
                </a:lnTo>
                <a:lnTo>
                  <a:pt x="6677" y="3228"/>
                </a:lnTo>
                <a:lnTo>
                  <a:pt x="7117" y="2935"/>
                </a:lnTo>
                <a:lnTo>
                  <a:pt x="7594" y="2715"/>
                </a:lnTo>
                <a:lnTo>
                  <a:pt x="8070" y="2494"/>
                </a:lnTo>
                <a:lnTo>
                  <a:pt x="8474" y="2348"/>
                </a:lnTo>
                <a:lnTo>
                  <a:pt x="8841" y="2238"/>
                </a:lnTo>
                <a:lnTo>
                  <a:pt x="9244" y="2164"/>
                </a:lnTo>
                <a:lnTo>
                  <a:pt x="9648" y="2128"/>
                </a:lnTo>
                <a:close/>
                <a:moveTo>
                  <a:pt x="13316" y="4219"/>
                </a:moveTo>
                <a:lnTo>
                  <a:pt x="13426" y="4365"/>
                </a:lnTo>
                <a:lnTo>
                  <a:pt x="12582" y="5026"/>
                </a:lnTo>
                <a:lnTo>
                  <a:pt x="11702" y="5649"/>
                </a:lnTo>
                <a:lnTo>
                  <a:pt x="10785" y="6273"/>
                </a:lnTo>
                <a:lnTo>
                  <a:pt x="9868" y="6860"/>
                </a:lnTo>
                <a:lnTo>
                  <a:pt x="8877" y="7446"/>
                </a:lnTo>
                <a:lnTo>
                  <a:pt x="7887" y="8033"/>
                </a:lnTo>
                <a:lnTo>
                  <a:pt x="6860" y="8584"/>
                </a:lnTo>
                <a:lnTo>
                  <a:pt x="5796" y="9097"/>
                </a:lnTo>
                <a:lnTo>
                  <a:pt x="4989" y="9464"/>
                </a:lnTo>
                <a:lnTo>
                  <a:pt x="4916" y="9317"/>
                </a:lnTo>
                <a:lnTo>
                  <a:pt x="4953" y="9207"/>
                </a:lnTo>
                <a:lnTo>
                  <a:pt x="6053" y="8584"/>
                </a:lnTo>
                <a:lnTo>
                  <a:pt x="10198" y="6089"/>
                </a:lnTo>
                <a:lnTo>
                  <a:pt x="11775" y="5136"/>
                </a:lnTo>
                <a:lnTo>
                  <a:pt x="13316" y="4219"/>
                </a:lnTo>
                <a:close/>
                <a:moveTo>
                  <a:pt x="3962" y="7960"/>
                </a:moveTo>
                <a:lnTo>
                  <a:pt x="3999" y="8070"/>
                </a:lnTo>
                <a:lnTo>
                  <a:pt x="3999" y="8107"/>
                </a:lnTo>
                <a:lnTo>
                  <a:pt x="4146" y="8694"/>
                </a:lnTo>
                <a:lnTo>
                  <a:pt x="3962" y="9024"/>
                </a:lnTo>
                <a:lnTo>
                  <a:pt x="3925" y="9097"/>
                </a:lnTo>
                <a:lnTo>
                  <a:pt x="3925" y="9134"/>
                </a:lnTo>
                <a:lnTo>
                  <a:pt x="3999" y="9244"/>
                </a:lnTo>
                <a:lnTo>
                  <a:pt x="3339" y="9501"/>
                </a:lnTo>
                <a:lnTo>
                  <a:pt x="3008" y="9611"/>
                </a:lnTo>
                <a:lnTo>
                  <a:pt x="2642" y="9684"/>
                </a:lnTo>
                <a:lnTo>
                  <a:pt x="2898" y="9171"/>
                </a:lnTo>
                <a:lnTo>
                  <a:pt x="3229" y="8694"/>
                </a:lnTo>
                <a:lnTo>
                  <a:pt x="3559" y="8327"/>
                </a:lnTo>
                <a:lnTo>
                  <a:pt x="3962" y="7960"/>
                </a:lnTo>
                <a:close/>
                <a:moveTo>
                  <a:pt x="13609" y="4732"/>
                </a:moveTo>
                <a:lnTo>
                  <a:pt x="13683" y="4915"/>
                </a:lnTo>
                <a:lnTo>
                  <a:pt x="12986" y="5502"/>
                </a:lnTo>
                <a:lnTo>
                  <a:pt x="12105" y="6199"/>
                </a:lnTo>
                <a:lnTo>
                  <a:pt x="11225" y="6823"/>
                </a:lnTo>
                <a:lnTo>
                  <a:pt x="10308" y="7446"/>
                </a:lnTo>
                <a:lnTo>
                  <a:pt x="9354" y="8033"/>
                </a:lnTo>
                <a:lnTo>
                  <a:pt x="8401" y="8584"/>
                </a:lnTo>
                <a:lnTo>
                  <a:pt x="7447" y="9097"/>
                </a:lnTo>
                <a:lnTo>
                  <a:pt x="6456" y="9574"/>
                </a:lnTo>
                <a:lnTo>
                  <a:pt x="5429" y="10014"/>
                </a:lnTo>
                <a:lnTo>
                  <a:pt x="5246" y="9794"/>
                </a:lnTo>
                <a:lnTo>
                  <a:pt x="5466" y="9684"/>
                </a:lnTo>
                <a:lnTo>
                  <a:pt x="6603" y="9134"/>
                </a:lnTo>
                <a:lnTo>
                  <a:pt x="7740" y="8547"/>
                </a:lnTo>
                <a:lnTo>
                  <a:pt x="8877" y="7923"/>
                </a:lnTo>
                <a:lnTo>
                  <a:pt x="9978" y="7263"/>
                </a:lnTo>
                <a:lnTo>
                  <a:pt x="10895" y="6676"/>
                </a:lnTo>
                <a:lnTo>
                  <a:pt x="11812" y="6053"/>
                </a:lnTo>
                <a:lnTo>
                  <a:pt x="12729" y="5392"/>
                </a:lnTo>
                <a:lnTo>
                  <a:pt x="13609" y="4732"/>
                </a:lnTo>
                <a:close/>
                <a:moveTo>
                  <a:pt x="11995" y="9721"/>
                </a:moveTo>
                <a:lnTo>
                  <a:pt x="12472" y="9831"/>
                </a:lnTo>
                <a:lnTo>
                  <a:pt x="12436" y="9867"/>
                </a:lnTo>
                <a:lnTo>
                  <a:pt x="12032" y="10271"/>
                </a:lnTo>
                <a:lnTo>
                  <a:pt x="12032" y="10198"/>
                </a:lnTo>
                <a:lnTo>
                  <a:pt x="11995" y="9721"/>
                </a:lnTo>
                <a:close/>
                <a:moveTo>
                  <a:pt x="2715" y="8804"/>
                </a:moveTo>
                <a:lnTo>
                  <a:pt x="2422" y="9317"/>
                </a:lnTo>
                <a:lnTo>
                  <a:pt x="2165" y="9867"/>
                </a:lnTo>
                <a:lnTo>
                  <a:pt x="2165" y="9941"/>
                </a:lnTo>
                <a:lnTo>
                  <a:pt x="2201" y="10051"/>
                </a:lnTo>
                <a:lnTo>
                  <a:pt x="2275" y="10088"/>
                </a:lnTo>
                <a:lnTo>
                  <a:pt x="2348" y="10124"/>
                </a:lnTo>
                <a:lnTo>
                  <a:pt x="2898" y="10014"/>
                </a:lnTo>
                <a:lnTo>
                  <a:pt x="3449" y="9867"/>
                </a:lnTo>
                <a:lnTo>
                  <a:pt x="3925" y="9684"/>
                </a:lnTo>
                <a:lnTo>
                  <a:pt x="4439" y="9464"/>
                </a:lnTo>
                <a:lnTo>
                  <a:pt x="4549" y="9684"/>
                </a:lnTo>
                <a:lnTo>
                  <a:pt x="3559" y="10124"/>
                </a:lnTo>
                <a:lnTo>
                  <a:pt x="3082" y="10308"/>
                </a:lnTo>
                <a:lnTo>
                  <a:pt x="2568" y="10528"/>
                </a:lnTo>
                <a:lnTo>
                  <a:pt x="2275" y="10638"/>
                </a:lnTo>
                <a:lnTo>
                  <a:pt x="2018" y="10674"/>
                </a:lnTo>
                <a:lnTo>
                  <a:pt x="1761" y="10711"/>
                </a:lnTo>
                <a:lnTo>
                  <a:pt x="1468" y="10711"/>
                </a:lnTo>
                <a:lnTo>
                  <a:pt x="2091" y="9794"/>
                </a:lnTo>
                <a:lnTo>
                  <a:pt x="2348" y="9317"/>
                </a:lnTo>
                <a:lnTo>
                  <a:pt x="2642" y="8877"/>
                </a:lnTo>
                <a:lnTo>
                  <a:pt x="2715" y="8804"/>
                </a:lnTo>
                <a:close/>
                <a:moveTo>
                  <a:pt x="13829" y="5429"/>
                </a:moveTo>
                <a:lnTo>
                  <a:pt x="13940" y="5943"/>
                </a:lnTo>
                <a:lnTo>
                  <a:pt x="13940" y="6456"/>
                </a:lnTo>
                <a:lnTo>
                  <a:pt x="13940" y="6896"/>
                </a:lnTo>
                <a:lnTo>
                  <a:pt x="13866" y="7336"/>
                </a:lnTo>
                <a:lnTo>
                  <a:pt x="13756" y="7740"/>
                </a:lnTo>
                <a:lnTo>
                  <a:pt x="13609" y="8143"/>
                </a:lnTo>
                <a:lnTo>
                  <a:pt x="13426" y="8547"/>
                </a:lnTo>
                <a:lnTo>
                  <a:pt x="13206" y="8914"/>
                </a:lnTo>
                <a:lnTo>
                  <a:pt x="12949" y="9281"/>
                </a:lnTo>
                <a:lnTo>
                  <a:pt x="12656" y="9647"/>
                </a:lnTo>
                <a:lnTo>
                  <a:pt x="12289" y="9611"/>
                </a:lnTo>
                <a:lnTo>
                  <a:pt x="11922" y="9537"/>
                </a:lnTo>
                <a:lnTo>
                  <a:pt x="11849" y="9574"/>
                </a:lnTo>
                <a:lnTo>
                  <a:pt x="11812" y="9574"/>
                </a:lnTo>
                <a:lnTo>
                  <a:pt x="11775" y="9647"/>
                </a:lnTo>
                <a:lnTo>
                  <a:pt x="11702" y="10418"/>
                </a:lnTo>
                <a:lnTo>
                  <a:pt x="11702" y="10491"/>
                </a:lnTo>
                <a:lnTo>
                  <a:pt x="11409" y="10711"/>
                </a:lnTo>
                <a:lnTo>
                  <a:pt x="11188" y="10821"/>
                </a:lnTo>
                <a:lnTo>
                  <a:pt x="11152" y="10858"/>
                </a:lnTo>
                <a:lnTo>
                  <a:pt x="11042" y="10931"/>
                </a:lnTo>
                <a:lnTo>
                  <a:pt x="11042" y="10564"/>
                </a:lnTo>
                <a:lnTo>
                  <a:pt x="11115" y="10198"/>
                </a:lnTo>
                <a:lnTo>
                  <a:pt x="11188" y="9867"/>
                </a:lnTo>
                <a:lnTo>
                  <a:pt x="11298" y="9501"/>
                </a:lnTo>
                <a:lnTo>
                  <a:pt x="11298" y="9464"/>
                </a:lnTo>
                <a:lnTo>
                  <a:pt x="11262" y="9427"/>
                </a:lnTo>
                <a:lnTo>
                  <a:pt x="11225" y="9427"/>
                </a:lnTo>
                <a:lnTo>
                  <a:pt x="11188" y="9464"/>
                </a:lnTo>
                <a:lnTo>
                  <a:pt x="11078" y="9647"/>
                </a:lnTo>
                <a:lnTo>
                  <a:pt x="10968" y="9831"/>
                </a:lnTo>
                <a:lnTo>
                  <a:pt x="10785" y="10234"/>
                </a:lnTo>
                <a:lnTo>
                  <a:pt x="10712" y="10638"/>
                </a:lnTo>
                <a:lnTo>
                  <a:pt x="10712" y="11078"/>
                </a:lnTo>
                <a:lnTo>
                  <a:pt x="10271" y="11261"/>
                </a:lnTo>
                <a:lnTo>
                  <a:pt x="9831" y="11371"/>
                </a:lnTo>
                <a:lnTo>
                  <a:pt x="9868" y="11005"/>
                </a:lnTo>
                <a:lnTo>
                  <a:pt x="9978" y="10638"/>
                </a:lnTo>
                <a:lnTo>
                  <a:pt x="10051" y="10344"/>
                </a:lnTo>
                <a:lnTo>
                  <a:pt x="10161" y="10088"/>
                </a:lnTo>
                <a:lnTo>
                  <a:pt x="10418" y="9574"/>
                </a:lnTo>
                <a:lnTo>
                  <a:pt x="10418" y="9537"/>
                </a:lnTo>
                <a:lnTo>
                  <a:pt x="10381" y="9501"/>
                </a:lnTo>
                <a:lnTo>
                  <a:pt x="10345" y="9501"/>
                </a:lnTo>
                <a:lnTo>
                  <a:pt x="10345" y="9537"/>
                </a:lnTo>
                <a:lnTo>
                  <a:pt x="10015" y="9941"/>
                </a:lnTo>
                <a:lnTo>
                  <a:pt x="9758" y="10418"/>
                </a:lnTo>
                <a:lnTo>
                  <a:pt x="9538" y="10895"/>
                </a:lnTo>
                <a:lnTo>
                  <a:pt x="9501" y="11151"/>
                </a:lnTo>
                <a:lnTo>
                  <a:pt x="9428" y="11408"/>
                </a:lnTo>
                <a:lnTo>
                  <a:pt x="8951" y="11408"/>
                </a:lnTo>
                <a:lnTo>
                  <a:pt x="8951" y="11261"/>
                </a:lnTo>
                <a:lnTo>
                  <a:pt x="8914" y="11225"/>
                </a:lnTo>
                <a:lnTo>
                  <a:pt x="8877" y="11188"/>
                </a:lnTo>
                <a:lnTo>
                  <a:pt x="8841" y="11188"/>
                </a:lnTo>
                <a:lnTo>
                  <a:pt x="8804" y="11225"/>
                </a:lnTo>
                <a:lnTo>
                  <a:pt x="8731" y="11298"/>
                </a:lnTo>
                <a:lnTo>
                  <a:pt x="9171" y="10454"/>
                </a:lnTo>
                <a:lnTo>
                  <a:pt x="9391" y="10051"/>
                </a:lnTo>
                <a:lnTo>
                  <a:pt x="9684" y="9647"/>
                </a:lnTo>
                <a:lnTo>
                  <a:pt x="9684" y="9611"/>
                </a:lnTo>
                <a:lnTo>
                  <a:pt x="9648" y="9611"/>
                </a:lnTo>
                <a:lnTo>
                  <a:pt x="9648" y="9574"/>
                </a:lnTo>
                <a:lnTo>
                  <a:pt x="9611" y="9611"/>
                </a:lnTo>
                <a:lnTo>
                  <a:pt x="9244" y="10014"/>
                </a:lnTo>
                <a:lnTo>
                  <a:pt x="8914" y="10418"/>
                </a:lnTo>
                <a:lnTo>
                  <a:pt x="8621" y="10858"/>
                </a:lnTo>
                <a:lnTo>
                  <a:pt x="8327" y="11335"/>
                </a:lnTo>
                <a:lnTo>
                  <a:pt x="7960" y="11225"/>
                </a:lnTo>
                <a:lnTo>
                  <a:pt x="7997" y="11188"/>
                </a:lnTo>
                <a:lnTo>
                  <a:pt x="7997" y="11151"/>
                </a:lnTo>
                <a:lnTo>
                  <a:pt x="7960" y="11115"/>
                </a:lnTo>
                <a:lnTo>
                  <a:pt x="7960" y="11078"/>
                </a:lnTo>
                <a:lnTo>
                  <a:pt x="7924" y="10968"/>
                </a:lnTo>
                <a:lnTo>
                  <a:pt x="7960" y="10858"/>
                </a:lnTo>
                <a:lnTo>
                  <a:pt x="8034" y="10601"/>
                </a:lnTo>
                <a:lnTo>
                  <a:pt x="8181" y="10308"/>
                </a:lnTo>
                <a:lnTo>
                  <a:pt x="8474" y="9831"/>
                </a:lnTo>
                <a:lnTo>
                  <a:pt x="8767" y="9427"/>
                </a:lnTo>
                <a:lnTo>
                  <a:pt x="8804" y="9391"/>
                </a:lnTo>
                <a:lnTo>
                  <a:pt x="8767" y="9317"/>
                </a:lnTo>
                <a:lnTo>
                  <a:pt x="8694" y="9317"/>
                </a:lnTo>
                <a:lnTo>
                  <a:pt x="8364" y="9537"/>
                </a:lnTo>
                <a:lnTo>
                  <a:pt x="8107" y="9831"/>
                </a:lnTo>
                <a:lnTo>
                  <a:pt x="7887" y="10124"/>
                </a:lnTo>
                <a:lnTo>
                  <a:pt x="7704" y="10454"/>
                </a:lnTo>
                <a:lnTo>
                  <a:pt x="7594" y="10784"/>
                </a:lnTo>
                <a:lnTo>
                  <a:pt x="7557" y="10968"/>
                </a:lnTo>
                <a:lnTo>
                  <a:pt x="7594" y="11115"/>
                </a:lnTo>
                <a:lnTo>
                  <a:pt x="7153" y="10968"/>
                </a:lnTo>
                <a:lnTo>
                  <a:pt x="6713" y="10784"/>
                </a:lnTo>
                <a:lnTo>
                  <a:pt x="6933" y="10564"/>
                </a:lnTo>
                <a:lnTo>
                  <a:pt x="7080" y="10344"/>
                </a:lnTo>
                <a:lnTo>
                  <a:pt x="7153" y="10234"/>
                </a:lnTo>
                <a:lnTo>
                  <a:pt x="7190" y="10124"/>
                </a:lnTo>
                <a:lnTo>
                  <a:pt x="7190" y="10088"/>
                </a:lnTo>
                <a:lnTo>
                  <a:pt x="7153" y="10088"/>
                </a:lnTo>
                <a:lnTo>
                  <a:pt x="7080" y="10124"/>
                </a:lnTo>
                <a:lnTo>
                  <a:pt x="7007" y="10161"/>
                </a:lnTo>
                <a:lnTo>
                  <a:pt x="6823" y="10308"/>
                </a:lnTo>
                <a:lnTo>
                  <a:pt x="6493" y="10564"/>
                </a:lnTo>
                <a:lnTo>
                  <a:pt x="6420" y="10638"/>
                </a:lnTo>
                <a:lnTo>
                  <a:pt x="5906" y="10344"/>
                </a:lnTo>
                <a:lnTo>
                  <a:pt x="6897" y="9904"/>
                </a:lnTo>
                <a:lnTo>
                  <a:pt x="7887" y="9391"/>
                </a:lnTo>
                <a:lnTo>
                  <a:pt x="8877" y="8877"/>
                </a:lnTo>
                <a:lnTo>
                  <a:pt x="9795" y="8327"/>
                </a:lnTo>
                <a:lnTo>
                  <a:pt x="10748" y="7740"/>
                </a:lnTo>
                <a:lnTo>
                  <a:pt x="11665" y="7116"/>
                </a:lnTo>
                <a:lnTo>
                  <a:pt x="12546" y="6456"/>
                </a:lnTo>
                <a:lnTo>
                  <a:pt x="13426" y="5796"/>
                </a:lnTo>
                <a:lnTo>
                  <a:pt x="13829" y="5429"/>
                </a:lnTo>
                <a:close/>
                <a:moveTo>
                  <a:pt x="1651" y="9757"/>
                </a:moveTo>
                <a:lnTo>
                  <a:pt x="1028" y="10711"/>
                </a:lnTo>
                <a:lnTo>
                  <a:pt x="991" y="10784"/>
                </a:lnTo>
                <a:lnTo>
                  <a:pt x="1028" y="10858"/>
                </a:lnTo>
                <a:lnTo>
                  <a:pt x="1028" y="10931"/>
                </a:lnTo>
                <a:lnTo>
                  <a:pt x="1101" y="10968"/>
                </a:lnTo>
                <a:lnTo>
                  <a:pt x="1358" y="11041"/>
                </a:lnTo>
                <a:lnTo>
                  <a:pt x="1651" y="11078"/>
                </a:lnTo>
                <a:lnTo>
                  <a:pt x="1908" y="11078"/>
                </a:lnTo>
                <a:lnTo>
                  <a:pt x="2165" y="11041"/>
                </a:lnTo>
                <a:lnTo>
                  <a:pt x="2715" y="10858"/>
                </a:lnTo>
                <a:lnTo>
                  <a:pt x="3229" y="10638"/>
                </a:lnTo>
                <a:lnTo>
                  <a:pt x="4769" y="10014"/>
                </a:lnTo>
                <a:lnTo>
                  <a:pt x="4953" y="10198"/>
                </a:lnTo>
                <a:lnTo>
                  <a:pt x="4072" y="10564"/>
                </a:lnTo>
                <a:lnTo>
                  <a:pt x="3192" y="10895"/>
                </a:lnTo>
                <a:lnTo>
                  <a:pt x="2238" y="11188"/>
                </a:lnTo>
                <a:lnTo>
                  <a:pt x="1248" y="11445"/>
                </a:lnTo>
                <a:lnTo>
                  <a:pt x="1101" y="11518"/>
                </a:lnTo>
                <a:lnTo>
                  <a:pt x="844" y="11555"/>
                </a:lnTo>
                <a:lnTo>
                  <a:pt x="624" y="11555"/>
                </a:lnTo>
                <a:lnTo>
                  <a:pt x="551" y="11518"/>
                </a:lnTo>
                <a:lnTo>
                  <a:pt x="477" y="11481"/>
                </a:lnTo>
                <a:lnTo>
                  <a:pt x="477" y="11408"/>
                </a:lnTo>
                <a:lnTo>
                  <a:pt x="514" y="11298"/>
                </a:lnTo>
                <a:lnTo>
                  <a:pt x="661" y="11005"/>
                </a:lnTo>
                <a:lnTo>
                  <a:pt x="991" y="10601"/>
                </a:lnTo>
                <a:lnTo>
                  <a:pt x="1321" y="10161"/>
                </a:lnTo>
                <a:lnTo>
                  <a:pt x="1651" y="9757"/>
                </a:lnTo>
                <a:close/>
                <a:moveTo>
                  <a:pt x="16324" y="0"/>
                </a:moveTo>
                <a:lnTo>
                  <a:pt x="16140" y="37"/>
                </a:lnTo>
                <a:lnTo>
                  <a:pt x="15774" y="147"/>
                </a:lnTo>
                <a:lnTo>
                  <a:pt x="15480" y="330"/>
                </a:lnTo>
                <a:lnTo>
                  <a:pt x="14636" y="807"/>
                </a:lnTo>
                <a:lnTo>
                  <a:pt x="13866" y="1357"/>
                </a:lnTo>
                <a:lnTo>
                  <a:pt x="13059" y="1908"/>
                </a:lnTo>
                <a:lnTo>
                  <a:pt x="12289" y="2458"/>
                </a:lnTo>
                <a:lnTo>
                  <a:pt x="12032" y="2311"/>
                </a:lnTo>
                <a:lnTo>
                  <a:pt x="11812" y="2238"/>
                </a:lnTo>
                <a:lnTo>
                  <a:pt x="11629" y="2238"/>
                </a:lnTo>
                <a:lnTo>
                  <a:pt x="11372" y="2091"/>
                </a:lnTo>
                <a:lnTo>
                  <a:pt x="11115" y="1981"/>
                </a:lnTo>
                <a:lnTo>
                  <a:pt x="10858" y="1908"/>
                </a:lnTo>
                <a:lnTo>
                  <a:pt x="10565" y="1834"/>
                </a:lnTo>
                <a:lnTo>
                  <a:pt x="10015" y="1761"/>
                </a:lnTo>
                <a:lnTo>
                  <a:pt x="9464" y="1761"/>
                </a:lnTo>
                <a:lnTo>
                  <a:pt x="8914" y="1834"/>
                </a:lnTo>
                <a:lnTo>
                  <a:pt x="8364" y="1981"/>
                </a:lnTo>
                <a:lnTo>
                  <a:pt x="7814" y="2164"/>
                </a:lnTo>
                <a:lnTo>
                  <a:pt x="7300" y="2384"/>
                </a:lnTo>
                <a:lnTo>
                  <a:pt x="6677" y="2715"/>
                </a:lnTo>
                <a:lnTo>
                  <a:pt x="6090" y="3081"/>
                </a:lnTo>
                <a:lnTo>
                  <a:pt x="5503" y="3522"/>
                </a:lnTo>
                <a:lnTo>
                  <a:pt x="4989" y="3962"/>
                </a:lnTo>
                <a:lnTo>
                  <a:pt x="4769" y="4219"/>
                </a:lnTo>
                <a:lnTo>
                  <a:pt x="4549" y="4475"/>
                </a:lnTo>
                <a:lnTo>
                  <a:pt x="4402" y="4769"/>
                </a:lnTo>
                <a:lnTo>
                  <a:pt x="4256" y="5062"/>
                </a:lnTo>
                <a:lnTo>
                  <a:pt x="4146" y="5356"/>
                </a:lnTo>
                <a:lnTo>
                  <a:pt x="4035" y="5686"/>
                </a:lnTo>
                <a:lnTo>
                  <a:pt x="3999" y="6016"/>
                </a:lnTo>
                <a:lnTo>
                  <a:pt x="3925" y="6346"/>
                </a:lnTo>
                <a:lnTo>
                  <a:pt x="3889" y="6970"/>
                </a:lnTo>
                <a:lnTo>
                  <a:pt x="3925" y="7630"/>
                </a:lnTo>
                <a:lnTo>
                  <a:pt x="3339" y="7960"/>
                </a:lnTo>
                <a:lnTo>
                  <a:pt x="2752" y="8290"/>
                </a:lnTo>
                <a:lnTo>
                  <a:pt x="2238" y="8657"/>
                </a:lnTo>
                <a:lnTo>
                  <a:pt x="1725" y="9097"/>
                </a:lnTo>
                <a:lnTo>
                  <a:pt x="1248" y="9574"/>
                </a:lnTo>
                <a:lnTo>
                  <a:pt x="808" y="10051"/>
                </a:lnTo>
                <a:lnTo>
                  <a:pt x="404" y="10601"/>
                </a:lnTo>
                <a:lnTo>
                  <a:pt x="221" y="10858"/>
                </a:lnTo>
                <a:lnTo>
                  <a:pt x="74" y="11151"/>
                </a:lnTo>
                <a:lnTo>
                  <a:pt x="1" y="11371"/>
                </a:lnTo>
                <a:lnTo>
                  <a:pt x="37" y="11555"/>
                </a:lnTo>
                <a:lnTo>
                  <a:pt x="111" y="11738"/>
                </a:lnTo>
                <a:lnTo>
                  <a:pt x="184" y="11812"/>
                </a:lnTo>
                <a:lnTo>
                  <a:pt x="257" y="11885"/>
                </a:lnTo>
                <a:lnTo>
                  <a:pt x="477" y="11958"/>
                </a:lnTo>
                <a:lnTo>
                  <a:pt x="697" y="11995"/>
                </a:lnTo>
                <a:lnTo>
                  <a:pt x="918" y="11995"/>
                </a:lnTo>
                <a:lnTo>
                  <a:pt x="1174" y="11958"/>
                </a:lnTo>
                <a:lnTo>
                  <a:pt x="1835" y="11812"/>
                </a:lnTo>
                <a:lnTo>
                  <a:pt x="2495" y="11591"/>
                </a:lnTo>
                <a:lnTo>
                  <a:pt x="3815" y="11151"/>
                </a:lnTo>
                <a:lnTo>
                  <a:pt x="4586" y="10858"/>
                </a:lnTo>
                <a:lnTo>
                  <a:pt x="5356" y="10564"/>
                </a:lnTo>
                <a:lnTo>
                  <a:pt x="5760" y="10858"/>
                </a:lnTo>
                <a:lnTo>
                  <a:pt x="6200" y="11078"/>
                </a:lnTo>
                <a:lnTo>
                  <a:pt x="6236" y="11261"/>
                </a:lnTo>
                <a:lnTo>
                  <a:pt x="6273" y="11335"/>
                </a:lnTo>
                <a:lnTo>
                  <a:pt x="6346" y="11371"/>
                </a:lnTo>
                <a:lnTo>
                  <a:pt x="6493" y="11371"/>
                </a:lnTo>
                <a:lnTo>
                  <a:pt x="6603" y="11261"/>
                </a:lnTo>
                <a:lnTo>
                  <a:pt x="7410" y="11591"/>
                </a:lnTo>
                <a:lnTo>
                  <a:pt x="7814" y="11702"/>
                </a:lnTo>
                <a:lnTo>
                  <a:pt x="8217" y="11812"/>
                </a:lnTo>
                <a:lnTo>
                  <a:pt x="8291" y="11848"/>
                </a:lnTo>
                <a:lnTo>
                  <a:pt x="8364" y="11885"/>
                </a:lnTo>
                <a:lnTo>
                  <a:pt x="8474" y="11848"/>
                </a:lnTo>
                <a:lnTo>
                  <a:pt x="8547" y="11885"/>
                </a:lnTo>
                <a:lnTo>
                  <a:pt x="8877" y="11922"/>
                </a:lnTo>
                <a:lnTo>
                  <a:pt x="9574" y="11922"/>
                </a:lnTo>
                <a:lnTo>
                  <a:pt x="9905" y="11885"/>
                </a:lnTo>
                <a:lnTo>
                  <a:pt x="10235" y="11812"/>
                </a:lnTo>
                <a:lnTo>
                  <a:pt x="10565" y="11702"/>
                </a:lnTo>
                <a:lnTo>
                  <a:pt x="10895" y="11555"/>
                </a:lnTo>
                <a:lnTo>
                  <a:pt x="11225" y="11408"/>
                </a:lnTo>
                <a:lnTo>
                  <a:pt x="11555" y="11225"/>
                </a:lnTo>
                <a:lnTo>
                  <a:pt x="11885" y="11041"/>
                </a:lnTo>
                <a:lnTo>
                  <a:pt x="12179" y="10784"/>
                </a:lnTo>
                <a:lnTo>
                  <a:pt x="12472" y="10564"/>
                </a:lnTo>
                <a:lnTo>
                  <a:pt x="12766" y="10308"/>
                </a:lnTo>
                <a:lnTo>
                  <a:pt x="13022" y="10014"/>
                </a:lnTo>
                <a:lnTo>
                  <a:pt x="13279" y="9721"/>
                </a:lnTo>
                <a:lnTo>
                  <a:pt x="13499" y="9391"/>
                </a:lnTo>
                <a:lnTo>
                  <a:pt x="13719" y="9097"/>
                </a:lnTo>
                <a:lnTo>
                  <a:pt x="13903" y="8730"/>
                </a:lnTo>
                <a:lnTo>
                  <a:pt x="14050" y="8400"/>
                </a:lnTo>
                <a:lnTo>
                  <a:pt x="14196" y="8033"/>
                </a:lnTo>
                <a:lnTo>
                  <a:pt x="14306" y="7667"/>
                </a:lnTo>
                <a:lnTo>
                  <a:pt x="14380" y="7300"/>
                </a:lnTo>
                <a:lnTo>
                  <a:pt x="14453" y="6933"/>
                </a:lnTo>
                <a:lnTo>
                  <a:pt x="14490" y="6529"/>
                </a:lnTo>
                <a:lnTo>
                  <a:pt x="14490" y="6163"/>
                </a:lnTo>
                <a:lnTo>
                  <a:pt x="14453" y="5796"/>
                </a:lnTo>
                <a:lnTo>
                  <a:pt x="14380" y="5429"/>
                </a:lnTo>
                <a:lnTo>
                  <a:pt x="14270" y="5062"/>
                </a:lnTo>
                <a:lnTo>
                  <a:pt x="15113" y="4329"/>
                </a:lnTo>
                <a:lnTo>
                  <a:pt x="15920" y="3558"/>
                </a:lnTo>
                <a:lnTo>
                  <a:pt x="16434" y="3045"/>
                </a:lnTo>
                <a:lnTo>
                  <a:pt x="16691" y="2751"/>
                </a:lnTo>
                <a:lnTo>
                  <a:pt x="16947" y="2458"/>
                </a:lnTo>
                <a:lnTo>
                  <a:pt x="17168" y="2128"/>
                </a:lnTo>
                <a:lnTo>
                  <a:pt x="17351" y="1798"/>
                </a:lnTo>
                <a:lnTo>
                  <a:pt x="17461" y="1431"/>
                </a:lnTo>
                <a:lnTo>
                  <a:pt x="17461" y="1247"/>
                </a:lnTo>
                <a:lnTo>
                  <a:pt x="17461" y="1064"/>
                </a:lnTo>
                <a:lnTo>
                  <a:pt x="17388" y="770"/>
                </a:lnTo>
                <a:lnTo>
                  <a:pt x="17278" y="514"/>
                </a:lnTo>
                <a:lnTo>
                  <a:pt x="17094" y="257"/>
                </a:lnTo>
                <a:lnTo>
                  <a:pt x="16837" y="74"/>
                </a:lnTo>
                <a:lnTo>
                  <a:pt x="16691" y="37"/>
                </a:lnTo>
                <a:lnTo>
                  <a:pt x="1650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68" name="Shape 168"/>
          <p:cNvSpPr/>
          <p:nvPr/>
        </p:nvSpPr>
        <p:spPr>
          <a:xfrm>
            <a:off x="4551117" y="4167389"/>
            <a:ext cx="657208" cy="905635"/>
          </a:xfrm>
          <a:custGeom>
            <a:avLst/>
            <a:gdLst/>
            <a:ahLst/>
            <a:cxnLst/>
            <a:rect l="0" t="0" r="0" b="0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69" name="Shape 169"/>
          <p:cNvSpPr/>
          <p:nvPr/>
        </p:nvSpPr>
        <p:spPr>
          <a:xfrm>
            <a:off x="4419883" y="5326446"/>
            <a:ext cx="919681" cy="1267876"/>
          </a:xfrm>
          <a:custGeom>
            <a:avLst/>
            <a:gdLst/>
            <a:ahLst/>
            <a:cxnLst/>
            <a:rect l="0" t="0" r="0" b="0"/>
            <a:pathLst>
              <a:path w="18378" h="19002" extrusionOk="0">
                <a:moveTo>
                  <a:pt x="13793" y="5429"/>
                </a:moveTo>
                <a:lnTo>
                  <a:pt x="13682" y="5466"/>
                </a:lnTo>
                <a:lnTo>
                  <a:pt x="13572" y="5502"/>
                </a:lnTo>
                <a:lnTo>
                  <a:pt x="13499" y="5576"/>
                </a:lnTo>
                <a:lnTo>
                  <a:pt x="13352" y="5759"/>
                </a:lnTo>
                <a:lnTo>
                  <a:pt x="13352" y="5869"/>
                </a:lnTo>
                <a:lnTo>
                  <a:pt x="13352" y="5979"/>
                </a:lnTo>
                <a:lnTo>
                  <a:pt x="13389" y="6016"/>
                </a:lnTo>
                <a:lnTo>
                  <a:pt x="13426" y="6053"/>
                </a:lnTo>
                <a:lnTo>
                  <a:pt x="13499" y="6053"/>
                </a:lnTo>
                <a:lnTo>
                  <a:pt x="13572" y="5979"/>
                </a:lnTo>
                <a:lnTo>
                  <a:pt x="13646" y="5943"/>
                </a:lnTo>
                <a:lnTo>
                  <a:pt x="13719" y="5796"/>
                </a:lnTo>
                <a:lnTo>
                  <a:pt x="13829" y="5649"/>
                </a:lnTo>
                <a:lnTo>
                  <a:pt x="13903" y="5502"/>
                </a:lnTo>
                <a:lnTo>
                  <a:pt x="13903" y="5466"/>
                </a:lnTo>
                <a:lnTo>
                  <a:pt x="13903" y="5429"/>
                </a:lnTo>
                <a:close/>
                <a:moveTo>
                  <a:pt x="13242" y="6089"/>
                </a:moveTo>
                <a:lnTo>
                  <a:pt x="13169" y="6126"/>
                </a:lnTo>
                <a:lnTo>
                  <a:pt x="13022" y="6309"/>
                </a:lnTo>
                <a:lnTo>
                  <a:pt x="12912" y="6493"/>
                </a:lnTo>
                <a:lnTo>
                  <a:pt x="12875" y="6529"/>
                </a:lnTo>
                <a:lnTo>
                  <a:pt x="12875" y="6603"/>
                </a:lnTo>
                <a:lnTo>
                  <a:pt x="12949" y="6676"/>
                </a:lnTo>
                <a:lnTo>
                  <a:pt x="13022" y="6713"/>
                </a:lnTo>
                <a:lnTo>
                  <a:pt x="13096" y="6676"/>
                </a:lnTo>
                <a:lnTo>
                  <a:pt x="13132" y="6639"/>
                </a:lnTo>
                <a:lnTo>
                  <a:pt x="13242" y="6456"/>
                </a:lnTo>
                <a:lnTo>
                  <a:pt x="13352" y="6273"/>
                </a:lnTo>
                <a:lnTo>
                  <a:pt x="13389" y="6199"/>
                </a:lnTo>
                <a:lnTo>
                  <a:pt x="13316" y="6126"/>
                </a:lnTo>
                <a:lnTo>
                  <a:pt x="13242" y="6089"/>
                </a:lnTo>
                <a:close/>
                <a:moveTo>
                  <a:pt x="17241" y="6419"/>
                </a:moveTo>
                <a:lnTo>
                  <a:pt x="17534" y="6713"/>
                </a:lnTo>
                <a:lnTo>
                  <a:pt x="17497" y="6713"/>
                </a:lnTo>
                <a:lnTo>
                  <a:pt x="17387" y="6823"/>
                </a:lnTo>
                <a:lnTo>
                  <a:pt x="17351" y="6676"/>
                </a:lnTo>
                <a:lnTo>
                  <a:pt x="17241" y="6419"/>
                </a:lnTo>
                <a:close/>
                <a:moveTo>
                  <a:pt x="12692" y="6786"/>
                </a:moveTo>
                <a:lnTo>
                  <a:pt x="12582" y="6860"/>
                </a:lnTo>
                <a:lnTo>
                  <a:pt x="12435" y="6970"/>
                </a:lnTo>
                <a:lnTo>
                  <a:pt x="12399" y="7116"/>
                </a:lnTo>
                <a:lnTo>
                  <a:pt x="12362" y="7190"/>
                </a:lnTo>
                <a:lnTo>
                  <a:pt x="12399" y="7226"/>
                </a:lnTo>
                <a:lnTo>
                  <a:pt x="12472" y="7300"/>
                </a:lnTo>
                <a:lnTo>
                  <a:pt x="12582" y="7300"/>
                </a:lnTo>
                <a:lnTo>
                  <a:pt x="12619" y="7263"/>
                </a:lnTo>
                <a:lnTo>
                  <a:pt x="12655" y="7190"/>
                </a:lnTo>
                <a:lnTo>
                  <a:pt x="12729" y="7043"/>
                </a:lnTo>
                <a:lnTo>
                  <a:pt x="12802" y="7006"/>
                </a:lnTo>
                <a:lnTo>
                  <a:pt x="12839" y="6933"/>
                </a:lnTo>
                <a:lnTo>
                  <a:pt x="12875" y="6860"/>
                </a:lnTo>
                <a:lnTo>
                  <a:pt x="12875" y="6823"/>
                </a:lnTo>
                <a:lnTo>
                  <a:pt x="12839" y="6823"/>
                </a:lnTo>
                <a:lnTo>
                  <a:pt x="12765" y="6786"/>
                </a:lnTo>
                <a:close/>
                <a:moveTo>
                  <a:pt x="17571" y="6750"/>
                </a:moveTo>
                <a:lnTo>
                  <a:pt x="17828" y="7043"/>
                </a:lnTo>
                <a:lnTo>
                  <a:pt x="18048" y="7373"/>
                </a:lnTo>
                <a:lnTo>
                  <a:pt x="17828" y="7593"/>
                </a:lnTo>
                <a:lnTo>
                  <a:pt x="17828" y="7520"/>
                </a:lnTo>
                <a:lnTo>
                  <a:pt x="17864" y="7336"/>
                </a:lnTo>
                <a:lnTo>
                  <a:pt x="17828" y="7116"/>
                </a:lnTo>
                <a:lnTo>
                  <a:pt x="17828" y="7080"/>
                </a:lnTo>
                <a:lnTo>
                  <a:pt x="17754" y="7006"/>
                </a:lnTo>
                <a:lnTo>
                  <a:pt x="17681" y="7006"/>
                </a:lnTo>
                <a:lnTo>
                  <a:pt x="17644" y="7043"/>
                </a:lnTo>
                <a:lnTo>
                  <a:pt x="17681" y="7080"/>
                </a:lnTo>
                <a:lnTo>
                  <a:pt x="17644" y="7226"/>
                </a:lnTo>
                <a:lnTo>
                  <a:pt x="17607" y="7446"/>
                </a:lnTo>
                <a:lnTo>
                  <a:pt x="17534" y="7667"/>
                </a:lnTo>
                <a:lnTo>
                  <a:pt x="17534" y="7887"/>
                </a:lnTo>
                <a:lnTo>
                  <a:pt x="17534" y="7960"/>
                </a:lnTo>
                <a:lnTo>
                  <a:pt x="17131" y="8584"/>
                </a:lnTo>
                <a:lnTo>
                  <a:pt x="17167" y="8217"/>
                </a:lnTo>
                <a:lnTo>
                  <a:pt x="17241" y="7850"/>
                </a:lnTo>
                <a:lnTo>
                  <a:pt x="17387" y="7630"/>
                </a:lnTo>
                <a:lnTo>
                  <a:pt x="17387" y="7593"/>
                </a:lnTo>
                <a:lnTo>
                  <a:pt x="17387" y="7520"/>
                </a:lnTo>
                <a:lnTo>
                  <a:pt x="17461" y="7483"/>
                </a:lnTo>
                <a:lnTo>
                  <a:pt x="17497" y="7446"/>
                </a:lnTo>
                <a:lnTo>
                  <a:pt x="17534" y="7373"/>
                </a:lnTo>
                <a:lnTo>
                  <a:pt x="17534" y="7263"/>
                </a:lnTo>
                <a:lnTo>
                  <a:pt x="17497" y="7080"/>
                </a:lnTo>
                <a:lnTo>
                  <a:pt x="17571" y="6750"/>
                </a:lnTo>
                <a:close/>
                <a:moveTo>
                  <a:pt x="16874" y="8840"/>
                </a:moveTo>
                <a:lnTo>
                  <a:pt x="16947" y="8877"/>
                </a:lnTo>
                <a:lnTo>
                  <a:pt x="16874" y="8950"/>
                </a:lnTo>
                <a:lnTo>
                  <a:pt x="16874" y="8877"/>
                </a:lnTo>
                <a:lnTo>
                  <a:pt x="16874" y="8840"/>
                </a:lnTo>
                <a:close/>
                <a:moveTo>
                  <a:pt x="11445" y="8584"/>
                </a:moveTo>
                <a:lnTo>
                  <a:pt x="11408" y="8620"/>
                </a:lnTo>
                <a:lnTo>
                  <a:pt x="11298" y="8657"/>
                </a:lnTo>
                <a:lnTo>
                  <a:pt x="11188" y="8804"/>
                </a:lnTo>
                <a:lnTo>
                  <a:pt x="11188" y="8840"/>
                </a:lnTo>
                <a:lnTo>
                  <a:pt x="11188" y="8914"/>
                </a:lnTo>
                <a:lnTo>
                  <a:pt x="11188" y="8987"/>
                </a:lnTo>
                <a:lnTo>
                  <a:pt x="11225" y="9024"/>
                </a:lnTo>
                <a:lnTo>
                  <a:pt x="11408" y="9024"/>
                </a:lnTo>
                <a:lnTo>
                  <a:pt x="11445" y="8987"/>
                </a:lnTo>
                <a:lnTo>
                  <a:pt x="11555" y="8804"/>
                </a:lnTo>
                <a:lnTo>
                  <a:pt x="11555" y="8730"/>
                </a:lnTo>
                <a:lnTo>
                  <a:pt x="11555" y="8657"/>
                </a:lnTo>
                <a:lnTo>
                  <a:pt x="11518" y="8620"/>
                </a:lnTo>
                <a:lnTo>
                  <a:pt x="11445" y="8584"/>
                </a:lnTo>
                <a:close/>
                <a:moveTo>
                  <a:pt x="16580" y="8804"/>
                </a:moveTo>
                <a:lnTo>
                  <a:pt x="16580" y="8877"/>
                </a:lnTo>
                <a:lnTo>
                  <a:pt x="16580" y="9060"/>
                </a:lnTo>
                <a:lnTo>
                  <a:pt x="16617" y="9170"/>
                </a:lnTo>
                <a:lnTo>
                  <a:pt x="16654" y="9244"/>
                </a:lnTo>
                <a:lnTo>
                  <a:pt x="16397" y="9611"/>
                </a:lnTo>
                <a:lnTo>
                  <a:pt x="16360" y="9391"/>
                </a:lnTo>
                <a:lnTo>
                  <a:pt x="16324" y="9170"/>
                </a:lnTo>
                <a:lnTo>
                  <a:pt x="16324" y="9097"/>
                </a:lnTo>
                <a:lnTo>
                  <a:pt x="16580" y="8804"/>
                </a:lnTo>
                <a:close/>
                <a:moveTo>
                  <a:pt x="16067" y="9391"/>
                </a:moveTo>
                <a:lnTo>
                  <a:pt x="16067" y="9684"/>
                </a:lnTo>
                <a:lnTo>
                  <a:pt x="16103" y="9794"/>
                </a:lnTo>
                <a:lnTo>
                  <a:pt x="16177" y="9941"/>
                </a:lnTo>
                <a:lnTo>
                  <a:pt x="15993" y="10161"/>
                </a:lnTo>
                <a:lnTo>
                  <a:pt x="15920" y="10308"/>
                </a:lnTo>
                <a:lnTo>
                  <a:pt x="15957" y="9867"/>
                </a:lnTo>
                <a:lnTo>
                  <a:pt x="15920" y="9794"/>
                </a:lnTo>
                <a:lnTo>
                  <a:pt x="15847" y="9757"/>
                </a:lnTo>
                <a:lnTo>
                  <a:pt x="15810" y="9721"/>
                </a:lnTo>
                <a:lnTo>
                  <a:pt x="16067" y="9391"/>
                </a:lnTo>
                <a:close/>
                <a:moveTo>
                  <a:pt x="9611" y="2348"/>
                </a:moveTo>
                <a:lnTo>
                  <a:pt x="9574" y="2421"/>
                </a:lnTo>
                <a:lnTo>
                  <a:pt x="9134" y="2861"/>
                </a:lnTo>
                <a:lnTo>
                  <a:pt x="8767" y="3375"/>
                </a:lnTo>
                <a:lnTo>
                  <a:pt x="7997" y="4365"/>
                </a:lnTo>
                <a:lnTo>
                  <a:pt x="7630" y="4879"/>
                </a:lnTo>
                <a:lnTo>
                  <a:pt x="7227" y="5356"/>
                </a:lnTo>
                <a:lnTo>
                  <a:pt x="6823" y="5832"/>
                </a:lnTo>
                <a:lnTo>
                  <a:pt x="6346" y="6273"/>
                </a:lnTo>
                <a:lnTo>
                  <a:pt x="6273" y="6346"/>
                </a:lnTo>
                <a:lnTo>
                  <a:pt x="6273" y="6456"/>
                </a:lnTo>
                <a:lnTo>
                  <a:pt x="6236" y="6456"/>
                </a:lnTo>
                <a:lnTo>
                  <a:pt x="6163" y="6493"/>
                </a:lnTo>
                <a:lnTo>
                  <a:pt x="6163" y="6566"/>
                </a:lnTo>
                <a:lnTo>
                  <a:pt x="6199" y="6603"/>
                </a:lnTo>
                <a:lnTo>
                  <a:pt x="6309" y="6786"/>
                </a:lnTo>
                <a:lnTo>
                  <a:pt x="6493" y="6970"/>
                </a:lnTo>
                <a:lnTo>
                  <a:pt x="6823" y="7263"/>
                </a:lnTo>
                <a:lnTo>
                  <a:pt x="7593" y="7813"/>
                </a:lnTo>
                <a:lnTo>
                  <a:pt x="8437" y="8363"/>
                </a:lnTo>
                <a:lnTo>
                  <a:pt x="8620" y="8510"/>
                </a:lnTo>
                <a:lnTo>
                  <a:pt x="8767" y="8694"/>
                </a:lnTo>
                <a:lnTo>
                  <a:pt x="9061" y="9060"/>
                </a:lnTo>
                <a:lnTo>
                  <a:pt x="9207" y="9207"/>
                </a:lnTo>
                <a:lnTo>
                  <a:pt x="9391" y="9354"/>
                </a:lnTo>
                <a:lnTo>
                  <a:pt x="9758" y="9574"/>
                </a:lnTo>
                <a:lnTo>
                  <a:pt x="10638" y="10161"/>
                </a:lnTo>
                <a:lnTo>
                  <a:pt x="11482" y="10784"/>
                </a:lnTo>
                <a:lnTo>
                  <a:pt x="12289" y="11408"/>
                </a:lnTo>
                <a:lnTo>
                  <a:pt x="12362" y="11445"/>
                </a:lnTo>
                <a:lnTo>
                  <a:pt x="12472" y="11445"/>
                </a:lnTo>
                <a:lnTo>
                  <a:pt x="12545" y="11408"/>
                </a:lnTo>
                <a:lnTo>
                  <a:pt x="12582" y="11371"/>
                </a:lnTo>
                <a:lnTo>
                  <a:pt x="12619" y="11298"/>
                </a:lnTo>
                <a:lnTo>
                  <a:pt x="12655" y="11188"/>
                </a:lnTo>
                <a:lnTo>
                  <a:pt x="12619" y="11115"/>
                </a:lnTo>
                <a:lnTo>
                  <a:pt x="12545" y="11041"/>
                </a:lnTo>
                <a:lnTo>
                  <a:pt x="11775" y="10418"/>
                </a:lnTo>
                <a:lnTo>
                  <a:pt x="11812" y="10381"/>
                </a:lnTo>
                <a:lnTo>
                  <a:pt x="11922" y="10198"/>
                </a:lnTo>
                <a:lnTo>
                  <a:pt x="11995" y="10014"/>
                </a:lnTo>
                <a:lnTo>
                  <a:pt x="11995" y="9941"/>
                </a:lnTo>
                <a:lnTo>
                  <a:pt x="11958" y="9904"/>
                </a:lnTo>
                <a:lnTo>
                  <a:pt x="11885" y="9904"/>
                </a:lnTo>
                <a:lnTo>
                  <a:pt x="11738" y="10051"/>
                </a:lnTo>
                <a:lnTo>
                  <a:pt x="11592" y="10234"/>
                </a:lnTo>
                <a:lnTo>
                  <a:pt x="11555" y="10271"/>
                </a:lnTo>
                <a:lnTo>
                  <a:pt x="11005" y="9867"/>
                </a:lnTo>
                <a:lnTo>
                  <a:pt x="10821" y="9757"/>
                </a:lnTo>
                <a:lnTo>
                  <a:pt x="10858" y="9684"/>
                </a:lnTo>
                <a:lnTo>
                  <a:pt x="10895" y="9611"/>
                </a:lnTo>
                <a:lnTo>
                  <a:pt x="11041" y="9464"/>
                </a:lnTo>
                <a:lnTo>
                  <a:pt x="11078" y="9427"/>
                </a:lnTo>
                <a:lnTo>
                  <a:pt x="11078" y="9354"/>
                </a:lnTo>
                <a:lnTo>
                  <a:pt x="11078" y="9317"/>
                </a:lnTo>
                <a:lnTo>
                  <a:pt x="11005" y="9281"/>
                </a:lnTo>
                <a:lnTo>
                  <a:pt x="10968" y="9317"/>
                </a:lnTo>
                <a:lnTo>
                  <a:pt x="10895" y="9281"/>
                </a:lnTo>
                <a:lnTo>
                  <a:pt x="10821" y="9317"/>
                </a:lnTo>
                <a:lnTo>
                  <a:pt x="10711" y="9427"/>
                </a:lnTo>
                <a:lnTo>
                  <a:pt x="10601" y="9574"/>
                </a:lnTo>
                <a:lnTo>
                  <a:pt x="10124" y="9281"/>
                </a:lnTo>
                <a:lnTo>
                  <a:pt x="10051" y="9207"/>
                </a:lnTo>
                <a:lnTo>
                  <a:pt x="10234" y="8914"/>
                </a:lnTo>
                <a:lnTo>
                  <a:pt x="10234" y="8840"/>
                </a:lnTo>
                <a:lnTo>
                  <a:pt x="10234" y="8804"/>
                </a:lnTo>
                <a:lnTo>
                  <a:pt x="10198" y="8730"/>
                </a:lnTo>
                <a:lnTo>
                  <a:pt x="10088" y="8694"/>
                </a:lnTo>
                <a:lnTo>
                  <a:pt x="10051" y="8730"/>
                </a:lnTo>
                <a:lnTo>
                  <a:pt x="10014" y="8767"/>
                </a:lnTo>
                <a:lnTo>
                  <a:pt x="9758" y="9060"/>
                </a:lnTo>
                <a:lnTo>
                  <a:pt x="9537" y="8877"/>
                </a:lnTo>
                <a:lnTo>
                  <a:pt x="9354" y="8694"/>
                </a:lnTo>
                <a:lnTo>
                  <a:pt x="9134" y="8437"/>
                </a:lnTo>
                <a:lnTo>
                  <a:pt x="9207" y="8327"/>
                </a:lnTo>
                <a:lnTo>
                  <a:pt x="9281" y="8217"/>
                </a:lnTo>
                <a:lnTo>
                  <a:pt x="9354" y="7960"/>
                </a:lnTo>
                <a:lnTo>
                  <a:pt x="9354" y="7887"/>
                </a:lnTo>
                <a:lnTo>
                  <a:pt x="9317" y="7850"/>
                </a:lnTo>
                <a:lnTo>
                  <a:pt x="9244" y="7850"/>
                </a:lnTo>
                <a:lnTo>
                  <a:pt x="9171" y="7887"/>
                </a:lnTo>
                <a:lnTo>
                  <a:pt x="8987" y="8107"/>
                </a:lnTo>
                <a:lnTo>
                  <a:pt x="8951" y="8180"/>
                </a:lnTo>
                <a:lnTo>
                  <a:pt x="8767" y="8033"/>
                </a:lnTo>
                <a:lnTo>
                  <a:pt x="8327" y="7740"/>
                </a:lnTo>
                <a:lnTo>
                  <a:pt x="8364" y="7446"/>
                </a:lnTo>
                <a:lnTo>
                  <a:pt x="8364" y="7410"/>
                </a:lnTo>
                <a:lnTo>
                  <a:pt x="8327" y="7336"/>
                </a:lnTo>
                <a:lnTo>
                  <a:pt x="8290" y="7300"/>
                </a:lnTo>
                <a:lnTo>
                  <a:pt x="8180" y="7300"/>
                </a:lnTo>
                <a:lnTo>
                  <a:pt x="8107" y="7336"/>
                </a:lnTo>
                <a:lnTo>
                  <a:pt x="8070" y="7446"/>
                </a:lnTo>
                <a:lnTo>
                  <a:pt x="8034" y="7556"/>
                </a:lnTo>
                <a:lnTo>
                  <a:pt x="7960" y="7520"/>
                </a:lnTo>
                <a:lnTo>
                  <a:pt x="7410" y="7116"/>
                </a:lnTo>
                <a:lnTo>
                  <a:pt x="7447" y="7080"/>
                </a:lnTo>
                <a:lnTo>
                  <a:pt x="7520" y="6970"/>
                </a:lnTo>
                <a:lnTo>
                  <a:pt x="7520" y="6896"/>
                </a:lnTo>
                <a:lnTo>
                  <a:pt x="7520" y="6860"/>
                </a:lnTo>
                <a:lnTo>
                  <a:pt x="7557" y="6750"/>
                </a:lnTo>
                <a:lnTo>
                  <a:pt x="7520" y="6713"/>
                </a:lnTo>
                <a:lnTo>
                  <a:pt x="7483" y="6713"/>
                </a:lnTo>
                <a:lnTo>
                  <a:pt x="7410" y="6750"/>
                </a:lnTo>
                <a:lnTo>
                  <a:pt x="7337" y="6750"/>
                </a:lnTo>
                <a:lnTo>
                  <a:pt x="7227" y="6823"/>
                </a:lnTo>
                <a:lnTo>
                  <a:pt x="7116" y="6896"/>
                </a:lnTo>
                <a:lnTo>
                  <a:pt x="6640" y="6639"/>
                </a:lnTo>
                <a:lnTo>
                  <a:pt x="6640" y="6603"/>
                </a:lnTo>
                <a:lnTo>
                  <a:pt x="7116" y="6163"/>
                </a:lnTo>
                <a:lnTo>
                  <a:pt x="7557" y="5649"/>
                </a:lnTo>
                <a:lnTo>
                  <a:pt x="7593" y="5722"/>
                </a:lnTo>
                <a:lnTo>
                  <a:pt x="7630" y="5759"/>
                </a:lnTo>
                <a:lnTo>
                  <a:pt x="7740" y="5759"/>
                </a:lnTo>
                <a:lnTo>
                  <a:pt x="8034" y="5576"/>
                </a:lnTo>
                <a:lnTo>
                  <a:pt x="8327" y="5392"/>
                </a:lnTo>
                <a:lnTo>
                  <a:pt x="8620" y="5209"/>
                </a:lnTo>
                <a:lnTo>
                  <a:pt x="8914" y="5025"/>
                </a:lnTo>
                <a:lnTo>
                  <a:pt x="9244" y="4879"/>
                </a:lnTo>
                <a:lnTo>
                  <a:pt x="9574" y="4732"/>
                </a:lnTo>
                <a:lnTo>
                  <a:pt x="9941" y="4659"/>
                </a:lnTo>
                <a:lnTo>
                  <a:pt x="10308" y="4622"/>
                </a:lnTo>
                <a:lnTo>
                  <a:pt x="10491" y="4622"/>
                </a:lnTo>
                <a:lnTo>
                  <a:pt x="10675" y="4659"/>
                </a:lnTo>
                <a:lnTo>
                  <a:pt x="10821" y="4732"/>
                </a:lnTo>
                <a:lnTo>
                  <a:pt x="10931" y="4842"/>
                </a:lnTo>
                <a:lnTo>
                  <a:pt x="11041" y="4989"/>
                </a:lnTo>
                <a:lnTo>
                  <a:pt x="11078" y="5136"/>
                </a:lnTo>
                <a:lnTo>
                  <a:pt x="11151" y="5502"/>
                </a:lnTo>
                <a:lnTo>
                  <a:pt x="11151" y="5906"/>
                </a:lnTo>
                <a:lnTo>
                  <a:pt x="11151" y="6309"/>
                </a:lnTo>
                <a:lnTo>
                  <a:pt x="11151" y="6676"/>
                </a:lnTo>
                <a:lnTo>
                  <a:pt x="11188" y="7006"/>
                </a:lnTo>
                <a:lnTo>
                  <a:pt x="11261" y="7373"/>
                </a:lnTo>
                <a:lnTo>
                  <a:pt x="11445" y="7703"/>
                </a:lnTo>
                <a:lnTo>
                  <a:pt x="11408" y="7813"/>
                </a:lnTo>
                <a:lnTo>
                  <a:pt x="11372" y="7923"/>
                </a:lnTo>
                <a:lnTo>
                  <a:pt x="11372" y="8033"/>
                </a:lnTo>
                <a:lnTo>
                  <a:pt x="11372" y="8143"/>
                </a:lnTo>
                <a:lnTo>
                  <a:pt x="11445" y="8253"/>
                </a:lnTo>
                <a:lnTo>
                  <a:pt x="11482" y="8327"/>
                </a:lnTo>
                <a:lnTo>
                  <a:pt x="11592" y="8400"/>
                </a:lnTo>
                <a:lnTo>
                  <a:pt x="11665" y="8474"/>
                </a:lnTo>
                <a:lnTo>
                  <a:pt x="11775" y="8510"/>
                </a:lnTo>
                <a:lnTo>
                  <a:pt x="12105" y="8510"/>
                </a:lnTo>
                <a:lnTo>
                  <a:pt x="12435" y="8694"/>
                </a:lnTo>
                <a:lnTo>
                  <a:pt x="12765" y="8840"/>
                </a:lnTo>
                <a:lnTo>
                  <a:pt x="13022" y="8877"/>
                </a:lnTo>
                <a:lnTo>
                  <a:pt x="13316" y="8877"/>
                </a:lnTo>
                <a:lnTo>
                  <a:pt x="13646" y="8804"/>
                </a:lnTo>
                <a:lnTo>
                  <a:pt x="13939" y="8694"/>
                </a:lnTo>
                <a:lnTo>
                  <a:pt x="14233" y="8584"/>
                </a:lnTo>
                <a:lnTo>
                  <a:pt x="14489" y="8400"/>
                </a:lnTo>
                <a:lnTo>
                  <a:pt x="14746" y="8217"/>
                </a:lnTo>
                <a:lnTo>
                  <a:pt x="14930" y="8033"/>
                </a:lnTo>
                <a:lnTo>
                  <a:pt x="14966" y="7997"/>
                </a:lnTo>
                <a:lnTo>
                  <a:pt x="14966" y="7923"/>
                </a:lnTo>
                <a:lnTo>
                  <a:pt x="14930" y="7813"/>
                </a:lnTo>
                <a:lnTo>
                  <a:pt x="14820" y="7777"/>
                </a:lnTo>
                <a:lnTo>
                  <a:pt x="14710" y="7777"/>
                </a:lnTo>
                <a:lnTo>
                  <a:pt x="14123" y="8143"/>
                </a:lnTo>
                <a:lnTo>
                  <a:pt x="13829" y="8290"/>
                </a:lnTo>
                <a:lnTo>
                  <a:pt x="13462" y="8400"/>
                </a:lnTo>
                <a:lnTo>
                  <a:pt x="13206" y="8474"/>
                </a:lnTo>
                <a:lnTo>
                  <a:pt x="12912" y="8437"/>
                </a:lnTo>
                <a:lnTo>
                  <a:pt x="12692" y="8363"/>
                </a:lnTo>
                <a:lnTo>
                  <a:pt x="12472" y="8217"/>
                </a:lnTo>
                <a:lnTo>
                  <a:pt x="12545" y="8107"/>
                </a:lnTo>
                <a:lnTo>
                  <a:pt x="12582" y="7960"/>
                </a:lnTo>
                <a:lnTo>
                  <a:pt x="12582" y="7850"/>
                </a:lnTo>
                <a:lnTo>
                  <a:pt x="12545" y="7777"/>
                </a:lnTo>
                <a:lnTo>
                  <a:pt x="12509" y="7740"/>
                </a:lnTo>
                <a:lnTo>
                  <a:pt x="12325" y="7630"/>
                </a:lnTo>
                <a:lnTo>
                  <a:pt x="12142" y="7520"/>
                </a:lnTo>
                <a:lnTo>
                  <a:pt x="11812" y="7520"/>
                </a:lnTo>
                <a:lnTo>
                  <a:pt x="11628" y="7116"/>
                </a:lnTo>
                <a:lnTo>
                  <a:pt x="11518" y="6713"/>
                </a:lnTo>
                <a:lnTo>
                  <a:pt x="11518" y="6346"/>
                </a:lnTo>
                <a:lnTo>
                  <a:pt x="11518" y="6016"/>
                </a:lnTo>
                <a:lnTo>
                  <a:pt x="11555" y="5649"/>
                </a:lnTo>
                <a:lnTo>
                  <a:pt x="11518" y="5282"/>
                </a:lnTo>
                <a:lnTo>
                  <a:pt x="11445" y="4989"/>
                </a:lnTo>
                <a:lnTo>
                  <a:pt x="11335" y="4732"/>
                </a:lnTo>
                <a:lnTo>
                  <a:pt x="11188" y="4549"/>
                </a:lnTo>
                <a:lnTo>
                  <a:pt x="11005" y="4402"/>
                </a:lnTo>
                <a:lnTo>
                  <a:pt x="10785" y="4329"/>
                </a:lnTo>
                <a:lnTo>
                  <a:pt x="10565" y="4255"/>
                </a:lnTo>
                <a:lnTo>
                  <a:pt x="10051" y="4255"/>
                </a:lnTo>
                <a:lnTo>
                  <a:pt x="9758" y="4292"/>
                </a:lnTo>
                <a:lnTo>
                  <a:pt x="9464" y="4365"/>
                </a:lnTo>
                <a:lnTo>
                  <a:pt x="8914" y="4585"/>
                </a:lnTo>
                <a:lnTo>
                  <a:pt x="8400" y="4879"/>
                </a:lnTo>
                <a:lnTo>
                  <a:pt x="7960" y="5209"/>
                </a:lnTo>
                <a:lnTo>
                  <a:pt x="8290" y="4769"/>
                </a:lnTo>
                <a:lnTo>
                  <a:pt x="9061" y="3742"/>
                </a:lnTo>
                <a:lnTo>
                  <a:pt x="9464" y="3191"/>
                </a:lnTo>
                <a:lnTo>
                  <a:pt x="9831" y="2641"/>
                </a:lnTo>
                <a:lnTo>
                  <a:pt x="9868" y="2568"/>
                </a:lnTo>
                <a:lnTo>
                  <a:pt x="9868" y="2531"/>
                </a:lnTo>
                <a:lnTo>
                  <a:pt x="9794" y="2421"/>
                </a:lnTo>
                <a:lnTo>
                  <a:pt x="9721" y="2384"/>
                </a:lnTo>
                <a:lnTo>
                  <a:pt x="9684" y="2348"/>
                </a:lnTo>
                <a:close/>
                <a:moveTo>
                  <a:pt x="15663" y="9867"/>
                </a:moveTo>
                <a:lnTo>
                  <a:pt x="15700" y="9904"/>
                </a:lnTo>
                <a:lnTo>
                  <a:pt x="15627" y="10381"/>
                </a:lnTo>
                <a:lnTo>
                  <a:pt x="15663" y="10418"/>
                </a:lnTo>
                <a:lnTo>
                  <a:pt x="15663" y="10454"/>
                </a:lnTo>
                <a:lnTo>
                  <a:pt x="15773" y="10491"/>
                </a:lnTo>
                <a:lnTo>
                  <a:pt x="15443" y="10895"/>
                </a:lnTo>
                <a:lnTo>
                  <a:pt x="15443" y="10821"/>
                </a:lnTo>
                <a:lnTo>
                  <a:pt x="15333" y="10491"/>
                </a:lnTo>
                <a:lnTo>
                  <a:pt x="15296" y="10454"/>
                </a:lnTo>
                <a:lnTo>
                  <a:pt x="15260" y="10454"/>
                </a:lnTo>
                <a:lnTo>
                  <a:pt x="15223" y="10491"/>
                </a:lnTo>
                <a:lnTo>
                  <a:pt x="15223" y="10528"/>
                </a:lnTo>
                <a:lnTo>
                  <a:pt x="15186" y="10821"/>
                </a:lnTo>
                <a:lnTo>
                  <a:pt x="15186" y="11188"/>
                </a:lnTo>
                <a:lnTo>
                  <a:pt x="15223" y="11225"/>
                </a:lnTo>
                <a:lnTo>
                  <a:pt x="14746" y="11848"/>
                </a:lnTo>
                <a:lnTo>
                  <a:pt x="14746" y="11591"/>
                </a:lnTo>
                <a:lnTo>
                  <a:pt x="14746" y="11371"/>
                </a:lnTo>
                <a:lnTo>
                  <a:pt x="14746" y="11115"/>
                </a:lnTo>
                <a:lnTo>
                  <a:pt x="14710" y="11078"/>
                </a:lnTo>
                <a:lnTo>
                  <a:pt x="15333" y="10308"/>
                </a:lnTo>
                <a:lnTo>
                  <a:pt x="15663" y="9867"/>
                </a:lnTo>
                <a:close/>
                <a:moveTo>
                  <a:pt x="14526" y="11298"/>
                </a:moveTo>
                <a:lnTo>
                  <a:pt x="14453" y="11555"/>
                </a:lnTo>
                <a:lnTo>
                  <a:pt x="14416" y="11775"/>
                </a:lnTo>
                <a:lnTo>
                  <a:pt x="14453" y="11885"/>
                </a:lnTo>
                <a:lnTo>
                  <a:pt x="14489" y="11958"/>
                </a:lnTo>
                <a:lnTo>
                  <a:pt x="14563" y="11995"/>
                </a:lnTo>
                <a:lnTo>
                  <a:pt x="14600" y="11995"/>
                </a:lnTo>
                <a:lnTo>
                  <a:pt x="14123" y="12619"/>
                </a:lnTo>
                <a:lnTo>
                  <a:pt x="14049" y="12655"/>
                </a:lnTo>
                <a:lnTo>
                  <a:pt x="14049" y="12362"/>
                </a:lnTo>
                <a:lnTo>
                  <a:pt x="14049" y="12142"/>
                </a:lnTo>
                <a:lnTo>
                  <a:pt x="14049" y="12032"/>
                </a:lnTo>
                <a:lnTo>
                  <a:pt x="14013" y="11922"/>
                </a:lnTo>
                <a:lnTo>
                  <a:pt x="14526" y="11298"/>
                </a:lnTo>
                <a:close/>
                <a:moveTo>
                  <a:pt x="4806" y="7997"/>
                </a:moveTo>
                <a:lnTo>
                  <a:pt x="4769" y="8033"/>
                </a:lnTo>
                <a:lnTo>
                  <a:pt x="4769" y="8070"/>
                </a:lnTo>
                <a:lnTo>
                  <a:pt x="4952" y="8217"/>
                </a:lnTo>
                <a:lnTo>
                  <a:pt x="5099" y="8327"/>
                </a:lnTo>
                <a:lnTo>
                  <a:pt x="5576" y="8584"/>
                </a:lnTo>
                <a:lnTo>
                  <a:pt x="6126" y="8840"/>
                </a:lnTo>
                <a:lnTo>
                  <a:pt x="6640" y="9134"/>
                </a:lnTo>
                <a:lnTo>
                  <a:pt x="7116" y="9501"/>
                </a:lnTo>
                <a:lnTo>
                  <a:pt x="7557" y="9831"/>
                </a:lnTo>
                <a:lnTo>
                  <a:pt x="8437" y="10638"/>
                </a:lnTo>
                <a:lnTo>
                  <a:pt x="9244" y="11371"/>
                </a:lnTo>
                <a:lnTo>
                  <a:pt x="10088" y="12105"/>
                </a:lnTo>
                <a:lnTo>
                  <a:pt x="10344" y="12325"/>
                </a:lnTo>
                <a:lnTo>
                  <a:pt x="10748" y="12655"/>
                </a:lnTo>
                <a:lnTo>
                  <a:pt x="10931" y="12765"/>
                </a:lnTo>
                <a:lnTo>
                  <a:pt x="11115" y="12839"/>
                </a:lnTo>
                <a:lnTo>
                  <a:pt x="11225" y="12839"/>
                </a:lnTo>
                <a:lnTo>
                  <a:pt x="11298" y="12802"/>
                </a:lnTo>
                <a:lnTo>
                  <a:pt x="11335" y="12765"/>
                </a:lnTo>
                <a:lnTo>
                  <a:pt x="11372" y="12692"/>
                </a:lnTo>
                <a:lnTo>
                  <a:pt x="11372" y="12582"/>
                </a:lnTo>
                <a:lnTo>
                  <a:pt x="11335" y="12472"/>
                </a:lnTo>
                <a:lnTo>
                  <a:pt x="11151" y="12325"/>
                </a:lnTo>
                <a:lnTo>
                  <a:pt x="10711" y="11995"/>
                </a:lnTo>
                <a:lnTo>
                  <a:pt x="10271" y="11628"/>
                </a:lnTo>
                <a:lnTo>
                  <a:pt x="9391" y="10858"/>
                </a:lnTo>
                <a:lnTo>
                  <a:pt x="8547" y="10051"/>
                </a:lnTo>
                <a:lnTo>
                  <a:pt x="8107" y="9684"/>
                </a:lnTo>
                <a:lnTo>
                  <a:pt x="7703" y="9354"/>
                </a:lnTo>
                <a:lnTo>
                  <a:pt x="7227" y="9024"/>
                </a:lnTo>
                <a:lnTo>
                  <a:pt x="6786" y="8694"/>
                </a:lnTo>
                <a:lnTo>
                  <a:pt x="6309" y="8437"/>
                </a:lnTo>
                <a:lnTo>
                  <a:pt x="5833" y="8217"/>
                </a:lnTo>
                <a:lnTo>
                  <a:pt x="5356" y="8033"/>
                </a:lnTo>
                <a:lnTo>
                  <a:pt x="5209" y="7997"/>
                </a:lnTo>
                <a:close/>
                <a:moveTo>
                  <a:pt x="954" y="12582"/>
                </a:moveTo>
                <a:lnTo>
                  <a:pt x="1101" y="12692"/>
                </a:lnTo>
                <a:lnTo>
                  <a:pt x="1064" y="12765"/>
                </a:lnTo>
                <a:lnTo>
                  <a:pt x="1064" y="12839"/>
                </a:lnTo>
                <a:lnTo>
                  <a:pt x="1064" y="12875"/>
                </a:lnTo>
                <a:lnTo>
                  <a:pt x="1101" y="12839"/>
                </a:lnTo>
                <a:lnTo>
                  <a:pt x="1211" y="12912"/>
                </a:lnTo>
                <a:lnTo>
                  <a:pt x="1247" y="12985"/>
                </a:lnTo>
                <a:lnTo>
                  <a:pt x="1247" y="13059"/>
                </a:lnTo>
                <a:lnTo>
                  <a:pt x="1284" y="13242"/>
                </a:lnTo>
                <a:lnTo>
                  <a:pt x="991" y="13095"/>
                </a:lnTo>
                <a:lnTo>
                  <a:pt x="844" y="13059"/>
                </a:lnTo>
                <a:lnTo>
                  <a:pt x="697" y="13022"/>
                </a:lnTo>
                <a:lnTo>
                  <a:pt x="844" y="12765"/>
                </a:lnTo>
                <a:lnTo>
                  <a:pt x="954" y="12582"/>
                </a:lnTo>
                <a:close/>
                <a:moveTo>
                  <a:pt x="2715" y="10858"/>
                </a:moveTo>
                <a:lnTo>
                  <a:pt x="2641" y="10931"/>
                </a:lnTo>
                <a:lnTo>
                  <a:pt x="2641" y="10968"/>
                </a:lnTo>
                <a:lnTo>
                  <a:pt x="2788" y="11151"/>
                </a:lnTo>
                <a:lnTo>
                  <a:pt x="2935" y="11261"/>
                </a:lnTo>
                <a:lnTo>
                  <a:pt x="3302" y="11445"/>
                </a:lnTo>
                <a:lnTo>
                  <a:pt x="3778" y="11775"/>
                </a:lnTo>
                <a:lnTo>
                  <a:pt x="4255" y="12105"/>
                </a:lnTo>
                <a:lnTo>
                  <a:pt x="5099" y="12765"/>
                </a:lnTo>
                <a:lnTo>
                  <a:pt x="5539" y="13095"/>
                </a:lnTo>
                <a:lnTo>
                  <a:pt x="5759" y="13242"/>
                </a:lnTo>
                <a:lnTo>
                  <a:pt x="5869" y="13279"/>
                </a:lnTo>
                <a:lnTo>
                  <a:pt x="6053" y="13279"/>
                </a:lnTo>
                <a:lnTo>
                  <a:pt x="6126" y="13242"/>
                </a:lnTo>
                <a:lnTo>
                  <a:pt x="6163" y="13169"/>
                </a:lnTo>
                <a:lnTo>
                  <a:pt x="6126" y="13059"/>
                </a:lnTo>
                <a:lnTo>
                  <a:pt x="6089" y="12985"/>
                </a:lnTo>
                <a:lnTo>
                  <a:pt x="6016" y="12875"/>
                </a:lnTo>
                <a:lnTo>
                  <a:pt x="5869" y="12729"/>
                </a:lnTo>
                <a:lnTo>
                  <a:pt x="5502" y="12472"/>
                </a:lnTo>
                <a:lnTo>
                  <a:pt x="4512" y="11738"/>
                </a:lnTo>
                <a:lnTo>
                  <a:pt x="4035" y="11408"/>
                </a:lnTo>
                <a:lnTo>
                  <a:pt x="3522" y="11078"/>
                </a:lnTo>
                <a:lnTo>
                  <a:pt x="3338" y="11005"/>
                </a:lnTo>
                <a:lnTo>
                  <a:pt x="3118" y="10895"/>
                </a:lnTo>
                <a:lnTo>
                  <a:pt x="2935" y="10858"/>
                </a:lnTo>
                <a:close/>
                <a:moveTo>
                  <a:pt x="13756" y="12252"/>
                </a:moveTo>
                <a:lnTo>
                  <a:pt x="13719" y="12362"/>
                </a:lnTo>
                <a:lnTo>
                  <a:pt x="13719" y="12619"/>
                </a:lnTo>
                <a:lnTo>
                  <a:pt x="13719" y="12912"/>
                </a:lnTo>
                <a:lnTo>
                  <a:pt x="13756" y="12985"/>
                </a:lnTo>
                <a:lnTo>
                  <a:pt x="13793" y="13022"/>
                </a:lnTo>
                <a:lnTo>
                  <a:pt x="13719" y="13095"/>
                </a:lnTo>
                <a:lnTo>
                  <a:pt x="13389" y="13536"/>
                </a:lnTo>
                <a:lnTo>
                  <a:pt x="13426" y="13132"/>
                </a:lnTo>
                <a:lnTo>
                  <a:pt x="13462" y="12912"/>
                </a:lnTo>
                <a:lnTo>
                  <a:pt x="13462" y="12765"/>
                </a:lnTo>
                <a:lnTo>
                  <a:pt x="13426" y="12655"/>
                </a:lnTo>
                <a:lnTo>
                  <a:pt x="13756" y="12252"/>
                </a:lnTo>
                <a:close/>
                <a:moveTo>
                  <a:pt x="4402" y="8694"/>
                </a:moveTo>
                <a:lnTo>
                  <a:pt x="4329" y="8730"/>
                </a:lnTo>
                <a:lnTo>
                  <a:pt x="4255" y="8804"/>
                </a:lnTo>
                <a:lnTo>
                  <a:pt x="4255" y="8877"/>
                </a:lnTo>
                <a:lnTo>
                  <a:pt x="4255" y="8987"/>
                </a:lnTo>
                <a:lnTo>
                  <a:pt x="4292" y="9060"/>
                </a:lnTo>
                <a:lnTo>
                  <a:pt x="4365" y="9134"/>
                </a:lnTo>
                <a:lnTo>
                  <a:pt x="4512" y="9207"/>
                </a:lnTo>
                <a:lnTo>
                  <a:pt x="4842" y="9354"/>
                </a:lnTo>
                <a:lnTo>
                  <a:pt x="5136" y="9501"/>
                </a:lnTo>
                <a:lnTo>
                  <a:pt x="5392" y="9647"/>
                </a:lnTo>
                <a:lnTo>
                  <a:pt x="5869" y="10014"/>
                </a:lnTo>
                <a:lnTo>
                  <a:pt x="6346" y="10418"/>
                </a:lnTo>
                <a:lnTo>
                  <a:pt x="6786" y="10858"/>
                </a:lnTo>
                <a:lnTo>
                  <a:pt x="8584" y="12398"/>
                </a:lnTo>
                <a:lnTo>
                  <a:pt x="9501" y="13169"/>
                </a:lnTo>
                <a:lnTo>
                  <a:pt x="9721" y="13315"/>
                </a:lnTo>
                <a:lnTo>
                  <a:pt x="9941" y="13462"/>
                </a:lnTo>
                <a:lnTo>
                  <a:pt x="10161" y="13572"/>
                </a:lnTo>
                <a:lnTo>
                  <a:pt x="10271" y="13609"/>
                </a:lnTo>
                <a:lnTo>
                  <a:pt x="10381" y="13609"/>
                </a:lnTo>
                <a:lnTo>
                  <a:pt x="10454" y="13572"/>
                </a:lnTo>
                <a:lnTo>
                  <a:pt x="10491" y="13536"/>
                </a:lnTo>
                <a:lnTo>
                  <a:pt x="10528" y="13462"/>
                </a:lnTo>
                <a:lnTo>
                  <a:pt x="10491" y="13389"/>
                </a:lnTo>
                <a:lnTo>
                  <a:pt x="10418" y="13242"/>
                </a:lnTo>
                <a:lnTo>
                  <a:pt x="10271" y="13132"/>
                </a:lnTo>
                <a:lnTo>
                  <a:pt x="9978" y="12949"/>
                </a:lnTo>
                <a:lnTo>
                  <a:pt x="9537" y="12619"/>
                </a:lnTo>
                <a:lnTo>
                  <a:pt x="9134" y="12288"/>
                </a:lnTo>
                <a:lnTo>
                  <a:pt x="7557" y="10931"/>
                </a:lnTo>
                <a:lnTo>
                  <a:pt x="6823" y="10271"/>
                </a:lnTo>
                <a:lnTo>
                  <a:pt x="6089" y="9647"/>
                </a:lnTo>
                <a:lnTo>
                  <a:pt x="5686" y="9354"/>
                </a:lnTo>
                <a:lnTo>
                  <a:pt x="5246" y="9097"/>
                </a:lnTo>
                <a:lnTo>
                  <a:pt x="4769" y="8950"/>
                </a:lnTo>
                <a:lnTo>
                  <a:pt x="4549" y="8840"/>
                </a:lnTo>
                <a:lnTo>
                  <a:pt x="4475" y="8767"/>
                </a:lnTo>
                <a:lnTo>
                  <a:pt x="4439" y="8694"/>
                </a:lnTo>
                <a:close/>
                <a:moveTo>
                  <a:pt x="1541" y="13022"/>
                </a:moveTo>
                <a:lnTo>
                  <a:pt x="2091" y="13389"/>
                </a:lnTo>
                <a:lnTo>
                  <a:pt x="2091" y="13572"/>
                </a:lnTo>
                <a:lnTo>
                  <a:pt x="2126" y="13749"/>
                </a:lnTo>
                <a:lnTo>
                  <a:pt x="1504" y="13389"/>
                </a:lnTo>
                <a:lnTo>
                  <a:pt x="1578" y="13352"/>
                </a:lnTo>
                <a:lnTo>
                  <a:pt x="1614" y="13315"/>
                </a:lnTo>
                <a:lnTo>
                  <a:pt x="1614" y="13279"/>
                </a:lnTo>
                <a:lnTo>
                  <a:pt x="1614" y="13205"/>
                </a:lnTo>
                <a:lnTo>
                  <a:pt x="1541" y="13095"/>
                </a:lnTo>
                <a:lnTo>
                  <a:pt x="1541" y="13022"/>
                </a:lnTo>
                <a:close/>
                <a:moveTo>
                  <a:pt x="13206" y="12949"/>
                </a:moveTo>
                <a:lnTo>
                  <a:pt x="13169" y="13022"/>
                </a:lnTo>
                <a:lnTo>
                  <a:pt x="13059" y="13756"/>
                </a:lnTo>
                <a:lnTo>
                  <a:pt x="13059" y="13829"/>
                </a:lnTo>
                <a:lnTo>
                  <a:pt x="13096" y="13866"/>
                </a:lnTo>
                <a:lnTo>
                  <a:pt x="12912" y="14086"/>
                </a:lnTo>
                <a:lnTo>
                  <a:pt x="12912" y="13719"/>
                </a:lnTo>
                <a:lnTo>
                  <a:pt x="12875" y="13352"/>
                </a:lnTo>
                <a:lnTo>
                  <a:pt x="13206" y="12949"/>
                </a:lnTo>
                <a:close/>
                <a:moveTo>
                  <a:pt x="2458" y="13646"/>
                </a:moveTo>
                <a:lnTo>
                  <a:pt x="2641" y="13792"/>
                </a:lnTo>
                <a:lnTo>
                  <a:pt x="2788" y="13902"/>
                </a:lnTo>
                <a:lnTo>
                  <a:pt x="2788" y="14086"/>
                </a:lnTo>
                <a:lnTo>
                  <a:pt x="2825" y="14233"/>
                </a:lnTo>
                <a:lnTo>
                  <a:pt x="2605" y="14086"/>
                </a:lnTo>
                <a:lnTo>
                  <a:pt x="2385" y="13939"/>
                </a:lnTo>
                <a:lnTo>
                  <a:pt x="2495" y="13939"/>
                </a:lnTo>
                <a:lnTo>
                  <a:pt x="2568" y="13866"/>
                </a:lnTo>
                <a:lnTo>
                  <a:pt x="2568" y="13829"/>
                </a:lnTo>
                <a:lnTo>
                  <a:pt x="2568" y="13756"/>
                </a:lnTo>
                <a:lnTo>
                  <a:pt x="2458" y="13646"/>
                </a:lnTo>
                <a:close/>
                <a:moveTo>
                  <a:pt x="3595" y="9794"/>
                </a:moveTo>
                <a:lnTo>
                  <a:pt x="3558" y="9831"/>
                </a:lnTo>
                <a:lnTo>
                  <a:pt x="3522" y="9867"/>
                </a:lnTo>
                <a:lnTo>
                  <a:pt x="3558" y="9977"/>
                </a:lnTo>
                <a:lnTo>
                  <a:pt x="3595" y="10088"/>
                </a:lnTo>
                <a:lnTo>
                  <a:pt x="3815" y="10234"/>
                </a:lnTo>
                <a:lnTo>
                  <a:pt x="4659" y="10821"/>
                </a:lnTo>
                <a:lnTo>
                  <a:pt x="5466" y="11518"/>
                </a:lnTo>
                <a:lnTo>
                  <a:pt x="6236" y="12178"/>
                </a:lnTo>
                <a:lnTo>
                  <a:pt x="7080" y="12839"/>
                </a:lnTo>
                <a:lnTo>
                  <a:pt x="7923" y="13462"/>
                </a:lnTo>
                <a:lnTo>
                  <a:pt x="8730" y="14049"/>
                </a:lnTo>
                <a:lnTo>
                  <a:pt x="9134" y="14343"/>
                </a:lnTo>
                <a:lnTo>
                  <a:pt x="9574" y="14563"/>
                </a:lnTo>
                <a:lnTo>
                  <a:pt x="9684" y="14563"/>
                </a:lnTo>
                <a:lnTo>
                  <a:pt x="9794" y="14526"/>
                </a:lnTo>
                <a:lnTo>
                  <a:pt x="9868" y="14453"/>
                </a:lnTo>
                <a:lnTo>
                  <a:pt x="9904" y="14416"/>
                </a:lnTo>
                <a:lnTo>
                  <a:pt x="9904" y="14379"/>
                </a:lnTo>
                <a:lnTo>
                  <a:pt x="9904" y="14306"/>
                </a:lnTo>
                <a:lnTo>
                  <a:pt x="9868" y="14269"/>
                </a:lnTo>
                <a:lnTo>
                  <a:pt x="9794" y="14196"/>
                </a:lnTo>
                <a:lnTo>
                  <a:pt x="9721" y="14159"/>
                </a:lnTo>
                <a:lnTo>
                  <a:pt x="9501" y="14012"/>
                </a:lnTo>
                <a:lnTo>
                  <a:pt x="9281" y="13866"/>
                </a:lnTo>
                <a:lnTo>
                  <a:pt x="8290" y="13205"/>
                </a:lnTo>
                <a:lnTo>
                  <a:pt x="7373" y="12508"/>
                </a:lnTo>
                <a:lnTo>
                  <a:pt x="6493" y="11812"/>
                </a:lnTo>
                <a:lnTo>
                  <a:pt x="5649" y="11115"/>
                </a:lnTo>
                <a:lnTo>
                  <a:pt x="4769" y="10418"/>
                </a:lnTo>
                <a:lnTo>
                  <a:pt x="4549" y="10234"/>
                </a:lnTo>
                <a:lnTo>
                  <a:pt x="4145" y="9977"/>
                </a:lnTo>
                <a:lnTo>
                  <a:pt x="3925" y="9867"/>
                </a:lnTo>
                <a:lnTo>
                  <a:pt x="3742" y="9794"/>
                </a:lnTo>
                <a:close/>
                <a:moveTo>
                  <a:pt x="3155" y="14122"/>
                </a:moveTo>
                <a:lnTo>
                  <a:pt x="3778" y="14563"/>
                </a:lnTo>
                <a:lnTo>
                  <a:pt x="3742" y="14746"/>
                </a:lnTo>
                <a:lnTo>
                  <a:pt x="3742" y="14856"/>
                </a:lnTo>
                <a:lnTo>
                  <a:pt x="3338" y="14563"/>
                </a:lnTo>
                <a:lnTo>
                  <a:pt x="3338" y="14489"/>
                </a:lnTo>
                <a:lnTo>
                  <a:pt x="3302" y="14416"/>
                </a:lnTo>
                <a:lnTo>
                  <a:pt x="3192" y="14269"/>
                </a:lnTo>
                <a:lnTo>
                  <a:pt x="3155" y="14122"/>
                </a:lnTo>
                <a:close/>
                <a:moveTo>
                  <a:pt x="12692" y="13536"/>
                </a:moveTo>
                <a:lnTo>
                  <a:pt x="12619" y="13976"/>
                </a:lnTo>
                <a:lnTo>
                  <a:pt x="12582" y="14416"/>
                </a:lnTo>
                <a:lnTo>
                  <a:pt x="12582" y="14489"/>
                </a:lnTo>
                <a:lnTo>
                  <a:pt x="12142" y="15040"/>
                </a:lnTo>
                <a:lnTo>
                  <a:pt x="12142" y="14893"/>
                </a:lnTo>
                <a:lnTo>
                  <a:pt x="12142" y="14563"/>
                </a:lnTo>
                <a:lnTo>
                  <a:pt x="12105" y="14269"/>
                </a:lnTo>
                <a:lnTo>
                  <a:pt x="12692" y="13536"/>
                </a:lnTo>
                <a:close/>
                <a:moveTo>
                  <a:pt x="4035" y="14746"/>
                </a:moveTo>
                <a:lnTo>
                  <a:pt x="4402" y="15003"/>
                </a:lnTo>
                <a:lnTo>
                  <a:pt x="4402" y="15040"/>
                </a:lnTo>
                <a:lnTo>
                  <a:pt x="4402" y="15150"/>
                </a:lnTo>
                <a:lnTo>
                  <a:pt x="4439" y="15223"/>
                </a:lnTo>
                <a:lnTo>
                  <a:pt x="4549" y="15370"/>
                </a:lnTo>
                <a:lnTo>
                  <a:pt x="4659" y="15553"/>
                </a:lnTo>
                <a:lnTo>
                  <a:pt x="4255" y="15223"/>
                </a:lnTo>
                <a:lnTo>
                  <a:pt x="4255" y="15150"/>
                </a:lnTo>
                <a:lnTo>
                  <a:pt x="4219" y="15076"/>
                </a:lnTo>
                <a:lnTo>
                  <a:pt x="4109" y="14966"/>
                </a:lnTo>
                <a:lnTo>
                  <a:pt x="4035" y="14856"/>
                </a:lnTo>
                <a:lnTo>
                  <a:pt x="4035" y="14746"/>
                </a:lnTo>
                <a:close/>
                <a:moveTo>
                  <a:pt x="11922" y="14489"/>
                </a:moveTo>
                <a:lnTo>
                  <a:pt x="11885" y="14856"/>
                </a:lnTo>
                <a:lnTo>
                  <a:pt x="11848" y="15113"/>
                </a:lnTo>
                <a:lnTo>
                  <a:pt x="11848" y="15260"/>
                </a:lnTo>
                <a:lnTo>
                  <a:pt x="11848" y="15370"/>
                </a:lnTo>
                <a:lnTo>
                  <a:pt x="11555" y="15700"/>
                </a:lnTo>
                <a:lnTo>
                  <a:pt x="11592" y="15480"/>
                </a:lnTo>
                <a:lnTo>
                  <a:pt x="11555" y="15223"/>
                </a:lnTo>
                <a:lnTo>
                  <a:pt x="11555" y="15150"/>
                </a:lnTo>
                <a:lnTo>
                  <a:pt x="11482" y="15113"/>
                </a:lnTo>
                <a:lnTo>
                  <a:pt x="11445" y="15113"/>
                </a:lnTo>
                <a:lnTo>
                  <a:pt x="11922" y="14489"/>
                </a:lnTo>
                <a:close/>
                <a:moveTo>
                  <a:pt x="4769" y="15223"/>
                </a:moveTo>
                <a:lnTo>
                  <a:pt x="5026" y="15406"/>
                </a:lnTo>
                <a:lnTo>
                  <a:pt x="5576" y="15810"/>
                </a:lnTo>
                <a:lnTo>
                  <a:pt x="5576" y="15883"/>
                </a:lnTo>
                <a:lnTo>
                  <a:pt x="5576" y="16177"/>
                </a:lnTo>
                <a:lnTo>
                  <a:pt x="5576" y="16287"/>
                </a:lnTo>
                <a:lnTo>
                  <a:pt x="4916" y="15773"/>
                </a:lnTo>
                <a:lnTo>
                  <a:pt x="4952" y="15663"/>
                </a:lnTo>
                <a:lnTo>
                  <a:pt x="4952" y="15553"/>
                </a:lnTo>
                <a:lnTo>
                  <a:pt x="4916" y="15480"/>
                </a:lnTo>
                <a:lnTo>
                  <a:pt x="4879" y="15370"/>
                </a:lnTo>
                <a:lnTo>
                  <a:pt x="4769" y="15223"/>
                </a:lnTo>
                <a:close/>
                <a:moveTo>
                  <a:pt x="5833" y="15993"/>
                </a:moveTo>
                <a:lnTo>
                  <a:pt x="6456" y="16507"/>
                </a:lnTo>
                <a:lnTo>
                  <a:pt x="6420" y="16580"/>
                </a:lnTo>
                <a:lnTo>
                  <a:pt x="6383" y="16690"/>
                </a:lnTo>
                <a:lnTo>
                  <a:pt x="6346" y="16874"/>
                </a:lnTo>
                <a:lnTo>
                  <a:pt x="5869" y="16507"/>
                </a:lnTo>
                <a:lnTo>
                  <a:pt x="5869" y="16323"/>
                </a:lnTo>
                <a:lnTo>
                  <a:pt x="5869" y="16140"/>
                </a:lnTo>
                <a:lnTo>
                  <a:pt x="5833" y="15993"/>
                </a:lnTo>
                <a:close/>
                <a:moveTo>
                  <a:pt x="11298" y="15260"/>
                </a:moveTo>
                <a:lnTo>
                  <a:pt x="11298" y="15443"/>
                </a:lnTo>
                <a:lnTo>
                  <a:pt x="11225" y="15957"/>
                </a:lnTo>
                <a:lnTo>
                  <a:pt x="11225" y="16030"/>
                </a:lnTo>
                <a:lnTo>
                  <a:pt x="11261" y="16067"/>
                </a:lnTo>
                <a:lnTo>
                  <a:pt x="10088" y="17387"/>
                </a:lnTo>
                <a:lnTo>
                  <a:pt x="10088" y="17130"/>
                </a:lnTo>
                <a:lnTo>
                  <a:pt x="10088" y="16984"/>
                </a:lnTo>
                <a:lnTo>
                  <a:pt x="10308" y="16653"/>
                </a:lnTo>
                <a:lnTo>
                  <a:pt x="10821" y="15920"/>
                </a:lnTo>
                <a:lnTo>
                  <a:pt x="10785" y="16067"/>
                </a:lnTo>
                <a:lnTo>
                  <a:pt x="10711" y="16287"/>
                </a:lnTo>
                <a:lnTo>
                  <a:pt x="10711" y="16397"/>
                </a:lnTo>
                <a:lnTo>
                  <a:pt x="10711" y="16507"/>
                </a:lnTo>
                <a:lnTo>
                  <a:pt x="10748" y="16543"/>
                </a:lnTo>
                <a:lnTo>
                  <a:pt x="10785" y="16543"/>
                </a:lnTo>
                <a:lnTo>
                  <a:pt x="10895" y="16470"/>
                </a:lnTo>
                <a:lnTo>
                  <a:pt x="10968" y="16360"/>
                </a:lnTo>
                <a:lnTo>
                  <a:pt x="11005" y="16103"/>
                </a:lnTo>
                <a:lnTo>
                  <a:pt x="11005" y="15663"/>
                </a:lnTo>
                <a:lnTo>
                  <a:pt x="11225" y="15370"/>
                </a:lnTo>
                <a:lnTo>
                  <a:pt x="11298" y="15260"/>
                </a:lnTo>
                <a:close/>
                <a:moveTo>
                  <a:pt x="6566" y="16580"/>
                </a:moveTo>
                <a:lnTo>
                  <a:pt x="7006" y="17020"/>
                </a:lnTo>
                <a:lnTo>
                  <a:pt x="7006" y="17240"/>
                </a:lnTo>
                <a:lnTo>
                  <a:pt x="7006" y="17460"/>
                </a:lnTo>
                <a:lnTo>
                  <a:pt x="6896" y="17350"/>
                </a:lnTo>
                <a:lnTo>
                  <a:pt x="6640" y="17130"/>
                </a:lnTo>
                <a:lnTo>
                  <a:pt x="6640" y="17020"/>
                </a:lnTo>
                <a:lnTo>
                  <a:pt x="6603" y="16800"/>
                </a:lnTo>
                <a:lnTo>
                  <a:pt x="6566" y="16580"/>
                </a:lnTo>
                <a:close/>
                <a:moveTo>
                  <a:pt x="9464" y="404"/>
                </a:moveTo>
                <a:lnTo>
                  <a:pt x="9684" y="440"/>
                </a:lnTo>
                <a:lnTo>
                  <a:pt x="9868" y="477"/>
                </a:lnTo>
                <a:lnTo>
                  <a:pt x="10051" y="587"/>
                </a:lnTo>
                <a:lnTo>
                  <a:pt x="10418" y="844"/>
                </a:lnTo>
                <a:lnTo>
                  <a:pt x="10711" y="1064"/>
                </a:lnTo>
                <a:lnTo>
                  <a:pt x="12582" y="2421"/>
                </a:lnTo>
                <a:lnTo>
                  <a:pt x="14489" y="3815"/>
                </a:lnTo>
                <a:lnTo>
                  <a:pt x="15443" y="4512"/>
                </a:lnTo>
                <a:lnTo>
                  <a:pt x="15700" y="4732"/>
                </a:lnTo>
                <a:lnTo>
                  <a:pt x="15847" y="4805"/>
                </a:lnTo>
                <a:lnTo>
                  <a:pt x="15993" y="4879"/>
                </a:lnTo>
                <a:lnTo>
                  <a:pt x="15590" y="5356"/>
                </a:lnTo>
                <a:lnTo>
                  <a:pt x="15223" y="5869"/>
                </a:lnTo>
                <a:lnTo>
                  <a:pt x="15040" y="6089"/>
                </a:lnTo>
                <a:lnTo>
                  <a:pt x="14856" y="6383"/>
                </a:lnTo>
                <a:lnTo>
                  <a:pt x="14783" y="6529"/>
                </a:lnTo>
                <a:lnTo>
                  <a:pt x="14746" y="6639"/>
                </a:lnTo>
                <a:lnTo>
                  <a:pt x="14746" y="6786"/>
                </a:lnTo>
                <a:lnTo>
                  <a:pt x="14856" y="6896"/>
                </a:lnTo>
                <a:lnTo>
                  <a:pt x="14966" y="7006"/>
                </a:lnTo>
                <a:lnTo>
                  <a:pt x="15076" y="7080"/>
                </a:lnTo>
                <a:lnTo>
                  <a:pt x="15370" y="7190"/>
                </a:lnTo>
                <a:lnTo>
                  <a:pt x="15957" y="7300"/>
                </a:lnTo>
                <a:lnTo>
                  <a:pt x="16727" y="7446"/>
                </a:lnTo>
                <a:lnTo>
                  <a:pt x="17021" y="7520"/>
                </a:lnTo>
                <a:lnTo>
                  <a:pt x="16984" y="7593"/>
                </a:lnTo>
                <a:lnTo>
                  <a:pt x="16470" y="8143"/>
                </a:lnTo>
                <a:lnTo>
                  <a:pt x="15993" y="8730"/>
                </a:lnTo>
                <a:lnTo>
                  <a:pt x="15040" y="9904"/>
                </a:lnTo>
                <a:lnTo>
                  <a:pt x="12912" y="12508"/>
                </a:lnTo>
                <a:lnTo>
                  <a:pt x="11848" y="13792"/>
                </a:lnTo>
                <a:lnTo>
                  <a:pt x="10821" y="15113"/>
                </a:lnTo>
                <a:lnTo>
                  <a:pt x="10344" y="15736"/>
                </a:lnTo>
                <a:lnTo>
                  <a:pt x="9904" y="16397"/>
                </a:lnTo>
                <a:lnTo>
                  <a:pt x="9464" y="17057"/>
                </a:lnTo>
                <a:lnTo>
                  <a:pt x="9317" y="17277"/>
                </a:lnTo>
                <a:lnTo>
                  <a:pt x="9207" y="17497"/>
                </a:lnTo>
                <a:lnTo>
                  <a:pt x="8987" y="17387"/>
                </a:lnTo>
                <a:lnTo>
                  <a:pt x="8767" y="17350"/>
                </a:lnTo>
                <a:lnTo>
                  <a:pt x="8290" y="17204"/>
                </a:lnTo>
                <a:lnTo>
                  <a:pt x="7997" y="17094"/>
                </a:lnTo>
                <a:lnTo>
                  <a:pt x="7740" y="16910"/>
                </a:lnTo>
                <a:lnTo>
                  <a:pt x="7483" y="16727"/>
                </a:lnTo>
                <a:lnTo>
                  <a:pt x="7227" y="16507"/>
                </a:lnTo>
                <a:lnTo>
                  <a:pt x="6750" y="16067"/>
                </a:lnTo>
                <a:lnTo>
                  <a:pt x="6273" y="15663"/>
                </a:lnTo>
                <a:lnTo>
                  <a:pt x="5723" y="15296"/>
                </a:lnTo>
                <a:lnTo>
                  <a:pt x="5209" y="14929"/>
                </a:lnTo>
                <a:lnTo>
                  <a:pt x="3045" y="13462"/>
                </a:lnTo>
                <a:lnTo>
                  <a:pt x="1908" y="12619"/>
                </a:lnTo>
                <a:lnTo>
                  <a:pt x="1321" y="12215"/>
                </a:lnTo>
                <a:lnTo>
                  <a:pt x="697" y="11848"/>
                </a:lnTo>
                <a:lnTo>
                  <a:pt x="624" y="11812"/>
                </a:lnTo>
                <a:lnTo>
                  <a:pt x="1614" y="10381"/>
                </a:lnTo>
                <a:lnTo>
                  <a:pt x="2641" y="8950"/>
                </a:lnTo>
                <a:lnTo>
                  <a:pt x="3668" y="7556"/>
                </a:lnTo>
                <a:lnTo>
                  <a:pt x="4732" y="6163"/>
                </a:lnTo>
                <a:lnTo>
                  <a:pt x="6970" y="3338"/>
                </a:lnTo>
                <a:lnTo>
                  <a:pt x="8144" y="1944"/>
                </a:lnTo>
                <a:lnTo>
                  <a:pt x="8730" y="1284"/>
                </a:lnTo>
                <a:lnTo>
                  <a:pt x="9244" y="550"/>
                </a:lnTo>
                <a:lnTo>
                  <a:pt x="9281" y="477"/>
                </a:lnTo>
                <a:lnTo>
                  <a:pt x="9281" y="404"/>
                </a:lnTo>
                <a:close/>
                <a:moveTo>
                  <a:pt x="7227" y="17204"/>
                </a:moveTo>
                <a:lnTo>
                  <a:pt x="7667" y="17460"/>
                </a:lnTo>
                <a:lnTo>
                  <a:pt x="8107" y="17681"/>
                </a:lnTo>
                <a:lnTo>
                  <a:pt x="8070" y="17937"/>
                </a:lnTo>
                <a:lnTo>
                  <a:pt x="8107" y="18194"/>
                </a:lnTo>
                <a:lnTo>
                  <a:pt x="7850" y="18084"/>
                </a:lnTo>
                <a:lnTo>
                  <a:pt x="7447" y="17791"/>
                </a:lnTo>
                <a:lnTo>
                  <a:pt x="7410" y="17644"/>
                </a:lnTo>
                <a:lnTo>
                  <a:pt x="7337" y="17497"/>
                </a:lnTo>
                <a:lnTo>
                  <a:pt x="7227" y="17204"/>
                </a:lnTo>
                <a:close/>
                <a:moveTo>
                  <a:pt x="9831" y="17460"/>
                </a:moveTo>
                <a:lnTo>
                  <a:pt x="9868" y="17534"/>
                </a:lnTo>
                <a:lnTo>
                  <a:pt x="9904" y="17571"/>
                </a:lnTo>
                <a:lnTo>
                  <a:pt x="9464" y="18084"/>
                </a:lnTo>
                <a:lnTo>
                  <a:pt x="9207" y="18341"/>
                </a:lnTo>
                <a:lnTo>
                  <a:pt x="9171" y="18231"/>
                </a:lnTo>
                <a:lnTo>
                  <a:pt x="9134" y="18121"/>
                </a:lnTo>
                <a:lnTo>
                  <a:pt x="9134" y="17974"/>
                </a:lnTo>
                <a:lnTo>
                  <a:pt x="9317" y="17974"/>
                </a:lnTo>
                <a:lnTo>
                  <a:pt x="9317" y="17937"/>
                </a:lnTo>
                <a:lnTo>
                  <a:pt x="9391" y="17937"/>
                </a:lnTo>
                <a:lnTo>
                  <a:pt x="9464" y="17901"/>
                </a:lnTo>
                <a:lnTo>
                  <a:pt x="9574" y="17827"/>
                </a:lnTo>
                <a:lnTo>
                  <a:pt x="9647" y="17681"/>
                </a:lnTo>
                <a:lnTo>
                  <a:pt x="9794" y="17460"/>
                </a:lnTo>
                <a:close/>
                <a:moveTo>
                  <a:pt x="9464" y="0"/>
                </a:moveTo>
                <a:lnTo>
                  <a:pt x="9281" y="37"/>
                </a:lnTo>
                <a:lnTo>
                  <a:pt x="9134" y="110"/>
                </a:lnTo>
                <a:lnTo>
                  <a:pt x="9024" y="147"/>
                </a:lnTo>
                <a:lnTo>
                  <a:pt x="8951" y="257"/>
                </a:lnTo>
                <a:lnTo>
                  <a:pt x="8914" y="294"/>
                </a:lnTo>
                <a:lnTo>
                  <a:pt x="8914" y="330"/>
                </a:lnTo>
                <a:lnTo>
                  <a:pt x="8327" y="954"/>
                </a:lnTo>
                <a:lnTo>
                  <a:pt x="7740" y="1614"/>
                </a:lnTo>
                <a:lnTo>
                  <a:pt x="6640" y="2971"/>
                </a:lnTo>
                <a:lnTo>
                  <a:pt x="5502" y="4365"/>
                </a:lnTo>
                <a:lnTo>
                  <a:pt x="4402" y="5759"/>
                </a:lnTo>
                <a:lnTo>
                  <a:pt x="2421" y="8400"/>
                </a:lnTo>
                <a:lnTo>
                  <a:pt x="477" y="11041"/>
                </a:lnTo>
                <a:lnTo>
                  <a:pt x="330" y="11261"/>
                </a:lnTo>
                <a:lnTo>
                  <a:pt x="37" y="11701"/>
                </a:lnTo>
                <a:lnTo>
                  <a:pt x="0" y="11775"/>
                </a:lnTo>
                <a:lnTo>
                  <a:pt x="0" y="11885"/>
                </a:lnTo>
                <a:lnTo>
                  <a:pt x="37" y="11958"/>
                </a:lnTo>
                <a:lnTo>
                  <a:pt x="74" y="12032"/>
                </a:lnTo>
                <a:lnTo>
                  <a:pt x="147" y="12068"/>
                </a:lnTo>
                <a:lnTo>
                  <a:pt x="220" y="12105"/>
                </a:lnTo>
                <a:lnTo>
                  <a:pt x="294" y="12105"/>
                </a:lnTo>
                <a:lnTo>
                  <a:pt x="404" y="12068"/>
                </a:lnTo>
                <a:lnTo>
                  <a:pt x="440" y="12142"/>
                </a:lnTo>
                <a:lnTo>
                  <a:pt x="697" y="12398"/>
                </a:lnTo>
                <a:lnTo>
                  <a:pt x="587" y="12508"/>
                </a:lnTo>
                <a:lnTo>
                  <a:pt x="514" y="12655"/>
                </a:lnTo>
                <a:lnTo>
                  <a:pt x="440" y="12802"/>
                </a:lnTo>
                <a:lnTo>
                  <a:pt x="404" y="12949"/>
                </a:lnTo>
                <a:lnTo>
                  <a:pt x="404" y="13022"/>
                </a:lnTo>
                <a:lnTo>
                  <a:pt x="440" y="13059"/>
                </a:lnTo>
                <a:lnTo>
                  <a:pt x="514" y="13095"/>
                </a:lnTo>
                <a:lnTo>
                  <a:pt x="550" y="13095"/>
                </a:lnTo>
                <a:lnTo>
                  <a:pt x="624" y="13205"/>
                </a:lnTo>
                <a:lnTo>
                  <a:pt x="697" y="13315"/>
                </a:lnTo>
                <a:lnTo>
                  <a:pt x="881" y="13462"/>
                </a:lnTo>
                <a:lnTo>
                  <a:pt x="1284" y="13719"/>
                </a:lnTo>
                <a:lnTo>
                  <a:pt x="2385" y="14416"/>
                </a:lnTo>
                <a:lnTo>
                  <a:pt x="3558" y="15223"/>
                </a:lnTo>
                <a:lnTo>
                  <a:pt x="4659" y="16103"/>
                </a:lnTo>
                <a:lnTo>
                  <a:pt x="6420" y="17534"/>
                </a:lnTo>
                <a:lnTo>
                  <a:pt x="6420" y="17571"/>
                </a:lnTo>
                <a:lnTo>
                  <a:pt x="6493" y="17644"/>
                </a:lnTo>
                <a:lnTo>
                  <a:pt x="6566" y="17644"/>
                </a:lnTo>
                <a:lnTo>
                  <a:pt x="6823" y="17864"/>
                </a:lnTo>
                <a:lnTo>
                  <a:pt x="7300" y="18231"/>
                </a:lnTo>
                <a:lnTo>
                  <a:pt x="7777" y="18561"/>
                </a:lnTo>
                <a:lnTo>
                  <a:pt x="8034" y="18671"/>
                </a:lnTo>
                <a:lnTo>
                  <a:pt x="8254" y="18781"/>
                </a:lnTo>
                <a:lnTo>
                  <a:pt x="8510" y="18854"/>
                </a:lnTo>
                <a:lnTo>
                  <a:pt x="8620" y="18854"/>
                </a:lnTo>
                <a:lnTo>
                  <a:pt x="8767" y="18818"/>
                </a:lnTo>
                <a:lnTo>
                  <a:pt x="8804" y="18744"/>
                </a:lnTo>
                <a:lnTo>
                  <a:pt x="8840" y="18708"/>
                </a:lnTo>
                <a:lnTo>
                  <a:pt x="8840" y="18634"/>
                </a:lnTo>
                <a:lnTo>
                  <a:pt x="8804" y="18561"/>
                </a:lnTo>
                <a:lnTo>
                  <a:pt x="8730" y="18488"/>
                </a:lnTo>
                <a:lnTo>
                  <a:pt x="8620" y="18414"/>
                </a:lnTo>
                <a:lnTo>
                  <a:pt x="8437" y="18341"/>
                </a:lnTo>
                <a:lnTo>
                  <a:pt x="8400" y="18341"/>
                </a:lnTo>
                <a:lnTo>
                  <a:pt x="8400" y="18157"/>
                </a:lnTo>
                <a:lnTo>
                  <a:pt x="8400" y="17974"/>
                </a:lnTo>
                <a:lnTo>
                  <a:pt x="8364" y="17791"/>
                </a:lnTo>
                <a:lnTo>
                  <a:pt x="8620" y="17864"/>
                </a:lnTo>
                <a:lnTo>
                  <a:pt x="8951" y="17937"/>
                </a:lnTo>
                <a:lnTo>
                  <a:pt x="8877" y="18121"/>
                </a:lnTo>
                <a:lnTo>
                  <a:pt x="8877" y="18267"/>
                </a:lnTo>
                <a:lnTo>
                  <a:pt x="8914" y="18451"/>
                </a:lnTo>
                <a:lnTo>
                  <a:pt x="8987" y="18598"/>
                </a:lnTo>
                <a:lnTo>
                  <a:pt x="8877" y="18781"/>
                </a:lnTo>
                <a:lnTo>
                  <a:pt x="8877" y="18854"/>
                </a:lnTo>
                <a:lnTo>
                  <a:pt x="8914" y="18964"/>
                </a:lnTo>
                <a:lnTo>
                  <a:pt x="9024" y="19001"/>
                </a:lnTo>
                <a:lnTo>
                  <a:pt x="9097" y="18964"/>
                </a:lnTo>
                <a:lnTo>
                  <a:pt x="9281" y="18854"/>
                </a:lnTo>
                <a:lnTo>
                  <a:pt x="9427" y="18708"/>
                </a:lnTo>
                <a:lnTo>
                  <a:pt x="9721" y="18414"/>
                </a:lnTo>
                <a:lnTo>
                  <a:pt x="10344" y="17717"/>
                </a:lnTo>
                <a:lnTo>
                  <a:pt x="11555" y="16397"/>
                </a:lnTo>
                <a:lnTo>
                  <a:pt x="12802" y="14929"/>
                </a:lnTo>
                <a:lnTo>
                  <a:pt x="14013" y="13462"/>
                </a:lnTo>
                <a:lnTo>
                  <a:pt x="15150" y="11958"/>
                </a:lnTo>
                <a:lnTo>
                  <a:pt x="16214" y="10454"/>
                </a:lnTo>
                <a:lnTo>
                  <a:pt x="17314" y="8950"/>
                </a:lnTo>
                <a:lnTo>
                  <a:pt x="17791" y="8253"/>
                </a:lnTo>
                <a:lnTo>
                  <a:pt x="18011" y="7887"/>
                </a:lnTo>
                <a:lnTo>
                  <a:pt x="18231" y="7483"/>
                </a:lnTo>
                <a:lnTo>
                  <a:pt x="18304" y="7483"/>
                </a:lnTo>
                <a:lnTo>
                  <a:pt x="18341" y="7446"/>
                </a:lnTo>
                <a:lnTo>
                  <a:pt x="18378" y="7373"/>
                </a:lnTo>
                <a:lnTo>
                  <a:pt x="18378" y="7300"/>
                </a:lnTo>
                <a:lnTo>
                  <a:pt x="18268" y="7080"/>
                </a:lnTo>
                <a:lnTo>
                  <a:pt x="18158" y="6860"/>
                </a:lnTo>
                <a:lnTo>
                  <a:pt x="17828" y="6493"/>
                </a:lnTo>
                <a:lnTo>
                  <a:pt x="17644" y="6346"/>
                </a:lnTo>
                <a:lnTo>
                  <a:pt x="17424" y="6199"/>
                </a:lnTo>
                <a:lnTo>
                  <a:pt x="17277" y="6126"/>
                </a:lnTo>
                <a:lnTo>
                  <a:pt x="17131" y="6089"/>
                </a:lnTo>
                <a:lnTo>
                  <a:pt x="16910" y="5576"/>
                </a:lnTo>
                <a:lnTo>
                  <a:pt x="16837" y="5319"/>
                </a:lnTo>
                <a:lnTo>
                  <a:pt x="16800" y="5062"/>
                </a:lnTo>
                <a:lnTo>
                  <a:pt x="16800" y="4915"/>
                </a:lnTo>
                <a:lnTo>
                  <a:pt x="16727" y="4769"/>
                </a:lnTo>
                <a:lnTo>
                  <a:pt x="16654" y="4695"/>
                </a:lnTo>
                <a:lnTo>
                  <a:pt x="16470" y="4695"/>
                </a:lnTo>
                <a:lnTo>
                  <a:pt x="16397" y="4732"/>
                </a:lnTo>
                <a:lnTo>
                  <a:pt x="16360" y="4769"/>
                </a:lnTo>
                <a:lnTo>
                  <a:pt x="16397" y="4842"/>
                </a:lnTo>
                <a:lnTo>
                  <a:pt x="16434" y="4879"/>
                </a:lnTo>
                <a:lnTo>
                  <a:pt x="16434" y="4915"/>
                </a:lnTo>
                <a:lnTo>
                  <a:pt x="16434" y="5099"/>
                </a:lnTo>
                <a:lnTo>
                  <a:pt x="16434" y="5356"/>
                </a:lnTo>
                <a:lnTo>
                  <a:pt x="16470" y="5539"/>
                </a:lnTo>
                <a:lnTo>
                  <a:pt x="16544" y="5759"/>
                </a:lnTo>
                <a:lnTo>
                  <a:pt x="16690" y="6126"/>
                </a:lnTo>
                <a:lnTo>
                  <a:pt x="16984" y="7006"/>
                </a:lnTo>
                <a:lnTo>
                  <a:pt x="17021" y="7080"/>
                </a:lnTo>
                <a:lnTo>
                  <a:pt x="16544" y="6970"/>
                </a:lnTo>
                <a:lnTo>
                  <a:pt x="15920" y="6860"/>
                </a:lnTo>
                <a:lnTo>
                  <a:pt x="15296" y="6713"/>
                </a:lnTo>
                <a:lnTo>
                  <a:pt x="15186" y="6639"/>
                </a:lnTo>
                <a:lnTo>
                  <a:pt x="15223" y="6603"/>
                </a:lnTo>
                <a:lnTo>
                  <a:pt x="15333" y="6419"/>
                </a:lnTo>
                <a:lnTo>
                  <a:pt x="15700" y="5906"/>
                </a:lnTo>
                <a:lnTo>
                  <a:pt x="16030" y="5392"/>
                </a:lnTo>
                <a:lnTo>
                  <a:pt x="16287" y="4915"/>
                </a:lnTo>
                <a:lnTo>
                  <a:pt x="16360" y="4842"/>
                </a:lnTo>
                <a:lnTo>
                  <a:pt x="16360" y="4732"/>
                </a:lnTo>
                <a:lnTo>
                  <a:pt x="16324" y="4622"/>
                </a:lnTo>
                <a:lnTo>
                  <a:pt x="16250" y="4512"/>
                </a:lnTo>
                <a:lnTo>
                  <a:pt x="16067" y="4329"/>
                </a:lnTo>
                <a:lnTo>
                  <a:pt x="15590" y="4035"/>
                </a:lnTo>
                <a:lnTo>
                  <a:pt x="14526" y="3265"/>
                </a:lnTo>
                <a:lnTo>
                  <a:pt x="12435" y="1724"/>
                </a:lnTo>
                <a:lnTo>
                  <a:pt x="11445" y="1027"/>
                </a:lnTo>
                <a:lnTo>
                  <a:pt x="10454" y="330"/>
                </a:lnTo>
                <a:lnTo>
                  <a:pt x="10124" y="147"/>
                </a:lnTo>
                <a:lnTo>
                  <a:pt x="9794" y="37"/>
                </a:lnTo>
                <a:lnTo>
                  <a:pt x="9611" y="0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70" name="Shape 170"/>
          <p:cNvSpPr/>
          <p:nvPr/>
        </p:nvSpPr>
        <p:spPr>
          <a:xfrm>
            <a:off x="2644911" y="5382049"/>
            <a:ext cx="890356" cy="942400"/>
          </a:xfrm>
          <a:custGeom>
            <a:avLst/>
            <a:gdLst/>
            <a:ahLst/>
            <a:cxnLst/>
            <a:rect l="0" t="0" r="0" b="0"/>
            <a:pathLst>
              <a:path w="17792" h="14124" extrusionOk="0">
                <a:moveTo>
                  <a:pt x="10565" y="2275"/>
                </a:moveTo>
                <a:lnTo>
                  <a:pt x="10785" y="2312"/>
                </a:lnTo>
                <a:lnTo>
                  <a:pt x="11189" y="2422"/>
                </a:lnTo>
                <a:lnTo>
                  <a:pt x="11555" y="2605"/>
                </a:lnTo>
                <a:lnTo>
                  <a:pt x="11445" y="2605"/>
                </a:lnTo>
                <a:lnTo>
                  <a:pt x="10638" y="2899"/>
                </a:lnTo>
                <a:lnTo>
                  <a:pt x="9868" y="3192"/>
                </a:lnTo>
                <a:lnTo>
                  <a:pt x="9245" y="3449"/>
                </a:lnTo>
                <a:lnTo>
                  <a:pt x="8584" y="3706"/>
                </a:lnTo>
                <a:lnTo>
                  <a:pt x="7961" y="4036"/>
                </a:lnTo>
                <a:lnTo>
                  <a:pt x="7667" y="4219"/>
                </a:lnTo>
                <a:lnTo>
                  <a:pt x="7410" y="4439"/>
                </a:lnTo>
                <a:lnTo>
                  <a:pt x="7631" y="4073"/>
                </a:lnTo>
                <a:lnTo>
                  <a:pt x="7887" y="3743"/>
                </a:lnTo>
                <a:lnTo>
                  <a:pt x="8144" y="3412"/>
                </a:lnTo>
                <a:lnTo>
                  <a:pt x="8438" y="3156"/>
                </a:lnTo>
                <a:lnTo>
                  <a:pt x="8768" y="2899"/>
                </a:lnTo>
                <a:lnTo>
                  <a:pt x="9098" y="2679"/>
                </a:lnTo>
                <a:lnTo>
                  <a:pt x="9501" y="2495"/>
                </a:lnTo>
                <a:lnTo>
                  <a:pt x="9905" y="2349"/>
                </a:lnTo>
                <a:lnTo>
                  <a:pt x="10125" y="2312"/>
                </a:lnTo>
                <a:lnTo>
                  <a:pt x="10345" y="2275"/>
                </a:lnTo>
                <a:close/>
                <a:moveTo>
                  <a:pt x="1285" y="2129"/>
                </a:moveTo>
                <a:lnTo>
                  <a:pt x="1248" y="2165"/>
                </a:lnTo>
                <a:lnTo>
                  <a:pt x="1101" y="2275"/>
                </a:lnTo>
                <a:lnTo>
                  <a:pt x="991" y="2422"/>
                </a:lnTo>
                <a:lnTo>
                  <a:pt x="808" y="2715"/>
                </a:lnTo>
                <a:lnTo>
                  <a:pt x="588" y="2605"/>
                </a:lnTo>
                <a:lnTo>
                  <a:pt x="441" y="2422"/>
                </a:lnTo>
                <a:lnTo>
                  <a:pt x="258" y="2239"/>
                </a:lnTo>
                <a:lnTo>
                  <a:pt x="184" y="2202"/>
                </a:lnTo>
                <a:lnTo>
                  <a:pt x="111" y="2202"/>
                </a:lnTo>
                <a:lnTo>
                  <a:pt x="37" y="2239"/>
                </a:lnTo>
                <a:lnTo>
                  <a:pt x="1" y="2312"/>
                </a:lnTo>
                <a:lnTo>
                  <a:pt x="1" y="2495"/>
                </a:lnTo>
                <a:lnTo>
                  <a:pt x="74" y="2642"/>
                </a:lnTo>
                <a:lnTo>
                  <a:pt x="147" y="2789"/>
                </a:lnTo>
                <a:lnTo>
                  <a:pt x="258" y="2936"/>
                </a:lnTo>
                <a:lnTo>
                  <a:pt x="404" y="3046"/>
                </a:lnTo>
                <a:lnTo>
                  <a:pt x="588" y="3119"/>
                </a:lnTo>
                <a:lnTo>
                  <a:pt x="294" y="3706"/>
                </a:lnTo>
                <a:lnTo>
                  <a:pt x="74" y="4293"/>
                </a:lnTo>
                <a:lnTo>
                  <a:pt x="74" y="4403"/>
                </a:lnTo>
                <a:lnTo>
                  <a:pt x="74" y="4476"/>
                </a:lnTo>
                <a:lnTo>
                  <a:pt x="147" y="4549"/>
                </a:lnTo>
                <a:lnTo>
                  <a:pt x="221" y="4586"/>
                </a:lnTo>
                <a:lnTo>
                  <a:pt x="294" y="4623"/>
                </a:lnTo>
                <a:lnTo>
                  <a:pt x="368" y="4586"/>
                </a:lnTo>
                <a:lnTo>
                  <a:pt x="441" y="4549"/>
                </a:lnTo>
                <a:lnTo>
                  <a:pt x="514" y="4476"/>
                </a:lnTo>
                <a:lnTo>
                  <a:pt x="991" y="3339"/>
                </a:lnTo>
                <a:lnTo>
                  <a:pt x="1248" y="2789"/>
                </a:lnTo>
                <a:lnTo>
                  <a:pt x="1321" y="2495"/>
                </a:lnTo>
                <a:lnTo>
                  <a:pt x="1395" y="2202"/>
                </a:lnTo>
                <a:lnTo>
                  <a:pt x="1358" y="2165"/>
                </a:lnTo>
                <a:lnTo>
                  <a:pt x="1321" y="2129"/>
                </a:lnTo>
                <a:close/>
                <a:moveTo>
                  <a:pt x="11702" y="2715"/>
                </a:moveTo>
                <a:lnTo>
                  <a:pt x="11959" y="2936"/>
                </a:lnTo>
                <a:lnTo>
                  <a:pt x="12142" y="3156"/>
                </a:lnTo>
                <a:lnTo>
                  <a:pt x="12216" y="3266"/>
                </a:lnTo>
                <a:lnTo>
                  <a:pt x="11812" y="3412"/>
                </a:lnTo>
                <a:lnTo>
                  <a:pt x="11445" y="3559"/>
                </a:lnTo>
                <a:lnTo>
                  <a:pt x="9758" y="4183"/>
                </a:lnTo>
                <a:lnTo>
                  <a:pt x="8254" y="4770"/>
                </a:lnTo>
                <a:lnTo>
                  <a:pt x="7484" y="5100"/>
                </a:lnTo>
                <a:lnTo>
                  <a:pt x="7117" y="5283"/>
                </a:lnTo>
                <a:lnTo>
                  <a:pt x="6787" y="5503"/>
                </a:lnTo>
                <a:lnTo>
                  <a:pt x="7337" y="4549"/>
                </a:lnTo>
                <a:lnTo>
                  <a:pt x="7374" y="4549"/>
                </a:lnTo>
                <a:lnTo>
                  <a:pt x="8364" y="4073"/>
                </a:lnTo>
                <a:lnTo>
                  <a:pt x="9355" y="3632"/>
                </a:lnTo>
                <a:lnTo>
                  <a:pt x="11409" y="2862"/>
                </a:lnTo>
                <a:lnTo>
                  <a:pt x="11445" y="2936"/>
                </a:lnTo>
                <a:lnTo>
                  <a:pt x="11519" y="2972"/>
                </a:lnTo>
                <a:lnTo>
                  <a:pt x="11592" y="3009"/>
                </a:lnTo>
                <a:lnTo>
                  <a:pt x="11666" y="2972"/>
                </a:lnTo>
                <a:lnTo>
                  <a:pt x="11739" y="2899"/>
                </a:lnTo>
                <a:lnTo>
                  <a:pt x="11739" y="2789"/>
                </a:lnTo>
                <a:lnTo>
                  <a:pt x="11702" y="2715"/>
                </a:lnTo>
                <a:close/>
                <a:moveTo>
                  <a:pt x="12326" y="3522"/>
                </a:moveTo>
                <a:lnTo>
                  <a:pt x="12399" y="3596"/>
                </a:lnTo>
                <a:lnTo>
                  <a:pt x="12436" y="3596"/>
                </a:lnTo>
                <a:lnTo>
                  <a:pt x="12583" y="3926"/>
                </a:lnTo>
                <a:lnTo>
                  <a:pt x="12546" y="3926"/>
                </a:lnTo>
                <a:lnTo>
                  <a:pt x="12473" y="3963"/>
                </a:lnTo>
                <a:lnTo>
                  <a:pt x="12289" y="4109"/>
                </a:lnTo>
                <a:lnTo>
                  <a:pt x="12106" y="4219"/>
                </a:lnTo>
                <a:lnTo>
                  <a:pt x="11702" y="4403"/>
                </a:lnTo>
                <a:lnTo>
                  <a:pt x="11262" y="4586"/>
                </a:lnTo>
                <a:lnTo>
                  <a:pt x="10822" y="4733"/>
                </a:lnTo>
                <a:lnTo>
                  <a:pt x="9941" y="5026"/>
                </a:lnTo>
                <a:lnTo>
                  <a:pt x="9061" y="5393"/>
                </a:lnTo>
                <a:lnTo>
                  <a:pt x="8217" y="5723"/>
                </a:lnTo>
                <a:lnTo>
                  <a:pt x="7374" y="6127"/>
                </a:lnTo>
                <a:lnTo>
                  <a:pt x="6750" y="6384"/>
                </a:lnTo>
                <a:lnTo>
                  <a:pt x="6420" y="6567"/>
                </a:lnTo>
                <a:lnTo>
                  <a:pt x="6090" y="6750"/>
                </a:lnTo>
                <a:lnTo>
                  <a:pt x="6310" y="6384"/>
                </a:lnTo>
                <a:lnTo>
                  <a:pt x="6677" y="5650"/>
                </a:lnTo>
                <a:lnTo>
                  <a:pt x="7410" y="5467"/>
                </a:lnTo>
                <a:lnTo>
                  <a:pt x="8107" y="5173"/>
                </a:lnTo>
                <a:lnTo>
                  <a:pt x="9465" y="4623"/>
                </a:lnTo>
                <a:lnTo>
                  <a:pt x="10932" y="4073"/>
                </a:lnTo>
                <a:lnTo>
                  <a:pt x="11629" y="3816"/>
                </a:lnTo>
                <a:lnTo>
                  <a:pt x="12326" y="3522"/>
                </a:lnTo>
                <a:close/>
                <a:moveTo>
                  <a:pt x="5100" y="8401"/>
                </a:moveTo>
                <a:lnTo>
                  <a:pt x="4989" y="8438"/>
                </a:lnTo>
                <a:lnTo>
                  <a:pt x="4953" y="8474"/>
                </a:lnTo>
                <a:lnTo>
                  <a:pt x="4953" y="8511"/>
                </a:lnTo>
                <a:lnTo>
                  <a:pt x="4916" y="8768"/>
                </a:lnTo>
                <a:lnTo>
                  <a:pt x="4879" y="8988"/>
                </a:lnTo>
                <a:lnTo>
                  <a:pt x="4879" y="9245"/>
                </a:lnTo>
                <a:lnTo>
                  <a:pt x="4916" y="9355"/>
                </a:lnTo>
                <a:lnTo>
                  <a:pt x="4989" y="9465"/>
                </a:lnTo>
                <a:lnTo>
                  <a:pt x="5026" y="9501"/>
                </a:lnTo>
                <a:lnTo>
                  <a:pt x="5173" y="9501"/>
                </a:lnTo>
                <a:lnTo>
                  <a:pt x="5210" y="9465"/>
                </a:lnTo>
                <a:lnTo>
                  <a:pt x="5283" y="9391"/>
                </a:lnTo>
                <a:lnTo>
                  <a:pt x="5320" y="9281"/>
                </a:lnTo>
                <a:lnTo>
                  <a:pt x="5320" y="9061"/>
                </a:lnTo>
                <a:lnTo>
                  <a:pt x="5320" y="8768"/>
                </a:lnTo>
                <a:lnTo>
                  <a:pt x="5283" y="8511"/>
                </a:lnTo>
                <a:lnTo>
                  <a:pt x="5246" y="8474"/>
                </a:lnTo>
                <a:lnTo>
                  <a:pt x="5210" y="8438"/>
                </a:lnTo>
                <a:lnTo>
                  <a:pt x="5100" y="8401"/>
                </a:lnTo>
                <a:close/>
                <a:moveTo>
                  <a:pt x="5210" y="9685"/>
                </a:moveTo>
                <a:lnTo>
                  <a:pt x="5136" y="9722"/>
                </a:lnTo>
                <a:lnTo>
                  <a:pt x="5063" y="9758"/>
                </a:lnTo>
                <a:lnTo>
                  <a:pt x="5026" y="9795"/>
                </a:lnTo>
                <a:lnTo>
                  <a:pt x="4989" y="9905"/>
                </a:lnTo>
                <a:lnTo>
                  <a:pt x="4989" y="9978"/>
                </a:lnTo>
                <a:lnTo>
                  <a:pt x="4916" y="10308"/>
                </a:lnTo>
                <a:lnTo>
                  <a:pt x="4916" y="10639"/>
                </a:lnTo>
                <a:lnTo>
                  <a:pt x="4953" y="10749"/>
                </a:lnTo>
                <a:lnTo>
                  <a:pt x="4989" y="10785"/>
                </a:lnTo>
                <a:lnTo>
                  <a:pt x="5063" y="10822"/>
                </a:lnTo>
                <a:lnTo>
                  <a:pt x="5173" y="10822"/>
                </a:lnTo>
                <a:lnTo>
                  <a:pt x="5246" y="10785"/>
                </a:lnTo>
                <a:lnTo>
                  <a:pt x="5283" y="10749"/>
                </a:lnTo>
                <a:lnTo>
                  <a:pt x="5283" y="10639"/>
                </a:lnTo>
                <a:lnTo>
                  <a:pt x="5283" y="10272"/>
                </a:lnTo>
                <a:lnTo>
                  <a:pt x="5356" y="9905"/>
                </a:lnTo>
                <a:lnTo>
                  <a:pt x="5356" y="9832"/>
                </a:lnTo>
                <a:lnTo>
                  <a:pt x="5320" y="9758"/>
                </a:lnTo>
                <a:lnTo>
                  <a:pt x="5283" y="9722"/>
                </a:lnTo>
                <a:lnTo>
                  <a:pt x="5210" y="9685"/>
                </a:lnTo>
                <a:close/>
                <a:moveTo>
                  <a:pt x="14600" y="9501"/>
                </a:moveTo>
                <a:lnTo>
                  <a:pt x="14563" y="9575"/>
                </a:lnTo>
                <a:lnTo>
                  <a:pt x="14490" y="9868"/>
                </a:lnTo>
                <a:lnTo>
                  <a:pt x="14417" y="10125"/>
                </a:lnTo>
                <a:lnTo>
                  <a:pt x="14380" y="10712"/>
                </a:lnTo>
                <a:lnTo>
                  <a:pt x="14417" y="10785"/>
                </a:lnTo>
                <a:lnTo>
                  <a:pt x="14453" y="10859"/>
                </a:lnTo>
                <a:lnTo>
                  <a:pt x="14527" y="10895"/>
                </a:lnTo>
                <a:lnTo>
                  <a:pt x="14600" y="10932"/>
                </a:lnTo>
                <a:lnTo>
                  <a:pt x="14673" y="10932"/>
                </a:lnTo>
                <a:lnTo>
                  <a:pt x="14747" y="10895"/>
                </a:lnTo>
                <a:lnTo>
                  <a:pt x="14783" y="10859"/>
                </a:lnTo>
                <a:lnTo>
                  <a:pt x="14820" y="10785"/>
                </a:lnTo>
                <a:lnTo>
                  <a:pt x="14820" y="10639"/>
                </a:lnTo>
                <a:lnTo>
                  <a:pt x="14820" y="10088"/>
                </a:lnTo>
                <a:lnTo>
                  <a:pt x="14820" y="9832"/>
                </a:lnTo>
                <a:lnTo>
                  <a:pt x="14747" y="9575"/>
                </a:lnTo>
                <a:lnTo>
                  <a:pt x="14710" y="9501"/>
                </a:lnTo>
                <a:close/>
                <a:moveTo>
                  <a:pt x="12729" y="4183"/>
                </a:moveTo>
                <a:lnTo>
                  <a:pt x="12986" y="4880"/>
                </a:lnTo>
                <a:lnTo>
                  <a:pt x="12766" y="4990"/>
                </a:lnTo>
                <a:lnTo>
                  <a:pt x="12509" y="5100"/>
                </a:lnTo>
                <a:lnTo>
                  <a:pt x="12032" y="5320"/>
                </a:lnTo>
                <a:lnTo>
                  <a:pt x="10969" y="5833"/>
                </a:lnTo>
                <a:lnTo>
                  <a:pt x="9978" y="6310"/>
                </a:lnTo>
                <a:lnTo>
                  <a:pt x="8988" y="6714"/>
                </a:lnTo>
                <a:lnTo>
                  <a:pt x="8071" y="7007"/>
                </a:lnTo>
                <a:lnTo>
                  <a:pt x="7117" y="7301"/>
                </a:lnTo>
                <a:lnTo>
                  <a:pt x="6677" y="7484"/>
                </a:lnTo>
                <a:lnTo>
                  <a:pt x="6237" y="7704"/>
                </a:lnTo>
                <a:lnTo>
                  <a:pt x="5796" y="7924"/>
                </a:lnTo>
                <a:lnTo>
                  <a:pt x="5430" y="8218"/>
                </a:lnTo>
                <a:lnTo>
                  <a:pt x="5393" y="8254"/>
                </a:lnTo>
                <a:lnTo>
                  <a:pt x="5393" y="8291"/>
                </a:lnTo>
                <a:lnTo>
                  <a:pt x="5430" y="8328"/>
                </a:lnTo>
                <a:lnTo>
                  <a:pt x="5466" y="8328"/>
                </a:lnTo>
                <a:lnTo>
                  <a:pt x="6420" y="7961"/>
                </a:lnTo>
                <a:lnTo>
                  <a:pt x="7337" y="7594"/>
                </a:lnTo>
                <a:lnTo>
                  <a:pt x="8364" y="7264"/>
                </a:lnTo>
                <a:lnTo>
                  <a:pt x="9391" y="6897"/>
                </a:lnTo>
                <a:lnTo>
                  <a:pt x="10345" y="6530"/>
                </a:lnTo>
                <a:lnTo>
                  <a:pt x="11262" y="6090"/>
                </a:lnTo>
                <a:lnTo>
                  <a:pt x="12326" y="5577"/>
                </a:lnTo>
                <a:lnTo>
                  <a:pt x="12729" y="5393"/>
                </a:lnTo>
                <a:lnTo>
                  <a:pt x="12913" y="5283"/>
                </a:lnTo>
                <a:lnTo>
                  <a:pt x="13133" y="5210"/>
                </a:lnTo>
                <a:lnTo>
                  <a:pt x="13169" y="5356"/>
                </a:lnTo>
                <a:lnTo>
                  <a:pt x="13426" y="5870"/>
                </a:lnTo>
                <a:lnTo>
                  <a:pt x="13390" y="5870"/>
                </a:lnTo>
                <a:lnTo>
                  <a:pt x="13353" y="5797"/>
                </a:lnTo>
                <a:lnTo>
                  <a:pt x="13280" y="5760"/>
                </a:lnTo>
                <a:lnTo>
                  <a:pt x="13206" y="5723"/>
                </a:lnTo>
                <a:lnTo>
                  <a:pt x="13133" y="5760"/>
                </a:lnTo>
                <a:lnTo>
                  <a:pt x="12216" y="6237"/>
                </a:lnTo>
                <a:lnTo>
                  <a:pt x="11299" y="6677"/>
                </a:lnTo>
                <a:lnTo>
                  <a:pt x="10345" y="7081"/>
                </a:lnTo>
                <a:lnTo>
                  <a:pt x="9428" y="7484"/>
                </a:lnTo>
                <a:lnTo>
                  <a:pt x="8474" y="7851"/>
                </a:lnTo>
                <a:lnTo>
                  <a:pt x="7520" y="8181"/>
                </a:lnTo>
                <a:lnTo>
                  <a:pt x="6640" y="8474"/>
                </a:lnTo>
                <a:lnTo>
                  <a:pt x="6163" y="8658"/>
                </a:lnTo>
                <a:lnTo>
                  <a:pt x="5980" y="8768"/>
                </a:lnTo>
                <a:lnTo>
                  <a:pt x="5760" y="8878"/>
                </a:lnTo>
                <a:lnTo>
                  <a:pt x="5760" y="8915"/>
                </a:lnTo>
                <a:lnTo>
                  <a:pt x="5760" y="8951"/>
                </a:lnTo>
                <a:lnTo>
                  <a:pt x="6273" y="8951"/>
                </a:lnTo>
                <a:lnTo>
                  <a:pt x="6713" y="8805"/>
                </a:lnTo>
                <a:lnTo>
                  <a:pt x="7631" y="8511"/>
                </a:lnTo>
                <a:lnTo>
                  <a:pt x="8621" y="8144"/>
                </a:lnTo>
                <a:lnTo>
                  <a:pt x="9611" y="7777"/>
                </a:lnTo>
                <a:lnTo>
                  <a:pt x="10528" y="7411"/>
                </a:lnTo>
                <a:lnTo>
                  <a:pt x="11409" y="7007"/>
                </a:lnTo>
                <a:lnTo>
                  <a:pt x="12289" y="6604"/>
                </a:lnTo>
                <a:lnTo>
                  <a:pt x="13133" y="6163"/>
                </a:lnTo>
                <a:lnTo>
                  <a:pt x="13206" y="6200"/>
                </a:lnTo>
                <a:lnTo>
                  <a:pt x="13316" y="6200"/>
                </a:lnTo>
                <a:lnTo>
                  <a:pt x="13390" y="6163"/>
                </a:lnTo>
                <a:lnTo>
                  <a:pt x="13463" y="6090"/>
                </a:lnTo>
                <a:lnTo>
                  <a:pt x="13500" y="6053"/>
                </a:lnTo>
                <a:lnTo>
                  <a:pt x="13866" y="6714"/>
                </a:lnTo>
                <a:lnTo>
                  <a:pt x="13646" y="6787"/>
                </a:lnTo>
                <a:lnTo>
                  <a:pt x="13463" y="6860"/>
                </a:lnTo>
                <a:lnTo>
                  <a:pt x="12913" y="7081"/>
                </a:lnTo>
                <a:lnTo>
                  <a:pt x="12399" y="7337"/>
                </a:lnTo>
                <a:lnTo>
                  <a:pt x="11225" y="7961"/>
                </a:lnTo>
                <a:lnTo>
                  <a:pt x="10675" y="8254"/>
                </a:lnTo>
                <a:lnTo>
                  <a:pt x="10052" y="8548"/>
                </a:lnTo>
                <a:lnTo>
                  <a:pt x="9428" y="8768"/>
                </a:lnTo>
                <a:lnTo>
                  <a:pt x="8804" y="8951"/>
                </a:lnTo>
                <a:lnTo>
                  <a:pt x="7520" y="9318"/>
                </a:lnTo>
                <a:lnTo>
                  <a:pt x="6200" y="9722"/>
                </a:lnTo>
                <a:lnTo>
                  <a:pt x="5796" y="9868"/>
                </a:lnTo>
                <a:lnTo>
                  <a:pt x="5650" y="10015"/>
                </a:lnTo>
                <a:lnTo>
                  <a:pt x="5576" y="10052"/>
                </a:lnTo>
                <a:lnTo>
                  <a:pt x="5576" y="10015"/>
                </a:lnTo>
                <a:lnTo>
                  <a:pt x="5540" y="9978"/>
                </a:lnTo>
                <a:lnTo>
                  <a:pt x="5540" y="10015"/>
                </a:lnTo>
                <a:lnTo>
                  <a:pt x="5503" y="10088"/>
                </a:lnTo>
                <a:lnTo>
                  <a:pt x="5503" y="10198"/>
                </a:lnTo>
                <a:lnTo>
                  <a:pt x="5540" y="10235"/>
                </a:lnTo>
                <a:lnTo>
                  <a:pt x="5576" y="10235"/>
                </a:lnTo>
                <a:lnTo>
                  <a:pt x="5796" y="10125"/>
                </a:lnTo>
                <a:lnTo>
                  <a:pt x="6017" y="10052"/>
                </a:lnTo>
                <a:lnTo>
                  <a:pt x="6530" y="9942"/>
                </a:lnTo>
                <a:lnTo>
                  <a:pt x="7704" y="9575"/>
                </a:lnTo>
                <a:lnTo>
                  <a:pt x="8878" y="9281"/>
                </a:lnTo>
                <a:lnTo>
                  <a:pt x="9465" y="9098"/>
                </a:lnTo>
                <a:lnTo>
                  <a:pt x="10015" y="8878"/>
                </a:lnTo>
                <a:lnTo>
                  <a:pt x="10528" y="8695"/>
                </a:lnTo>
                <a:lnTo>
                  <a:pt x="11005" y="8438"/>
                </a:lnTo>
                <a:lnTo>
                  <a:pt x="11959" y="7924"/>
                </a:lnTo>
                <a:lnTo>
                  <a:pt x="12473" y="7667"/>
                </a:lnTo>
                <a:lnTo>
                  <a:pt x="12986" y="7411"/>
                </a:lnTo>
                <a:lnTo>
                  <a:pt x="13573" y="7191"/>
                </a:lnTo>
                <a:lnTo>
                  <a:pt x="13756" y="7117"/>
                </a:lnTo>
                <a:lnTo>
                  <a:pt x="14013" y="7044"/>
                </a:lnTo>
                <a:lnTo>
                  <a:pt x="14050" y="7081"/>
                </a:lnTo>
                <a:lnTo>
                  <a:pt x="14160" y="7081"/>
                </a:lnTo>
                <a:lnTo>
                  <a:pt x="14197" y="7191"/>
                </a:lnTo>
                <a:lnTo>
                  <a:pt x="13830" y="7374"/>
                </a:lnTo>
                <a:lnTo>
                  <a:pt x="13500" y="7594"/>
                </a:lnTo>
                <a:lnTo>
                  <a:pt x="12436" y="8218"/>
                </a:lnTo>
                <a:lnTo>
                  <a:pt x="11335" y="8768"/>
                </a:lnTo>
                <a:lnTo>
                  <a:pt x="10198" y="9245"/>
                </a:lnTo>
                <a:lnTo>
                  <a:pt x="9061" y="9685"/>
                </a:lnTo>
                <a:lnTo>
                  <a:pt x="7887" y="10088"/>
                </a:lnTo>
                <a:lnTo>
                  <a:pt x="6750" y="10455"/>
                </a:lnTo>
                <a:lnTo>
                  <a:pt x="6200" y="10639"/>
                </a:lnTo>
                <a:lnTo>
                  <a:pt x="5906" y="10749"/>
                </a:lnTo>
                <a:lnTo>
                  <a:pt x="5650" y="10895"/>
                </a:lnTo>
                <a:lnTo>
                  <a:pt x="5613" y="10932"/>
                </a:lnTo>
                <a:lnTo>
                  <a:pt x="5613" y="10969"/>
                </a:lnTo>
                <a:lnTo>
                  <a:pt x="5613" y="11005"/>
                </a:lnTo>
                <a:lnTo>
                  <a:pt x="5686" y="11042"/>
                </a:lnTo>
                <a:lnTo>
                  <a:pt x="5943" y="11005"/>
                </a:lnTo>
                <a:lnTo>
                  <a:pt x="6200" y="10969"/>
                </a:lnTo>
                <a:lnTo>
                  <a:pt x="6713" y="10822"/>
                </a:lnTo>
                <a:lnTo>
                  <a:pt x="7337" y="10602"/>
                </a:lnTo>
                <a:lnTo>
                  <a:pt x="7961" y="10419"/>
                </a:lnTo>
                <a:lnTo>
                  <a:pt x="9208" y="10015"/>
                </a:lnTo>
                <a:lnTo>
                  <a:pt x="10418" y="9538"/>
                </a:lnTo>
                <a:lnTo>
                  <a:pt x="11445" y="9061"/>
                </a:lnTo>
                <a:lnTo>
                  <a:pt x="12473" y="8584"/>
                </a:lnTo>
                <a:lnTo>
                  <a:pt x="13573" y="7961"/>
                </a:lnTo>
                <a:lnTo>
                  <a:pt x="14013" y="7741"/>
                </a:lnTo>
                <a:lnTo>
                  <a:pt x="14233" y="7594"/>
                </a:lnTo>
                <a:lnTo>
                  <a:pt x="14417" y="7447"/>
                </a:lnTo>
                <a:lnTo>
                  <a:pt x="14527" y="7594"/>
                </a:lnTo>
                <a:lnTo>
                  <a:pt x="14527" y="7631"/>
                </a:lnTo>
                <a:lnTo>
                  <a:pt x="14417" y="7961"/>
                </a:lnTo>
                <a:lnTo>
                  <a:pt x="14417" y="8328"/>
                </a:lnTo>
                <a:lnTo>
                  <a:pt x="14343" y="8254"/>
                </a:lnTo>
                <a:lnTo>
                  <a:pt x="14233" y="8254"/>
                </a:lnTo>
                <a:lnTo>
                  <a:pt x="13830" y="8438"/>
                </a:lnTo>
                <a:lnTo>
                  <a:pt x="13426" y="8658"/>
                </a:lnTo>
                <a:lnTo>
                  <a:pt x="12693" y="9135"/>
                </a:lnTo>
                <a:lnTo>
                  <a:pt x="12252" y="9428"/>
                </a:lnTo>
                <a:lnTo>
                  <a:pt x="11776" y="9685"/>
                </a:lnTo>
                <a:lnTo>
                  <a:pt x="11299" y="9942"/>
                </a:lnTo>
                <a:lnTo>
                  <a:pt x="10822" y="10125"/>
                </a:lnTo>
                <a:lnTo>
                  <a:pt x="8658" y="10822"/>
                </a:lnTo>
                <a:lnTo>
                  <a:pt x="7741" y="11115"/>
                </a:lnTo>
                <a:lnTo>
                  <a:pt x="7300" y="11262"/>
                </a:lnTo>
                <a:lnTo>
                  <a:pt x="6860" y="11446"/>
                </a:lnTo>
                <a:lnTo>
                  <a:pt x="5283" y="11409"/>
                </a:lnTo>
                <a:lnTo>
                  <a:pt x="5246" y="11189"/>
                </a:lnTo>
                <a:lnTo>
                  <a:pt x="5173" y="11115"/>
                </a:lnTo>
                <a:lnTo>
                  <a:pt x="5026" y="11115"/>
                </a:lnTo>
                <a:lnTo>
                  <a:pt x="4989" y="11189"/>
                </a:lnTo>
                <a:lnTo>
                  <a:pt x="4953" y="11409"/>
                </a:lnTo>
                <a:lnTo>
                  <a:pt x="4182" y="11336"/>
                </a:lnTo>
                <a:lnTo>
                  <a:pt x="3816" y="11336"/>
                </a:lnTo>
                <a:lnTo>
                  <a:pt x="3412" y="11372"/>
                </a:lnTo>
                <a:lnTo>
                  <a:pt x="3119" y="11409"/>
                </a:lnTo>
                <a:lnTo>
                  <a:pt x="2862" y="11556"/>
                </a:lnTo>
                <a:lnTo>
                  <a:pt x="2825" y="11005"/>
                </a:lnTo>
                <a:lnTo>
                  <a:pt x="2715" y="9428"/>
                </a:lnTo>
                <a:lnTo>
                  <a:pt x="2715" y="9171"/>
                </a:lnTo>
                <a:lnTo>
                  <a:pt x="2972" y="9171"/>
                </a:lnTo>
                <a:lnTo>
                  <a:pt x="3265" y="9135"/>
                </a:lnTo>
                <a:lnTo>
                  <a:pt x="3522" y="9061"/>
                </a:lnTo>
                <a:lnTo>
                  <a:pt x="3779" y="8988"/>
                </a:lnTo>
                <a:lnTo>
                  <a:pt x="4036" y="8841"/>
                </a:lnTo>
                <a:lnTo>
                  <a:pt x="4293" y="8695"/>
                </a:lnTo>
                <a:lnTo>
                  <a:pt x="4733" y="8401"/>
                </a:lnTo>
                <a:lnTo>
                  <a:pt x="5063" y="8108"/>
                </a:lnTo>
                <a:lnTo>
                  <a:pt x="5356" y="7777"/>
                </a:lnTo>
                <a:lnTo>
                  <a:pt x="5613" y="7447"/>
                </a:lnTo>
                <a:lnTo>
                  <a:pt x="5870" y="7117"/>
                </a:lnTo>
                <a:lnTo>
                  <a:pt x="6273" y="7007"/>
                </a:lnTo>
                <a:lnTo>
                  <a:pt x="6640" y="6824"/>
                </a:lnTo>
                <a:lnTo>
                  <a:pt x="7410" y="6420"/>
                </a:lnTo>
                <a:lnTo>
                  <a:pt x="8401" y="5980"/>
                </a:lnTo>
                <a:lnTo>
                  <a:pt x="9355" y="5577"/>
                </a:lnTo>
                <a:lnTo>
                  <a:pt x="10308" y="5246"/>
                </a:lnTo>
                <a:lnTo>
                  <a:pt x="11262" y="4880"/>
                </a:lnTo>
                <a:lnTo>
                  <a:pt x="12032" y="4623"/>
                </a:lnTo>
                <a:lnTo>
                  <a:pt x="12436" y="4403"/>
                </a:lnTo>
                <a:lnTo>
                  <a:pt x="12619" y="4219"/>
                </a:lnTo>
                <a:lnTo>
                  <a:pt x="12729" y="4183"/>
                </a:lnTo>
                <a:close/>
                <a:moveTo>
                  <a:pt x="2385" y="1"/>
                </a:moveTo>
                <a:lnTo>
                  <a:pt x="2238" y="38"/>
                </a:lnTo>
                <a:lnTo>
                  <a:pt x="2202" y="74"/>
                </a:lnTo>
                <a:lnTo>
                  <a:pt x="2165" y="111"/>
                </a:lnTo>
                <a:lnTo>
                  <a:pt x="2055" y="368"/>
                </a:lnTo>
                <a:lnTo>
                  <a:pt x="1982" y="515"/>
                </a:lnTo>
                <a:lnTo>
                  <a:pt x="1578" y="1432"/>
                </a:lnTo>
                <a:lnTo>
                  <a:pt x="1541" y="1542"/>
                </a:lnTo>
                <a:lnTo>
                  <a:pt x="1578" y="1615"/>
                </a:lnTo>
                <a:lnTo>
                  <a:pt x="1615" y="1688"/>
                </a:lnTo>
                <a:lnTo>
                  <a:pt x="1688" y="1762"/>
                </a:lnTo>
                <a:lnTo>
                  <a:pt x="1761" y="1798"/>
                </a:lnTo>
                <a:lnTo>
                  <a:pt x="1835" y="1798"/>
                </a:lnTo>
                <a:lnTo>
                  <a:pt x="1908" y="1762"/>
                </a:lnTo>
                <a:lnTo>
                  <a:pt x="1982" y="1652"/>
                </a:lnTo>
                <a:lnTo>
                  <a:pt x="2128" y="1358"/>
                </a:lnTo>
                <a:lnTo>
                  <a:pt x="2092" y="2165"/>
                </a:lnTo>
                <a:lnTo>
                  <a:pt x="2092" y="2972"/>
                </a:lnTo>
                <a:lnTo>
                  <a:pt x="2055" y="4073"/>
                </a:lnTo>
                <a:lnTo>
                  <a:pt x="1982" y="4109"/>
                </a:lnTo>
                <a:lnTo>
                  <a:pt x="1835" y="4073"/>
                </a:lnTo>
                <a:lnTo>
                  <a:pt x="1725" y="3999"/>
                </a:lnTo>
                <a:lnTo>
                  <a:pt x="1615" y="3999"/>
                </a:lnTo>
                <a:lnTo>
                  <a:pt x="1541" y="4036"/>
                </a:lnTo>
                <a:lnTo>
                  <a:pt x="1505" y="4109"/>
                </a:lnTo>
                <a:lnTo>
                  <a:pt x="1541" y="4219"/>
                </a:lnTo>
                <a:lnTo>
                  <a:pt x="1651" y="4293"/>
                </a:lnTo>
                <a:lnTo>
                  <a:pt x="1761" y="4366"/>
                </a:lnTo>
                <a:lnTo>
                  <a:pt x="1908" y="4403"/>
                </a:lnTo>
                <a:lnTo>
                  <a:pt x="2055" y="4439"/>
                </a:lnTo>
                <a:lnTo>
                  <a:pt x="2055" y="5540"/>
                </a:lnTo>
                <a:lnTo>
                  <a:pt x="1908" y="5577"/>
                </a:lnTo>
                <a:lnTo>
                  <a:pt x="1651" y="5613"/>
                </a:lnTo>
                <a:lnTo>
                  <a:pt x="1615" y="5687"/>
                </a:lnTo>
                <a:lnTo>
                  <a:pt x="1541" y="5723"/>
                </a:lnTo>
                <a:lnTo>
                  <a:pt x="1541" y="5760"/>
                </a:lnTo>
                <a:lnTo>
                  <a:pt x="1505" y="5797"/>
                </a:lnTo>
                <a:lnTo>
                  <a:pt x="1541" y="5833"/>
                </a:lnTo>
                <a:lnTo>
                  <a:pt x="1578" y="5833"/>
                </a:lnTo>
                <a:lnTo>
                  <a:pt x="1651" y="5907"/>
                </a:lnTo>
                <a:lnTo>
                  <a:pt x="2055" y="5907"/>
                </a:lnTo>
                <a:lnTo>
                  <a:pt x="2092" y="6200"/>
                </a:lnTo>
                <a:lnTo>
                  <a:pt x="2092" y="7154"/>
                </a:lnTo>
                <a:lnTo>
                  <a:pt x="1835" y="7227"/>
                </a:lnTo>
                <a:lnTo>
                  <a:pt x="1541" y="7374"/>
                </a:lnTo>
                <a:lnTo>
                  <a:pt x="1505" y="7411"/>
                </a:lnTo>
                <a:lnTo>
                  <a:pt x="1505" y="7447"/>
                </a:lnTo>
                <a:lnTo>
                  <a:pt x="1541" y="7484"/>
                </a:lnTo>
                <a:lnTo>
                  <a:pt x="1578" y="7521"/>
                </a:lnTo>
                <a:lnTo>
                  <a:pt x="2092" y="7521"/>
                </a:lnTo>
                <a:lnTo>
                  <a:pt x="2165" y="8951"/>
                </a:lnTo>
                <a:lnTo>
                  <a:pt x="2165" y="8988"/>
                </a:lnTo>
                <a:lnTo>
                  <a:pt x="1982" y="8951"/>
                </a:lnTo>
                <a:lnTo>
                  <a:pt x="1578" y="8951"/>
                </a:lnTo>
                <a:lnTo>
                  <a:pt x="1505" y="8988"/>
                </a:lnTo>
                <a:lnTo>
                  <a:pt x="1468" y="9061"/>
                </a:lnTo>
                <a:lnTo>
                  <a:pt x="1468" y="9135"/>
                </a:lnTo>
                <a:lnTo>
                  <a:pt x="1541" y="9208"/>
                </a:lnTo>
                <a:lnTo>
                  <a:pt x="1688" y="9245"/>
                </a:lnTo>
                <a:lnTo>
                  <a:pt x="1835" y="9318"/>
                </a:lnTo>
                <a:lnTo>
                  <a:pt x="2202" y="9391"/>
                </a:lnTo>
                <a:lnTo>
                  <a:pt x="2238" y="10419"/>
                </a:lnTo>
                <a:lnTo>
                  <a:pt x="2018" y="10419"/>
                </a:lnTo>
                <a:lnTo>
                  <a:pt x="1798" y="10455"/>
                </a:lnTo>
                <a:lnTo>
                  <a:pt x="1725" y="10529"/>
                </a:lnTo>
                <a:lnTo>
                  <a:pt x="1651" y="10602"/>
                </a:lnTo>
                <a:lnTo>
                  <a:pt x="1578" y="10675"/>
                </a:lnTo>
                <a:lnTo>
                  <a:pt x="1615" y="10749"/>
                </a:lnTo>
                <a:lnTo>
                  <a:pt x="1688" y="10822"/>
                </a:lnTo>
                <a:lnTo>
                  <a:pt x="2128" y="10822"/>
                </a:lnTo>
                <a:lnTo>
                  <a:pt x="2275" y="10859"/>
                </a:lnTo>
                <a:lnTo>
                  <a:pt x="2275" y="10895"/>
                </a:lnTo>
                <a:lnTo>
                  <a:pt x="2312" y="11702"/>
                </a:lnTo>
                <a:lnTo>
                  <a:pt x="2348" y="11959"/>
                </a:lnTo>
                <a:lnTo>
                  <a:pt x="2385" y="12106"/>
                </a:lnTo>
                <a:lnTo>
                  <a:pt x="2495" y="12216"/>
                </a:lnTo>
                <a:lnTo>
                  <a:pt x="2568" y="12253"/>
                </a:lnTo>
                <a:lnTo>
                  <a:pt x="2679" y="12253"/>
                </a:lnTo>
                <a:lnTo>
                  <a:pt x="2752" y="12216"/>
                </a:lnTo>
                <a:lnTo>
                  <a:pt x="2789" y="12143"/>
                </a:lnTo>
                <a:lnTo>
                  <a:pt x="2825" y="12106"/>
                </a:lnTo>
                <a:lnTo>
                  <a:pt x="3009" y="11959"/>
                </a:lnTo>
                <a:lnTo>
                  <a:pt x="3265" y="11886"/>
                </a:lnTo>
                <a:lnTo>
                  <a:pt x="3486" y="11849"/>
                </a:lnTo>
                <a:lnTo>
                  <a:pt x="3742" y="11849"/>
                </a:lnTo>
                <a:lnTo>
                  <a:pt x="3742" y="12033"/>
                </a:lnTo>
                <a:lnTo>
                  <a:pt x="3742" y="12216"/>
                </a:lnTo>
                <a:lnTo>
                  <a:pt x="3816" y="12363"/>
                </a:lnTo>
                <a:lnTo>
                  <a:pt x="3889" y="12509"/>
                </a:lnTo>
                <a:lnTo>
                  <a:pt x="3962" y="12583"/>
                </a:lnTo>
                <a:lnTo>
                  <a:pt x="4036" y="12546"/>
                </a:lnTo>
                <a:lnTo>
                  <a:pt x="4109" y="12509"/>
                </a:lnTo>
                <a:lnTo>
                  <a:pt x="4146" y="12436"/>
                </a:lnTo>
                <a:lnTo>
                  <a:pt x="4072" y="12216"/>
                </a:lnTo>
                <a:lnTo>
                  <a:pt x="4036" y="12069"/>
                </a:lnTo>
                <a:lnTo>
                  <a:pt x="4036" y="11886"/>
                </a:lnTo>
                <a:lnTo>
                  <a:pt x="5063" y="11922"/>
                </a:lnTo>
                <a:lnTo>
                  <a:pt x="5063" y="12143"/>
                </a:lnTo>
                <a:lnTo>
                  <a:pt x="5100" y="12619"/>
                </a:lnTo>
                <a:lnTo>
                  <a:pt x="5136" y="12693"/>
                </a:lnTo>
                <a:lnTo>
                  <a:pt x="5173" y="12766"/>
                </a:lnTo>
                <a:lnTo>
                  <a:pt x="5320" y="12766"/>
                </a:lnTo>
                <a:lnTo>
                  <a:pt x="5466" y="12729"/>
                </a:lnTo>
                <a:lnTo>
                  <a:pt x="5503" y="12619"/>
                </a:lnTo>
                <a:lnTo>
                  <a:pt x="5540" y="12473"/>
                </a:lnTo>
                <a:lnTo>
                  <a:pt x="5466" y="12363"/>
                </a:lnTo>
                <a:lnTo>
                  <a:pt x="5393" y="12326"/>
                </a:lnTo>
                <a:lnTo>
                  <a:pt x="5356" y="12106"/>
                </a:lnTo>
                <a:lnTo>
                  <a:pt x="5283" y="11922"/>
                </a:lnTo>
                <a:lnTo>
                  <a:pt x="5906" y="11959"/>
                </a:lnTo>
                <a:lnTo>
                  <a:pt x="6493" y="11959"/>
                </a:lnTo>
                <a:lnTo>
                  <a:pt x="6493" y="11996"/>
                </a:lnTo>
                <a:lnTo>
                  <a:pt x="6457" y="12179"/>
                </a:lnTo>
                <a:lnTo>
                  <a:pt x="6420" y="12399"/>
                </a:lnTo>
                <a:lnTo>
                  <a:pt x="6457" y="12583"/>
                </a:lnTo>
                <a:lnTo>
                  <a:pt x="6567" y="12766"/>
                </a:lnTo>
                <a:lnTo>
                  <a:pt x="6603" y="12840"/>
                </a:lnTo>
                <a:lnTo>
                  <a:pt x="6677" y="12876"/>
                </a:lnTo>
                <a:lnTo>
                  <a:pt x="6750" y="12876"/>
                </a:lnTo>
                <a:lnTo>
                  <a:pt x="6824" y="12840"/>
                </a:lnTo>
                <a:lnTo>
                  <a:pt x="6897" y="12766"/>
                </a:lnTo>
                <a:lnTo>
                  <a:pt x="6897" y="12729"/>
                </a:lnTo>
                <a:lnTo>
                  <a:pt x="6897" y="12656"/>
                </a:lnTo>
                <a:lnTo>
                  <a:pt x="6824" y="12619"/>
                </a:lnTo>
                <a:lnTo>
                  <a:pt x="6787" y="12583"/>
                </a:lnTo>
                <a:lnTo>
                  <a:pt x="6713" y="12399"/>
                </a:lnTo>
                <a:lnTo>
                  <a:pt x="6677" y="12216"/>
                </a:lnTo>
                <a:lnTo>
                  <a:pt x="6640" y="11996"/>
                </a:lnTo>
                <a:lnTo>
                  <a:pt x="6640" y="11959"/>
                </a:lnTo>
                <a:lnTo>
                  <a:pt x="7924" y="11996"/>
                </a:lnTo>
                <a:lnTo>
                  <a:pt x="7851" y="12033"/>
                </a:lnTo>
                <a:lnTo>
                  <a:pt x="7814" y="12106"/>
                </a:lnTo>
                <a:lnTo>
                  <a:pt x="7777" y="12253"/>
                </a:lnTo>
                <a:lnTo>
                  <a:pt x="7777" y="12399"/>
                </a:lnTo>
                <a:lnTo>
                  <a:pt x="7777" y="12509"/>
                </a:lnTo>
                <a:lnTo>
                  <a:pt x="7814" y="12619"/>
                </a:lnTo>
                <a:lnTo>
                  <a:pt x="7887" y="12729"/>
                </a:lnTo>
                <a:lnTo>
                  <a:pt x="7961" y="12766"/>
                </a:lnTo>
                <a:lnTo>
                  <a:pt x="8034" y="12729"/>
                </a:lnTo>
                <a:lnTo>
                  <a:pt x="8107" y="12693"/>
                </a:lnTo>
                <a:lnTo>
                  <a:pt x="8144" y="12619"/>
                </a:lnTo>
                <a:lnTo>
                  <a:pt x="8107" y="12473"/>
                </a:lnTo>
                <a:lnTo>
                  <a:pt x="8071" y="12289"/>
                </a:lnTo>
                <a:lnTo>
                  <a:pt x="8071" y="12179"/>
                </a:lnTo>
                <a:lnTo>
                  <a:pt x="8034" y="12106"/>
                </a:lnTo>
                <a:lnTo>
                  <a:pt x="8034" y="12033"/>
                </a:lnTo>
                <a:lnTo>
                  <a:pt x="8034" y="11996"/>
                </a:lnTo>
                <a:lnTo>
                  <a:pt x="9391" y="11996"/>
                </a:lnTo>
                <a:lnTo>
                  <a:pt x="9318" y="12216"/>
                </a:lnTo>
                <a:lnTo>
                  <a:pt x="9318" y="12473"/>
                </a:lnTo>
                <a:lnTo>
                  <a:pt x="9355" y="12546"/>
                </a:lnTo>
                <a:lnTo>
                  <a:pt x="9428" y="12583"/>
                </a:lnTo>
                <a:lnTo>
                  <a:pt x="9611" y="12583"/>
                </a:lnTo>
                <a:lnTo>
                  <a:pt x="9685" y="12546"/>
                </a:lnTo>
                <a:lnTo>
                  <a:pt x="9721" y="12473"/>
                </a:lnTo>
                <a:lnTo>
                  <a:pt x="9721" y="12436"/>
                </a:lnTo>
                <a:lnTo>
                  <a:pt x="9721" y="12363"/>
                </a:lnTo>
                <a:lnTo>
                  <a:pt x="9611" y="12326"/>
                </a:lnTo>
                <a:lnTo>
                  <a:pt x="9611" y="11996"/>
                </a:lnTo>
                <a:lnTo>
                  <a:pt x="10638" y="11996"/>
                </a:lnTo>
                <a:lnTo>
                  <a:pt x="10675" y="12253"/>
                </a:lnTo>
                <a:lnTo>
                  <a:pt x="10748" y="12509"/>
                </a:lnTo>
                <a:lnTo>
                  <a:pt x="10822" y="12583"/>
                </a:lnTo>
                <a:lnTo>
                  <a:pt x="10969" y="12583"/>
                </a:lnTo>
                <a:lnTo>
                  <a:pt x="11005" y="12509"/>
                </a:lnTo>
                <a:lnTo>
                  <a:pt x="11042" y="12399"/>
                </a:lnTo>
                <a:lnTo>
                  <a:pt x="10969" y="12179"/>
                </a:lnTo>
                <a:lnTo>
                  <a:pt x="10895" y="11996"/>
                </a:lnTo>
                <a:lnTo>
                  <a:pt x="12106" y="11996"/>
                </a:lnTo>
                <a:lnTo>
                  <a:pt x="12069" y="12069"/>
                </a:lnTo>
                <a:lnTo>
                  <a:pt x="12032" y="12143"/>
                </a:lnTo>
                <a:lnTo>
                  <a:pt x="11996" y="12363"/>
                </a:lnTo>
                <a:lnTo>
                  <a:pt x="12032" y="12473"/>
                </a:lnTo>
                <a:lnTo>
                  <a:pt x="12069" y="12619"/>
                </a:lnTo>
                <a:lnTo>
                  <a:pt x="12142" y="12729"/>
                </a:lnTo>
                <a:lnTo>
                  <a:pt x="12216" y="12803"/>
                </a:lnTo>
                <a:lnTo>
                  <a:pt x="12289" y="12840"/>
                </a:lnTo>
                <a:lnTo>
                  <a:pt x="12362" y="12803"/>
                </a:lnTo>
                <a:lnTo>
                  <a:pt x="12399" y="12766"/>
                </a:lnTo>
                <a:lnTo>
                  <a:pt x="12399" y="12693"/>
                </a:lnTo>
                <a:lnTo>
                  <a:pt x="12362" y="12546"/>
                </a:lnTo>
                <a:lnTo>
                  <a:pt x="12289" y="12363"/>
                </a:lnTo>
                <a:lnTo>
                  <a:pt x="12252" y="12179"/>
                </a:lnTo>
                <a:lnTo>
                  <a:pt x="12252" y="11959"/>
                </a:lnTo>
                <a:lnTo>
                  <a:pt x="13353" y="11959"/>
                </a:lnTo>
                <a:lnTo>
                  <a:pt x="13280" y="12106"/>
                </a:lnTo>
                <a:lnTo>
                  <a:pt x="13243" y="12253"/>
                </a:lnTo>
                <a:lnTo>
                  <a:pt x="13243" y="12436"/>
                </a:lnTo>
                <a:lnTo>
                  <a:pt x="13316" y="12583"/>
                </a:lnTo>
                <a:lnTo>
                  <a:pt x="13353" y="12619"/>
                </a:lnTo>
                <a:lnTo>
                  <a:pt x="13426" y="12656"/>
                </a:lnTo>
                <a:lnTo>
                  <a:pt x="13500" y="12656"/>
                </a:lnTo>
                <a:lnTo>
                  <a:pt x="13573" y="12583"/>
                </a:lnTo>
                <a:lnTo>
                  <a:pt x="13610" y="12436"/>
                </a:lnTo>
                <a:lnTo>
                  <a:pt x="13536" y="12216"/>
                </a:lnTo>
                <a:lnTo>
                  <a:pt x="13536" y="12069"/>
                </a:lnTo>
                <a:lnTo>
                  <a:pt x="13573" y="11922"/>
                </a:lnTo>
                <a:lnTo>
                  <a:pt x="14563" y="11886"/>
                </a:lnTo>
                <a:lnTo>
                  <a:pt x="14563" y="11886"/>
                </a:lnTo>
                <a:lnTo>
                  <a:pt x="14527" y="12363"/>
                </a:lnTo>
                <a:lnTo>
                  <a:pt x="14563" y="12436"/>
                </a:lnTo>
                <a:lnTo>
                  <a:pt x="14637" y="12509"/>
                </a:lnTo>
                <a:lnTo>
                  <a:pt x="14747" y="12509"/>
                </a:lnTo>
                <a:lnTo>
                  <a:pt x="14820" y="12473"/>
                </a:lnTo>
                <a:lnTo>
                  <a:pt x="14893" y="12399"/>
                </a:lnTo>
                <a:lnTo>
                  <a:pt x="14967" y="12289"/>
                </a:lnTo>
                <a:lnTo>
                  <a:pt x="14967" y="12179"/>
                </a:lnTo>
                <a:lnTo>
                  <a:pt x="14967" y="12069"/>
                </a:lnTo>
                <a:lnTo>
                  <a:pt x="14930" y="11996"/>
                </a:lnTo>
                <a:lnTo>
                  <a:pt x="14857" y="11959"/>
                </a:lnTo>
                <a:lnTo>
                  <a:pt x="14857" y="11886"/>
                </a:lnTo>
                <a:lnTo>
                  <a:pt x="16618" y="11776"/>
                </a:lnTo>
                <a:lnTo>
                  <a:pt x="16654" y="11812"/>
                </a:lnTo>
                <a:lnTo>
                  <a:pt x="16544" y="11996"/>
                </a:lnTo>
                <a:lnTo>
                  <a:pt x="16361" y="12179"/>
                </a:lnTo>
                <a:lnTo>
                  <a:pt x="16287" y="12289"/>
                </a:lnTo>
                <a:lnTo>
                  <a:pt x="16251" y="12363"/>
                </a:lnTo>
                <a:lnTo>
                  <a:pt x="16287" y="12436"/>
                </a:lnTo>
                <a:lnTo>
                  <a:pt x="16324" y="12509"/>
                </a:lnTo>
                <a:lnTo>
                  <a:pt x="16397" y="12546"/>
                </a:lnTo>
                <a:lnTo>
                  <a:pt x="16471" y="12583"/>
                </a:lnTo>
                <a:lnTo>
                  <a:pt x="16544" y="12583"/>
                </a:lnTo>
                <a:lnTo>
                  <a:pt x="16581" y="12546"/>
                </a:lnTo>
                <a:lnTo>
                  <a:pt x="16728" y="12473"/>
                </a:lnTo>
                <a:lnTo>
                  <a:pt x="16801" y="12363"/>
                </a:lnTo>
                <a:lnTo>
                  <a:pt x="16984" y="12106"/>
                </a:lnTo>
                <a:lnTo>
                  <a:pt x="17461" y="11482"/>
                </a:lnTo>
                <a:lnTo>
                  <a:pt x="17461" y="11409"/>
                </a:lnTo>
                <a:lnTo>
                  <a:pt x="17461" y="11336"/>
                </a:lnTo>
                <a:lnTo>
                  <a:pt x="17461" y="11262"/>
                </a:lnTo>
                <a:lnTo>
                  <a:pt x="17425" y="11189"/>
                </a:lnTo>
                <a:lnTo>
                  <a:pt x="17058" y="10895"/>
                </a:lnTo>
                <a:lnTo>
                  <a:pt x="16728" y="10639"/>
                </a:lnTo>
                <a:lnTo>
                  <a:pt x="16654" y="10602"/>
                </a:lnTo>
                <a:lnTo>
                  <a:pt x="16581" y="10602"/>
                </a:lnTo>
                <a:lnTo>
                  <a:pt x="16544" y="10639"/>
                </a:lnTo>
                <a:lnTo>
                  <a:pt x="16471" y="10675"/>
                </a:lnTo>
                <a:lnTo>
                  <a:pt x="16434" y="10785"/>
                </a:lnTo>
                <a:lnTo>
                  <a:pt x="16434" y="10859"/>
                </a:lnTo>
                <a:lnTo>
                  <a:pt x="16471" y="10932"/>
                </a:lnTo>
                <a:lnTo>
                  <a:pt x="16801" y="11226"/>
                </a:lnTo>
                <a:lnTo>
                  <a:pt x="13940" y="11372"/>
                </a:lnTo>
                <a:lnTo>
                  <a:pt x="14050" y="11336"/>
                </a:lnTo>
                <a:lnTo>
                  <a:pt x="14270" y="11189"/>
                </a:lnTo>
                <a:lnTo>
                  <a:pt x="14343" y="11115"/>
                </a:lnTo>
                <a:lnTo>
                  <a:pt x="14417" y="11005"/>
                </a:lnTo>
                <a:lnTo>
                  <a:pt x="14417" y="10932"/>
                </a:lnTo>
                <a:lnTo>
                  <a:pt x="14380" y="10895"/>
                </a:lnTo>
                <a:lnTo>
                  <a:pt x="14233" y="10895"/>
                </a:lnTo>
                <a:lnTo>
                  <a:pt x="14123" y="10932"/>
                </a:lnTo>
                <a:lnTo>
                  <a:pt x="13903" y="11079"/>
                </a:lnTo>
                <a:lnTo>
                  <a:pt x="13720" y="11226"/>
                </a:lnTo>
                <a:lnTo>
                  <a:pt x="13573" y="11409"/>
                </a:lnTo>
                <a:lnTo>
                  <a:pt x="12289" y="11446"/>
                </a:lnTo>
                <a:lnTo>
                  <a:pt x="12546" y="11336"/>
                </a:lnTo>
                <a:lnTo>
                  <a:pt x="12839" y="11226"/>
                </a:lnTo>
                <a:lnTo>
                  <a:pt x="13169" y="11079"/>
                </a:lnTo>
                <a:lnTo>
                  <a:pt x="13500" y="10895"/>
                </a:lnTo>
                <a:lnTo>
                  <a:pt x="13793" y="10675"/>
                </a:lnTo>
                <a:lnTo>
                  <a:pt x="14050" y="10419"/>
                </a:lnTo>
                <a:lnTo>
                  <a:pt x="14087" y="10308"/>
                </a:lnTo>
                <a:lnTo>
                  <a:pt x="14050" y="10235"/>
                </a:lnTo>
                <a:lnTo>
                  <a:pt x="13976" y="10198"/>
                </a:lnTo>
                <a:lnTo>
                  <a:pt x="13903" y="10235"/>
                </a:lnTo>
                <a:lnTo>
                  <a:pt x="13646" y="10382"/>
                </a:lnTo>
                <a:lnTo>
                  <a:pt x="13390" y="10565"/>
                </a:lnTo>
                <a:lnTo>
                  <a:pt x="13133" y="10749"/>
                </a:lnTo>
                <a:lnTo>
                  <a:pt x="12876" y="10895"/>
                </a:lnTo>
                <a:lnTo>
                  <a:pt x="12583" y="11042"/>
                </a:lnTo>
                <a:lnTo>
                  <a:pt x="12289" y="11152"/>
                </a:lnTo>
                <a:lnTo>
                  <a:pt x="11996" y="11299"/>
                </a:lnTo>
                <a:lnTo>
                  <a:pt x="11702" y="11446"/>
                </a:lnTo>
                <a:lnTo>
                  <a:pt x="10162" y="11482"/>
                </a:lnTo>
                <a:lnTo>
                  <a:pt x="10602" y="11299"/>
                </a:lnTo>
                <a:lnTo>
                  <a:pt x="12216" y="10639"/>
                </a:lnTo>
                <a:lnTo>
                  <a:pt x="12766" y="10455"/>
                </a:lnTo>
                <a:lnTo>
                  <a:pt x="13316" y="10162"/>
                </a:lnTo>
                <a:lnTo>
                  <a:pt x="13573" y="10015"/>
                </a:lnTo>
                <a:lnTo>
                  <a:pt x="13793" y="9832"/>
                </a:lnTo>
                <a:lnTo>
                  <a:pt x="13976" y="9612"/>
                </a:lnTo>
                <a:lnTo>
                  <a:pt x="14087" y="9355"/>
                </a:lnTo>
                <a:lnTo>
                  <a:pt x="14087" y="9245"/>
                </a:lnTo>
                <a:lnTo>
                  <a:pt x="14050" y="9208"/>
                </a:lnTo>
                <a:lnTo>
                  <a:pt x="13940" y="9171"/>
                </a:lnTo>
                <a:lnTo>
                  <a:pt x="13866" y="9208"/>
                </a:lnTo>
                <a:lnTo>
                  <a:pt x="13463" y="9612"/>
                </a:lnTo>
                <a:lnTo>
                  <a:pt x="13243" y="9795"/>
                </a:lnTo>
                <a:lnTo>
                  <a:pt x="12986" y="9978"/>
                </a:lnTo>
                <a:lnTo>
                  <a:pt x="12693" y="10125"/>
                </a:lnTo>
                <a:lnTo>
                  <a:pt x="12399" y="10235"/>
                </a:lnTo>
                <a:lnTo>
                  <a:pt x="11776" y="10492"/>
                </a:lnTo>
                <a:lnTo>
                  <a:pt x="10418" y="11042"/>
                </a:lnTo>
                <a:lnTo>
                  <a:pt x="9905" y="11262"/>
                </a:lnTo>
                <a:lnTo>
                  <a:pt x="9428" y="11482"/>
                </a:lnTo>
                <a:lnTo>
                  <a:pt x="7667" y="11482"/>
                </a:lnTo>
                <a:lnTo>
                  <a:pt x="8621" y="11152"/>
                </a:lnTo>
                <a:lnTo>
                  <a:pt x="10895" y="10419"/>
                </a:lnTo>
                <a:lnTo>
                  <a:pt x="11335" y="10235"/>
                </a:lnTo>
                <a:lnTo>
                  <a:pt x="11776" y="10052"/>
                </a:lnTo>
                <a:lnTo>
                  <a:pt x="12179" y="9832"/>
                </a:lnTo>
                <a:lnTo>
                  <a:pt x="12583" y="9575"/>
                </a:lnTo>
                <a:lnTo>
                  <a:pt x="13426" y="9025"/>
                </a:lnTo>
                <a:lnTo>
                  <a:pt x="13866" y="8768"/>
                </a:lnTo>
                <a:lnTo>
                  <a:pt x="14307" y="8548"/>
                </a:lnTo>
                <a:lnTo>
                  <a:pt x="14380" y="8511"/>
                </a:lnTo>
                <a:lnTo>
                  <a:pt x="14417" y="8474"/>
                </a:lnTo>
                <a:lnTo>
                  <a:pt x="14417" y="8841"/>
                </a:lnTo>
                <a:lnTo>
                  <a:pt x="14453" y="8915"/>
                </a:lnTo>
                <a:lnTo>
                  <a:pt x="14490" y="8951"/>
                </a:lnTo>
                <a:lnTo>
                  <a:pt x="14527" y="8988"/>
                </a:lnTo>
                <a:lnTo>
                  <a:pt x="14600" y="9025"/>
                </a:lnTo>
                <a:lnTo>
                  <a:pt x="14673" y="8988"/>
                </a:lnTo>
                <a:lnTo>
                  <a:pt x="14747" y="8951"/>
                </a:lnTo>
                <a:lnTo>
                  <a:pt x="14783" y="8915"/>
                </a:lnTo>
                <a:lnTo>
                  <a:pt x="14783" y="8841"/>
                </a:lnTo>
                <a:lnTo>
                  <a:pt x="14783" y="8291"/>
                </a:lnTo>
                <a:lnTo>
                  <a:pt x="14747" y="8034"/>
                </a:lnTo>
                <a:lnTo>
                  <a:pt x="14673" y="7777"/>
                </a:lnTo>
                <a:lnTo>
                  <a:pt x="15077" y="8181"/>
                </a:lnTo>
                <a:lnTo>
                  <a:pt x="15517" y="8584"/>
                </a:lnTo>
                <a:lnTo>
                  <a:pt x="15737" y="8768"/>
                </a:lnTo>
                <a:lnTo>
                  <a:pt x="15847" y="8841"/>
                </a:lnTo>
                <a:lnTo>
                  <a:pt x="15994" y="8878"/>
                </a:lnTo>
                <a:lnTo>
                  <a:pt x="16361" y="8915"/>
                </a:lnTo>
                <a:lnTo>
                  <a:pt x="16764" y="8915"/>
                </a:lnTo>
                <a:lnTo>
                  <a:pt x="17204" y="8878"/>
                </a:lnTo>
                <a:lnTo>
                  <a:pt x="17608" y="8731"/>
                </a:lnTo>
                <a:lnTo>
                  <a:pt x="17681" y="8695"/>
                </a:lnTo>
                <a:lnTo>
                  <a:pt x="17755" y="8584"/>
                </a:lnTo>
                <a:lnTo>
                  <a:pt x="17791" y="8511"/>
                </a:lnTo>
                <a:lnTo>
                  <a:pt x="17755" y="8438"/>
                </a:lnTo>
                <a:lnTo>
                  <a:pt x="17718" y="8328"/>
                </a:lnTo>
                <a:lnTo>
                  <a:pt x="17681" y="8291"/>
                </a:lnTo>
                <a:lnTo>
                  <a:pt x="17571" y="8254"/>
                </a:lnTo>
                <a:lnTo>
                  <a:pt x="17461" y="8254"/>
                </a:lnTo>
                <a:lnTo>
                  <a:pt x="17131" y="8364"/>
                </a:lnTo>
                <a:lnTo>
                  <a:pt x="16764" y="8401"/>
                </a:lnTo>
                <a:lnTo>
                  <a:pt x="16397" y="8438"/>
                </a:lnTo>
                <a:lnTo>
                  <a:pt x="16177" y="8401"/>
                </a:lnTo>
                <a:lnTo>
                  <a:pt x="16031" y="8364"/>
                </a:lnTo>
                <a:lnTo>
                  <a:pt x="15480" y="7888"/>
                </a:lnTo>
                <a:lnTo>
                  <a:pt x="15004" y="7374"/>
                </a:lnTo>
                <a:lnTo>
                  <a:pt x="14563" y="6824"/>
                </a:lnTo>
                <a:lnTo>
                  <a:pt x="14160" y="6237"/>
                </a:lnTo>
                <a:lnTo>
                  <a:pt x="13830" y="5613"/>
                </a:lnTo>
                <a:lnTo>
                  <a:pt x="13536" y="4990"/>
                </a:lnTo>
                <a:lnTo>
                  <a:pt x="13096" y="3926"/>
                </a:lnTo>
                <a:lnTo>
                  <a:pt x="12803" y="3412"/>
                </a:lnTo>
                <a:lnTo>
                  <a:pt x="12509" y="2936"/>
                </a:lnTo>
                <a:lnTo>
                  <a:pt x="12326" y="2752"/>
                </a:lnTo>
                <a:lnTo>
                  <a:pt x="12142" y="2532"/>
                </a:lnTo>
                <a:lnTo>
                  <a:pt x="11959" y="2349"/>
                </a:lnTo>
                <a:lnTo>
                  <a:pt x="11739" y="2202"/>
                </a:lnTo>
                <a:lnTo>
                  <a:pt x="11482" y="2092"/>
                </a:lnTo>
                <a:lnTo>
                  <a:pt x="11225" y="1982"/>
                </a:lnTo>
                <a:lnTo>
                  <a:pt x="10932" y="1908"/>
                </a:lnTo>
                <a:lnTo>
                  <a:pt x="10602" y="1872"/>
                </a:lnTo>
                <a:lnTo>
                  <a:pt x="10308" y="1872"/>
                </a:lnTo>
                <a:lnTo>
                  <a:pt x="9978" y="1908"/>
                </a:lnTo>
                <a:lnTo>
                  <a:pt x="9685" y="1982"/>
                </a:lnTo>
                <a:lnTo>
                  <a:pt x="9391" y="2055"/>
                </a:lnTo>
                <a:lnTo>
                  <a:pt x="9098" y="2202"/>
                </a:lnTo>
                <a:lnTo>
                  <a:pt x="8841" y="2349"/>
                </a:lnTo>
                <a:lnTo>
                  <a:pt x="8584" y="2495"/>
                </a:lnTo>
                <a:lnTo>
                  <a:pt x="8327" y="2715"/>
                </a:lnTo>
                <a:lnTo>
                  <a:pt x="7887" y="3119"/>
                </a:lnTo>
                <a:lnTo>
                  <a:pt x="7484" y="3632"/>
                </a:lnTo>
                <a:lnTo>
                  <a:pt x="7117" y="4146"/>
                </a:lnTo>
                <a:lnTo>
                  <a:pt x="6787" y="4660"/>
                </a:lnTo>
                <a:lnTo>
                  <a:pt x="6127" y="5833"/>
                </a:lnTo>
                <a:lnTo>
                  <a:pt x="5796" y="6457"/>
                </a:lnTo>
                <a:lnTo>
                  <a:pt x="5430" y="7044"/>
                </a:lnTo>
                <a:lnTo>
                  <a:pt x="4989" y="7594"/>
                </a:lnTo>
                <a:lnTo>
                  <a:pt x="4769" y="7851"/>
                </a:lnTo>
                <a:lnTo>
                  <a:pt x="4513" y="8071"/>
                </a:lnTo>
                <a:lnTo>
                  <a:pt x="4256" y="8291"/>
                </a:lnTo>
                <a:lnTo>
                  <a:pt x="3962" y="8474"/>
                </a:lnTo>
                <a:lnTo>
                  <a:pt x="3669" y="8621"/>
                </a:lnTo>
                <a:lnTo>
                  <a:pt x="3339" y="8731"/>
                </a:lnTo>
                <a:lnTo>
                  <a:pt x="3009" y="8841"/>
                </a:lnTo>
                <a:lnTo>
                  <a:pt x="2715" y="8915"/>
                </a:lnTo>
                <a:lnTo>
                  <a:pt x="2605" y="6200"/>
                </a:lnTo>
                <a:lnTo>
                  <a:pt x="2568" y="3119"/>
                </a:lnTo>
                <a:lnTo>
                  <a:pt x="2605" y="1505"/>
                </a:lnTo>
                <a:lnTo>
                  <a:pt x="2568" y="1138"/>
                </a:lnTo>
                <a:lnTo>
                  <a:pt x="2715" y="1395"/>
                </a:lnTo>
                <a:lnTo>
                  <a:pt x="2862" y="1652"/>
                </a:lnTo>
                <a:lnTo>
                  <a:pt x="2899" y="1725"/>
                </a:lnTo>
                <a:lnTo>
                  <a:pt x="2972" y="1762"/>
                </a:lnTo>
                <a:lnTo>
                  <a:pt x="3119" y="1762"/>
                </a:lnTo>
                <a:lnTo>
                  <a:pt x="3192" y="1688"/>
                </a:lnTo>
                <a:lnTo>
                  <a:pt x="3229" y="1652"/>
                </a:lnTo>
                <a:lnTo>
                  <a:pt x="3265" y="1578"/>
                </a:lnTo>
                <a:lnTo>
                  <a:pt x="3265" y="1505"/>
                </a:lnTo>
                <a:lnTo>
                  <a:pt x="3155" y="1138"/>
                </a:lnTo>
                <a:lnTo>
                  <a:pt x="2972" y="771"/>
                </a:lnTo>
                <a:lnTo>
                  <a:pt x="2568" y="111"/>
                </a:lnTo>
                <a:lnTo>
                  <a:pt x="2495" y="38"/>
                </a:lnTo>
                <a:lnTo>
                  <a:pt x="2385" y="1"/>
                </a:lnTo>
                <a:close/>
                <a:moveTo>
                  <a:pt x="15554" y="12546"/>
                </a:moveTo>
                <a:lnTo>
                  <a:pt x="15480" y="12583"/>
                </a:lnTo>
                <a:lnTo>
                  <a:pt x="15370" y="12619"/>
                </a:lnTo>
                <a:lnTo>
                  <a:pt x="15224" y="12766"/>
                </a:lnTo>
                <a:lnTo>
                  <a:pt x="15077" y="12913"/>
                </a:lnTo>
                <a:lnTo>
                  <a:pt x="15077" y="12950"/>
                </a:lnTo>
                <a:lnTo>
                  <a:pt x="14820" y="12803"/>
                </a:lnTo>
                <a:lnTo>
                  <a:pt x="14527" y="12693"/>
                </a:lnTo>
                <a:lnTo>
                  <a:pt x="14453" y="12693"/>
                </a:lnTo>
                <a:lnTo>
                  <a:pt x="14417" y="12729"/>
                </a:lnTo>
                <a:lnTo>
                  <a:pt x="14380" y="12803"/>
                </a:lnTo>
                <a:lnTo>
                  <a:pt x="14380" y="12876"/>
                </a:lnTo>
                <a:lnTo>
                  <a:pt x="14563" y="13096"/>
                </a:lnTo>
                <a:lnTo>
                  <a:pt x="14783" y="13316"/>
                </a:lnTo>
                <a:lnTo>
                  <a:pt x="14673" y="13463"/>
                </a:lnTo>
                <a:lnTo>
                  <a:pt x="14490" y="13720"/>
                </a:lnTo>
                <a:lnTo>
                  <a:pt x="14417" y="13867"/>
                </a:lnTo>
                <a:lnTo>
                  <a:pt x="14417" y="14013"/>
                </a:lnTo>
                <a:lnTo>
                  <a:pt x="14453" y="14087"/>
                </a:lnTo>
                <a:lnTo>
                  <a:pt x="14490" y="14123"/>
                </a:lnTo>
                <a:lnTo>
                  <a:pt x="14600" y="14123"/>
                </a:lnTo>
                <a:lnTo>
                  <a:pt x="14673" y="14087"/>
                </a:lnTo>
                <a:lnTo>
                  <a:pt x="14783" y="14050"/>
                </a:lnTo>
                <a:lnTo>
                  <a:pt x="14893" y="13903"/>
                </a:lnTo>
                <a:lnTo>
                  <a:pt x="15150" y="13573"/>
                </a:lnTo>
                <a:lnTo>
                  <a:pt x="15590" y="13903"/>
                </a:lnTo>
                <a:lnTo>
                  <a:pt x="15700" y="13940"/>
                </a:lnTo>
                <a:lnTo>
                  <a:pt x="15774" y="13940"/>
                </a:lnTo>
                <a:lnTo>
                  <a:pt x="15847" y="13903"/>
                </a:lnTo>
                <a:lnTo>
                  <a:pt x="15884" y="13830"/>
                </a:lnTo>
                <a:lnTo>
                  <a:pt x="15921" y="13757"/>
                </a:lnTo>
                <a:lnTo>
                  <a:pt x="15921" y="13647"/>
                </a:lnTo>
                <a:lnTo>
                  <a:pt x="15921" y="13573"/>
                </a:lnTo>
                <a:lnTo>
                  <a:pt x="15847" y="13500"/>
                </a:lnTo>
                <a:lnTo>
                  <a:pt x="15407" y="13170"/>
                </a:lnTo>
                <a:lnTo>
                  <a:pt x="15480" y="13096"/>
                </a:lnTo>
                <a:lnTo>
                  <a:pt x="15590" y="12876"/>
                </a:lnTo>
                <a:lnTo>
                  <a:pt x="15664" y="12803"/>
                </a:lnTo>
                <a:lnTo>
                  <a:pt x="15737" y="12766"/>
                </a:lnTo>
                <a:lnTo>
                  <a:pt x="15774" y="12729"/>
                </a:lnTo>
                <a:lnTo>
                  <a:pt x="15811" y="12693"/>
                </a:lnTo>
                <a:lnTo>
                  <a:pt x="15811" y="12656"/>
                </a:lnTo>
                <a:lnTo>
                  <a:pt x="15774" y="12656"/>
                </a:lnTo>
                <a:lnTo>
                  <a:pt x="15664" y="12583"/>
                </a:lnTo>
                <a:lnTo>
                  <a:pt x="15554" y="12546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71" name="Shape 171"/>
          <p:cNvSpPr/>
          <p:nvPr/>
        </p:nvSpPr>
        <p:spPr>
          <a:xfrm>
            <a:off x="2116541" y="4248208"/>
            <a:ext cx="829754" cy="1040216"/>
          </a:xfrm>
          <a:custGeom>
            <a:avLst/>
            <a:gdLst/>
            <a:ahLst/>
            <a:cxnLst/>
            <a:rect l="0" t="0" r="0" b="0"/>
            <a:pathLst>
              <a:path w="16581" h="15590" extrusionOk="0">
                <a:moveTo>
                  <a:pt x="13793" y="2568"/>
                </a:moveTo>
                <a:lnTo>
                  <a:pt x="14123" y="2641"/>
                </a:lnTo>
                <a:lnTo>
                  <a:pt x="14123" y="2678"/>
                </a:lnTo>
                <a:lnTo>
                  <a:pt x="14086" y="2825"/>
                </a:lnTo>
                <a:lnTo>
                  <a:pt x="14013" y="2935"/>
                </a:lnTo>
                <a:lnTo>
                  <a:pt x="13866" y="3045"/>
                </a:lnTo>
                <a:lnTo>
                  <a:pt x="13756" y="3081"/>
                </a:lnTo>
                <a:lnTo>
                  <a:pt x="13573" y="2971"/>
                </a:lnTo>
                <a:lnTo>
                  <a:pt x="13609" y="2788"/>
                </a:lnTo>
                <a:lnTo>
                  <a:pt x="13683" y="2678"/>
                </a:lnTo>
                <a:lnTo>
                  <a:pt x="13720" y="2605"/>
                </a:lnTo>
                <a:lnTo>
                  <a:pt x="13793" y="2568"/>
                </a:lnTo>
                <a:close/>
                <a:moveTo>
                  <a:pt x="9428" y="3705"/>
                </a:moveTo>
                <a:lnTo>
                  <a:pt x="9831" y="4475"/>
                </a:lnTo>
                <a:lnTo>
                  <a:pt x="10161" y="5246"/>
                </a:lnTo>
                <a:lnTo>
                  <a:pt x="8327" y="4402"/>
                </a:lnTo>
                <a:lnTo>
                  <a:pt x="8878" y="4035"/>
                </a:lnTo>
                <a:lnTo>
                  <a:pt x="9428" y="3705"/>
                </a:lnTo>
                <a:close/>
                <a:moveTo>
                  <a:pt x="5283" y="3668"/>
                </a:moveTo>
                <a:lnTo>
                  <a:pt x="6383" y="4072"/>
                </a:lnTo>
                <a:lnTo>
                  <a:pt x="7410" y="4512"/>
                </a:lnTo>
                <a:lnTo>
                  <a:pt x="6383" y="5319"/>
                </a:lnTo>
                <a:lnTo>
                  <a:pt x="5393" y="6163"/>
                </a:lnTo>
                <a:lnTo>
                  <a:pt x="5319" y="5282"/>
                </a:lnTo>
                <a:lnTo>
                  <a:pt x="5283" y="4365"/>
                </a:lnTo>
                <a:lnTo>
                  <a:pt x="5283" y="3668"/>
                </a:lnTo>
                <a:close/>
                <a:moveTo>
                  <a:pt x="13096" y="2494"/>
                </a:moveTo>
                <a:lnTo>
                  <a:pt x="13023" y="2641"/>
                </a:lnTo>
                <a:lnTo>
                  <a:pt x="12986" y="2825"/>
                </a:lnTo>
                <a:lnTo>
                  <a:pt x="12949" y="3008"/>
                </a:lnTo>
                <a:lnTo>
                  <a:pt x="12986" y="3191"/>
                </a:lnTo>
                <a:lnTo>
                  <a:pt x="13096" y="3412"/>
                </a:lnTo>
                <a:lnTo>
                  <a:pt x="13243" y="3595"/>
                </a:lnTo>
                <a:lnTo>
                  <a:pt x="13426" y="3705"/>
                </a:lnTo>
                <a:lnTo>
                  <a:pt x="13646" y="3778"/>
                </a:lnTo>
                <a:lnTo>
                  <a:pt x="13793" y="3815"/>
                </a:lnTo>
                <a:lnTo>
                  <a:pt x="13536" y="4512"/>
                </a:lnTo>
                <a:lnTo>
                  <a:pt x="13243" y="5209"/>
                </a:lnTo>
                <a:lnTo>
                  <a:pt x="12913" y="5869"/>
                </a:lnTo>
                <a:lnTo>
                  <a:pt x="12546" y="6529"/>
                </a:lnTo>
                <a:lnTo>
                  <a:pt x="11665" y="6016"/>
                </a:lnTo>
                <a:lnTo>
                  <a:pt x="10785" y="5576"/>
                </a:lnTo>
                <a:lnTo>
                  <a:pt x="10602" y="5026"/>
                </a:lnTo>
                <a:lnTo>
                  <a:pt x="10345" y="4475"/>
                </a:lnTo>
                <a:lnTo>
                  <a:pt x="10125" y="3962"/>
                </a:lnTo>
                <a:lnTo>
                  <a:pt x="9831" y="3448"/>
                </a:lnTo>
                <a:lnTo>
                  <a:pt x="10602" y="3045"/>
                </a:lnTo>
                <a:lnTo>
                  <a:pt x="11005" y="2898"/>
                </a:lnTo>
                <a:lnTo>
                  <a:pt x="11409" y="2751"/>
                </a:lnTo>
                <a:lnTo>
                  <a:pt x="11849" y="2641"/>
                </a:lnTo>
                <a:lnTo>
                  <a:pt x="12252" y="2568"/>
                </a:lnTo>
                <a:lnTo>
                  <a:pt x="12692" y="2494"/>
                </a:lnTo>
                <a:close/>
                <a:moveTo>
                  <a:pt x="2605" y="6713"/>
                </a:moveTo>
                <a:lnTo>
                  <a:pt x="2678" y="6750"/>
                </a:lnTo>
                <a:lnTo>
                  <a:pt x="2752" y="6823"/>
                </a:lnTo>
                <a:lnTo>
                  <a:pt x="2788" y="6970"/>
                </a:lnTo>
                <a:lnTo>
                  <a:pt x="2752" y="7116"/>
                </a:lnTo>
                <a:lnTo>
                  <a:pt x="2715" y="7153"/>
                </a:lnTo>
                <a:lnTo>
                  <a:pt x="2605" y="7226"/>
                </a:lnTo>
                <a:lnTo>
                  <a:pt x="2458" y="7336"/>
                </a:lnTo>
                <a:lnTo>
                  <a:pt x="2165" y="7116"/>
                </a:lnTo>
                <a:lnTo>
                  <a:pt x="2275" y="6970"/>
                </a:lnTo>
                <a:lnTo>
                  <a:pt x="2275" y="6896"/>
                </a:lnTo>
                <a:lnTo>
                  <a:pt x="2458" y="6860"/>
                </a:lnTo>
                <a:lnTo>
                  <a:pt x="2715" y="6860"/>
                </a:lnTo>
                <a:lnTo>
                  <a:pt x="2715" y="6823"/>
                </a:lnTo>
                <a:lnTo>
                  <a:pt x="2678" y="6786"/>
                </a:lnTo>
                <a:lnTo>
                  <a:pt x="2605" y="6713"/>
                </a:lnTo>
                <a:close/>
                <a:moveTo>
                  <a:pt x="8364" y="6529"/>
                </a:moveTo>
                <a:lnTo>
                  <a:pt x="8547" y="6566"/>
                </a:lnTo>
                <a:lnTo>
                  <a:pt x="8657" y="6603"/>
                </a:lnTo>
                <a:lnTo>
                  <a:pt x="8657" y="6713"/>
                </a:lnTo>
                <a:lnTo>
                  <a:pt x="8694" y="6860"/>
                </a:lnTo>
                <a:lnTo>
                  <a:pt x="8694" y="6970"/>
                </a:lnTo>
                <a:lnTo>
                  <a:pt x="8694" y="7116"/>
                </a:lnTo>
                <a:lnTo>
                  <a:pt x="8657" y="7226"/>
                </a:lnTo>
                <a:lnTo>
                  <a:pt x="8621" y="7336"/>
                </a:lnTo>
                <a:lnTo>
                  <a:pt x="8547" y="7446"/>
                </a:lnTo>
                <a:lnTo>
                  <a:pt x="8364" y="7446"/>
                </a:lnTo>
                <a:lnTo>
                  <a:pt x="8107" y="7520"/>
                </a:lnTo>
                <a:lnTo>
                  <a:pt x="7850" y="7593"/>
                </a:lnTo>
                <a:lnTo>
                  <a:pt x="7704" y="7483"/>
                </a:lnTo>
                <a:lnTo>
                  <a:pt x="7630" y="7336"/>
                </a:lnTo>
                <a:lnTo>
                  <a:pt x="7557" y="7190"/>
                </a:lnTo>
                <a:lnTo>
                  <a:pt x="7594" y="7006"/>
                </a:lnTo>
                <a:lnTo>
                  <a:pt x="7667" y="6750"/>
                </a:lnTo>
                <a:lnTo>
                  <a:pt x="7777" y="6750"/>
                </a:lnTo>
                <a:lnTo>
                  <a:pt x="7850" y="6786"/>
                </a:lnTo>
                <a:lnTo>
                  <a:pt x="7924" y="6750"/>
                </a:lnTo>
                <a:lnTo>
                  <a:pt x="7960" y="6713"/>
                </a:lnTo>
                <a:lnTo>
                  <a:pt x="8071" y="6566"/>
                </a:lnTo>
                <a:lnTo>
                  <a:pt x="8364" y="6529"/>
                </a:lnTo>
                <a:close/>
                <a:moveTo>
                  <a:pt x="3155" y="3191"/>
                </a:moveTo>
                <a:lnTo>
                  <a:pt x="3595" y="3228"/>
                </a:lnTo>
                <a:lnTo>
                  <a:pt x="4036" y="3301"/>
                </a:lnTo>
                <a:lnTo>
                  <a:pt x="4439" y="3412"/>
                </a:lnTo>
                <a:lnTo>
                  <a:pt x="4879" y="3522"/>
                </a:lnTo>
                <a:lnTo>
                  <a:pt x="4843" y="4072"/>
                </a:lnTo>
                <a:lnTo>
                  <a:pt x="4843" y="4659"/>
                </a:lnTo>
                <a:lnTo>
                  <a:pt x="4879" y="5282"/>
                </a:lnTo>
                <a:lnTo>
                  <a:pt x="4989" y="6529"/>
                </a:lnTo>
                <a:lnTo>
                  <a:pt x="4182" y="7263"/>
                </a:lnTo>
                <a:lnTo>
                  <a:pt x="3779" y="7630"/>
                </a:lnTo>
                <a:lnTo>
                  <a:pt x="3375" y="8033"/>
                </a:lnTo>
                <a:lnTo>
                  <a:pt x="3265" y="7960"/>
                </a:lnTo>
                <a:lnTo>
                  <a:pt x="2898" y="7667"/>
                </a:lnTo>
                <a:lnTo>
                  <a:pt x="3008" y="7520"/>
                </a:lnTo>
                <a:lnTo>
                  <a:pt x="3119" y="7410"/>
                </a:lnTo>
                <a:lnTo>
                  <a:pt x="3155" y="7336"/>
                </a:lnTo>
                <a:lnTo>
                  <a:pt x="3192" y="7300"/>
                </a:lnTo>
                <a:lnTo>
                  <a:pt x="3192" y="7153"/>
                </a:lnTo>
                <a:lnTo>
                  <a:pt x="3229" y="6933"/>
                </a:lnTo>
                <a:lnTo>
                  <a:pt x="3192" y="6823"/>
                </a:lnTo>
                <a:lnTo>
                  <a:pt x="3155" y="6676"/>
                </a:lnTo>
                <a:lnTo>
                  <a:pt x="3119" y="6566"/>
                </a:lnTo>
                <a:lnTo>
                  <a:pt x="3045" y="6456"/>
                </a:lnTo>
                <a:lnTo>
                  <a:pt x="2972" y="6383"/>
                </a:lnTo>
                <a:lnTo>
                  <a:pt x="2862" y="6309"/>
                </a:lnTo>
                <a:lnTo>
                  <a:pt x="2752" y="6273"/>
                </a:lnTo>
                <a:lnTo>
                  <a:pt x="2605" y="6236"/>
                </a:lnTo>
                <a:lnTo>
                  <a:pt x="2495" y="6236"/>
                </a:lnTo>
                <a:lnTo>
                  <a:pt x="2348" y="6273"/>
                </a:lnTo>
                <a:lnTo>
                  <a:pt x="2128" y="6383"/>
                </a:lnTo>
                <a:lnTo>
                  <a:pt x="1908" y="6529"/>
                </a:lnTo>
                <a:lnTo>
                  <a:pt x="1761" y="6713"/>
                </a:lnTo>
                <a:lnTo>
                  <a:pt x="1321" y="6309"/>
                </a:lnTo>
                <a:lnTo>
                  <a:pt x="954" y="5833"/>
                </a:lnTo>
                <a:lnTo>
                  <a:pt x="734" y="5502"/>
                </a:lnTo>
                <a:lnTo>
                  <a:pt x="624" y="5172"/>
                </a:lnTo>
                <a:lnTo>
                  <a:pt x="551" y="4805"/>
                </a:lnTo>
                <a:lnTo>
                  <a:pt x="514" y="4439"/>
                </a:lnTo>
                <a:lnTo>
                  <a:pt x="551" y="4255"/>
                </a:lnTo>
                <a:lnTo>
                  <a:pt x="624" y="4072"/>
                </a:lnTo>
                <a:lnTo>
                  <a:pt x="734" y="3925"/>
                </a:lnTo>
                <a:lnTo>
                  <a:pt x="844" y="3778"/>
                </a:lnTo>
                <a:lnTo>
                  <a:pt x="991" y="3668"/>
                </a:lnTo>
                <a:lnTo>
                  <a:pt x="1174" y="3558"/>
                </a:lnTo>
                <a:lnTo>
                  <a:pt x="1541" y="3412"/>
                </a:lnTo>
                <a:lnTo>
                  <a:pt x="1908" y="3265"/>
                </a:lnTo>
                <a:lnTo>
                  <a:pt x="2312" y="3191"/>
                </a:lnTo>
                <a:close/>
                <a:moveTo>
                  <a:pt x="11005" y="6199"/>
                </a:moveTo>
                <a:lnTo>
                  <a:pt x="12289" y="6896"/>
                </a:lnTo>
                <a:lnTo>
                  <a:pt x="11885" y="7483"/>
                </a:lnTo>
                <a:lnTo>
                  <a:pt x="11482" y="8033"/>
                </a:lnTo>
                <a:lnTo>
                  <a:pt x="11335" y="7410"/>
                </a:lnTo>
                <a:lnTo>
                  <a:pt x="11188" y="6750"/>
                </a:lnTo>
                <a:lnTo>
                  <a:pt x="11005" y="6199"/>
                </a:lnTo>
                <a:close/>
                <a:moveTo>
                  <a:pt x="7264" y="8180"/>
                </a:moveTo>
                <a:lnTo>
                  <a:pt x="7410" y="8253"/>
                </a:lnTo>
                <a:lnTo>
                  <a:pt x="7594" y="8290"/>
                </a:lnTo>
                <a:lnTo>
                  <a:pt x="7960" y="8290"/>
                </a:lnTo>
                <a:lnTo>
                  <a:pt x="7704" y="8327"/>
                </a:lnTo>
                <a:lnTo>
                  <a:pt x="7557" y="8327"/>
                </a:lnTo>
                <a:lnTo>
                  <a:pt x="7447" y="8290"/>
                </a:lnTo>
                <a:lnTo>
                  <a:pt x="7337" y="8253"/>
                </a:lnTo>
                <a:lnTo>
                  <a:pt x="7264" y="8180"/>
                </a:lnTo>
                <a:close/>
                <a:moveTo>
                  <a:pt x="8181" y="5979"/>
                </a:moveTo>
                <a:lnTo>
                  <a:pt x="7997" y="6016"/>
                </a:lnTo>
                <a:lnTo>
                  <a:pt x="7814" y="6089"/>
                </a:lnTo>
                <a:lnTo>
                  <a:pt x="7667" y="6236"/>
                </a:lnTo>
                <a:lnTo>
                  <a:pt x="7410" y="6346"/>
                </a:lnTo>
                <a:lnTo>
                  <a:pt x="7190" y="6529"/>
                </a:lnTo>
                <a:lnTo>
                  <a:pt x="6970" y="6713"/>
                </a:lnTo>
                <a:lnTo>
                  <a:pt x="6787" y="6933"/>
                </a:lnTo>
                <a:lnTo>
                  <a:pt x="6677" y="7080"/>
                </a:lnTo>
                <a:lnTo>
                  <a:pt x="6640" y="7263"/>
                </a:lnTo>
                <a:lnTo>
                  <a:pt x="6567" y="7410"/>
                </a:lnTo>
                <a:lnTo>
                  <a:pt x="6567" y="7593"/>
                </a:lnTo>
                <a:lnTo>
                  <a:pt x="6567" y="7923"/>
                </a:lnTo>
                <a:lnTo>
                  <a:pt x="6677" y="8253"/>
                </a:lnTo>
                <a:lnTo>
                  <a:pt x="6787" y="8437"/>
                </a:lnTo>
                <a:lnTo>
                  <a:pt x="6897" y="8584"/>
                </a:lnTo>
                <a:lnTo>
                  <a:pt x="7043" y="8694"/>
                </a:lnTo>
                <a:lnTo>
                  <a:pt x="7190" y="8767"/>
                </a:lnTo>
                <a:lnTo>
                  <a:pt x="7374" y="8804"/>
                </a:lnTo>
                <a:lnTo>
                  <a:pt x="7557" y="8840"/>
                </a:lnTo>
                <a:lnTo>
                  <a:pt x="7924" y="8840"/>
                </a:lnTo>
                <a:lnTo>
                  <a:pt x="8254" y="8767"/>
                </a:lnTo>
                <a:lnTo>
                  <a:pt x="8584" y="8620"/>
                </a:lnTo>
                <a:lnTo>
                  <a:pt x="8914" y="8364"/>
                </a:lnTo>
                <a:lnTo>
                  <a:pt x="9208" y="8070"/>
                </a:lnTo>
                <a:lnTo>
                  <a:pt x="9464" y="7740"/>
                </a:lnTo>
                <a:lnTo>
                  <a:pt x="9538" y="7593"/>
                </a:lnTo>
                <a:lnTo>
                  <a:pt x="9611" y="7410"/>
                </a:lnTo>
                <a:lnTo>
                  <a:pt x="9648" y="7226"/>
                </a:lnTo>
                <a:lnTo>
                  <a:pt x="9648" y="7043"/>
                </a:lnTo>
                <a:lnTo>
                  <a:pt x="9648" y="6860"/>
                </a:lnTo>
                <a:lnTo>
                  <a:pt x="9574" y="6713"/>
                </a:lnTo>
                <a:lnTo>
                  <a:pt x="9464" y="6529"/>
                </a:lnTo>
                <a:lnTo>
                  <a:pt x="9354" y="6419"/>
                </a:lnTo>
                <a:lnTo>
                  <a:pt x="9208" y="6273"/>
                </a:lnTo>
                <a:lnTo>
                  <a:pt x="9061" y="6199"/>
                </a:lnTo>
                <a:lnTo>
                  <a:pt x="8731" y="6053"/>
                </a:lnTo>
                <a:lnTo>
                  <a:pt x="8364" y="5979"/>
                </a:lnTo>
                <a:close/>
                <a:moveTo>
                  <a:pt x="5063" y="7080"/>
                </a:moveTo>
                <a:lnTo>
                  <a:pt x="5246" y="8180"/>
                </a:lnTo>
                <a:lnTo>
                  <a:pt x="5466" y="9281"/>
                </a:lnTo>
                <a:lnTo>
                  <a:pt x="4622" y="8804"/>
                </a:lnTo>
                <a:lnTo>
                  <a:pt x="3779" y="8290"/>
                </a:lnTo>
                <a:lnTo>
                  <a:pt x="4439" y="7667"/>
                </a:lnTo>
                <a:lnTo>
                  <a:pt x="5063" y="7080"/>
                </a:lnTo>
                <a:close/>
                <a:moveTo>
                  <a:pt x="7887" y="4732"/>
                </a:moveTo>
                <a:lnTo>
                  <a:pt x="9171" y="5282"/>
                </a:lnTo>
                <a:lnTo>
                  <a:pt x="10381" y="5869"/>
                </a:lnTo>
                <a:lnTo>
                  <a:pt x="10602" y="6529"/>
                </a:lnTo>
                <a:lnTo>
                  <a:pt x="10785" y="7190"/>
                </a:lnTo>
                <a:lnTo>
                  <a:pt x="10932" y="7850"/>
                </a:lnTo>
                <a:lnTo>
                  <a:pt x="11078" y="8547"/>
                </a:lnTo>
                <a:lnTo>
                  <a:pt x="10565" y="9097"/>
                </a:lnTo>
                <a:lnTo>
                  <a:pt x="10015" y="9647"/>
                </a:lnTo>
                <a:lnTo>
                  <a:pt x="9428" y="10161"/>
                </a:lnTo>
                <a:lnTo>
                  <a:pt x="8841" y="10674"/>
                </a:lnTo>
                <a:lnTo>
                  <a:pt x="8107" y="10418"/>
                </a:lnTo>
                <a:lnTo>
                  <a:pt x="7374" y="10161"/>
                </a:lnTo>
                <a:lnTo>
                  <a:pt x="6677" y="9867"/>
                </a:lnTo>
                <a:lnTo>
                  <a:pt x="5980" y="9537"/>
                </a:lnTo>
                <a:lnTo>
                  <a:pt x="5723" y="8143"/>
                </a:lnTo>
                <a:lnTo>
                  <a:pt x="5466" y="6713"/>
                </a:lnTo>
                <a:lnTo>
                  <a:pt x="6677" y="5722"/>
                </a:lnTo>
                <a:lnTo>
                  <a:pt x="7887" y="4732"/>
                </a:lnTo>
                <a:close/>
                <a:moveTo>
                  <a:pt x="11152" y="9171"/>
                </a:moveTo>
                <a:lnTo>
                  <a:pt x="11225" y="10161"/>
                </a:lnTo>
                <a:lnTo>
                  <a:pt x="11225" y="11188"/>
                </a:lnTo>
                <a:lnTo>
                  <a:pt x="11225" y="11225"/>
                </a:lnTo>
                <a:lnTo>
                  <a:pt x="10308" y="11041"/>
                </a:lnTo>
                <a:lnTo>
                  <a:pt x="9391" y="10821"/>
                </a:lnTo>
                <a:lnTo>
                  <a:pt x="10015" y="10308"/>
                </a:lnTo>
                <a:lnTo>
                  <a:pt x="10565" y="9794"/>
                </a:lnTo>
                <a:lnTo>
                  <a:pt x="11152" y="9171"/>
                </a:lnTo>
                <a:close/>
                <a:moveTo>
                  <a:pt x="12729" y="7153"/>
                </a:moveTo>
                <a:lnTo>
                  <a:pt x="13243" y="7483"/>
                </a:lnTo>
                <a:lnTo>
                  <a:pt x="13756" y="7813"/>
                </a:lnTo>
                <a:lnTo>
                  <a:pt x="14233" y="8180"/>
                </a:lnTo>
                <a:lnTo>
                  <a:pt x="14673" y="8584"/>
                </a:lnTo>
                <a:lnTo>
                  <a:pt x="15113" y="9024"/>
                </a:lnTo>
                <a:lnTo>
                  <a:pt x="15480" y="9464"/>
                </a:lnTo>
                <a:lnTo>
                  <a:pt x="15810" y="9941"/>
                </a:lnTo>
                <a:lnTo>
                  <a:pt x="16067" y="10454"/>
                </a:lnTo>
                <a:lnTo>
                  <a:pt x="16251" y="11005"/>
                </a:lnTo>
                <a:lnTo>
                  <a:pt x="16177" y="11041"/>
                </a:lnTo>
                <a:lnTo>
                  <a:pt x="15957" y="11188"/>
                </a:lnTo>
                <a:lnTo>
                  <a:pt x="15700" y="11298"/>
                </a:lnTo>
                <a:lnTo>
                  <a:pt x="15444" y="11371"/>
                </a:lnTo>
                <a:lnTo>
                  <a:pt x="15187" y="11445"/>
                </a:lnTo>
                <a:lnTo>
                  <a:pt x="15113" y="11371"/>
                </a:lnTo>
                <a:lnTo>
                  <a:pt x="15077" y="11408"/>
                </a:lnTo>
                <a:lnTo>
                  <a:pt x="14233" y="11445"/>
                </a:lnTo>
                <a:lnTo>
                  <a:pt x="13389" y="11408"/>
                </a:lnTo>
                <a:lnTo>
                  <a:pt x="12582" y="11371"/>
                </a:lnTo>
                <a:lnTo>
                  <a:pt x="11739" y="11298"/>
                </a:lnTo>
                <a:lnTo>
                  <a:pt x="11702" y="10198"/>
                </a:lnTo>
                <a:lnTo>
                  <a:pt x="11665" y="9464"/>
                </a:lnTo>
                <a:lnTo>
                  <a:pt x="11592" y="8694"/>
                </a:lnTo>
                <a:lnTo>
                  <a:pt x="12179" y="7923"/>
                </a:lnTo>
                <a:lnTo>
                  <a:pt x="12729" y="7153"/>
                </a:lnTo>
                <a:close/>
                <a:moveTo>
                  <a:pt x="6126" y="10161"/>
                </a:moveTo>
                <a:lnTo>
                  <a:pt x="6787" y="10454"/>
                </a:lnTo>
                <a:lnTo>
                  <a:pt x="7447" y="10711"/>
                </a:lnTo>
                <a:lnTo>
                  <a:pt x="8327" y="11005"/>
                </a:lnTo>
                <a:lnTo>
                  <a:pt x="7557" y="11555"/>
                </a:lnTo>
                <a:lnTo>
                  <a:pt x="6713" y="11995"/>
                </a:lnTo>
                <a:lnTo>
                  <a:pt x="6603" y="12068"/>
                </a:lnTo>
                <a:lnTo>
                  <a:pt x="6346" y="11078"/>
                </a:lnTo>
                <a:lnTo>
                  <a:pt x="6126" y="10161"/>
                </a:lnTo>
                <a:close/>
                <a:moveTo>
                  <a:pt x="3449" y="8657"/>
                </a:moveTo>
                <a:lnTo>
                  <a:pt x="3889" y="8950"/>
                </a:lnTo>
                <a:lnTo>
                  <a:pt x="4733" y="9427"/>
                </a:lnTo>
                <a:lnTo>
                  <a:pt x="5613" y="9904"/>
                </a:lnTo>
                <a:lnTo>
                  <a:pt x="5870" y="11078"/>
                </a:lnTo>
                <a:lnTo>
                  <a:pt x="6016" y="11665"/>
                </a:lnTo>
                <a:lnTo>
                  <a:pt x="6200" y="12288"/>
                </a:lnTo>
                <a:lnTo>
                  <a:pt x="5686" y="12509"/>
                </a:lnTo>
                <a:lnTo>
                  <a:pt x="5136" y="12729"/>
                </a:lnTo>
                <a:lnTo>
                  <a:pt x="4622" y="12875"/>
                </a:lnTo>
                <a:lnTo>
                  <a:pt x="4072" y="12985"/>
                </a:lnTo>
                <a:lnTo>
                  <a:pt x="3705" y="12985"/>
                </a:lnTo>
                <a:lnTo>
                  <a:pt x="3375" y="12949"/>
                </a:lnTo>
                <a:lnTo>
                  <a:pt x="3045" y="12875"/>
                </a:lnTo>
                <a:lnTo>
                  <a:pt x="2715" y="12692"/>
                </a:lnTo>
                <a:lnTo>
                  <a:pt x="2568" y="12582"/>
                </a:lnTo>
                <a:lnTo>
                  <a:pt x="2458" y="12435"/>
                </a:lnTo>
                <a:lnTo>
                  <a:pt x="2348" y="12288"/>
                </a:lnTo>
                <a:lnTo>
                  <a:pt x="2275" y="12105"/>
                </a:lnTo>
                <a:lnTo>
                  <a:pt x="2165" y="11775"/>
                </a:lnTo>
                <a:lnTo>
                  <a:pt x="2165" y="11371"/>
                </a:lnTo>
                <a:lnTo>
                  <a:pt x="2201" y="11005"/>
                </a:lnTo>
                <a:lnTo>
                  <a:pt x="2275" y="10638"/>
                </a:lnTo>
                <a:lnTo>
                  <a:pt x="2385" y="10271"/>
                </a:lnTo>
                <a:lnTo>
                  <a:pt x="2532" y="9941"/>
                </a:lnTo>
                <a:lnTo>
                  <a:pt x="2715" y="9574"/>
                </a:lnTo>
                <a:lnTo>
                  <a:pt x="2935" y="9281"/>
                </a:lnTo>
                <a:lnTo>
                  <a:pt x="3192" y="8950"/>
                </a:lnTo>
                <a:lnTo>
                  <a:pt x="3449" y="8657"/>
                </a:lnTo>
                <a:close/>
                <a:moveTo>
                  <a:pt x="8291" y="14049"/>
                </a:moveTo>
                <a:lnTo>
                  <a:pt x="8401" y="14086"/>
                </a:lnTo>
                <a:lnTo>
                  <a:pt x="8401" y="14196"/>
                </a:lnTo>
                <a:lnTo>
                  <a:pt x="8401" y="14343"/>
                </a:lnTo>
                <a:lnTo>
                  <a:pt x="8364" y="14489"/>
                </a:lnTo>
                <a:lnTo>
                  <a:pt x="8291" y="14599"/>
                </a:lnTo>
                <a:lnTo>
                  <a:pt x="8181" y="14673"/>
                </a:lnTo>
                <a:lnTo>
                  <a:pt x="7960" y="14489"/>
                </a:lnTo>
                <a:lnTo>
                  <a:pt x="7777" y="14306"/>
                </a:lnTo>
                <a:lnTo>
                  <a:pt x="7850" y="14159"/>
                </a:lnTo>
                <a:lnTo>
                  <a:pt x="7997" y="14086"/>
                </a:lnTo>
                <a:lnTo>
                  <a:pt x="8144" y="14049"/>
                </a:lnTo>
                <a:close/>
                <a:moveTo>
                  <a:pt x="8914" y="11188"/>
                </a:moveTo>
                <a:lnTo>
                  <a:pt x="10051" y="11481"/>
                </a:lnTo>
                <a:lnTo>
                  <a:pt x="11225" y="11702"/>
                </a:lnTo>
                <a:lnTo>
                  <a:pt x="11188" y="12288"/>
                </a:lnTo>
                <a:lnTo>
                  <a:pt x="11115" y="12839"/>
                </a:lnTo>
                <a:lnTo>
                  <a:pt x="10968" y="13426"/>
                </a:lnTo>
                <a:lnTo>
                  <a:pt x="10822" y="13976"/>
                </a:lnTo>
                <a:lnTo>
                  <a:pt x="10638" y="14269"/>
                </a:lnTo>
                <a:lnTo>
                  <a:pt x="10455" y="14563"/>
                </a:lnTo>
                <a:lnTo>
                  <a:pt x="10198" y="14819"/>
                </a:lnTo>
                <a:lnTo>
                  <a:pt x="9905" y="15003"/>
                </a:lnTo>
                <a:lnTo>
                  <a:pt x="9648" y="15113"/>
                </a:lnTo>
                <a:lnTo>
                  <a:pt x="9391" y="15150"/>
                </a:lnTo>
                <a:lnTo>
                  <a:pt x="9098" y="15113"/>
                </a:lnTo>
                <a:lnTo>
                  <a:pt x="8841" y="15040"/>
                </a:lnTo>
                <a:lnTo>
                  <a:pt x="8951" y="14856"/>
                </a:lnTo>
                <a:lnTo>
                  <a:pt x="8988" y="14673"/>
                </a:lnTo>
                <a:lnTo>
                  <a:pt x="9061" y="14453"/>
                </a:lnTo>
                <a:lnTo>
                  <a:pt x="9061" y="14269"/>
                </a:lnTo>
                <a:lnTo>
                  <a:pt x="9024" y="14086"/>
                </a:lnTo>
                <a:lnTo>
                  <a:pt x="8951" y="13976"/>
                </a:lnTo>
                <a:lnTo>
                  <a:pt x="8841" y="13829"/>
                </a:lnTo>
                <a:lnTo>
                  <a:pt x="8731" y="13756"/>
                </a:lnTo>
                <a:lnTo>
                  <a:pt x="8547" y="13646"/>
                </a:lnTo>
                <a:lnTo>
                  <a:pt x="8401" y="13609"/>
                </a:lnTo>
                <a:lnTo>
                  <a:pt x="8254" y="13572"/>
                </a:lnTo>
                <a:lnTo>
                  <a:pt x="8071" y="13572"/>
                </a:lnTo>
                <a:lnTo>
                  <a:pt x="7887" y="13609"/>
                </a:lnTo>
                <a:lnTo>
                  <a:pt x="7740" y="13682"/>
                </a:lnTo>
                <a:lnTo>
                  <a:pt x="7594" y="13792"/>
                </a:lnTo>
                <a:lnTo>
                  <a:pt x="7447" y="13902"/>
                </a:lnTo>
                <a:lnTo>
                  <a:pt x="7264" y="13609"/>
                </a:lnTo>
                <a:lnTo>
                  <a:pt x="7080" y="13242"/>
                </a:lnTo>
                <a:lnTo>
                  <a:pt x="6897" y="12912"/>
                </a:lnTo>
                <a:lnTo>
                  <a:pt x="6750" y="12545"/>
                </a:lnTo>
                <a:lnTo>
                  <a:pt x="7814" y="11958"/>
                </a:lnTo>
                <a:lnTo>
                  <a:pt x="8364" y="11591"/>
                </a:lnTo>
                <a:lnTo>
                  <a:pt x="8914" y="11188"/>
                </a:lnTo>
                <a:close/>
                <a:moveTo>
                  <a:pt x="6493" y="0"/>
                </a:moveTo>
                <a:lnTo>
                  <a:pt x="6163" y="294"/>
                </a:lnTo>
                <a:lnTo>
                  <a:pt x="5870" y="624"/>
                </a:lnTo>
                <a:lnTo>
                  <a:pt x="5613" y="991"/>
                </a:lnTo>
                <a:lnTo>
                  <a:pt x="5429" y="1394"/>
                </a:lnTo>
                <a:lnTo>
                  <a:pt x="5246" y="1798"/>
                </a:lnTo>
                <a:lnTo>
                  <a:pt x="5099" y="2201"/>
                </a:lnTo>
                <a:lnTo>
                  <a:pt x="5026" y="2641"/>
                </a:lnTo>
                <a:lnTo>
                  <a:pt x="4953" y="3081"/>
                </a:lnTo>
                <a:lnTo>
                  <a:pt x="4219" y="2898"/>
                </a:lnTo>
                <a:lnTo>
                  <a:pt x="3485" y="2788"/>
                </a:lnTo>
                <a:lnTo>
                  <a:pt x="2752" y="2715"/>
                </a:lnTo>
                <a:lnTo>
                  <a:pt x="2385" y="2751"/>
                </a:lnTo>
                <a:lnTo>
                  <a:pt x="2055" y="2788"/>
                </a:lnTo>
                <a:lnTo>
                  <a:pt x="1725" y="2825"/>
                </a:lnTo>
                <a:lnTo>
                  <a:pt x="1394" y="2898"/>
                </a:lnTo>
                <a:lnTo>
                  <a:pt x="1101" y="3045"/>
                </a:lnTo>
                <a:lnTo>
                  <a:pt x="808" y="3191"/>
                </a:lnTo>
                <a:lnTo>
                  <a:pt x="551" y="3338"/>
                </a:lnTo>
                <a:lnTo>
                  <a:pt x="367" y="3558"/>
                </a:lnTo>
                <a:lnTo>
                  <a:pt x="184" y="3815"/>
                </a:lnTo>
                <a:lnTo>
                  <a:pt x="74" y="4108"/>
                </a:lnTo>
                <a:lnTo>
                  <a:pt x="1" y="4402"/>
                </a:lnTo>
                <a:lnTo>
                  <a:pt x="1" y="4732"/>
                </a:lnTo>
                <a:lnTo>
                  <a:pt x="37" y="5026"/>
                </a:lnTo>
                <a:lnTo>
                  <a:pt x="147" y="5356"/>
                </a:lnTo>
                <a:lnTo>
                  <a:pt x="257" y="5649"/>
                </a:lnTo>
                <a:lnTo>
                  <a:pt x="441" y="5943"/>
                </a:lnTo>
                <a:lnTo>
                  <a:pt x="624" y="6236"/>
                </a:lnTo>
                <a:lnTo>
                  <a:pt x="844" y="6493"/>
                </a:lnTo>
                <a:lnTo>
                  <a:pt x="1211" y="6860"/>
                </a:lnTo>
                <a:lnTo>
                  <a:pt x="1615" y="7263"/>
                </a:lnTo>
                <a:lnTo>
                  <a:pt x="1615" y="7300"/>
                </a:lnTo>
                <a:lnTo>
                  <a:pt x="1615" y="7520"/>
                </a:lnTo>
                <a:lnTo>
                  <a:pt x="1688" y="7777"/>
                </a:lnTo>
                <a:lnTo>
                  <a:pt x="1725" y="7887"/>
                </a:lnTo>
                <a:lnTo>
                  <a:pt x="1835" y="7960"/>
                </a:lnTo>
                <a:lnTo>
                  <a:pt x="1908" y="8033"/>
                </a:lnTo>
                <a:lnTo>
                  <a:pt x="2055" y="8070"/>
                </a:lnTo>
                <a:lnTo>
                  <a:pt x="2165" y="8107"/>
                </a:lnTo>
                <a:lnTo>
                  <a:pt x="2275" y="8070"/>
                </a:lnTo>
                <a:lnTo>
                  <a:pt x="2532" y="7997"/>
                </a:lnTo>
                <a:lnTo>
                  <a:pt x="3045" y="8400"/>
                </a:lnTo>
                <a:lnTo>
                  <a:pt x="2642" y="8914"/>
                </a:lnTo>
                <a:lnTo>
                  <a:pt x="2312" y="9464"/>
                </a:lnTo>
                <a:lnTo>
                  <a:pt x="2018" y="10051"/>
                </a:lnTo>
                <a:lnTo>
                  <a:pt x="1871" y="10344"/>
                </a:lnTo>
                <a:lnTo>
                  <a:pt x="1798" y="10674"/>
                </a:lnTo>
                <a:lnTo>
                  <a:pt x="1725" y="10968"/>
                </a:lnTo>
                <a:lnTo>
                  <a:pt x="1688" y="11261"/>
                </a:lnTo>
                <a:lnTo>
                  <a:pt x="1688" y="11555"/>
                </a:lnTo>
                <a:lnTo>
                  <a:pt x="1725" y="11885"/>
                </a:lnTo>
                <a:lnTo>
                  <a:pt x="1798" y="12142"/>
                </a:lnTo>
                <a:lnTo>
                  <a:pt x="1908" y="12435"/>
                </a:lnTo>
                <a:lnTo>
                  <a:pt x="2055" y="12692"/>
                </a:lnTo>
                <a:lnTo>
                  <a:pt x="2238" y="12912"/>
                </a:lnTo>
                <a:lnTo>
                  <a:pt x="2495" y="13132"/>
                </a:lnTo>
                <a:lnTo>
                  <a:pt x="2788" y="13279"/>
                </a:lnTo>
                <a:lnTo>
                  <a:pt x="3045" y="13389"/>
                </a:lnTo>
                <a:lnTo>
                  <a:pt x="3375" y="13426"/>
                </a:lnTo>
                <a:lnTo>
                  <a:pt x="3669" y="13462"/>
                </a:lnTo>
                <a:lnTo>
                  <a:pt x="3999" y="13462"/>
                </a:lnTo>
                <a:lnTo>
                  <a:pt x="4292" y="13426"/>
                </a:lnTo>
                <a:lnTo>
                  <a:pt x="4586" y="13389"/>
                </a:lnTo>
                <a:lnTo>
                  <a:pt x="5026" y="13242"/>
                </a:lnTo>
                <a:lnTo>
                  <a:pt x="5503" y="13095"/>
                </a:lnTo>
                <a:lnTo>
                  <a:pt x="5906" y="12949"/>
                </a:lnTo>
                <a:lnTo>
                  <a:pt x="6346" y="12729"/>
                </a:lnTo>
                <a:lnTo>
                  <a:pt x="6530" y="13169"/>
                </a:lnTo>
                <a:lnTo>
                  <a:pt x="6713" y="13572"/>
                </a:lnTo>
                <a:lnTo>
                  <a:pt x="6970" y="13976"/>
                </a:lnTo>
                <a:lnTo>
                  <a:pt x="7227" y="14343"/>
                </a:lnTo>
                <a:lnTo>
                  <a:pt x="7153" y="14526"/>
                </a:lnTo>
                <a:lnTo>
                  <a:pt x="7117" y="14709"/>
                </a:lnTo>
                <a:lnTo>
                  <a:pt x="7153" y="14893"/>
                </a:lnTo>
                <a:lnTo>
                  <a:pt x="7227" y="15076"/>
                </a:lnTo>
                <a:lnTo>
                  <a:pt x="7337" y="15223"/>
                </a:lnTo>
                <a:lnTo>
                  <a:pt x="7484" y="15333"/>
                </a:lnTo>
                <a:lnTo>
                  <a:pt x="7630" y="15406"/>
                </a:lnTo>
                <a:lnTo>
                  <a:pt x="7777" y="15480"/>
                </a:lnTo>
                <a:lnTo>
                  <a:pt x="7924" y="15516"/>
                </a:lnTo>
                <a:lnTo>
                  <a:pt x="8107" y="15516"/>
                </a:lnTo>
                <a:lnTo>
                  <a:pt x="8254" y="15480"/>
                </a:lnTo>
                <a:lnTo>
                  <a:pt x="8437" y="15406"/>
                </a:lnTo>
                <a:lnTo>
                  <a:pt x="8474" y="15406"/>
                </a:lnTo>
                <a:lnTo>
                  <a:pt x="8804" y="15516"/>
                </a:lnTo>
                <a:lnTo>
                  <a:pt x="9171" y="15590"/>
                </a:lnTo>
                <a:lnTo>
                  <a:pt x="9501" y="15590"/>
                </a:lnTo>
                <a:lnTo>
                  <a:pt x="9868" y="15516"/>
                </a:lnTo>
                <a:lnTo>
                  <a:pt x="10161" y="15406"/>
                </a:lnTo>
                <a:lnTo>
                  <a:pt x="10418" y="15260"/>
                </a:lnTo>
                <a:lnTo>
                  <a:pt x="10675" y="15040"/>
                </a:lnTo>
                <a:lnTo>
                  <a:pt x="10858" y="14819"/>
                </a:lnTo>
                <a:lnTo>
                  <a:pt x="11042" y="14563"/>
                </a:lnTo>
                <a:lnTo>
                  <a:pt x="11188" y="14269"/>
                </a:lnTo>
                <a:lnTo>
                  <a:pt x="11299" y="13976"/>
                </a:lnTo>
                <a:lnTo>
                  <a:pt x="11409" y="13682"/>
                </a:lnTo>
                <a:lnTo>
                  <a:pt x="11519" y="13242"/>
                </a:lnTo>
                <a:lnTo>
                  <a:pt x="11629" y="12765"/>
                </a:lnTo>
                <a:lnTo>
                  <a:pt x="11665" y="12252"/>
                </a:lnTo>
                <a:lnTo>
                  <a:pt x="11702" y="11775"/>
                </a:lnTo>
                <a:lnTo>
                  <a:pt x="12619" y="11848"/>
                </a:lnTo>
                <a:lnTo>
                  <a:pt x="13499" y="11922"/>
                </a:lnTo>
                <a:lnTo>
                  <a:pt x="14416" y="11922"/>
                </a:lnTo>
                <a:lnTo>
                  <a:pt x="15297" y="11885"/>
                </a:lnTo>
                <a:lnTo>
                  <a:pt x="15333" y="11848"/>
                </a:lnTo>
                <a:lnTo>
                  <a:pt x="15333" y="11775"/>
                </a:lnTo>
                <a:lnTo>
                  <a:pt x="15590" y="11702"/>
                </a:lnTo>
                <a:lnTo>
                  <a:pt x="15884" y="11628"/>
                </a:lnTo>
                <a:lnTo>
                  <a:pt x="16140" y="11481"/>
                </a:lnTo>
                <a:lnTo>
                  <a:pt x="16397" y="11335"/>
                </a:lnTo>
                <a:lnTo>
                  <a:pt x="16507" y="11335"/>
                </a:lnTo>
                <a:lnTo>
                  <a:pt x="16544" y="11298"/>
                </a:lnTo>
                <a:lnTo>
                  <a:pt x="16581" y="11225"/>
                </a:lnTo>
                <a:lnTo>
                  <a:pt x="16544" y="10931"/>
                </a:lnTo>
                <a:lnTo>
                  <a:pt x="16471" y="10638"/>
                </a:lnTo>
                <a:lnTo>
                  <a:pt x="16397" y="10344"/>
                </a:lnTo>
                <a:lnTo>
                  <a:pt x="16287" y="10088"/>
                </a:lnTo>
                <a:lnTo>
                  <a:pt x="15994" y="9537"/>
                </a:lnTo>
                <a:lnTo>
                  <a:pt x="15627" y="9060"/>
                </a:lnTo>
                <a:lnTo>
                  <a:pt x="15223" y="8584"/>
                </a:lnTo>
                <a:lnTo>
                  <a:pt x="14783" y="8143"/>
                </a:lnTo>
                <a:lnTo>
                  <a:pt x="14306" y="7740"/>
                </a:lnTo>
                <a:lnTo>
                  <a:pt x="13793" y="7336"/>
                </a:lnTo>
                <a:lnTo>
                  <a:pt x="12949" y="6786"/>
                </a:lnTo>
                <a:lnTo>
                  <a:pt x="13353" y="6053"/>
                </a:lnTo>
                <a:lnTo>
                  <a:pt x="13720" y="5319"/>
                </a:lnTo>
                <a:lnTo>
                  <a:pt x="14050" y="4549"/>
                </a:lnTo>
                <a:lnTo>
                  <a:pt x="14306" y="3778"/>
                </a:lnTo>
                <a:lnTo>
                  <a:pt x="14306" y="3632"/>
                </a:lnTo>
                <a:lnTo>
                  <a:pt x="14453" y="3522"/>
                </a:lnTo>
                <a:lnTo>
                  <a:pt x="14600" y="3375"/>
                </a:lnTo>
                <a:lnTo>
                  <a:pt x="14747" y="3155"/>
                </a:lnTo>
                <a:lnTo>
                  <a:pt x="14820" y="2935"/>
                </a:lnTo>
                <a:lnTo>
                  <a:pt x="14820" y="2678"/>
                </a:lnTo>
                <a:lnTo>
                  <a:pt x="14747" y="2421"/>
                </a:lnTo>
                <a:lnTo>
                  <a:pt x="14637" y="2238"/>
                </a:lnTo>
                <a:lnTo>
                  <a:pt x="14490" y="2054"/>
                </a:lnTo>
                <a:lnTo>
                  <a:pt x="14270" y="1944"/>
                </a:lnTo>
                <a:lnTo>
                  <a:pt x="14160" y="1908"/>
                </a:lnTo>
                <a:lnTo>
                  <a:pt x="14013" y="1908"/>
                </a:lnTo>
                <a:lnTo>
                  <a:pt x="13830" y="1944"/>
                </a:lnTo>
                <a:lnTo>
                  <a:pt x="13683" y="2018"/>
                </a:lnTo>
                <a:lnTo>
                  <a:pt x="13536" y="2091"/>
                </a:lnTo>
                <a:lnTo>
                  <a:pt x="13389" y="2201"/>
                </a:lnTo>
                <a:lnTo>
                  <a:pt x="12949" y="2128"/>
                </a:lnTo>
                <a:lnTo>
                  <a:pt x="12472" y="2164"/>
                </a:lnTo>
                <a:lnTo>
                  <a:pt x="12032" y="2201"/>
                </a:lnTo>
                <a:lnTo>
                  <a:pt x="11592" y="2274"/>
                </a:lnTo>
                <a:lnTo>
                  <a:pt x="11115" y="2421"/>
                </a:lnTo>
                <a:lnTo>
                  <a:pt x="10675" y="2568"/>
                </a:lnTo>
                <a:lnTo>
                  <a:pt x="10271" y="2751"/>
                </a:lnTo>
                <a:lnTo>
                  <a:pt x="9831" y="2971"/>
                </a:lnTo>
                <a:lnTo>
                  <a:pt x="9611" y="3081"/>
                </a:lnTo>
                <a:lnTo>
                  <a:pt x="9208" y="2421"/>
                </a:lnTo>
                <a:lnTo>
                  <a:pt x="8767" y="1761"/>
                </a:lnTo>
                <a:lnTo>
                  <a:pt x="8254" y="1137"/>
                </a:lnTo>
                <a:lnTo>
                  <a:pt x="7740" y="550"/>
                </a:lnTo>
                <a:lnTo>
                  <a:pt x="7630" y="477"/>
                </a:lnTo>
                <a:lnTo>
                  <a:pt x="7520" y="477"/>
                </a:lnTo>
                <a:lnTo>
                  <a:pt x="7117" y="624"/>
                </a:lnTo>
                <a:lnTo>
                  <a:pt x="6713" y="807"/>
                </a:lnTo>
                <a:lnTo>
                  <a:pt x="6640" y="844"/>
                </a:lnTo>
                <a:lnTo>
                  <a:pt x="6603" y="881"/>
                </a:lnTo>
                <a:lnTo>
                  <a:pt x="6640" y="991"/>
                </a:lnTo>
                <a:lnTo>
                  <a:pt x="6677" y="1064"/>
                </a:lnTo>
                <a:lnTo>
                  <a:pt x="6787" y="1064"/>
                </a:lnTo>
                <a:lnTo>
                  <a:pt x="7153" y="1027"/>
                </a:lnTo>
                <a:lnTo>
                  <a:pt x="7484" y="991"/>
                </a:lnTo>
                <a:lnTo>
                  <a:pt x="7960" y="1541"/>
                </a:lnTo>
                <a:lnTo>
                  <a:pt x="8401" y="2091"/>
                </a:lnTo>
                <a:lnTo>
                  <a:pt x="8841" y="2715"/>
                </a:lnTo>
                <a:lnTo>
                  <a:pt x="9208" y="3301"/>
                </a:lnTo>
                <a:lnTo>
                  <a:pt x="8511" y="3742"/>
                </a:lnTo>
                <a:lnTo>
                  <a:pt x="7850" y="4219"/>
                </a:lnTo>
                <a:lnTo>
                  <a:pt x="6603" y="3668"/>
                </a:lnTo>
                <a:lnTo>
                  <a:pt x="5980" y="3412"/>
                </a:lnTo>
                <a:lnTo>
                  <a:pt x="5319" y="3191"/>
                </a:lnTo>
                <a:lnTo>
                  <a:pt x="5393" y="2788"/>
                </a:lnTo>
                <a:lnTo>
                  <a:pt x="5466" y="2384"/>
                </a:lnTo>
                <a:lnTo>
                  <a:pt x="5576" y="1981"/>
                </a:lnTo>
                <a:lnTo>
                  <a:pt x="5723" y="1577"/>
                </a:lnTo>
                <a:lnTo>
                  <a:pt x="5906" y="1211"/>
                </a:lnTo>
                <a:lnTo>
                  <a:pt x="6126" y="844"/>
                </a:lnTo>
                <a:lnTo>
                  <a:pt x="6383" y="514"/>
                </a:lnTo>
                <a:lnTo>
                  <a:pt x="6640" y="184"/>
                </a:lnTo>
                <a:lnTo>
                  <a:pt x="6677" y="110"/>
                </a:lnTo>
                <a:lnTo>
                  <a:pt x="6677" y="37"/>
                </a:lnTo>
                <a:lnTo>
                  <a:pt x="660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72" name="Shape 172"/>
          <p:cNvSpPr/>
          <p:nvPr/>
        </p:nvSpPr>
        <p:spPr>
          <a:xfrm>
            <a:off x="1347362" y="4248195"/>
            <a:ext cx="599145" cy="942416"/>
          </a:xfrm>
          <a:custGeom>
            <a:avLst/>
            <a:gdLst/>
            <a:ahLst/>
            <a:cxnLst/>
            <a:rect l="0" t="0" r="0" b="0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73" name="Shape 173"/>
          <p:cNvSpPr/>
          <p:nvPr/>
        </p:nvSpPr>
        <p:spPr>
          <a:xfrm>
            <a:off x="2681616" y="6418080"/>
            <a:ext cx="816943" cy="418621"/>
          </a:xfrm>
          <a:custGeom>
            <a:avLst/>
            <a:gdLst/>
            <a:ahLst/>
            <a:cxnLst/>
            <a:rect l="0" t="0" r="0" b="0"/>
            <a:pathLst>
              <a:path w="16325" h="6274" extrusionOk="0">
                <a:moveTo>
                  <a:pt x="14710" y="1"/>
                </a:moveTo>
                <a:lnTo>
                  <a:pt x="14527" y="74"/>
                </a:lnTo>
                <a:lnTo>
                  <a:pt x="14380" y="147"/>
                </a:lnTo>
                <a:lnTo>
                  <a:pt x="14270" y="221"/>
                </a:lnTo>
                <a:lnTo>
                  <a:pt x="14270" y="257"/>
                </a:lnTo>
                <a:lnTo>
                  <a:pt x="14197" y="221"/>
                </a:lnTo>
                <a:lnTo>
                  <a:pt x="14087" y="221"/>
                </a:lnTo>
                <a:lnTo>
                  <a:pt x="14013" y="294"/>
                </a:lnTo>
                <a:lnTo>
                  <a:pt x="13977" y="331"/>
                </a:lnTo>
                <a:lnTo>
                  <a:pt x="13977" y="441"/>
                </a:lnTo>
                <a:lnTo>
                  <a:pt x="14013" y="551"/>
                </a:lnTo>
                <a:lnTo>
                  <a:pt x="14050" y="587"/>
                </a:lnTo>
                <a:lnTo>
                  <a:pt x="14123" y="624"/>
                </a:lnTo>
                <a:lnTo>
                  <a:pt x="14343" y="624"/>
                </a:lnTo>
                <a:lnTo>
                  <a:pt x="14527" y="551"/>
                </a:lnTo>
                <a:lnTo>
                  <a:pt x="14710" y="477"/>
                </a:lnTo>
                <a:lnTo>
                  <a:pt x="14894" y="441"/>
                </a:lnTo>
                <a:lnTo>
                  <a:pt x="14967" y="477"/>
                </a:lnTo>
                <a:lnTo>
                  <a:pt x="15004" y="514"/>
                </a:lnTo>
                <a:lnTo>
                  <a:pt x="14967" y="587"/>
                </a:lnTo>
                <a:lnTo>
                  <a:pt x="14930" y="661"/>
                </a:lnTo>
                <a:lnTo>
                  <a:pt x="14747" y="881"/>
                </a:lnTo>
                <a:lnTo>
                  <a:pt x="14123" y="1725"/>
                </a:lnTo>
                <a:lnTo>
                  <a:pt x="14123" y="1798"/>
                </a:lnTo>
                <a:lnTo>
                  <a:pt x="14087" y="1871"/>
                </a:lnTo>
                <a:lnTo>
                  <a:pt x="14123" y="1981"/>
                </a:lnTo>
                <a:lnTo>
                  <a:pt x="14233" y="2055"/>
                </a:lnTo>
                <a:lnTo>
                  <a:pt x="14343" y="2091"/>
                </a:lnTo>
                <a:lnTo>
                  <a:pt x="14820" y="2091"/>
                </a:lnTo>
                <a:lnTo>
                  <a:pt x="15260" y="2055"/>
                </a:lnTo>
                <a:lnTo>
                  <a:pt x="15774" y="1945"/>
                </a:lnTo>
                <a:lnTo>
                  <a:pt x="16031" y="1871"/>
                </a:lnTo>
                <a:lnTo>
                  <a:pt x="16251" y="1761"/>
                </a:lnTo>
                <a:lnTo>
                  <a:pt x="16324" y="1651"/>
                </a:lnTo>
                <a:lnTo>
                  <a:pt x="16324" y="1541"/>
                </a:lnTo>
                <a:lnTo>
                  <a:pt x="16288" y="1468"/>
                </a:lnTo>
                <a:lnTo>
                  <a:pt x="16214" y="1431"/>
                </a:lnTo>
                <a:lnTo>
                  <a:pt x="16141" y="1394"/>
                </a:lnTo>
                <a:lnTo>
                  <a:pt x="15957" y="1431"/>
                </a:lnTo>
                <a:lnTo>
                  <a:pt x="15774" y="1468"/>
                </a:lnTo>
                <a:lnTo>
                  <a:pt x="15370" y="1541"/>
                </a:lnTo>
                <a:lnTo>
                  <a:pt x="14820" y="1615"/>
                </a:lnTo>
                <a:lnTo>
                  <a:pt x="14820" y="1615"/>
                </a:lnTo>
                <a:lnTo>
                  <a:pt x="15260" y="1028"/>
                </a:lnTo>
                <a:lnTo>
                  <a:pt x="15370" y="844"/>
                </a:lnTo>
                <a:lnTo>
                  <a:pt x="15481" y="698"/>
                </a:lnTo>
                <a:lnTo>
                  <a:pt x="15517" y="477"/>
                </a:lnTo>
                <a:lnTo>
                  <a:pt x="15517" y="404"/>
                </a:lnTo>
                <a:lnTo>
                  <a:pt x="15481" y="294"/>
                </a:lnTo>
                <a:lnTo>
                  <a:pt x="15370" y="184"/>
                </a:lnTo>
                <a:lnTo>
                  <a:pt x="15224" y="74"/>
                </a:lnTo>
                <a:lnTo>
                  <a:pt x="15077" y="37"/>
                </a:lnTo>
                <a:lnTo>
                  <a:pt x="14894" y="1"/>
                </a:lnTo>
                <a:close/>
                <a:moveTo>
                  <a:pt x="6604" y="2788"/>
                </a:moveTo>
                <a:lnTo>
                  <a:pt x="6163" y="2898"/>
                </a:lnTo>
                <a:lnTo>
                  <a:pt x="5576" y="2972"/>
                </a:lnTo>
                <a:lnTo>
                  <a:pt x="5283" y="3045"/>
                </a:lnTo>
                <a:lnTo>
                  <a:pt x="4990" y="3118"/>
                </a:lnTo>
                <a:lnTo>
                  <a:pt x="4953" y="3155"/>
                </a:lnTo>
                <a:lnTo>
                  <a:pt x="4880" y="3229"/>
                </a:lnTo>
                <a:lnTo>
                  <a:pt x="4880" y="3302"/>
                </a:lnTo>
                <a:lnTo>
                  <a:pt x="4880" y="3339"/>
                </a:lnTo>
                <a:lnTo>
                  <a:pt x="4880" y="3412"/>
                </a:lnTo>
                <a:lnTo>
                  <a:pt x="4916" y="3485"/>
                </a:lnTo>
                <a:lnTo>
                  <a:pt x="4990" y="3522"/>
                </a:lnTo>
                <a:lnTo>
                  <a:pt x="5063" y="3522"/>
                </a:lnTo>
                <a:lnTo>
                  <a:pt x="5613" y="3485"/>
                </a:lnTo>
                <a:lnTo>
                  <a:pt x="6163" y="3412"/>
                </a:lnTo>
                <a:lnTo>
                  <a:pt x="6640" y="3339"/>
                </a:lnTo>
                <a:lnTo>
                  <a:pt x="6860" y="3265"/>
                </a:lnTo>
                <a:lnTo>
                  <a:pt x="6970" y="3192"/>
                </a:lnTo>
                <a:lnTo>
                  <a:pt x="7044" y="3118"/>
                </a:lnTo>
                <a:lnTo>
                  <a:pt x="7044" y="3008"/>
                </a:lnTo>
                <a:lnTo>
                  <a:pt x="7044" y="2972"/>
                </a:lnTo>
                <a:lnTo>
                  <a:pt x="7007" y="2898"/>
                </a:lnTo>
                <a:lnTo>
                  <a:pt x="6897" y="2862"/>
                </a:lnTo>
                <a:lnTo>
                  <a:pt x="6824" y="2825"/>
                </a:lnTo>
                <a:lnTo>
                  <a:pt x="6604" y="2788"/>
                </a:lnTo>
                <a:close/>
                <a:moveTo>
                  <a:pt x="13500" y="1945"/>
                </a:moveTo>
                <a:lnTo>
                  <a:pt x="13280" y="1981"/>
                </a:lnTo>
                <a:lnTo>
                  <a:pt x="13060" y="2018"/>
                </a:lnTo>
                <a:lnTo>
                  <a:pt x="12876" y="2055"/>
                </a:lnTo>
                <a:lnTo>
                  <a:pt x="12693" y="2201"/>
                </a:lnTo>
                <a:lnTo>
                  <a:pt x="12546" y="2275"/>
                </a:lnTo>
                <a:lnTo>
                  <a:pt x="12436" y="2422"/>
                </a:lnTo>
                <a:lnTo>
                  <a:pt x="12289" y="2678"/>
                </a:lnTo>
                <a:lnTo>
                  <a:pt x="12179" y="3008"/>
                </a:lnTo>
                <a:lnTo>
                  <a:pt x="12179" y="3339"/>
                </a:lnTo>
                <a:lnTo>
                  <a:pt x="12179" y="3522"/>
                </a:lnTo>
                <a:lnTo>
                  <a:pt x="12216" y="3669"/>
                </a:lnTo>
                <a:lnTo>
                  <a:pt x="12289" y="3815"/>
                </a:lnTo>
                <a:lnTo>
                  <a:pt x="12363" y="3962"/>
                </a:lnTo>
                <a:lnTo>
                  <a:pt x="12473" y="4109"/>
                </a:lnTo>
                <a:lnTo>
                  <a:pt x="12583" y="4219"/>
                </a:lnTo>
                <a:lnTo>
                  <a:pt x="12729" y="4292"/>
                </a:lnTo>
                <a:lnTo>
                  <a:pt x="12876" y="4366"/>
                </a:lnTo>
                <a:lnTo>
                  <a:pt x="12986" y="4402"/>
                </a:lnTo>
                <a:lnTo>
                  <a:pt x="13096" y="4402"/>
                </a:lnTo>
                <a:lnTo>
                  <a:pt x="13353" y="4329"/>
                </a:lnTo>
                <a:lnTo>
                  <a:pt x="13757" y="4146"/>
                </a:lnTo>
                <a:lnTo>
                  <a:pt x="14197" y="3999"/>
                </a:lnTo>
                <a:lnTo>
                  <a:pt x="14417" y="3852"/>
                </a:lnTo>
                <a:lnTo>
                  <a:pt x="14564" y="3705"/>
                </a:lnTo>
                <a:lnTo>
                  <a:pt x="14600" y="3632"/>
                </a:lnTo>
                <a:lnTo>
                  <a:pt x="14564" y="3559"/>
                </a:lnTo>
                <a:lnTo>
                  <a:pt x="14527" y="3485"/>
                </a:lnTo>
                <a:lnTo>
                  <a:pt x="14453" y="3449"/>
                </a:lnTo>
                <a:lnTo>
                  <a:pt x="14343" y="3412"/>
                </a:lnTo>
                <a:lnTo>
                  <a:pt x="14197" y="3449"/>
                </a:lnTo>
                <a:lnTo>
                  <a:pt x="13940" y="3522"/>
                </a:lnTo>
                <a:lnTo>
                  <a:pt x="13426" y="3742"/>
                </a:lnTo>
                <a:lnTo>
                  <a:pt x="13280" y="3815"/>
                </a:lnTo>
                <a:lnTo>
                  <a:pt x="13133" y="3852"/>
                </a:lnTo>
                <a:lnTo>
                  <a:pt x="12986" y="3852"/>
                </a:lnTo>
                <a:lnTo>
                  <a:pt x="12839" y="3779"/>
                </a:lnTo>
                <a:lnTo>
                  <a:pt x="12766" y="3669"/>
                </a:lnTo>
                <a:lnTo>
                  <a:pt x="12729" y="3559"/>
                </a:lnTo>
                <a:lnTo>
                  <a:pt x="12656" y="3339"/>
                </a:lnTo>
                <a:lnTo>
                  <a:pt x="12656" y="3118"/>
                </a:lnTo>
                <a:lnTo>
                  <a:pt x="12729" y="2898"/>
                </a:lnTo>
                <a:lnTo>
                  <a:pt x="12839" y="2715"/>
                </a:lnTo>
                <a:lnTo>
                  <a:pt x="12986" y="2532"/>
                </a:lnTo>
                <a:lnTo>
                  <a:pt x="13133" y="2458"/>
                </a:lnTo>
                <a:lnTo>
                  <a:pt x="13280" y="2422"/>
                </a:lnTo>
                <a:lnTo>
                  <a:pt x="13610" y="2385"/>
                </a:lnTo>
                <a:lnTo>
                  <a:pt x="13940" y="2348"/>
                </a:lnTo>
                <a:lnTo>
                  <a:pt x="14307" y="2348"/>
                </a:lnTo>
                <a:lnTo>
                  <a:pt x="14307" y="2311"/>
                </a:lnTo>
                <a:lnTo>
                  <a:pt x="14307" y="2275"/>
                </a:lnTo>
                <a:lnTo>
                  <a:pt x="14307" y="2238"/>
                </a:lnTo>
                <a:lnTo>
                  <a:pt x="14123" y="2128"/>
                </a:lnTo>
                <a:lnTo>
                  <a:pt x="13903" y="2055"/>
                </a:lnTo>
                <a:lnTo>
                  <a:pt x="13720" y="1981"/>
                </a:lnTo>
                <a:lnTo>
                  <a:pt x="13500" y="1945"/>
                </a:lnTo>
                <a:close/>
                <a:moveTo>
                  <a:pt x="6787" y="4182"/>
                </a:moveTo>
                <a:lnTo>
                  <a:pt x="6347" y="4292"/>
                </a:lnTo>
                <a:lnTo>
                  <a:pt x="5907" y="4366"/>
                </a:lnTo>
                <a:lnTo>
                  <a:pt x="5466" y="4439"/>
                </a:lnTo>
                <a:lnTo>
                  <a:pt x="5063" y="4549"/>
                </a:lnTo>
                <a:lnTo>
                  <a:pt x="4990" y="4622"/>
                </a:lnTo>
                <a:lnTo>
                  <a:pt x="4953" y="4696"/>
                </a:lnTo>
                <a:lnTo>
                  <a:pt x="4953" y="4806"/>
                </a:lnTo>
                <a:lnTo>
                  <a:pt x="5063" y="4843"/>
                </a:lnTo>
                <a:lnTo>
                  <a:pt x="5283" y="4879"/>
                </a:lnTo>
                <a:lnTo>
                  <a:pt x="5980" y="4879"/>
                </a:lnTo>
                <a:lnTo>
                  <a:pt x="6457" y="4769"/>
                </a:lnTo>
                <a:lnTo>
                  <a:pt x="6897" y="4659"/>
                </a:lnTo>
                <a:lnTo>
                  <a:pt x="6970" y="4622"/>
                </a:lnTo>
                <a:lnTo>
                  <a:pt x="7044" y="4586"/>
                </a:lnTo>
                <a:lnTo>
                  <a:pt x="7080" y="4512"/>
                </a:lnTo>
                <a:lnTo>
                  <a:pt x="7117" y="4439"/>
                </a:lnTo>
                <a:lnTo>
                  <a:pt x="7080" y="4292"/>
                </a:lnTo>
                <a:lnTo>
                  <a:pt x="7007" y="4219"/>
                </a:lnTo>
                <a:lnTo>
                  <a:pt x="6934" y="4182"/>
                </a:lnTo>
                <a:close/>
                <a:moveTo>
                  <a:pt x="11079" y="2055"/>
                </a:moveTo>
                <a:lnTo>
                  <a:pt x="10785" y="2091"/>
                </a:lnTo>
                <a:lnTo>
                  <a:pt x="10565" y="2165"/>
                </a:lnTo>
                <a:lnTo>
                  <a:pt x="10382" y="2311"/>
                </a:lnTo>
                <a:lnTo>
                  <a:pt x="10235" y="2495"/>
                </a:lnTo>
                <a:lnTo>
                  <a:pt x="10198" y="2385"/>
                </a:lnTo>
                <a:lnTo>
                  <a:pt x="10088" y="2348"/>
                </a:lnTo>
                <a:lnTo>
                  <a:pt x="9942" y="2311"/>
                </a:lnTo>
                <a:lnTo>
                  <a:pt x="9611" y="2311"/>
                </a:lnTo>
                <a:lnTo>
                  <a:pt x="9501" y="2348"/>
                </a:lnTo>
                <a:lnTo>
                  <a:pt x="9208" y="2495"/>
                </a:lnTo>
                <a:lnTo>
                  <a:pt x="8988" y="2678"/>
                </a:lnTo>
                <a:lnTo>
                  <a:pt x="8951" y="2568"/>
                </a:lnTo>
                <a:lnTo>
                  <a:pt x="8915" y="2532"/>
                </a:lnTo>
                <a:lnTo>
                  <a:pt x="8878" y="2532"/>
                </a:lnTo>
                <a:lnTo>
                  <a:pt x="8804" y="2568"/>
                </a:lnTo>
                <a:lnTo>
                  <a:pt x="8731" y="2752"/>
                </a:lnTo>
                <a:lnTo>
                  <a:pt x="8658" y="2935"/>
                </a:lnTo>
                <a:lnTo>
                  <a:pt x="8621" y="3339"/>
                </a:lnTo>
                <a:lnTo>
                  <a:pt x="8584" y="3705"/>
                </a:lnTo>
                <a:lnTo>
                  <a:pt x="8621" y="4072"/>
                </a:lnTo>
                <a:lnTo>
                  <a:pt x="8694" y="4439"/>
                </a:lnTo>
                <a:lnTo>
                  <a:pt x="8768" y="4806"/>
                </a:lnTo>
                <a:lnTo>
                  <a:pt x="8804" y="4879"/>
                </a:lnTo>
                <a:lnTo>
                  <a:pt x="8878" y="4953"/>
                </a:lnTo>
                <a:lnTo>
                  <a:pt x="8951" y="4989"/>
                </a:lnTo>
                <a:lnTo>
                  <a:pt x="9061" y="4953"/>
                </a:lnTo>
                <a:lnTo>
                  <a:pt x="9135" y="4916"/>
                </a:lnTo>
                <a:lnTo>
                  <a:pt x="9208" y="4879"/>
                </a:lnTo>
                <a:lnTo>
                  <a:pt x="9245" y="4769"/>
                </a:lnTo>
                <a:lnTo>
                  <a:pt x="9208" y="4659"/>
                </a:lnTo>
                <a:lnTo>
                  <a:pt x="9135" y="4182"/>
                </a:lnTo>
                <a:lnTo>
                  <a:pt x="9098" y="3669"/>
                </a:lnTo>
                <a:lnTo>
                  <a:pt x="9135" y="3339"/>
                </a:lnTo>
                <a:lnTo>
                  <a:pt x="9208" y="3118"/>
                </a:lnTo>
                <a:lnTo>
                  <a:pt x="9391" y="2972"/>
                </a:lnTo>
                <a:lnTo>
                  <a:pt x="9575" y="2825"/>
                </a:lnTo>
                <a:lnTo>
                  <a:pt x="9795" y="2788"/>
                </a:lnTo>
                <a:lnTo>
                  <a:pt x="9868" y="4072"/>
                </a:lnTo>
                <a:lnTo>
                  <a:pt x="9905" y="4146"/>
                </a:lnTo>
                <a:lnTo>
                  <a:pt x="9942" y="4219"/>
                </a:lnTo>
                <a:lnTo>
                  <a:pt x="10015" y="4292"/>
                </a:lnTo>
                <a:lnTo>
                  <a:pt x="10125" y="4292"/>
                </a:lnTo>
                <a:lnTo>
                  <a:pt x="10198" y="4329"/>
                </a:lnTo>
                <a:lnTo>
                  <a:pt x="10272" y="4292"/>
                </a:lnTo>
                <a:lnTo>
                  <a:pt x="10308" y="4219"/>
                </a:lnTo>
                <a:lnTo>
                  <a:pt x="10345" y="4146"/>
                </a:lnTo>
                <a:lnTo>
                  <a:pt x="10455" y="3559"/>
                </a:lnTo>
                <a:lnTo>
                  <a:pt x="10565" y="3008"/>
                </a:lnTo>
                <a:lnTo>
                  <a:pt x="10602" y="2862"/>
                </a:lnTo>
                <a:lnTo>
                  <a:pt x="10675" y="2752"/>
                </a:lnTo>
                <a:lnTo>
                  <a:pt x="10785" y="2642"/>
                </a:lnTo>
                <a:lnTo>
                  <a:pt x="10895" y="2568"/>
                </a:lnTo>
                <a:lnTo>
                  <a:pt x="11079" y="2568"/>
                </a:lnTo>
                <a:lnTo>
                  <a:pt x="11115" y="2642"/>
                </a:lnTo>
                <a:lnTo>
                  <a:pt x="11115" y="2752"/>
                </a:lnTo>
                <a:lnTo>
                  <a:pt x="11115" y="2862"/>
                </a:lnTo>
                <a:lnTo>
                  <a:pt x="11189" y="3449"/>
                </a:lnTo>
                <a:lnTo>
                  <a:pt x="11299" y="4036"/>
                </a:lnTo>
                <a:lnTo>
                  <a:pt x="11372" y="4256"/>
                </a:lnTo>
                <a:lnTo>
                  <a:pt x="11446" y="4512"/>
                </a:lnTo>
                <a:lnTo>
                  <a:pt x="11556" y="4732"/>
                </a:lnTo>
                <a:lnTo>
                  <a:pt x="11629" y="4806"/>
                </a:lnTo>
                <a:lnTo>
                  <a:pt x="11739" y="4843"/>
                </a:lnTo>
                <a:lnTo>
                  <a:pt x="11849" y="4843"/>
                </a:lnTo>
                <a:lnTo>
                  <a:pt x="11922" y="4806"/>
                </a:lnTo>
                <a:lnTo>
                  <a:pt x="11996" y="4769"/>
                </a:lnTo>
                <a:lnTo>
                  <a:pt x="12032" y="4696"/>
                </a:lnTo>
                <a:lnTo>
                  <a:pt x="12069" y="4586"/>
                </a:lnTo>
                <a:lnTo>
                  <a:pt x="11996" y="4476"/>
                </a:lnTo>
                <a:lnTo>
                  <a:pt x="11922" y="4402"/>
                </a:lnTo>
                <a:lnTo>
                  <a:pt x="11886" y="4256"/>
                </a:lnTo>
                <a:lnTo>
                  <a:pt x="11812" y="4072"/>
                </a:lnTo>
                <a:lnTo>
                  <a:pt x="11776" y="3779"/>
                </a:lnTo>
                <a:lnTo>
                  <a:pt x="11666" y="3339"/>
                </a:lnTo>
                <a:lnTo>
                  <a:pt x="11629" y="2862"/>
                </a:lnTo>
                <a:lnTo>
                  <a:pt x="11629" y="2532"/>
                </a:lnTo>
                <a:lnTo>
                  <a:pt x="11592" y="2385"/>
                </a:lnTo>
                <a:lnTo>
                  <a:pt x="11482" y="2275"/>
                </a:lnTo>
                <a:lnTo>
                  <a:pt x="11299" y="2128"/>
                </a:lnTo>
                <a:lnTo>
                  <a:pt x="11189" y="2091"/>
                </a:lnTo>
                <a:lnTo>
                  <a:pt x="11079" y="2055"/>
                </a:lnTo>
                <a:close/>
                <a:moveTo>
                  <a:pt x="2715" y="1138"/>
                </a:moveTo>
                <a:lnTo>
                  <a:pt x="2569" y="1174"/>
                </a:lnTo>
                <a:lnTo>
                  <a:pt x="2422" y="1284"/>
                </a:lnTo>
                <a:lnTo>
                  <a:pt x="2385" y="1358"/>
                </a:lnTo>
                <a:lnTo>
                  <a:pt x="2165" y="1284"/>
                </a:lnTo>
                <a:lnTo>
                  <a:pt x="1762" y="1284"/>
                </a:lnTo>
                <a:lnTo>
                  <a:pt x="1542" y="1358"/>
                </a:lnTo>
                <a:lnTo>
                  <a:pt x="771" y="1504"/>
                </a:lnTo>
                <a:lnTo>
                  <a:pt x="368" y="1651"/>
                </a:lnTo>
                <a:lnTo>
                  <a:pt x="184" y="1725"/>
                </a:lnTo>
                <a:lnTo>
                  <a:pt x="38" y="1835"/>
                </a:lnTo>
                <a:lnTo>
                  <a:pt x="1" y="1908"/>
                </a:lnTo>
                <a:lnTo>
                  <a:pt x="1" y="1981"/>
                </a:lnTo>
                <a:lnTo>
                  <a:pt x="38" y="2018"/>
                </a:lnTo>
                <a:lnTo>
                  <a:pt x="111" y="2055"/>
                </a:lnTo>
                <a:lnTo>
                  <a:pt x="74" y="2348"/>
                </a:lnTo>
                <a:lnTo>
                  <a:pt x="74" y="2642"/>
                </a:lnTo>
                <a:lnTo>
                  <a:pt x="74" y="3705"/>
                </a:lnTo>
                <a:lnTo>
                  <a:pt x="111" y="4843"/>
                </a:lnTo>
                <a:lnTo>
                  <a:pt x="148" y="5980"/>
                </a:lnTo>
                <a:lnTo>
                  <a:pt x="184" y="6090"/>
                </a:lnTo>
                <a:lnTo>
                  <a:pt x="294" y="6200"/>
                </a:lnTo>
                <a:lnTo>
                  <a:pt x="404" y="6236"/>
                </a:lnTo>
                <a:lnTo>
                  <a:pt x="514" y="6200"/>
                </a:lnTo>
                <a:lnTo>
                  <a:pt x="624" y="6236"/>
                </a:lnTo>
                <a:lnTo>
                  <a:pt x="845" y="6273"/>
                </a:lnTo>
                <a:lnTo>
                  <a:pt x="1028" y="6236"/>
                </a:lnTo>
                <a:lnTo>
                  <a:pt x="1395" y="6163"/>
                </a:lnTo>
                <a:lnTo>
                  <a:pt x="2385" y="5980"/>
                </a:lnTo>
                <a:lnTo>
                  <a:pt x="2605" y="5943"/>
                </a:lnTo>
                <a:lnTo>
                  <a:pt x="2752" y="5906"/>
                </a:lnTo>
                <a:lnTo>
                  <a:pt x="2899" y="5833"/>
                </a:lnTo>
                <a:lnTo>
                  <a:pt x="2972" y="5686"/>
                </a:lnTo>
                <a:lnTo>
                  <a:pt x="2972" y="5576"/>
                </a:lnTo>
                <a:lnTo>
                  <a:pt x="2935" y="5503"/>
                </a:lnTo>
                <a:lnTo>
                  <a:pt x="2825" y="5429"/>
                </a:lnTo>
                <a:lnTo>
                  <a:pt x="2679" y="5393"/>
                </a:lnTo>
                <a:lnTo>
                  <a:pt x="2532" y="5393"/>
                </a:lnTo>
                <a:lnTo>
                  <a:pt x="2385" y="5429"/>
                </a:lnTo>
                <a:lnTo>
                  <a:pt x="2055" y="5503"/>
                </a:lnTo>
                <a:lnTo>
                  <a:pt x="1762" y="5576"/>
                </a:lnTo>
                <a:lnTo>
                  <a:pt x="1028" y="5723"/>
                </a:lnTo>
                <a:lnTo>
                  <a:pt x="698" y="5796"/>
                </a:lnTo>
                <a:lnTo>
                  <a:pt x="661" y="4953"/>
                </a:lnTo>
                <a:lnTo>
                  <a:pt x="624" y="4109"/>
                </a:lnTo>
                <a:lnTo>
                  <a:pt x="845" y="4109"/>
                </a:lnTo>
                <a:lnTo>
                  <a:pt x="1028" y="4072"/>
                </a:lnTo>
                <a:lnTo>
                  <a:pt x="1431" y="3962"/>
                </a:lnTo>
                <a:lnTo>
                  <a:pt x="2459" y="3742"/>
                </a:lnTo>
                <a:lnTo>
                  <a:pt x="2495" y="3779"/>
                </a:lnTo>
                <a:lnTo>
                  <a:pt x="2605" y="3779"/>
                </a:lnTo>
                <a:lnTo>
                  <a:pt x="2679" y="3742"/>
                </a:lnTo>
                <a:lnTo>
                  <a:pt x="2752" y="3705"/>
                </a:lnTo>
                <a:lnTo>
                  <a:pt x="2789" y="3669"/>
                </a:lnTo>
                <a:lnTo>
                  <a:pt x="2862" y="3559"/>
                </a:lnTo>
                <a:lnTo>
                  <a:pt x="2899" y="3485"/>
                </a:lnTo>
                <a:lnTo>
                  <a:pt x="2899" y="3412"/>
                </a:lnTo>
                <a:lnTo>
                  <a:pt x="2862" y="3339"/>
                </a:lnTo>
                <a:lnTo>
                  <a:pt x="2825" y="3265"/>
                </a:lnTo>
                <a:lnTo>
                  <a:pt x="2715" y="3155"/>
                </a:lnTo>
                <a:lnTo>
                  <a:pt x="2532" y="3155"/>
                </a:lnTo>
                <a:lnTo>
                  <a:pt x="1431" y="3449"/>
                </a:lnTo>
                <a:lnTo>
                  <a:pt x="1028" y="3522"/>
                </a:lnTo>
                <a:lnTo>
                  <a:pt x="808" y="3595"/>
                </a:lnTo>
                <a:lnTo>
                  <a:pt x="624" y="3632"/>
                </a:lnTo>
                <a:lnTo>
                  <a:pt x="588" y="2788"/>
                </a:lnTo>
                <a:lnTo>
                  <a:pt x="588" y="2458"/>
                </a:lnTo>
                <a:lnTo>
                  <a:pt x="551" y="2091"/>
                </a:lnTo>
                <a:lnTo>
                  <a:pt x="1065" y="1981"/>
                </a:lnTo>
                <a:lnTo>
                  <a:pt x="1615" y="1835"/>
                </a:lnTo>
                <a:lnTo>
                  <a:pt x="1798" y="1798"/>
                </a:lnTo>
                <a:lnTo>
                  <a:pt x="2055" y="1798"/>
                </a:lnTo>
                <a:lnTo>
                  <a:pt x="2165" y="1871"/>
                </a:lnTo>
                <a:lnTo>
                  <a:pt x="2238" y="1908"/>
                </a:lnTo>
                <a:lnTo>
                  <a:pt x="2312" y="1945"/>
                </a:lnTo>
                <a:lnTo>
                  <a:pt x="2422" y="1945"/>
                </a:lnTo>
                <a:lnTo>
                  <a:pt x="2495" y="1908"/>
                </a:lnTo>
                <a:lnTo>
                  <a:pt x="3009" y="1651"/>
                </a:lnTo>
                <a:lnTo>
                  <a:pt x="3082" y="1615"/>
                </a:lnTo>
                <a:lnTo>
                  <a:pt x="3119" y="1578"/>
                </a:lnTo>
                <a:lnTo>
                  <a:pt x="3156" y="1431"/>
                </a:lnTo>
                <a:lnTo>
                  <a:pt x="3119" y="1284"/>
                </a:lnTo>
                <a:lnTo>
                  <a:pt x="3082" y="1248"/>
                </a:lnTo>
                <a:lnTo>
                  <a:pt x="3009" y="1174"/>
                </a:lnTo>
                <a:lnTo>
                  <a:pt x="2862" y="1138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74" name="Shape 174"/>
          <p:cNvSpPr/>
          <p:nvPr/>
        </p:nvSpPr>
        <p:spPr>
          <a:xfrm>
            <a:off x="7146422" y="6011685"/>
            <a:ext cx="1040883" cy="974160"/>
          </a:xfrm>
          <a:custGeom>
            <a:avLst/>
            <a:gdLst/>
            <a:ahLst/>
            <a:cxnLst/>
            <a:rect l="0" t="0" r="0" b="0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75" name="Shape 175"/>
          <p:cNvSpPr/>
          <p:nvPr/>
        </p:nvSpPr>
        <p:spPr>
          <a:xfrm>
            <a:off x="7146432" y="4139244"/>
            <a:ext cx="684731" cy="961949"/>
          </a:xfrm>
          <a:custGeom>
            <a:avLst/>
            <a:gdLst/>
            <a:ahLst/>
            <a:cxnLst/>
            <a:rect l="0" t="0" r="0" b="0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76" name="Shape 176"/>
          <p:cNvSpPr/>
          <p:nvPr/>
        </p:nvSpPr>
        <p:spPr>
          <a:xfrm>
            <a:off x="5262209" y="6306021"/>
            <a:ext cx="525045" cy="496888"/>
          </a:xfrm>
          <a:custGeom>
            <a:avLst/>
            <a:gdLst/>
            <a:ahLst/>
            <a:cxnLst/>
            <a:rect l="0" t="0" r="0" b="0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77" name="Shape 177"/>
          <p:cNvSpPr/>
          <p:nvPr/>
        </p:nvSpPr>
        <p:spPr>
          <a:xfrm>
            <a:off x="8376373" y="6305415"/>
            <a:ext cx="508531" cy="433300"/>
          </a:xfrm>
          <a:custGeom>
            <a:avLst/>
            <a:gdLst/>
            <a:ahLst/>
            <a:cxnLst/>
            <a:rect l="0" t="0" r="0" b="0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78" name="Shape 178"/>
          <p:cNvSpPr/>
          <p:nvPr/>
        </p:nvSpPr>
        <p:spPr>
          <a:xfrm>
            <a:off x="3808716" y="5905771"/>
            <a:ext cx="570934" cy="756375"/>
          </a:xfrm>
          <a:custGeom>
            <a:avLst/>
            <a:gdLst/>
            <a:ahLst/>
            <a:cxnLst/>
            <a:rect l="0" t="0" r="0" b="0"/>
            <a:pathLst>
              <a:path w="11409" h="11336" extrusionOk="0">
                <a:moveTo>
                  <a:pt x="5173" y="4219"/>
                </a:moveTo>
                <a:lnTo>
                  <a:pt x="5136" y="4256"/>
                </a:lnTo>
                <a:lnTo>
                  <a:pt x="5100" y="4292"/>
                </a:lnTo>
                <a:lnTo>
                  <a:pt x="4990" y="4366"/>
                </a:lnTo>
                <a:lnTo>
                  <a:pt x="4916" y="4476"/>
                </a:lnTo>
                <a:lnTo>
                  <a:pt x="4916" y="4512"/>
                </a:lnTo>
                <a:lnTo>
                  <a:pt x="4843" y="4659"/>
                </a:lnTo>
                <a:lnTo>
                  <a:pt x="4843" y="4769"/>
                </a:lnTo>
                <a:lnTo>
                  <a:pt x="4880" y="4843"/>
                </a:lnTo>
                <a:lnTo>
                  <a:pt x="4990" y="4916"/>
                </a:lnTo>
                <a:lnTo>
                  <a:pt x="5100" y="4989"/>
                </a:lnTo>
                <a:lnTo>
                  <a:pt x="5283" y="4989"/>
                </a:lnTo>
                <a:lnTo>
                  <a:pt x="5430" y="4916"/>
                </a:lnTo>
                <a:lnTo>
                  <a:pt x="5540" y="4769"/>
                </a:lnTo>
                <a:lnTo>
                  <a:pt x="5577" y="4696"/>
                </a:lnTo>
                <a:lnTo>
                  <a:pt x="5613" y="4623"/>
                </a:lnTo>
                <a:lnTo>
                  <a:pt x="5577" y="4549"/>
                </a:lnTo>
                <a:lnTo>
                  <a:pt x="5577" y="4476"/>
                </a:lnTo>
                <a:lnTo>
                  <a:pt x="5430" y="4402"/>
                </a:lnTo>
                <a:lnTo>
                  <a:pt x="5320" y="4366"/>
                </a:lnTo>
                <a:lnTo>
                  <a:pt x="5320" y="4292"/>
                </a:lnTo>
                <a:lnTo>
                  <a:pt x="5246" y="4256"/>
                </a:lnTo>
                <a:lnTo>
                  <a:pt x="5173" y="4219"/>
                </a:lnTo>
                <a:close/>
                <a:moveTo>
                  <a:pt x="5980" y="6016"/>
                </a:moveTo>
                <a:lnTo>
                  <a:pt x="6017" y="6053"/>
                </a:lnTo>
                <a:lnTo>
                  <a:pt x="6053" y="6126"/>
                </a:lnTo>
                <a:lnTo>
                  <a:pt x="6053" y="6200"/>
                </a:lnTo>
                <a:lnTo>
                  <a:pt x="5907" y="6237"/>
                </a:lnTo>
                <a:lnTo>
                  <a:pt x="5943" y="6090"/>
                </a:lnTo>
                <a:lnTo>
                  <a:pt x="5980" y="6016"/>
                </a:lnTo>
                <a:close/>
                <a:moveTo>
                  <a:pt x="5833" y="5613"/>
                </a:moveTo>
                <a:lnTo>
                  <a:pt x="5723" y="5650"/>
                </a:lnTo>
                <a:lnTo>
                  <a:pt x="5650" y="5723"/>
                </a:lnTo>
                <a:lnTo>
                  <a:pt x="5613" y="5796"/>
                </a:lnTo>
                <a:lnTo>
                  <a:pt x="5613" y="5870"/>
                </a:lnTo>
                <a:lnTo>
                  <a:pt x="5687" y="5943"/>
                </a:lnTo>
                <a:lnTo>
                  <a:pt x="5577" y="6163"/>
                </a:lnTo>
                <a:lnTo>
                  <a:pt x="5540" y="6420"/>
                </a:lnTo>
                <a:lnTo>
                  <a:pt x="5577" y="6530"/>
                </a:lnTo>
                <a:lnTo>
                  <a:pt x="5687" y="6567"/>
                </a:lnTo>
                <a:lnTo>
                  <a:pt x="5833" y="6603"/>
                </a:lnTo>
                <a:lnTo>
                  <a:pt x="5980" y="6603"/>
                </a:lnTo>
                <a:lnTo>
                  <a:pt x="6090" y="6567"/>
                </a:lnTo>
                <a:lnTo>
                  <a:pt x="6237" y="6530"/>
                </a:lnTo>
                <a:lnTo>
                  <a:pt x="6347" y="6457"/>
                </a:lnTo>
                <a:lnTo>
                  <a:pt x="6420" y="6347"/>
                </a:lnTo>
                <a:lnTo>
                  <a:pt x="6457" y="6200"/>
                </a:lnTo>
                <a:lnTo>
                  <a:pt x="6457" y="6053"/>
                </a:lnTo>
                <a:lnTo>
                  <a:pt x="6420" y="5943"/>
                </a:lnTo>
                <a:lnTo>
                  <a:pt x="6347" y="5833"/>
                </a:lnTo>
                <a:lnTo>
                  <a:pt x="6274" y="5760"/>
                </a:lnTo>
                <a:lnTo>
                  <a:pt x="6163" y="5686"/>
                </a:lnTo>
                <a:lnTo>
                  <a:pt x="6053" y="5650"/>
                </a:lnTo>
                <a:lnTo>
                  <a:pt x="5943" y="5613"/>
                </a:lnTo>
                <a:close/>
                <a:moveTo>
                  <a:pt x="3926" y="441"/>
                </a:moveTo>
                <a:lnTo>
                  <a:pt x="4623" y="478"/>
                </a:lnTo>
                <a:lnTo>
                  <a:pt x="5356" y="478"/>
                </a:lnTo>
                <a:lnTo>
                  <a:pt x="6824" y="551"/>
                </a:lnTo>
                <a:lnTo>
                  <a:pt x="7631" y="551"/>
                </a:lnTo>
                <a:lnTo>
                  <a:pt x="7704" y="734"/>
                </a:lnTo>
                <a:lnTo>
                  <a:pt x="7777" y="1064"/>
                </a:lnTo>
                <a:lnTo>
                  <a:pt x="7521" y="1174"/>
                </a:lnTo>
                <a:lnTo>
                  <a:pt x="7191" y="1211"/>
                </a:lnTo>
                <a:lnTo>
                  <a:pt x="7044" y="1211"/>
                </a:lnTo>
                <a:lnTo>
                  <a:pt x="6860" y="1174"/>
                </a:lnTo>
                <a:lnTo>
                  <a:pt x="6714" y="1174"/>
                </a:lnTo>
                <a:lnTo>
                  <a:pt x="6530" y="1211"/>
                </a:lnTo>
                <a:lnTo>
                  <a:pt x="6494" y="1248"/>
                </a:lnTo>
                <a:lnTo>
                  <a:pt x="6457" y="1321"/>
                </a:lnTo>
                <a:lnTo>
                  <a:pt x="6420" y="1395"/>
                </a:lnTo>
                <a:lnTo>
                  <a:pt x="6457" y="1468"/>
                </a:lnTo>
                <a:lnTo>
                  <a:pt x="6457" y="1505"/>
                </a:lnTo>
                <a:lnTo>
                  <a:pt x="6494" y="1578"/>
                </a:lnTo>
                <a:lnTo>
                  <a:pt x="6567" y="1651"/>
                </a:lnTo>
                <a:lnTo>
                  <a:pt x="6567" y="1871"/>
                </a:lnTo>
                <a:lnTo>
                  <a:pt x="6567" y="2092"/>
                </a:lnTo>
                <a:lnTo>
                  <a:pt x="6640" y="2642"/>
                </a:lnTo>
                <a:lnTo>
                  <a:pt x="6677" y="3192"/>
                </a:lnTo>
                <a:lnTo>
                  <a:pt x="6714" y="3632"/>
                </a:lnTo>
                <a:lnTo>
                  <a:pt x="6714" y="4072"/>
                </a:lnTo>
                <a:lnTo>
                  <a:pt x="6677" y="4586"/>
                </a:lnTo>
                <a:lnTo>
                  <a:pt x="6640" y="4843"/>
                </a:lnTo>
                <a:lnTo>
                  <a:pt x="6640" y="5099"/>
                </a:lnTo>
                <a:lnTo>
                  <a:pt x="6677" y="5246"/>
                </a:lnTo>
                <a:lnTo>
                  <a:pt x="6640" y="5319"/>
                </a:lnTo>
                <a:lnTo>
                  <a:pt x="6640" y="5393"/>
                </a:lnTo>
                <a:lnTo>
                  <a:pt x="6640" y="5466"/>
                </a:lnTo>
                <a:lnTo>
                  <a:pt x="6714" y="5540"/>
                </a:lnTo>
                <a:lnTo>
                  <a:pt x="7117" y="5796"/>
                </a:lnTo>
                <a:lnTo>
                  <a:pt x="7484" y="6016"/>
                </a:lnTo>
                <a:lnTo>
                  <a:pt x="7851" y="6310"/>
                </a:lnTo>
                <a:lnTo>
                  <a:pt x="8218" y="6640"/>
                </a:lnTo>
                <a:lnTo>
                  <a:pt x="8915" y="7300"/>
                </a:lnTo>
                <a:lnTo>
                  <a:pt x="8621" y="7337"/>
                </a:lnTo>
                <a:lnTo>
                  <a:pt x="8328" y="7300"/>
                </a:lnTo>
                <a:lnTo>
                  <a:pt x="8108" y="7227"/>
                </a:lnTo>
                <a:lnTo>
                  <a:pt x="7887" y="7154"/>
                </a:lnTo>
                <a:lnTo>
                  <a:pt x="7484" y="6933"/>
                </a:lnTo>
                <a:lnTo>
                  <a:pt x="7117" y="6823"/>
                </a:lnTo>
                <a:lnTo>
                  <a:pt x="6750" y="6787"/>
                </a:lnTo>
                <a:lnTo>
                  <a:pt x="6384" y="6823"/>
                </a:lnTo>
                <a:lnTo>
                  <a:pt x="5980" y="6933"/>
                </a:lnTo>
                <a:lnTo>
                  <a:pt x="5577" y="7044"/>
                </a:lnTo>
                <a:lnTo>
                  <a:pt x="5210" y="7227"/>
                </a:lnTo>
                <a:lnTo>
                  <a:pt x="4843" y="7374"/>
                </a:lnTo>
                <a:lnTo>
                  <a:pt x="4439" y="7520"/>
                </a:lnTo>
                <a:lnTo>
                  <a:pt x="4109" y="7557"/>
                </a:lnTo>
                <a:lnTo>
                  <a:pt x="3816" y="7594"/>
                </a:lnTo>
                <a:lnTo>
                  <a:pt x="3889" y="7557"/>
                </a:lnTo>
                <a:lnTo>
                  <a:pt x="3926" y="7484"/>
                </a:lnTo>
                <a:lnTo>
                  <a:pt x="3926" y="7374"/>
                </a:lnTo>
                <a:lnTo>
                  <a:pt x="3926" y="7300"/>
                </a:lnTo>
                <a:lnTo>
                  <a:pt x="3889" y="7227"/>
                </a:lnTo>
                <a:lnTo>
                  <a:pt x="3816" y="7190"/>
                </a:lnTo>
                <a:lnTo>
                  <a:pt x="2789" y="7190"/>
                </a:lnTo>
                <a:lnTo>
                  <a:pt x="2935" y="7044"/>
                </a:lnTo>
                <a:lnTo>
                  <a:pt x="3266" y="6677"/>
                </a:lnTo>
                <a:lnTo>
                  <a:pt x="3559" y="6713"/>
                </a:lnTo>
                <a:lnTo>
                  <a:pt x="3853" y="6713"/>
                </a:lnTo>
                <a:lnTo>
                  <a:pt x="4403" y="6677"/>
                </a:lnTo>
                <a:lnTo>
                  <a:pt x="4549" y="6640"/>
                </a:lnTo>
                <a:lnTo>
                  <a:pt x="4623" y="6530"/>
                </a:lnTo>
                <a:lnTo>
                  <a:pt x="4623" y="6457"/>
                </a:lnTo>
                <a:lnTo>
                  <a:pt x="4586" y="6383"/>
                </a:lnTo>
                <a:lnTo>
                  <a:pt x="4513" y="6310"/>
                </a:lnTo>
                <a:lnTo>
                  <a:pt x="4403" y="6273"/>
                </a:lnTo>
                <a:lnTo>
                  <a:pt x="3669" y="6273"/>
                </a:lnTo>
                <a:lnTo>
                  <a:pt x="3926" y="6016"/>
                </a:lnTo>
                <a:lnTo>
                  <a:pt x="4183" y="5723"/>
                </a:lnTo>
                <a:lnTo>
                  <a:pt x="4293" y="5723"/>
                </a:lnTo>
                <a:lnTo>
                  <a:pt x="4366" y="5686"/>
                </a:lnTo>
                <a:lnTo>
                  <a:pt x="4439" y="5576"/>
                </a:lnTo>
                <a:lnTo>
                  <a:pt x="4476" y="5466"/>
                </a:lnTo>
                <a:lnTo>
                  <a:pt x="4403" y="3449"/>
                </a:lnTo>
                <a:lnTo>
                  <a:pt x="4366" y="2495"/>
                </a:lnTo>
                <a:lnTo>
                  <a:pt x="4329" y="2018"/>
                </a:lnTo>
                <a:lnTo>
                  <a:pt x="4293" y="1541"/>
                </a:lnTo>
                <a:lnTo>
                  <a:pt x="4256" y="1431"/>
                </a:lnTo>
                <a:lnTo>
                  <a:pt x="4549" y="1505"/>
                </a:lnTo>
                <a:lnTo>
                  <a:pt x="4953" y="1578"/>
                </a:lnTo>
                <a:lnTo>
                  <a:pt x="5173" y="1578"/>
                </a:lnTo>
                <a:lnTo>
                  <a:pt x="5356" y="1505"/>
                </a:lnTo>
                <a:lnTo>
                  <a:pt x="5393" y="1468"/>
                </a:lnTo>
                <a:lnTo>
                  <a:pt x="5430" y="1431"/>
                </a:lnTo>
                <a:lnTo>
                  <a:pt x="5430" y="1358"/>
                </a:lnTo>
                <a:lnTo>
                  <a:pt x="5393" y="1321"/>
                </a:lnTo>
                <a:lnTo>
                  <a:pt x="5246" y="1211"/>
                </a:lnTo>
                <a:lnTo>
                  <a:pt x="5063" y="1174"/>
                </a:lnTo>
                <a:lnTo>
                  <a:pt x="4733" y="1138"/>
                </a:lnTo>
                <a:lnTo>
                  <a:pt x="4219" y="1064"/>
                </a:lnTo>
                <a:lnTo>
                  <a:pt x="4183" y="1028"/>
                </a:lnTo>
                <a:lnTo>
                  <a:pt x="4146" y="991"/>
                </a:lnTo>
                <a:lnTo>
                  <a:pt x="3999" y="991"/>
                </a:lnTo>
                <a:lnTo>
                  <a:pt x="3853" y="1028"/>
                </a:lnTo>
                <a:lnTo>
                  <a:pt x="3706" y="1064"/>
                </a:lnTo>
                <a:lnTo>
                  <a:pt x="3596" y="1064"/>
                </a:lnTo>
                <a:lnTo>
                  <a:pt x="3522" y="1028"/>
                </a:lnTo>
                <a:lnTo>
                  <a:pt x="3486" y="991"/>
                </a:lnTo>
                <a:lnTo>
                  <a:pt x="3412" y="881"/>
                </a:lnTo>
                <a:lnTo>
                  <a:pt x="3412" y="771"/>
                </a:lnTo>
                <a:lnTo>
                  <a:pt x="3412" y="698"/>
                </a:lnTo>
                <a:lnTo>
                  <a:pt x="3486" y="624"/>
                </a:lnTo>
                <a:lnTo>
                  <a:pt x="3559" y="551"/>
                </a:lnTo>
                <a:lnTo>
                  <a:pt x="3742" y="478"/>
                </a:lnTo>
                <a:lnTo>
                  <a:pt x="3926" y="441"/>
                </a:lnTo>
                <a:close/>
                <a:moveTo>
                  <a:pt x="6090" y="8071"/>
                </a:moveTo>
                <a:lnTo>
                  <a:pt x="6127" y="8144"/>
                </a:lnTo>
                <a:lnTo>
                  <a:pt x="6127" y="8217"/>
                </a:lnTo>
                <a:lnTo>
                  <a:pt x="6090" y="8291"/>
                </a:lnTo>
                <a:lnTo>
                  <a:pt x="6053" y="8364"/>
                </a:lnTo>
                <a:lnTo>
                  <a:pt x="5980" y="8401"/>
                </a:lnTo>
                <a:lnTo>
                  <a:pt x="5907" y="8401"/>
                </a:lnTo>
                <a:lnTo>
                  <a:pt x="5833" y="8364"/>
                </a:lnTo>
                <a:lnTo>
                  <a:pt x="5760" y="8291"/>
                </a:lnTo>
                <a:lnTo>
                  <a:pt x="5760" y="8181"/>
                </a:lnTo>
                <a:lnTo>
                  <a:pt x="5833" y="8144"/>
                </a:lnTo>
                <a:lnTo>
                  <a:pt x="5943" y="8071"/>
                </a:lnTo>
                <a:lnTo>
                  <a:pt x="6017" y="8107"/>
                </a:lnTo>
                <a:lnTo>
                  <a:pt x="6053" y="8107"/>
                </a:lnTo>
                <a:lnTo>
                  <a:pt x="6090" y="8071"/>
                </a:lnTo>
                <a:close/>
                <a:moveTo>
                  <a:pt x="5907" y="7630"/>
                </a:moveTo>
                <a:lnTo>
                  <a:pt x="5797" y="7667"/>
                </a:lnTo>
                <a:lnTo>
                  <a:pt x="5687" y="7704"/>
                </a:lnTo>
                <a:lnTo>
                  <a:pt x="5577" y="7777"/>
                </a:lnTo>
                <a:lnTo>
                  <a:pt x="5467" y="7887"/>
                </a:lnTo>
                <a:lnTo>
                  <a:pt x="5467" y="7924"/>
                </a:lnTo>
                <a:lnTo>
                  <a:pt x="5430" y="7997"/>
                </a:lnTo>
                <a:lnTo>
                  <a:pt x="5503" y="8071"/>
                </a:lnTo>
                <a:lnTo>
                  <a:pt x="5430" y="8217"/>
                </a:lnTo>
                <a:lnTo>
                  <a:pt x="5430" y="8364"/>
                </a:lnTo>
                <a:lnTo>
                  <a:pt x="5467" y="8474"/>
                </a:lnTo>
                <a:lnTo>
                  <a:pt x="5540" y="8584"/>
                </a:lnTo>
                <a:lnTo>
                  <a:pt x="5650" y="8694"/>
                </a:lnTo>
                <a:lnTo>
                  <a:pt x="5797" y="8731"/>
                </a:lnTo>
                <a:lnTo>
                  <a:pt x="5907" y="8768"/>
                </a:lnTo>
                <a:lnTo>
                  <a:pt x="6053" y="8768"/>
                </a:lnTo>
                <a:lnTo>
                  <a:pt x="6200" y="8731"/>
                </a:lnTo>
                <a:lnTo>
                  <a:pt x="6310" y="8658"/>
                </a:lnTo>
                <a:lnTo>
                  <a:pt x="6384" y="8584"/>
                </a:lnTo>
                <a:lnTo>
                  <a:pt x="6457" y="8474"/>
                </a:lnTo>
                <a:lnTo>
                  <a:pt x="6494" y="8327"/>
                </a:lnTo>
                <a:lnTo>
                  <a:pt x="6494" y="8217"/>
                </a:lnTo>
                <a:lnTo>
                  <a:pt x="6494" y="8071"/>
                </a:lnTo>
                <a:lnTo>
                  <a:pt x="6457" y="7961"/>
                </a:lnTo>
                <a:lnTo>
                  <a:pt x="6384" y="7851"/>
                </a:lnTo>
                <a:lnTo>
                  <a:pt x="6310" y="7777"/>
                </a:lnTo>
                <a:lnTo>
                  <a:pt x="6200" y="7704"/>
                </a:lnTo>
                <a:lnTo>
                  <a:pt x="6053" y="7667"/>
                </a:lnTo>
                <a:lnTo>
                  <a:pt x="5907" y="7630"/>
                </a:lnTo>
                <a:close/>
                <a:moveTo>
                  <a:pt x="4476" y="9134"/>
                </a:moveTo>
                <a:lnTo>
                  <a:pt x="4513" y="9281"/>
                </a:lnTo>
                <a:lnTo>
                  <a:pt x="4476" y="9391"/>
                </a:lnTo>
                <a:lnTo>
                  <a:pt x="4403" y="9538"/>
                </a:lnTo>
                <a:lnTo>
                  <a:pt x="4256" y="9648"/>
                </a:lnTo>
                <a:lnTo>
                  <a:pt x="4183" y="9685"/>
                </a:lnTo>
                <a:lnTo>
                  <a:pt x="4109" y="9685"/>
                </a:lnTo>
                <a:lnTo>
                  <a:pt x="4036" y="9648"/>
                </a:lnTo>
                <a:lnTo>
                  <a:pt x="3963" y="9575"/>
                </a:lnTo>
                <a:lnTo>
                  <a:pt x="3926" y="9501"/>
                </a:lnTo>
                <a:lnTo>
                  <a:pt x="3926" y="9428"/>
                </a:lnTo>
                <a:lnTo>
                  <a:pt x="3963" y="9354"/>
                </a:lnTo>
                <a:lnTo>
                  <a:pt x="4036" y="9281"/>
                </a:lnTo>
                <a:lnTo>
                  <a:pt x="4219" y="9208"/>
                </a:lnTo>
                <a:lnTo>
                  <a:pt x="4403" y="9171"/>
                </a:lnTo>
                <a:lnTo>
                  <a:pt x="4439" y="9171"/>
                </a:lnTo>
                <a:lnTo>
                  <a:pt x="4476" y="9134"/>
                </a:lnTo>
                <a:close/>
                <a:moveTo>
                  <a:pt x="7741" y="9391"/>
                </a:moveTo>
                <a:lnTo>
                  <a:pt x="7814" y="9464"/>
                </a:lnTo>
                <a:lnTo>
                  <a:pt x="7851" y="9575"/>
                </a:lnTo>
                <a:lnTo>
                  <a:pt x="7851" y="9685"/>
                </a:lnTo>
                <a:lnTo>
                  <a:pt x="7814" y="9795"/>
                </a:lnTo>
                <a:lnTo>
                  <a:pt x="7704" y="9868"/>
                </a:lnTo>
                <a:lnTo>
                  <a:pt x="7557" y="9905"/>
                </a:lnTo>
                <a:lnTo>
                  <a:pt x="7447" y="9905"/>
                </a:lnTo>
                <a:lnTo>
                  <a:pt x="7301" y="9868"/>
                </a:lnTo>
                <a:lnTo>
                  <a:pt x="7227" y="9795"/>
                </a:lnTo>
                <a:lnTo>
                  <a:pt x="7301" y="9648"/>
                </a:lnTo>
                <a:lnTo>
                  <a:pt x="7374" y="9538"/>
                </a:lnTo>
                <a:lnTo>
                  <a:pt x="7484" y="9464"/>
                </a:lnTo>
                <a:lnTo>
                  <a:pt x="7631" y="9428"/>
                </a:lnTo>
                <a:lnTo>
                  <a:pt x="7704" y="9391"/>
                </a:lnTo>
                <a:close/>
                <a:moveTo>
                  <a:pt x="4439" y="8658"/>
                </a:moveTo>
                <a:lnTo>
                  <a:pt x="4293" y="8694"/>
                </a:lnTo>
                <a:lnTo>
                  <a:pt x="4146" y="8694"/>
                </a:lnTo>
                <a:lnTo>
                  <a:pt x="4073" y="8731"/>
                </a:lnTo>
                <a:lnTo>
                  <a:pt x="3999" y="8804"/>
                </a:lnTo>
                <a:lnTo>
                  <a:pt x="3963" y="8951"/>
                </a:lnTo>
                <a:lnTo>
                  <a:pt x="3742" y="9061"/>
                </a:lnTo>
                <a:lnTo>
                  <a:pt x="3596" y="9244"/>
                </a:lnTo>
                <a:lnTo>
                  <a:pt x="3559" y="9354"/>
                </a:lnTo>
                <a:lnTo>
                  <a:pt x="3522" y="9501"/>
                </a:lnTo>
                <a:lnTo>
                  <a:pt x="3559" y="9611"/>
                </a:lnTo>
                <a:lnTo>
                  <a:pt x="3596" y="9758"/>
                </a:lnTo>
                <a:lnTo>
                  <a:pt x="3706" y="9868"/>
                </a:lnTo>
                <a:lnTo>
                  <a:pt x="3779" y="9978"/>
                </a:lnTo>
                <a:lnTo>
                  <a:pt x="3926" y="10051"/>
                </a:lnTo>
                <a:lnTo>
                  <a:pt x="4036" y="10088"/>
                </a:lnTo>
                <a:lnTo>
                  <a:pt x="4366" y="10088"/>
                </a:lnTo>
                <a:lnTo>
                  <a:pt x="4513" y="10015"/>
                </a:lnTo>
                <a:lnTo>
                  <a:pt x="4623" y="9905"/>
                </a:lnTo>
                <a:lnTo>
                  <a:pt x="4733" y="9795"/>
                </a:lnTo>
                <a:lnTo>
                  <a:pt x="4843" y="9648"/>
                </a:lnTo>
                <a:lnTo>
                  <a:pt x="4880" y="9501"/>
                </a:lnTo>
                <a:lnTo>
                  <a:pt x="4916" y="9354"/>
                </a:lnTo>
                <a:lnTo>
                  <a:pt x="4916" y="9171"/>
                </a:lnTo>
                <a:lnTo>
                  <a:pt x="4880" y="9024"/>
                </a:lnTo>
                <a:lnTo>
                  <a:pt x="4806" y="8878"/>
                </a:lnTo>
                <a:lnTo>
                  <a:pt x="4733" y="8768"/>
                </a:lnTo>
                <a:lnTo>
                  <a:pt x="4586" y="8694"/>
                </a:lnTo>
                <a:lnTo>
                  <a:pt x="4439" y="8658"/>
                </a:lnTo>
                <a:close/>
                <a:moveTo>
                  <a:pt x="7447" y="8951"/>
                </a:moveTo>
                <a:lnTo>
                  <a:pt x="7337" y="8988"/>
                </a:lnTo>
                <a:lnTo>
                  <a:pt x="7264" y="9061"/>
                </a:lnTo>
                <a:lnTo>
                  <a:pt x="7227" y="9134"/>
                </a:lnTo>
                <a:lnTo>
                  <a:pt x="7227" y="9208"/>
                </a:lnTo>
                <a:lnTo>
                  <a:pt x="7117" y="9318"/>
                </a:lnTo>
                <a:lnTo>
                  <a:pt x="7007" y="9391"/>
                </a:lnTo>
                <a:lnTo>
                  <a:pt x="6934" y="9501"/>
                </a:lnTo>
                <a:lnTo>
                  <a:pt x="6897" y="9611"/>
                </a:lnTo>
                <a:lnTo>
                  <a:pt x="6897" y="9575"/>
                </a:lnTo>
                <a:lnTo>
                  <a:pt x="6860" y="9611"/>
                </a:lnTo>
                <a:lnTo>
                  <a:pt x="6824" y="9758"/>
                </a:lnTo>
                <a:lnTo>
                  <a:pt x="6824" y="9905"/>
                </a:lnTo>
                <a:lnTo>
                  <a:pt x="6860" y="9978"/>
                </a:lnTo>
                <a:lnTo>
                  <a:pt x="6897" y="10051"/>
                </a:lnTo>
                <a:lnTo>
                  <a:pt x="7007" y="10125"/>
                </a:lnTo>
                <a:lnTo>
                  <a:pt x="7044" y="10161"/>
                </a:lnTo>
                <a:lnTo>
                  <a:pt x="7044" y="10198"/>
                </a:lnTo>
                <a:lnTo>
                  <a:pt x="7227" y="10271"/>
                </a:lnTo>
                <a:lnTo>
                  <a:pt x="7374" y="10345"/>
                </a:lnTo>
                <a:lnTo>
                  <a:pt x="7704" y="10345"/>
                </a:lnTo>
                <a:lnTo>
                  <a:pt x="7851" y="10271"/>
                </a:lnTo>
                <a:lnTo>
                  <a:pt x="7998" y="10198"/>
                </a:lnTo>
                <a:lnTo>
                  <a:pt x="8108" y="10088"/>
                </a:lnTo>
                <a:lnTo>
                  <a:pt x="8181" y="9941"/>
                </a:lnTo>
                <a:lnTo>
                  <a:pt x="8254" y="9795"/>
                </a:lnTo>
                <a:lnTo>
                  <a:pt x="8291" y="9611"/>
                </a:lnTo>
                <a:lnTo>
                  <a:pt x="8254" y="9464"/>
                </a:lnTo>
                <a:lnTo>
                  <a:pt x="8218" y="9318"/>
                </a:lnTo>
                <a:lnTo>
                  <a:pt x="8144" y="9171"/>
                </a:lnTo>
                <a:lnTo>
                  <a:pt x="7998" y="9024"/>
                </a:lnTo>
                <a:lnTo>
                  <a:pt x="7924" y="8988"/>
                </a:lnTo>
                <a:lnTo>
                  <a:pt x="7851" y="8951"/>
                </a:lnTo>
                <a:close/>
                <a:moveTo>
                  <a:pt x="6970" y="7227"/>
                </a:moveTo>
                <a:lnTo>
                  <a:pt x="7227" y="7300"/>
                </a:lnTo>
                <a:lnTo>
                  <a:pt x="7741" y="7520"/>
                </a:lnTo>
                <a:lnTo>
                  <a:pt x="8071" y="7667"/>
                </a:lnTo>
                <a:lnTo>
                  <a:pt x="8474" y="7740"/>
                </a:lnTo>
                <a:lnTo>
                  <a:pt x="8658" y="7777"/>
                </a:lnTo>
                <a:lnTo>
                  <a:pt x="8878" y="7777"/>
                </a:lnTo>
                <a:lnTo>
                  <a:pt x="9061" y="7740"/>
                </a:lnTo>
                <a:lnTo>
                  <a:pt x="9245" y="7667"/>
                </a:lnTo>
                <a:lnTo>
                  <a:pt x="9575" y="8071"/>
                </a:lnTo>
                <a:lnTo>
                  <a:pt x="10125" y="8841"/>
                </a:lnTo>
                <a:lnTo>
                  <a:pt x="10639" y="9648"/>
                </a:lnTo>
                <a:lnTo>
                  <a:pt x="10785" y="9868"/>
                </a:lnTo>
                <a:lnTo>
                  <a:pt x="10822" y="10015"/>
                </a:lnTo>
                <a:lnTo>
                  <a:pt x="10785" y="10161"/>
                </a:lnTo>
                <a:lnTo>
                  <a:pt x="10749" y="10235"/>
                </a:lnTo>
                <a:lnTo>
                  <a:pt x="10639" y="10345"/>
                </a:lnTo>
                <a:lnTo>
                  <a:pt x="10455" y="10455"/>
                </a:lnTo>
                <a:lnTo>
                  <a:pt x="10235" y="10602"/>
                </a:lnTo>
                <a:lnTo>
                  <a:pt x="9758" y="10565"/>
                </a:lnTo>
                <a:lnTo>
                  <a:pt x="9281" y="10492"/>
                </a:lnTo>
                <a:lnTo>
                  <a:pt x="8328" y="10455"/>
                </a:lnTo>
                <a:lnTo>
                  <a:pt x="7374" y="10492"/>
                </a:lnTo>
                <a:lnTo>
                  <a:pt x="6420" y="10528"/>
                </a:lnTo>
                <a:lnTo>
                  <a:pt x="2092" y="10675"/>
                </a:lnTo>
                <a:lnTo>
                  <a:pt x="1065" y="10712"/>
                </a:lnTo>
                <a:lnTo>
                  <a:pt x="735" y="10712"/>
                </a:lnTo>
                <a:lnTo>
                  <a:pt x="625" y="10638"/>
                </a:lnTo>
                <a:lnTo>
                  <a:pt x="588" y="10602"/>
                </a:lnTo>
                <a:lnTo>
                  <a:pt x="551" y="10565"/>
                </a:lnTo>
                <a:lnTo>
                  <a:pt x="588" y="10418"/>
                </a:lnTo>
                <a:lnTo>
                  <a:pt x="735" y="10198"/>
                </a:lnTo>
                <a:lnTo>
                  <a:pt x="1065" y="9685"/>
                </a:lnTo>
                <a:lnTo>
                  <a:pt x="1542" y="9575"/>
                </a:lnTo>
                <a:lnTo>
                  <a:pt x="1762" y="9538"/>
                </a:lnTo>
                <a:lnTo>
                  <a:pt x="2018" y="9501"/>
                </a:lnTo>
                <a:lnTo>
                  <a:pt x="2092" y="9464"/>
                </a:lnTo>
                <a:lnTo>
                  <a:pt x="2128" y="9428"/>
                </a:lnTo>
                <a:lnTo>
                  <a:pt x="2165" y="9281"/>
                </a:lnTo>
                <a:lnTo>
                  <a:pt x="2128" y="9171"/>
                </a:lnTo>
                <a:lnTo>
                  <a:pt x="2092" y="9134"/>
                </a:lnTo>
                <a:lnTo>
                  <a:pt x="2018" y="9098"/>
                </a:lnTo>
                <a:lnTo>
                  <a:pt x="1872" y="9061"/>
                </a:lnTo>
                <a:lnTo>
                  <a:pt x="1725" y="9061"/>
                </a:lnTo>
                <a:lnTo>
                  <a:pt x="1395" y="9134"/>
                </a:lnTo>
                <a:lnTo>
                  <a:pt x="1395" y="9134"/>
                </a:lnTo>
                <a:lnTo>
                  <a:pt x="1798" y="8547"/>
                </a:lnTo>
                <a:lnTo>
                  <a:pt x="1835" y="8511"/>
                </a:lnTo>
                <a:lnTo>
                  <a:pt x="1945" y="8547"/>
                </a:lnTo>
                <a:lnTo>
                  <a:pt x="2092" y="8584"/>
                </a:lnTo>
                <a:lnTo>
                  <a:pt x="2459" y="8621"/>
                </a:lnTo>
                <a:lnTo>
                  <a:pt x="2972" y="8621"/>
                </a:lnTo>
                <a:lnTo>
                  <a:pt x="3082" y="8584"/>
                </a:lnTo>
                <a:lnTo>
                  <a:pt x="3156" y="8511"/>
                </a:lnTo>
                <a:lnTo>
                  <a:pt x="3192" y="8401"/>
                </a:lnTo>
                <a:lnTo>
                  <a:pt x="3156" y="8291"/>
                </a:lnTo>
                <a:lnTo>
                  <a:pt x="3082" y="8217"/>
                </a:lnTo>
                <a:lnTo>
                  <a:pt x="2972" y="8181"/>
                </a:lnTo>
                <a:lnTo>
                  <a:pt x="2055" y="8181"/>
                </a:lnTo>
                <a:lnTo>
                  <a:pt x="2532" y="7520"/>
                </a:lnTo>
                <a:lnTo>
                  <a:pt x="2752" y="7557"/>
                </a:lnTo>
                <a:lnTo>
                  <a:pt x="2899" y="7704"/>
                </a:lnTo>
                <a:lnTo>
                  <a:pt x="3046" y="7777"/>
                </a:lnTo>
                <a:lnTo>
                  <a:pt x="3192" y="7851"/>
                </a:lnTo>
                <a:lnTo>
                  <a:pt x="3376" y="7924"/>
                </a:lnTo>
                <a:lnTo>
                  <a:pt x="3742" y="7961"/>
                </a:lnTo>
                <a:lnTo>
                  <a:pt x="4073" y="7961"/>
                </a:lnTo>
                <a:lnTo>
                  <a:pt x="4549" y="7887"/>
                </a:lnTo>
                <a:lnTo>
                  <a:pt x="4953" y="7777"/>
                </a:lnTo>
                <a:lnTo>
                  <a:pt x="5797" y="7410"/>
                </a:lnTo>
                <a:lnTo>
                  <a:pt x="6237" y="7264"/>
                </a:lnTo>
                <a:lnTo>
                  <a:pt x="6494" y="7227"/>
                </a:lnTo>
                <a:close/>
                <a:moveTo>
                  <a:pt x="4036" y="1"/>
                </a:moveTo>
                <a:lnTo>
                  <a:pt x="3816" y="37"/>
                </a:lnTo>
                <a:lnTo>
                  <a:pt x="3596" y="74"/>
                </a:lnTo>
                <a:lnTo>
                  <a:pt x="3412" y="147"/>
                </a:lnTo>
                <a:lnTo>
                  <a:pt x="3229" y="257"/>
                </a:lnTo>
                <a:lnTo>
                  <a:pt x="3119" y="404"/>
                </a:lnTo>
                <a:lnTo>
                  <a:pt x="3009" y="551"/>
                </a:lnTo>
                <a:lnTo>
                  <a:pt x="2972" y="771"/>
                </a:lnTo>
                <a:lnTo>
                  <a:pt x="3009" y="991"/>
                </a:lnTo>
                <a:lnTo>
                  <a:pt x="3082" y="1174"/>
                </a:lnTo>
                <a:lnTo>
                  <a:pt x="3156" y="1285"/>
                </a:lnTo>
                <a:lnTo>
                  <a:pt x="3266" y="1358"/>
                </a:lnTo>
                <a:lnTo>
                  <a:pt x="3412" y="1431"/>
                </a:lnTo>
                <a:lnTo>
                  <a:pt x="3559" y="1468"/>
                </a:lnTo>
                <a:lnTo>
                  <a:pt x="3706" y="1468"/>
                </a:lnTo>
                <a:lnTo>
                  <a:pt x="3853" y="1431"/>
                </a:lnTo>
                <a:lnTo>
                  <a:pt x="3999" y="1395"/>
                </a:lnTo>
                <a:lnTo>
                  <a:pt x="4073" y="1395"/>
                </a:lnTo>
                <a:lnTo>
                  <a:pt x="3963" y="1468"/>
                </a:lnTo>
                <a:lnTo>
                  <a:pt x="3926" y="1578"/>
                </a:lnTo>
                <a:lnTo>
                  <a:pt x="3889" y="2055"/>
                </a:lnTo>
                <a:lnTo>
                  <a:pt x="3889" y="2532"/>
                </a:lnTo>
                <a:lnTo>
                  <a:pt x="3926" y="3449"/>
                </a:lnTo>
                <a:lnTo>
                  <a:pt x="3926" y="5099"/>
                </a:lnTo>
                <a:lnTo>
                  <a:pt x="3926" y="5283"/>
                </a:lnTo>
                <a:lnTo>
                  <a:pt x="3963" y="5466"/>
                </a:lnTo>
                <a:lnTo>
                  <a:pt x="3963" y="5503"/>
                </a:lnTo>
                <a:lnTo>
                  <a:pt x="3742" y="5613"/>
                </a:lnTo>
                <a:lnTo>
                  <a:pt x="3559" y="5723"/>
                </a:lnTo>
                <a:lnTo>
                  <a:pt x="3229" y="6016"/>
                </a:lnTo>
                <a:lnTo>
                  <a:pt x="2899" y="6347"/>
                </a:lnTo>
                <a:lnTo>
                  <a:pt x="2605" y="6677"/>
                </a:lnTo>
                <a:lnTo>
                  <a:pt x="2239" y="7080"/>
                </a:lnTo>
                <a:lnTo>
                  <a:pt x="1908" y="7484"/>
                </a:lnTo>
                <a:lnTo>
                  <a:pt x="1285" y="8364"/>
                </a:lnTo>
                <a:lnTo>
                  <a:pt x="698" y="9244"/>
                </a:lnTo>
                <a:lnTo>
                  <a:pt x="148" y="10125"/>
                </a:lnTo>
                <a:lnTo>
                  <a:pt x="38" y="10308"/>
                </a:lnTo>
                <a:lnTo>
                  <a:pt x="1" y="10492"/>
                </a:lnTo>
                <a:lnTo>
                  <a:pt x="38" y="10675"/>
                </a:lnTo>
                <a:lnTo>
                  <a:pt x="111" y="10858"/>
                </a:lnTo>
                <a:lnTo>
                  <a:pt x="221" y="11005"/>
                </a:lnTo>
                <a:lnTo>
                  <a:pt x="368" y="11115"/>
                </a:lnTo>
                <a:lnTo>
                  <a:pt x="551" y="11225"/>
                </a:lnTo>
                <a:lnTo>
                  <a:pt x="771" y="11262"/>
                </a:lnTo>
                <a:lnTo>
                  <a:pt x="1321" y="11299"/>
                </a:lnTo>
                <a:lnTo>
                  <a:pt x="1872" y="11262"/>
                </a:lnTo>
                <a:lnTo>
                  <a:pt x="3009" y="11189"/>
                </a:lnTo>
                <a:lnTo>
                  <a:pt x="5503" y="11115"/>
                </a:lnTo>
                <a:lnTo>
                  <a:pt x="7447" y="11042"/>
                </a:lnTo>
                <a:lnTo>
                  <a:pt x="8401" y="11005"/>
                </a:lnTo>
                <a:lnTo>
                  <a:pt x="9355" y="11042"/>
                </a:lnTo>
                <a:lnTo>
                  <a:pt x="9391" y="11152"/>
                </a:lnTo>
                <a:lnTo>
                  <a:pt x="9465" y="11225"/>
                </a:lnTo>
                <a:lnTo>
                  <a:pt x="9612" y="11299"/>
                </a:lnTo>
                <a:lnTo>
                  <a:pt x="9795" y="11335"/>
                </a:lnTo>
                <a:lnTo>
                  <a:pt x="9978" y="11335"/>
                </a:lnTo>
                <a:lnTo>
                  <a:pt x="10125" y="11299"/>
                </a:lnTo>
                <a:lnTo>
                  <a:pt x="10272" y="11299"/>
                </a:lnTo>
                <a:lnTo>
                  <a:pt x="10382" y="11262"/>
                </a:lnTo>
                <a:lnTo>
                  <a:pt x="10455" y="11189"/>
                </a:lnTo>
                <a:lnTo>
                  <a:pt x="10565" y="11115"/>
                </a:lnTo>
                <a:lnTo>
                  <a:pt x="10785" y="10968"/>
                </a:lnTo>
                <a:lnTo>
                  <a:pt x="10969" y="10785"/>
                </a:lnTo>
                <a:lnTo>
                  <a:pt x="11152" y="10602"/>
                </a:lnTo>
                <a:lnTo>
                  <a:pt x="11299" y="10455"/>
                </a:lnTo>
                <a:lnTo>
                  <a:pt x="11336" y="10308"/>
                </a:lnTo>
                <a:lnTo>
                  <a:pt x="11372" y="10198"/>
                </a:lnTo>
                <a:lnTo>
                  <a:pt x="11409" y="10051"/>
                </a:lnTo>
                <a:lnTo>
                  <a:pt x="11372" y="9941"/>
                </a:lnTo>
                <a:lnTo>
                  <a:pt x="11299" y="9685"/>
                </a:lnTo>
                <a:lnTo>
                  <a:pt x="11189" y="9464"/>
                </a:lnTo>
                <a:lnTo>
                  <a:pt x="10859" y="8914"/>
                </a:lnTo>
                <a:lnTo>
                  <a:pt x="10492" y="8364"/>
                </a:lnTo>
                <a:lnTo>
                  <a:pt x="10125" y="7887"/>
                </a:lnTo>
                <a:lnTo>
                  <a:pt x="9722" y="7410"/>
                </a:lnTo>
                <a:lnTo>
                  <a:pt x="9318" y="6933"/>
                </a:lnTo>
                <a:lnTo>
                  <a:pt x="8878" y="6493"/>
                </a:lnTo>
                <a:lnTo>
                  <a:pt x="8474" y="6126"/>
                </a:lnTo>
                <a:lnTo>
                  <a:pt x="8071" y="5760"/>
                </a:lnTo>
                <a:lnTo>
                  <a:pt x="7851" y="5576"/>
                </a:lnTo>
                <a:lnTo>
                  <a:pt x="7594" y="5430"/>
                </a:lnTo>
                <a:lnTo>
                  <a:pt x="7374" y="5319"/>
                </a:lnTo>
                <a:lnTo>
                  <a:pt x="7117" y="5209"/>
                </a:lnTo>
                <a:lnTo>
                  <a:pt x="7117" y="5173"/>
                </a:lnTo>
                <a:lnTo>
                  <a:pt x="7191" y="4953"/>
                </a:lnTo>
                <a:lnTo>
                  <a:pt x="7227" y="4696"/>
                </a:lnTo>
                <a:lnTo>
                  <a:pt x="7227" y="4182"/>
                </a:lnTo>
                <a:lnTo>
                  <a:pt x="7227" y="3669"/>
                </a:lnTo>
                <a:lnTo>
                  <a:pt x="7191" y="3192"/>
                </a:lnTo>
                <a:lnTo>
                  <a:pt x="7154" y="2825"/>
                </a:lnTo>
                <a:lnTo>
                  <a:pt x="7117" y="2385"/>
                </a:lnTo>
                <a:lnTo>
                  <a:pt x="7044" y="2165"/>
                </a:lnTo>
                <a:lnTo>
                  <a:pt x="7007" y="1945"/>
                </a:lnTo>
                <a:lnTo>
                  <a:pt x="6934" y="1761"/>
                </a:lnTo>
                <a:lnTo>
                  <a:pt x="6824" y="1615"/>
                </a:lnTo>
                <a:lnTo>
                  <a:pt x="7191" y="1651"/>
                </a:lnTo>
                <a:lnTo>
                  <a:pt x="7521" y="1651"/>
                </a:lnTo>
                <a:lnTo>
                  <a:pt x="7851" y="1541"/>
                </a:lnTo>
                <a:lnTo>
                  <a:pt x="7998" y="1468"/>
                </a:lnTo>
                <a:lnTo>
                  <a:pt x="8144" y="1358"/>
                </a:lnTo>
                <a:lnTo>
                  <a:pt x="8254" y="1248"/>
                </a:lnTo>
                <a:lnTo>
                  <a:pt x="8254" y="1174"/>
                </a:lnTo>
                <a:lnTo>
                  <a:pt x="8254" y="1101"/>
                </a:lnTo>
                <a:lnTo>
                  <a:pt x="8144" y="624"/>
                </a:lnTo>
                <a:lnTo>
                  <a:pt x="8071" y="404"/>
                </a:lnTo>
                <a:lnTo>
                  <a:pt x="7998" y="294"/>
                </a:lnTo>
                <a:lnTo>
                  <a:pt x="7924" y="221"/>
                </a:lnTo>
                <a:lnTo>
                  <a:pt x="7851" y="147"/>
                </a:lnTo>
                <a:lnTo>
                  <a:pt x="7777" y="147"/>
                </a:lnTo>
                <a:lnTo>
                  <a:pt x="7631" y="111"/>
                </a:lnTo>
                <a:lnTo>
                  <a:pt x="6824" y="74"/>
                </a:lnTo>
                <a:lnTo>
                  <a:pt x="4036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79" name="Shape 179"/>
          <p:cNvSpPr/>
          <p:nvPr/>
        </p:nvSpPr>
        <p:spPr>
          <a:xfrm>
            <a:off x="7975392" y="4071030"/>
            <a:ext cx="541559" cy="905701"/>
          </a:xfrm>
          <a:custGeom>
            <a:avLst/>
            <a:gdLst/>
            <a:ahLst/>
            <a:cxnLst/>
            <a:rect l="0" t="0" r="0" b="0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80" name="Shape 180"/>
          <p:cNvSpPr/>
          <p:nvPr/>
        </p:nvSpPr>
        <p:spPr>
          <a:xfrm>
            <a:off x="1570786" y="5371061"/>
            <a:ext cx="734323" cy="964419"/>
          </a:xfrm>
          <a:custGeom>
            <a:avLst/>
            <a:gdLst/>
            <a:ahLst/>
            <a:cxnLst/>
            <a:rect l="0" t="0" r="0" b="0"/>
            <a:pathLst>
              <a:path w="14674" h="14454" extrusionOk="0">
                <a:moveTo>
                  <a:pt x="7887" y="3779"/>
                </a:moveTo>
                <a:lnTo>
                  <a:pt x="7961" y="3816"/>
                </a:lnTo>
                <a:lnTo>
                  <a:pt x="8071" y="3889"/>
                </a:lnTo>
                <a:lnTo>
                  <a:pt x="8218" y="4072"/>
                </a:lnTo>
                <a:lnTo>
                  <a:pt x="8291" y="4292"/>
                </a:lnTo>
                <a:lnTo>
                  <a:pt x="8364" y="4513"/>
                </a:lnTo>
                <a:lnTo>
                  <a:pt x="8401" y="4696"/>
                </a:lnTo>
                <a:lnTo>
                  <a:pt x="8401" y="4916"/>
                </a:lnTo>
                <a:lnTo>
                  <a:pt x="8401" y="5099"/>
                </a:lnTo>
                <a:lnTo>
                  <a:pt x="8291" y="5283"/>
                </a:lnTo>
                <a:lnTo>
                  <a:pt x="8144" y="4659"/>
                </a:lnTo>
                <a:lnTo>
                  <a:pt x="8034" y="4219"/>
                </a:lnTo>
                <a:lnTo>
                  <a:pt x="7961" y="3999"/>
                </a:lnTo>
                <a:lnTo>
                  <a:pt x="7887" y="3779"/>
                </a:lnTo>
                <a:close/>
                <a:moveTo>
                  <a:pt x="4329" y="5063"/>
                </a:moveTo>
                <a:lnTo>
                  <a:pt x="4476" y="5209"/>
                </a:lnTo>
                <a:lnTo>
                  <a:pt x="4586" y="5356"/>
                </a:lnTo>
                <a:lnTo>
                  <a:pt x="4696" y="5503"/>
                </a:lnTo>
                <a:lnTo>
                  <a:pt x="4769" y="5686"/>
                </a:lnTo>
                <a:lnTo>
                  <a:pt x="4769" y="5870"/>
                </a:lnTo>
                <a:lnTo>
                  <a:pt x="4769" y="6053"/>
                </a:lnTo>
                <a:lnTo>
                  <a:pt x="4659" y="6126"/>
                </a:lnTo>
                <a:lnTo>
                  <a:pt x="4549" y="6237"/>
                </a:lnTo>
                <a:lnTo>
                  <a:pt x="4439" y="5980"/>
                </a:lnTo>
                <a:lnTo>
                  <a:pt x="4329" y="5686"/>
                </a:lnTo>
                <a:lnTo>
                  <a:pt x="4293" y="5393"/>
                </a:lnTo>
                <a:lnTo>
                  <a:pt x="4293" y="5209"/>
                </a:lnTo>
                <a:lnTo>
                  <a:pt x="4293" y="5136"/>
                </a:lnTo>
                <a:lnTo>
                  <a:pt x="4329" y="5063"/>
                </a:lnTo>
                <a:close/>
                <a:moveTo>
                  <a:pt x="6604" y="7594"/>
                </a:moveTo>
                <a:lnTo>
                  <a:pt x="6714" y="7667"/>
                </a:lnTo>
                <a:lnTo>
                  <a:pt x="6787" y="7814"/>
                </a:lnTo>
                <a:lnTo>
                  <a:pt x="6934" y="8071"/>
                </a:lnTo>
                <a:lnTo>
                  <a:pt x="7337" y="8694"/>
                </a:lnTo>
                <a:lnTo>
                  <a:pt x="7117" y="8878"/>
                </a:lnTo>
                <a:lnTo>
                  <a:pt x="7080" y="8768"/>
                </a:lnTo>
                <a:lnTo>
                  <a:pt x="6860" y="8474"/>
                </a:lnTo>
                <a:lnTo>
                  <a:pt x="6677" y="8144"/>
                </a:lnTo>
                <a:lnTo>
                  <a:pt x="6567" y="7887"/>
                </a:lnTo>
                <a:lnTo>
                  <a:pt x="6420" y="7667"/>
                </a:lnTo>
                <a:lnTo>
                  <a:pt x="6604" y="7594"/>
                </a:lnTo>
                <a:close/>
                <a:moveTo>
                  <a:pt x="5283" y="8107"/>
                </a:moveTo>
                <a:lnTo>
                  <a:pt x="5356" y="8144"/>
                </a:lnTo>
                <a:lnTo>
                  <a:pt x="5833" y="9428"/>
                </a:lnTo>
                <a:lnTo>
                  <a:pt x="5650" y="9501"/>
                </a:lnTo>
                <a:lnTo>
                  <a:pt x="5686" y="9318"/>
                </a:lnTo>
                <a:lnTo>
                  <a:pt x="5650" y="9208"/>
                </a:lnTo>
                <a:lnTo>
                  <a:pt x="5613" y="9061"/>
                </a:lnTo>
                <a:lnTo>
                  <a:pt x="5503" y="8768"/>
                </a:lnTo>
                <a:lnTo>
                  <a:pt x="5246" y="8107"/>
                </a:lnTo>
                <a:close/>
                <a:moveTo>
                  <a:pt x="7337" y="9905"/>
                </a:moveTo>
                <a:lnTo>
                  <a:pt x="7337" y="10235"/>
                </a:lnTo>
                <a:lnTo>
                  <a:pt x="7190" y="9978"/>
                </a:lnTo>
                <a:lnTo>
                  <a:pt x="7337" y="9905"/>
                </a:lnTo>
                <a:close/>
                <a:moveTo>
                  <a:pt x="9721" y="9061"/>
                </a:moveTo>
                <a:lnTo>
                  <a:pt x="9832" y="9281"/>
                </a:lnTo>
                <a:lnTo>
                  <a:pt x="9942" y="9501"/>
                </a:lnTo>
                <a:lnTo>
                  <a:pt x="10052" y="9685"/>
                </a:lnTo>
                <a:lnTo>
                  <a:pt x="10162" y="9868"/>
                </a:lnTo>
                <a:lnTo>
                  <a:pt x="10198" y="10015"/>
                </a:lnTo>
                <a:lnTo>
                  <a:pt x="10198" y="10161"/>
                </a:lnTo>
                <a:lnTo>
                  <a:pt x="10198" y="10308"/>
                </a:lnTo>
                <a:lnTo>
                  <a:pt x="10125" y="10455"/>
                </a:lnTo>
                <a:lnTo>
                  <a:pt x="10052" y="10345"/>
                </a:lnTo>
                <a:lnTo>
                  <a:pt x="9978" y="10308"/>
                </a:lnTo>
                <a:lnTo>
                  <a:pt x="9758" y="9758"/>
                </a:lnTo>
                <a:lnTo>
                  <a:pt x="9685" y="9464"/>
                </a:lnTo>
                <a:lnTo>
                  <a:pt x="9575" y="9171"/>
                </a:lnTo>
                <a:lnTo>
                  <a:pt x="9648" y="9134"/>
                </a:lnTo>
                <a:lnTo>
                  <a:pt x="9721" y="9061"/>
                </a:lnTo>
                <a:close/>
                <a:moveTo>
                  <a:pt x="7667" y="9758"/>
                </a:moveTo>
                <a:lnTo>
                  <a:pt x="7777" y="9795"/>
                </a:lnTo>
                <a:lnTo>
                  <a:pt x="7924" y="9868"/>
                </a:lnTo>
                <a:lnTo>
                  <a:pt x="8071" y="10015"/>
                </a:lnTo>
                <a:lnTo>
                  <a:pt x="8181" y="10235"/>
                </a:lnTo>
                <a:lnTo>
                  <a:pt x="8291" y="10638"/>
                </a:lnTo>
                <a:lnTo>
                  <a:pt x="8328" y="10822"/>
                </a:lnTo>
                <a:lnTo>
                  <a:pt x="8328" y="10968"/>
                </a:lnTo>
                <a:lnTo>
                  <a:pt x="8291" y="11115"/>
                </a:lnTo>
                <a:lnTo>
                  <a:pt x="8181" y="11189"/>
                </a:lnTo>
                <a:lnTo>
                  <a:pt x="8181" y="11115"/>
                </a:lnTo>
                <a:lnTo>
                  <a:pt x="8144" y="11005"/>
                </a:lnTo>
                <a:lnTo>
                  <a:pt x="8071" y="10968"/>
                </a:lnTo>
                <a:lnTo>
                  <a:pt x="7997" y="10895"/>
                </a:lnTo>
                <a:lnTo>
                  <a:pt x="7887" y="10675"/>
                </a:lnTo>
                <a:lnTo>
                  <a:pt x="7814" y="10382"/>
                </a:lnTo>
                <a:lnTo>
                  <a:pt x="7741" y="9831"/>
                </a:lnTo>
                <a:lnTo>
                  <a:pt x="7667" y="9758"/>
                </a:lnTo>
                <a:close/>
                <a:moveTo>
                  <a:pt x="10162" y="1321"/>
                </a:moveTo>
                <a:lnTo>
                  <a:pt x="10198" y="1541"/>
                </a:lnTo>
                <a:lnTo>
                  <a:pt x="10272" y="1725"/>
                </a:lnTo>
                <a:lnTo>
                  <a:pt x="10455" y="2092"/>
                </a:lnTo>
                <a:lnTo>
                  <a:pt x="10932" y="3229"/>
                </a:lnTo>
                <a:lnTo>
                  <a:pt x="10969" y="3302"/>
                </a:lnTo>
                <a:lnTo>
                  <a:pt x="10749" y="3375"/>
                </a:lnTo>
                <a:lnTo>
                  <a:pt x="10528" y="3449"/>
                </a:lnTo>
                <a:lnTo>
                  <a:pt x="9758" y="3742"/>
                </a:lnTo>
                <a:lnTo>
                  <a:pt x="8988" y="4146"/>
                </a:lnTo>
                <a:lnTo>
                  <a:pt x="8841" y="4219"/>
                </a:lnTo>
                <a:lnTo>
                  <a:pt x="8731" y="4329"/>
                </a:lnTo>
                <a:lnTo>
                  <a:pt x="8658" y="4072"/>
                </a:lnTo>
                <a:lnTo>
                  <a:pt x="8511" y="3816"/>
                </a:lnTo>
                <a:lnTo>
                  <a:pt x="8364" y="3595"/>
                </a:lnTo>
                <a:lnTo>
                  <a:pt x="8254" y="3522"/>
                </a:lnTo>
                <a:lnTo>
                  <a:pt x="8144" y="3449"/>
                </a:lnTo>
                <a:lnTo>
                  <a:pt x="7997" y="3412"/>
                </a:lnTo>
                <a:lnTo>
                  <a:pt x="7851" y="3375"/>
                </a:lnTo>
                <a:lnTo>
                  <a:pt x="7777" y="3375"/>
                </a:lnTo>
                <a:lnTo>
                  <a:pt x="7704" y="3412"/>
                </a:lnTo>
                <a:lnTo>
                  <a:pt x="7667" y="3485"/>
                </a:lnTo>
                <a:lnTo>
                  <a:pt x="7667" y="3559"/>
                </a:lnTo>
                <a:lnTo>
                  <a:pt x="7484" y="3595"/>
                </a:lnTo>
                <a:lnTo>
                  <a:pt x="7337" y="3706"/>
                </a:lnTo>
                <a:lnTo>
                  <a:pt x="7190" y="3852"/>
                </a:lnTo>
                <a:lnTo>
                  <a:pt x="7044" y="3999"/>
                </a:lnTo>
                <a:lnTo>
                  <a:pt x="7007" y="4109"/>
                </a:lnTo>
                <a:lnTo>
                  <a:pt x="7044" y="4219"/>
                </a:lnTo>
                <a:lnTo>
                  <a:pt x="7264" y="4696"/>
                </a:lnTo>
                <a:lnTo>
                  <a:pt x="7080" y="4769"/>
                </a:lnTo>
                <a:lnTo>
                  <a:pt x="6310" y="5026"/>
                </a:lnTo>
                <a:lnTo>
                  <a:pt x="5576" y="5283"/>
                </a:lnTo>
                <a:lnTo>
                  <a:pt x="5320" y="5356"/>
                </a:lnTo>
                <a:lnTo>
                  <a:pt x="5210" y="5393"/>
                </a:lnTo>
                <a:lnTo>
                  <a:pt x="5136" y="5466"/>
                </a:lnTo>
                <a:lnTo>
                  <a:pt x="5100" y="5356"/>
                </a:lnTo>
                <a:lnTo>
                  <a:pt x="4916" y="5063"/>
                </a:lnTo>
                <a:lnTo>
                  <a:pt x="4806" y="4879"/>
                </a:lnTo>
                <a:lnTo>
                  <a:pt x="4659" y="4733"/>
                </a:lnTo>
                <a:lnTo>
                  <a:pt x="4513" y="4623"/>
                </a:lnTo>
                <a:lnTo>
                  <a:pt x="4329" y="4549"/>
                </a:lnTo>
                <a:lnTo>
                  <a:pt x="4183" y="4513"/>
                </a:lnTo>
                <a:lnTo>
                  <a:pt x="4036" y="4586"/>
                </a:lnTo>
                <a:lnTo>
                  <a:pt x="3852" y="4586"/>
                </a:lnTo>
                <a:lnTo>
                  <a:pt x="3779" y="4623"/>
                </a:lnTo>
                <a:lnTo>
                  <a:pt x="3742" y="4696"/>
                </a:lnTo>
                <a:lnTo>
                  <a:pt x="3706" y="4989"/>
                </a:lnTo>
                <a:lnTo>
                  <a:pt x="3706" y="5283"/>
                </a:lnTo>
                <a:lnTo>
                  <a:pt x="3742" y="5576"/>
                </a:lnTo>
                <a:lnTo>
                  <a:pt x="3816" y="5870"/>
                </a:lnTo>
                <a:lnTo>
                  <a:pt x="3596" y="5833"/>
                </a:lnTo>
                <a:lnTo>
                  <a:pt x="3376" y="5870"/>
                </a:lnTo>
                <a:lnTo>
                  <a:pt x="2972" y="6016"/>
                </a:lnTo>
                <a:lnTo>
                  <a:pt x="2422" y="6163"/>
                </a:lnTo>
                <a:lnTo>
                  <a:pt x="2165" y="6273"/>
                </a:lnTo>
                <a:lnTo>
                  <a:pt x="2055" y="6347"/>
                </a:lnTo>
                <a:lnTo>
                  <a:pt x="1945" y="6457"/>
                </a:lnTo>
                <a:lnTo>
                  <a:pt x="1945" y="6530"/>
                </a:lnTo>
                <a:lnTo>
                  <a:pt x="1982" y="6567"/>
                </a:lnTo>
                <a:lnTo>
                  <a:pt x="2238" y="6603"/>
                </a:lnTo>
                <a:lnTo>
                  <a:pt x="2459" y="6567"/>
                </a:lnTo>
                <a:lnTo>
                  <a:pt x="2972" y="6457"/>
                </a:lnTo>
                <a:lnTo>
                  <a:pt x="3449" y="6347"/>
                </a:lnTo>
                <a:lnTo>
                  <a:pt x="3706" y="6237"/>
                </a:lnTo>
                <a:lnTo>
                  <a:pt x="3816" y="6163"/>
                </a:lnTo>
                <a:lnTo>
                  <a:pt x="3889" y="6090"/>
                </a:lnTo>
                <a:lnTo>
                  <a:pt x="4073" y="6383"/>
                </a:lnTo>
                <a:lnTo>
                  <a:pt x="4256" y="6677"/>
                </a:lnTo>
                <a:lnTo>
                  <a:pt x="4293" y="6713"/>
                </a:lnTo>
                <a:lnTo>
                  <a:pt x="4366" y="6823"/>
                </a:lnTo>
                <a:lnTo>
                  <a:pt x="4549" y="6970"/>
                </a:lnTo>
                <a:lnTo>
                  <a:pt x="4659" y="7007"/>
                </a:lnTo>
                <a:lnTo>
                  <a:pt x="4733" y="7044"/>
                </a:lnTo>
                <a:lnTo>
                  <a:pt x="4806" y="7007"/>
                </a:lnTo>
                <a:lnTo>
                  <a:pt x="4879" y="6933"/>
                </a:lnTo>
                <a:lnTo>
                  <a:pt x="5063" y="6640"/>
                </a:lnTo>
                <a:lnTo>
                  <a:pt x="5173" y="6347"/>
                </a:lnTo>
                <a:lnTo>
                  <a:pt x="5210" y="6053"/>
                </a:lnTo>
                <a:lnTo>
                  <a:pt x="5210" y="5760"/>
                </a:lnTo>
                <a:lnTo>
                  <a:pt x="5320" y="5760"/>
                </a:lnTo>
                <a:lnTo>
                  <a:pt x="5430" y="5723"/>
                </a:lnTo>
                <a:lnTo>
                  <a:pt x="5686" y="5650"/>
                </a:lnTo>
                <a:lnTo>
                  <a:pt x="6457" y="5430"/>
                </a:lnTo>
                <a:lnTo>
                  <a:pt x="7190" y="5173"/>
                </a:lnTo>
                <a:lnTo>
                  <a:pt x="7447" y="5063"/>
                </a:lnTo>
                <a:lnTo>
                  <a:pt x="7631" y="5430"/>
                </a:lnTo>
                <a:lnTo>
                  <a:pt x="7704" y="5613"/>
                </a:lnTo>
                <a:lnTo>
                  <a:pt x="7814" y="5760"/>
                </a:lnTo>
                <a:lnTo>
                  <a:pt x="7924" y="5833"/>
                </a:lnTo>
                <a:lnTo>
                  <a:pt x="8218" y="5833"/>
                </a:lnTo>
                <a:lnTo>
                  <a:pt x="8328" y="5760"/>
                </a:lnTo>
                <a:lnTo>
                  <a:pt x="8548" y="5576"/>
                </a:lnTo>
                <a:lnTo>
                  <a:pt x="8731" y="5356"/>
                </a:lnTo>
                <a:lnTo>
                  <a:pt x="8804" y="5173"/>
                </a:lnTo>
                <a:lnTo>
                  <a:pt x="8841" y="4989"/>
                </a:lnTo>
                <a:lnTo>
                  <a:pt x="8841" y="4806"/>
                </a:lnTo>
                <a:lnTo>
                  <a:pt x="8804" y="4586"/>
                </a:lnTo>
                <a:lnTo>
                  <a:pt x="8914" y="4586"/>
                </a:lnTo>
                <a:lnTo>
                  <a:pt x="9061" y="4513"/>
                </a:lnTo>
                <a:lnTo>
                  <a:pt x="9942" y="4109"/>
                </a:lnTo>
                <a:lnTo>
                  <a:pt x="10639" y="3852"/>
                </a:lnTo>
                <a:lnTo>
                  <a:pt x="10895" y="3742"/>
                </a:lnTo>
                <a:lnTo>
                  <a:pt x="11115" y="3669"/>
                </a:lnTo>
                <a:lnTo>
                  <a:pt x="11519" y="4586"/>
                </a:lnTo>
                <a:lnTo>
                  <a:pt x="11849" y="5540"/>
                </a:lnTo>
                <a:lnTo>
                  <a:pt x="12069" y="6237"/>
                </a:lnTo>
                <a:lnTo>
                  <a:pt x="12032" y="6347"/>
                </a:lnTo>
                <a:lnTo>
                  <a:pt x="11996" y="6457"/>
                </a:lnTo>
                <a:lnTo>
                  <a:pt x="11959" y="6457"/>
                </a:lnTo>
                <a:lnTo>
                  <a:pt x="11592" y="6603"/>
                </a:lnTo>
                <a:lnTo>
                  <a:pt x="10969" y="6787"/>
                </a:lnTo>
                <a:lnTo>
                  <a:pt x="9685" y="7227"/>
                </a:lnTo>
                <a:lnTo>
                  <a:pt x="8438" y="7630"/>
                </a:lnTo>
                <a:lnTo>
                  <a:pt x="7887" y="7777"/>
                </a:lnTo>
                <a:lnTo>
                  <a:pt x="7631" y="7924"/>
                </a:lnTo>
                <a:lnTo>
                  <a:pt x="7521" y="7997"/>
                </a:lnTo>
                <a:lnTo>
                  <a:pt x="7447" y="8107"/>
                </a:lnTo>
                <a:lnTo>
                  <a:pt x="7447" y="8144"/>
                </a:lnTo>
                <a:lnTo>
                  <a:pt x="7631" y="8181"/>
                </a:lnTo>
                <a:lnTo>
                  <a:pt x="7997" y="8181"/>
                </a:lnTo>
                <a:lnTo>
                  <a:pt x="8181" y="8107"/>
                </a:lnTo>
                <a:lnTo>
                  <a:pt x="8914" y="7887"/>
                </a:lnTo>
                <a:lnTo>
                  <a:pt x="10565" y="7374"/>
                </a:lnTo>
                <a:lnTo>
                  <a:pt x="12216" y="6860"/>
                </a:lnTo>
                <a:lnTo>
                  <a:pt x="12289" y="6823"/>
                </a:lnTo>
                <a:lnTo>
                  <a:pt x="12546" y="7777"/>
                </a:lnTo>
                <a:lnTo>
                  <a:pt x="12766" y="8474"/>
                </a:lnTo>
                <a:lnTo>
                  <a:pt x="12729" y="8511"/>
                </a:lnTo>
                <a:lnTo>
                  <a:pt x="12693" y="8584"/>
                </a:lnTo>
                <a:lnTo>
                  <a:pt x="11629" y="8988"/>
                </a:lnTo>
                <a:lnTo>
                  <a:pt x="11042" y="9208"/>
                </a:lnTo>
                <a:lnTo>
                  <a:pt x="10859" y="9281"/>
                </a:lnTo>
                <a:lnTo>
                  <a:pt x="10749" y="9391"/>
                </a:lnTo>
                <a:lnTo>
                  <a:pt x="10455" y="9575"/>
                </a:lnTo>
                <a:lnTo>
                  <a:pt x="10455" y="9611"/>
                </a:lnTo>
                <a:lnTo>
                  <a:pt x="10418" y="9501"/>
                </a:lnTo>
                <a:lnTo>
                  <a:pt x="10198" y="9024"/>
                </a:lnTo>
                <a:lnTo>
                  <a:pt x="10052" y="8804"/>
                </a:lnTo>
                <a:lnTo>
                  <a:pt x="9942" y="8731"/>
                </a:lnTo>
                <a:lnTo>
                  <a:pt x="9832" y="8694"/>
                </a:lnTo>
                <a:lnTo>
                  <a:pt x="9758" y="8694"/>
                </a:lnTo>
                <a:lnTo>
                  <a:pt x="9721" y="8768"/>
                </a:lnTo>
                <a:lnTo>
                  <a:pt x="9685" y="8841"/>
                </a:lnTo>
                <a:lnTo>
                  <a:pt x="9501" y="8841"/>
                </a:lnTo>
                <a:lnTo>
                  <a:pt x="9355" y="8804"/>
                </a:lnTo>
                <a:lnTo>
                  <a:pt x="9208" y="8841"/>
                </a:lnTo>
                <a:lnTo>
                  <a:pt x="9061" y="8878"/>
                </a:lnTo>
                <a:lnTo>
                  <a:pt x="8988" y="8988"/>
                </a:lnTo>
                <a:lnTo>
                  <a:pt x="8914" y="9098"/>
                </a:lnTo>
                <a:lnTo>
                  <a:pt x="8914" y="9208"/>
                </a:lnTo>
                <a:lnTo>
                  <a:pt x="9025" y="9611"/>
                </a:lnTo>
                <a:lnTo>
                  <a:pt x="9135" y="10051"/>
                </a:lnTo>
                <a:lnTo>
                  <a:pt x="8694" y="10161"/>
                </a:lnTo>
                <a:lnTo>
                  <a:pt x="8658" y="10198"/>
                </a:lnTo>
                <a:lnTo>
                  <a:pt x="8621" y="10235"/>
                </a:lnTo>
                <a:lnTo>
                  <a:pt x="8584" y="10345"/>
                </a:lnTo>
                <a:lnTo>
                  <a:pt x="8511" y="10125"/>
                </a:lnTo>
                <a:lnTo>
                  <a:pt x="8401" y="9905"/>
                </a:lnTo>
                <a:lnTo>
                  <a:pt x="8254" y="9685"/>
                </a:lnTo>
                <a:lnTo>
                  <a:pt x="8034" y="9501"/>
                </a:lnTo>
                <a:lnTo>
                  <a:pt x="7777" y="9391"/>
                </a:lnTo>
                <a:lnTo>
                  <a:pt x="7557" y="9391"/>
                </a:lnTo>
                <a:lnTo>
                  <a:pt x="7411" y="9428"/>
                </a:lnTo>
                <a:lnTo>
                  <a:pt x="7300" y="9464"/>
                </a:lnTo>
                <a:lnTo>
                  <a:pt x="7190" y="9538"/>
                </a:lnTo>
                <a:lnTo>
                  <a:pt x="7080" y="9611"/>
                </a:lnTo>
                <a:lnTo>
                  <a:pt x="7044" y="9721"/>
                </a:lnTo>
                <a:lnTo>
                  <a:pt x="7007" y="9868"/>
                </a:lnTo>
                <a:lnTo>
                  <a:pt x="7044" y="9941"/>
                </a:lnTo>
                <a:lnTo>
                  <a:pt x="7117" y="9978"/>
                </a:lnTo>
                <a:lnTo>
                  <a:pt x="7044" y="10235"/>
                </a:lnTo>
                <a:lnTo>
                  <a:pt x="7080" y="10492"/>
                </a:lnTo>
                <a:lnTo>
                  <a:pt x="4806" y="11152"/>
                </a:lnTo>
                <a:lnTo>
                  <a:pt x="4219" y="11335"/>
                </a:lnTo>
                <a:lnTo>
                  <a:pt x="3632" y="11519"/>
                </a:lnTo>
                <a:lnTo>
                  <a:pt x="3449" y="11629"/>
                </a:lnTo>
                <a:lnTo>
                  <a:pt x="3192" y="10602"/>
                </a:lnTo>
                <a:lnTo>
                  <a:pt x="2862" y="9611"/>
                </a:lnTo>
                <a:lnTo>
                  <a:pt x="3339" y="9538"/>
                </a:lnTo>
                <a:lnTo>
                  <a:pt x="3816" y="9428"/>
                </a:lnTo>
                <a:lnTo>
                  <a:pt x="4769" y="9134"/>
                </a:lnTo>
                <a:lnTo>
                  <a:pt x="4843" y="9318"/>
                </a:lnTo>
                <a:lnTo>
                  <a:pt x="4953" y="9501"/>
                </a:lnTo>
                <a:lnTo>
                  <a:pt x="5063" y="9685"/>
                </a:lnTo>
                <a:lnTo>
                  <a:pt x="5246" y="9831"/>
                </a:lnTo>
                <a:lnTo>
                  <a:pt x="5356" y="9868"/>
                </a:lnTo>
                <a:lnTo>
                  <a:pt x="5466" y="9905"/>
                </a:lnTo>
                <a:lnTo>
                  <a:pt x="5613" y="9905"/>
                </a:lnTo>
                <a:lnTo>
                  <a:pt x="5723" y="9868"/>
                </a:lnTo>
                <a:lnTo>
                  <a:pt x="5980" y="9758"/>
                </a:lnTo>
                <a:lnTo>
                  <a:pt x="6163" y="9648"/>
                </a:lnTo>
                <a:lnTo>
                  <a:pt x="6237" y="9538"/>
                </a:lnTo>
                <a:lnTo>
                  <a:pt x="6273" y="9501"/>
                </a:lnTo>
                <a:lnTo>
                  <a:pt x="6237" y="9428"/>
                </a:lnTo>
                <a:lnTo>
                  <a:pt x="5980" y="8731"/>
                </a:lnTo>
                <a:lnTo>
                  <a:pt x="6200" y="8731"/>
                </a:lnTo>
                <a:lnTo>
                  <a:pt x="6383" y="8658"/>
                </a:lnTo>
                <a:lnTo>
                  <a:pt x="6604" y="9244"/>
                </a:lnTo>
                <a:lnTo>
                  <a:pt x="6677" y="9318"/>
                </a:lnTo>
                <a:lnTo>
                  <a:pt x="6714" y="9354"/>
                </a:lnTo>
                <a:lnTo>
                  <a:pt x="6787" y="9354"/>
                </a:lnTo>
                <a:lnTo>
                  <a:pt x="7044" y="9318"/>
                </a:lnTo>
                <a:lnTo>
                  <a:pt x="7300" y="9208"/>
                </a:lnTo>
                <a:lnTo>
                  <a:pt x="7521" y="9061"/>
                </a:lnTo>
                <a:lnTo>
                  <a:pt x="7704" y="8878"/>
                </a:lnTo>
                <a:lnTo>
                  <a:pt x="7741" y="8841"/>
                </a:lnTo>
                <a:lnTo>
                  <a:pt x="7777" y="8768"/>
                </a:lnTo>
                <a:lnTo>
                  <a:pt x="7741" y="8658"/>
                </a:lnTo>
                <a:lnTo>
                  <a:pt x="7264" y="7887"/>
                </a:lnTo>
                <a:lnTo>
                  <a:pt x="7080" y="7520"/>
                </a:lnTo>
                <a:lnTo>
                  <a:pt x="6970" y="7337"/>
                </a:lnTo>
                <a:lnTo>
                  <a:pt x="6824" y="7227"/>
                </a:lnTo>
                <a:lnTo>
                  <a:pt x="6640" y="7154"/>
                </a:lnTo>
                <a:lnTo>
                  <a:pt x="6457" y="7190"/>
                </a:lnTo>
                <a:lnTo>
                  <a:pt x="6383" y="7227"/>
                </a:lnTo>
                <a:lnTo>
                  <a:pt x="6310" y="7264"/>
                </a:lnTo>
                <a:lnTo>
                  <a:pt x="6237" y="7337"/>
                </a:lnTo>
                <a:lnTo>
                  <a:pt x="6200" y="7410"/>
                </a:lnTo>
                <a:lnTo>
                  <a:pt x="6017" y="7447"/>
                </a:lnTo>
                <a:lnTo>
                  <a:pt x="5980" y="7484"/>
                </a:lnTo>
                <a:lnTo>
                  <a:pt x="5943" y="7520"/>
                </a:lnTo>
                <a:lnTo>
                  <a:pt x="5907" y="7594"/>
                </a:lnTo>
                <a:lnTo>
                  <a:pt x="5907" y="7667"/>
                </a:lnTo>
                <a:lnTo>
                  <a:pt x="6200" y="8291"/>
                </a:lnTo>
                <a:lnTo>
                  <a:pt x="6163" y="8364"/>
                </a:lnTo>
                <a:lnTo>
                  <a:pt x="6127" y="8401"/>
                </a:lnTo>
                <a:lnTo>
                  <a:pt x="6090" y="8401"/>
                </a:lnTo>
                <a:lnTo>
                  <a:pt x="6053" y="8437"/>
                </a:lnTo>
                <a:lnTo>
                  <a:pt x="5943" y="8474"/>
                </a:lnTo>
                <a:lnTo>
                  <a:pt x="5907" y="8511"/>
                </a:lnTo>
                <a:lnTo>
                  <a:pt x="5613" y="7814"/>
                </a:lnTo>
                <a:lnTo>
                  <a:pt x="5576" y="7777"/>
                </a:lnTo>
                <a:lnTo>
                  <a:pt x="5540" y="7704"/>
                </a:lnTo>
                <a:lnTo>
                  <a:pt x="5393" y="7704"/>
                </a:lnTo>
                <a:lnTo>
                  <a:pt x="5356" y="7667"/>
                </a:lnTo>
                <a:lnTo>
                  <a:pt x="5173" y="7667"/>
                </a:lnTo>
                <a:lnTo>
                  <a:pt x="4990" y="7704"/>
                </a:lnTo>
                <a:lnTo>
                  <a:pt x="4843" y="7814"/>
                </a:lnTo>
                <a:lnTo>
                  <a:pt x="4733" y="7961"/>
                </a:lnTo>
                <a:lnTo>
                  <a:pt x="4659" y="8144"/>
                </a:lnTo>
                <a:lnTo>
                  <a:pt x="4623" y="8327"/>
                </a:lnTo>
                <a:lnTo>
                  <a:pt x="4623" y="8511"/>
                </a:lnTo>
                <a:lnTo>
                  <a:pt x="4623" y="8694"/>
                </a:lnTo>
                <a:lnTo>
                  <a:pt x="3669" y="8951"/>
                </a:lnTo>
                <a:lnTo>
                  <a:pt x="3229" y="9134"/>
                </a:lnTo>
                <a:lnTo>
                  <a:pt x="2752" y="9318"/>
                </a:lnTo>
                <a:lnTo>
                  <a:pt x="2348" y="7997"/>
                </a:lnTo>
                <a:lnTo>
                  <a:pt x="1908" y="6677"/>
                </a:lnTo>
                <a:lnTo>
                  <a:pt x="1541" y="5356"/>
                </a:lnTo>
                <a:lnTo>
                  <a:pt x="1395" y="4696"/>
                </a:lnTo>
                <a:lnTo>
                  <a:pt x="1285" y="3999"/>
                </a:lnTo>
                <a:lnTo>
                  <a:pt x="1505" y="3962"/>
                </a:lnTo>
                <a:lnTo>
                  <a:pt x="1725" y="3926"/>
                </a:lnTo>
                <a:lnTo>
                  <a:pt x="2165" y="3816"/>
                </a:lnTo>
                <a:lnTo>
                  <a:pt x="3302" y="3485"/>
                </a:lnTo>
                <a:lnTo>
                  <a:pt x="5760" y="2825"/>
                </a:lnTo>
                <a:lnTo>
                  <a:pt x="6934" y="2495"/>
                </a:lnTo>
                <a:lnTo>
                  <a:pt x="8071" y="2092"/>
                </a:lnTo>
                <a:lnTo>
                  <a:pt x="9135" y="1725"/>
                </a:lnTo>
                <a:lnTo>
                  <a:pt x="9758" y="1505"/>
                </a:lnTo>
                <a:lnTo>
                  <a:pt x="9978" y="1395"/>
                </a:lnTo>
                <a:lnTo>
                  <a:pt x="10088" y="1358"/>
                </a:lnTo>
                <a:lnTo>
                  <a:pt x="10162" y="1321"/>
                </a:lnTo>
                <a:close/>
                <a:moveTo>
                  <a:pt x="12876" y="8988"/>
                </a:moveTo>
                <a:lnTo>
                  <a:pt x="13023" y="9575"/>
                </a:lnTo>
                <a:lnTo>
                  <a:pt x="13096" y="9905"/>
                </a:lnTo>
                <a:lnTo>
                  <a:pt x="13206" y="10198"/>
                </a:lnTo>
                <a:lnTo>
                  <a:pt x="12619" y="10271"/>
                </a:lnTo>
                <a:lnTo>
                  <a:pt x="12069" y="10418"/>
                </a:lnTo>
                <a:lnTo>
                  <a:pt x="11519" y="10565"/>
                </a:lnTo>
                <a:lnTo>
                  <a:pt x="10969" y="10748"/>
                </a:lnTo>
                <a:lnTo>
                  <a:pt x="9685" y="11225"/>
                </a:lnTo>
                <a:lnTo>
                  <a:pt x="8438" y="11702"/>
                </a:lnTo>
                <a:lnTo>
                  <a:pt x="5980" y="12619"/>
                </a:lnTo>
                <a:lnTo>
                  <a:pt x="4879" y="13023"/>
                </a:lnTo>
                <a:lnTo>
                  <a:pt x="4329" y="13243"/>
                </a:lnTo>
                <a:lnTo>
                  <a:pt x="3816" y="13499"/>
                </a:lnTo>
                <a:lnTo>
                  <a:pt x="3669" y="12692"/>
                </a:lnTo>
                <a:lnTo>
                  <a:pt x="3522" y="11885"/>
                </a:lnTo>
                <a:lnTo>
                  <a:pt x="3742" y="11885"/>
                </a:lnTo>
                <a:lnTo>
                  <a:pt x="3999" y="11812"/>
                </a:lnTo>
                <a:lnTo>
                  <a:pt x="5173" y="11482"/>
                </a:lnTo>
                <a:lnTo>
                  <a:pt x="7190" y="10932"/>
                </a:lnTo>
                <a:lnTo>
                  <a:pt x="7374" y="11335"/>
                </a:lnTo>
                <a:lnTo>
                  <a:pt x="7594" y="11702"/>
                </a:lnTo>
                <a:lnTo>
                  <a:pt x="7631" y="11775"/>
                </a:lnTo>
                <a:lnTo>
                  <a:pt x="7814" y="11775"/>
                </a:lnTo>
                <a:lnTo>
                  <a:pt x="7887" y="11702"/>
                </a:lnTo>
                <a:lnTo>
                  <a:pt x="7961" y="11629"/>
                </a:lnTo>
                <a:lnTo>
                  <a:pt x="8107" y="11592"/>
                </a:lnTo>
                <a:lnTo>
                  <a:pt x="8401" y="11519"/>
                </a:lnTo>
                <a:lnTo>
                  <a:pt x="8474" y="11445"/>
                </a:lnTo>
                <a:lnTo>
                  <a:pt x="8548" y="11372"/>
                </a:lnTo>
                <a:lnTo>
                  <a:pt x="8658" y="11189"/>
                </a:lnTo>
                <a:lnTo>
                  <a:pt x="8694" y="11005"/>
                </a:lnTo>
                <a:lnTo>
                  <a:pt x="8694" y="10785"/>
                </a:lnTo>
                <a:lnTo>
                  <a:pt x="8658" y="10602"/>
                </a:lnTo>
                <a:lnTo>
                  <a:pt x="8621" y="10418"/>
                </a:lnTo>
                <a:lnTo>
                  <a:pt x="8658" y="10492"/>
                </a:lnTo>
                <a:lnTo>
                  <a:pt x="8768" y="10528"/>
                </a:lnTo>
                <a:lnTo>
                  <a:pt x="9025" y="10492"/>
                </a:lnTo>
                <a:lnTo>
                  <a:pt x="9281" y="10418"/>
                </a:lnTo>
                <a:lnTo>
                  <a:pt x="9428" y="10638"/>
                </a:lnTo>
                <a:lnTo>
                  <a:pt x="9611" y="10822"/>
                </a:lnTo>
                <a:lnTo>
                  <a:pt x="9758" y="10895"/>
                </a:lnTo>
                <a:lnTo>
                  <a:pt x="9942" y="10932"/>
                </a:lnTo>
                <a:lnTo>
                  <a:pt x="10088" y="10932"/>
                </a:lnTo>
                <a:lnTo>
                  <a:pt x="10235" y="10858"/>
                </a:lnTo>
                <a:lnTo>
                  <a:pt x="10382" y="10785"/>
                </a:lnTo>
                <a:lnTo>
                  <a:pt x="10492" y="10638"/>
                </a:lnTo>
                <a:lnTo>
                  <a:pt x="10565" y="10492"/>
                </a:lnTo>
                <a:lnTo>
                  <a:pt x="10602" y="10345"/>
                </a:lnTo>
                <a:lnTo>
                  <a:pt x="10639" y="10161"/>
                </a:lnTo>
                <a:lnTo>
                  <a:pt x="10602" y="9978"/>
                </a:lnTo>
                <a:lnTo>
                  <a:pt x="10492" y="9648"/>
                </a:lnTo>
                <a:lnTo>
                  <a:pt x="10749" y="9648"/>
                </a:lnTo>
                <a:lnTo>
                  <a:pt x="11005" y="9611"/>
                </a:lnTo>
                <a:lnTo>
                  <a:pt x="11629" y="9428"/>
                </a:lnTo>
                <a:lnTo>
                  <a:pt x="12876" y="8988"/>
                </a:lnTo>
                <a:close/>
                <a:moveTo>
                  <a:pt x="13206" y="10675"/>
                </a:moveTo>
                <a:lnTo>
                  <a:pt x="13096" y="10712"/>
                </a:lnTo>
                <a:lnTo>
                  <a:pt x="11592" y="11262"/>
                </a:lnTo>
                <a:lnTo>
                  <a:pt x="8731" y="12362"/>
                </a:lnTo>
                <a:lnTo>
                  <a:pt x="7300" y="12876"/>
                </a:lnTo>
                <a:lnTo>
                  <a:pt x="6604" y="13133"/>
                </a:lnTo>
                <a:lnTo>
                  <a:pt x="5870" y="13316"/>
                </a:lnTo>
                <a:lnTo>
                  <a:pt x="4696" y="13573"/>
                </a:lnTo>
                <a:lnTo>
                  <a:pt x="5393" y="13279"/>
                </a:lnTo>
                <a:lnTo>
                  <a:pt x="6090" y="13023"/>
                </a:lnTo>
                <a:lnTo>
                  <a:pt x="8438" y="12179"/>
                </a:lnTo>
                <a:lnTo>
                  <a:pt x="9611" y="11702"/>
                </a:lnTo>
                <a:lnTo>
                  <a:pt x="10822" y="11299"/>
                </a:lnTo>
                <a:lnTo>
                  <a:pt x="11409" y="11078"/>
                </a:lnTo>
                <a:lnTo>
                  <a:pt x="11996" y="10895"/>
                </a:lnTo>
                <a:lnTo>
                  <a:pt x="12619" y="10748"/>
                </a:lnTo>
                <a:lnTo>
                  <a:pt x="13206" y="10675"/>
                </a:lnTo>
                <a:close/>
                <a:moveTo>
                  <a:pt x="10492" y="478"/>
                </a:moveTo>
                <a:lnTo>
                  <a:pt x="10712" y="1064"/>
                </a:lnTo>
                <a:lnTo>
                  <a:pt x="10969" y="1688"/>
                </a:lnTo>
                <a:lnTo>
                  <a:pt x="11482" y="2862"/>
                </a:lnTo>
                <a:lnTo>
                  <a:pt x="11996" y="4182"/>
                </a:lnTo>
                <a:lnTo>
                  <a:pt x="12473" y="5466"/>
                </a:lnTo>
                <a:lnTo>
                  <a:pt x="12876" y="6713"/>
                </a:lnTo>
                <a:lnTo>
                  <a:pt x="13280" y="7924"/>
                </a:lnTo>
                <a:lnTo>
                  <a:pt x="13683" y="9171"/>
                </a:lnTo>
                <a:lnTo>
                  <a:pt x="14013" y="10418"/>
                </a:lnTo>
                <a:lnTo>
                  <a:pt x="13793" y="10418"/>
                </a:lnTo>
                <a:lnTo>
                  <a:pt x="13573" y="10492"/>
                </a:lnTo>
                <a:lnTo>
                  <a:pt x="13573" y="10418"/>
                </a:lnTo>
                <a:lnTo>
                  <a:pt x="13573" y="10308"/>
                </a:lnTo>
                <a:lnTo>
                  <a:pt x="13646" y="10235"/>
                </a:lnTo>
                <a:lnTo>
                  <a:pt x="13646" y="10125"/>
                </a:lnTo>
                <a:lnTo>
                  <a:pt x="13610" y="9831"/>
                </a:lnTo>
                <a:lnTo>
                  <a:pt x="13610" y="9758"/>
                </a:lnTo>
                <a:lnTo>
                  <a:pt x="13610" y="9721"/>
                </a:lnTo>
                <a:lnTo>
                  <a:pt x="13426" y="9024"/>
                </a:lnTo>
                <a:lnTo>
                  <a:pt x="13096" y="7777"/>
                </a:lnTo>
                <a:lnTo>
                  <a:pt x="12693" y="6603"/>
                </a:lnTo>
                <a:lnTo>
                  <a:pt x="12289" y="5430"/>
                </a:lnTo>
                <a:lnTo>
                  <a:pt x="11849" y="4256"/>
                </a:lnTo>
                <a:lnTo>
                  <a:pt x="11372" y="3119"/>
                </a:lnTo>
                <a:lnTo>
                  <a:pt x="10859" y="1981"/>
                </a:lnTo>
                <a:lnTo>
                  <a:pt x="10675" y="1651"/>
                </a:lnTo>
                <a:lnTo>
                  <a:pt x="10492" y="1358"/>
                </a:lnTo>
                <a:lnTo>
                  <a:pt x="10602" y="1285"/>
                </a:lnTo>
                <a:lnTo>
                  <a:pt x="10639" y="1174"/>
                </a:lnTo>
                <a:lnTo>
                  <a:pt x="10602" y="1064"/>
                </a:lnTo>
                <a:lnTo>
                  <a:pt x="10565" y="991"/>
                </a:lnTo>
                <a:lnTo>
                  <a:pt x="10528" y="954"/>
                </a:lnTo>
                <a:lnTo>
                  <a:pt x="10455" y="918"/>
                </a:lnTo>
                <a:lnTo>
                  <a:pt x="10272" y="881"/>
                </a:lnTo>
                <a:lnTo>
                  <a:pt x="10088" y="918"/>
                </a:lnTo>
                <a:lnTo>
                  <a:pt x="9391" y="1138"/>
                </a:lnTo>
                <a:lnTo>
                  <a:pt x="8658" y="1431"/>
                </a:lnTo>
                <a:lnTo>
                  <a:pt x="7924" y="1688"/>
                </a:lnTo>
                <a:lnTo>
                  <a:pt x="7190" y="1945"/>
                </a:lnTo>
                <a:lnTo>
                  <a:pt x="5650" y="2422"/>
                </a:lnTo>
                <a:lnTo>
                  <a:pt x="4109" y="2862"/>
                </a:lnTo>
                <a:lnTo>
                  <a:pt x="2569" y="3265"/>
                </a:lnTo>
                <a:lnTo>
                  <a:pt x="1762" y="3485"/>
                </a:lnTo>
                <a:lnTo>
                  <a:pt x="1358" y="3632"/>
                </a:lnTo>
                <a:lnTo>
                  <a:pt x="1175" y="3706"/>
                </a:lnTo>
                <a:lnTo>
                  <a:pt x="1028" y="3816"/>
                </a:lnTo>
                <a:lnTo>
                  <a:pt x="991" y="3816"/>
                </a:lnTo>
                <a:lnTo>
                  <a:pt x="955" y="3889"/>
                </a:lnTo>
                <a:lnTo>
                  <a:pt x="918" y="3962"/>
                </a:lnTo>
                <a:lnTo>
                  <a:pt x="991" y="4586"/>
                </a:lnTo>
                <a:lnTo>
                  <a:pt x="1101" y="5209"/>
                </a:lnTo>
                <a:lnTo>
                  <a:pt x="1248" y="5796"/>
                </a:lnTo>
                <a:lnTo>
                  <a:pt x="1395" y="6420"/>
                </a:lnTo>
                <a:lnTo>
                  <a:pt x="1725" y="7594"/>
                </a:lnTo>
                <a:lnTo>
                  <a:pt x="2128" y="8768"/>
                </a:lnTo>
                <a:lnTo>
                  <a:pt x="2532" y="9978"/>
                </a:lnTo>
                <a:lnTo>
                  <a:pt x="2899" y="11152"/>
                </a:lnTo>
                <a:lnTo>
                  <a:pt x="3045" y="11739"/>
                </a:lnTo>
                <a:lnTo>
                  <a:pt x="3192" y="12362"/>
                </a:lnTo>
                <a:lnTo>
                  <a:pt x="3302" y="12949"/>
                </a:lnTo>
                <a:lnTo>
                  <a:pt x="3412" y="13573"/>
                </a:lnTo>
                <a:lnTo>
                  <a:pt x="3412" y="13683"/>
                </a:lnTo>
                <a:lnTo>
                  <a:pt x="3486" y="13720"/>
                </a:lnTo>
                <a:lnTo>
                  <a:pt x="3559" y="13756"/>
                </a:lnTo>
                <a:lnTo>
                  <a:pt x="3632" y="13793"/>
                </a:lnTo>
                <a:lnTo>
                  <a:pt x="3669" y="13830"/>
                </a:lnTo>
                <a:lnTo>
                  <a:pt x="3742" y="13830"/>
                </a:lnTo>
                <a:lnTo>
                  <a:pt x="4036" y="13756"/>
                </a:lnTo>
                <a:lnTo>
                  <a:pt x="3706" y="13903"/>
                </a:lnTo>
                <a:lnTo>
                  <a:pt x="3412" y="14086"/>
                </a:lnTo>
                <a:lnTo>
                  <a:pt x="2569" y="11115"/>
                </a:lnTo>
                <a:lnTo>
                  <a:pt x="2128" y="9611"/>
                </a:lnTo>
                <a:lnTo>
                  <a:pt x="1725" y="8144"/>
                </a:lnTo>
                <a:lnTo>
                  <a:pt x="955" y="5136"/>
                </a:lnTo>
                <a:lnTo>
                  <a:pt x="808" y="4439"/>
                </a:lnTo>
                <a:lnTo>
                  <a:pt x="661" y="3999"/>
                </a:lnTo>
                <a:lnTo>
                  <a:pt x="588" y="3779"/>
                </a:lnTo>
                <a:lnTo>
                  <a:pt x="478" y="3632"/>
                </a:lnTo>
                <a:lnTo>
                  <a:pt x="1065" y="3522"/>
                </a:lnTo>
                <a:lnTo>
                  <a:pt x="1652" y="3412"/>
                </a:lnTo>
                <a:lnTo>
                  <a:pt x="2825" y="3045"/>
                </a:lnTo>
                <a:lnTo>
                  <a:pt x="4183" y="2642"/>
                </a:lnTo>
                <a:lnTo>
                  <a:pt x="5503" y="2202"/>
                </a:lnTo>
                <a:lnTo>
                  <a:pt x="8034" y="1358"/>
                </a:lnTo>
                <a:lnTo>
                  <a:pt x="9281" y="918"/>
                </a:lnTo>
                <a:lnTo>
                  <a:pt x="9905" y="734"/>
                </a:lnTo>
                <a:lnTo>
                  <a:pt x="10198" y="624"/>
                </a:lnTo>
                <a:lnTo>
                  <a:pt x="10492" y="478"/>
                </a:lnTo>
                <a:close/>
                <a:moveTo>
                  <a:pt x="10455" y="1"/>
                </a:moveTo>
                <a:lnTo>
                  <a:pt x="10162" y="37"/>
                </a:lnTo>
                <a:lnTo>
                  <a:pt x="9832" y="147"/>
                </a:lnTo>
                <a:lnTo>
                  <a:pt x="9245" y="367"/>
                </a:lnTo>
                <a:lnTo>
                  <a:pt x="7997" y="808"/>
                </a:lnTo>
                <a:lnTo>
                  <a:pt x="5503" y="1651"/>
                </a:lnTo>
                <a:lnTo>
                  <a:pt x="2935" y="2495"/>
                </a:lnTo>
                <a:lnTo>
                  <a:pt x="1615" y="2899"/>
                </a:lnTo>
                <a:lnTo>
                  <a:pt x="918" y="3082"/>
                </a:lnTo>
                <a:lnTo>
                  <a:pt x="258" y="3339"/>
                </a:lnTo>
                <a:lnTo>
                  <a:pt x="184" y="3412"/>
                </a:lnTo>
                <a:lnTo>
                  <a:pt x="148" y="3522"/>
                </a:lnTo>
                <a:lnTo>
                  <a:pt x="38" y="3559"/>
                </a:lnTo>
                <a:lnTo>
                  <a:pt x="1" y="3595"/>
                </a:lnTo>
                <a:lnTo>
                  <a:pt x="1" y="3632"/>
                </a:lnTo>
                <a:lnTo>
                  <a:pt x="38" y="3779"/>
                </a:lnTo>
                <a:lnTo>
                  <a:pt x="111" y="3926"/>
                </a:lnTo>
                <a:lnTo>
                  <a:pt x="184" y="4036"/>
                </a:lnTo>
                <a:lnTo>
                  <a:pt x="221" y="4146"/>
                </a:lnTo>
                <a:lnTo>
                  <a:pt x="294" y="4366"/>
                </a:lnTo>
                <a:lnTo>
                  <a:pt x="588" y="5796"/>
                </a:lnTo>
                <a:lnTo>
                  <a:pt x="955" y="7227"/>
                </a:lnTo>
                <a:lnTo>
                  <a:pt x="1285" y="8658"/>
                </a:lnTo>
                <a:lnTo>
                  <a:pt x="2055" y="11482"/>
                </a:lnTo>
                <a:lnTo>
                  <a:pt x="2459" y="12876"/>
                </a:lnTo>
                <a:lnTo>
                  <a:pt x="2899" y="14233"/>
                </a:lnTo>
                <a:lnTo>
                  <a:pt x="2935" y="14380"/>
                </a:lnTo>
                <a:lnTo>
                  <a:pt x="3045" y="14416"/>
                </a:lnTo>
                <a:lnTo>
                  <a:pt x="3155" y="14453"/>
                </a:lnTo>
                <a:lnTo>
                  <a:pt x="3302" y="14416"/>
                </a:lnTo>
                <a:lnTo>
                  <a:pt x="3596" y="14343"/>
                </a:lnTo>
                <a:lnTo>
                  <a:pt x="3889" y="14270"/>
                </a:lnTo>
                <a:lnTo>
                  <a:pt x="4513" y="14086"/>
                </a:lnTo>
                <a:lnTo>
                  <a:pt x="5980" y="13793"/>
                </a:lnTo>
                <a:lnTo>
                  <a:pt x="6714" y="13610"/>
                </a:lnTo>
                <a:lnTo>
                  <a:pt x="7447" y="13353"/>
                </a:lnTo>
                <a:lnTo>
                  <a:pt x="8878" y="12839"/>
                </a:lnTo>
                <a:lnTo>
                  <a:pt x="11739" y="11775"/>
                </a:lnTo>
                <a:lnTo>
                  <a:pt x="13133" y="11225"/>
                </a:lnTo>
                <a:lnTo>
                  <a:pt x="13646" y="11078"/>
                </a:lnTo>
                <a:lnTo>
                  <a:pt x="13903" y="10968"/>
                </a:lnTo>
                <a:lnTo>
                  <a:pt x="14160" y="10822"/>
                </a:lnTo>
                <a:lnTo>
                  <a:pt x="14197" y="10932"/>
                </a:lnTo>
                <a:lnTo>
                  <a:pt x="14270" y="10968"/>
                </a:lnTo>
                <a:lnTo>
                  <a:pt x="14380" y="11005"/>
                </a:lnTo>
                <a:lnTo>
                  <a:pt x="14490" y="11005"/>
                </a:lnTo>
                <a:lnTo>
                  <a:pt x="14563" y="10932"/>
                </a:lnTo>
                <a:lnTo>
                  <a:pt x="14637" y="10895"/>
                </a:lnTo>
                <a:lnTo>
                  <a:pt x="14674" y="10785"/>
                </a:lnTo>
                <a:lnTo>
                  <a:pt x="14637" y="10675"/>
                </a:lnTo>
                <a:lnTo>
                  <a:pt x="14270" y="9318"/>
                </a:lnTo>
                <a:lnTo>
                  <a:pt x="13867" y="7997"/>
                </a:lnTo>
                <a:lnTo>
                  <a:pt x="13426" y="6640"/>
                </a:lnTo>
                <a:lnTo>
                  <a:pt x="12949" y="5356"/>
                </a:lnTo>
                <a:lnTo>
                  <a:pt x="12473" y="4036"/>
                </a:lnTo>
                <a:lnTo>
                  <a:pt x="11922" y="2752"/>
                </a:lnTo>
                <a:lnTo>
                  <a:pt x="11409" y="1468"/>
                </a:lnTo>
                <a:lnTo>
                  <a:pt x="11115" y="881"/>
                </a:lnTo>
                <a:lnTo>
                  <a:pt x="10785" y="257"/>
                </a:lnTo>
                <a:lnTo>
                  <a:pt x="10749" y="221"/>
                </a:lnTo>
                <a:lnTo>
                  <a:pt x="10675" y="184"/>
                </a:lnTo>
                <a:lnTo>
                  <a:pt x="10639" y="111"/>
                </a:lnTo>
                <a:lnTo>
                  <a:pt x="10602" y="74"/>
                </a:lnTo>
                <a:lnTo>
                  <a:pt x="10528" y="37"/>
                </a:lnTo>
                <a:lnTo>
                  <a:pt x="10455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81" name="Shape 181"/>
          <p:cNvSpPr/>
          <p:nvPr/>
        </p:nvSpPr>
        <p:spPr>
          <a:xfrm>
            <a:off x="247061" y="5459836"/>
            <a:ext cx="275433" cy="325609"/>
          </a:xfrm>
          <a:custGeom>
            <a:avLst/>
            <a:gdLst/>
            <a:ahLst/>
            <a:cxnLst/>
            <a:rect l="0" t="0" r="0" b="0"/>
            <a:pathLst>
              <a:path w="5504" h="4880" extrusionOk="0">
                <a:moveTo>
                  <a:pt x="5173" y="0"/>
                </a:moveTo>
                <a:lnTo>
                  <a:pt x="5063" y="37"/>
                </a:lnTo>
                <a:lnTo>
                  <a:pt x="4990" y="110"/>
                </a:lnTo>
                <a:lnTo>
                  <a:pt x="4770" y="404"/>
                </a:lnTo>
                <a:lnTo>
                  <a:pt x="4513" y="624"/>
                </a:lnTo>
                <a:lnTo>
                  <a:pt x="4219" y="844"/>
                </a:lnTo>
                <a:lnTo>
                  <a:pt x="3926" y="991"/>
                </a:lnTo>
                <a:lnTo>
                  <a:pt x="3742" y="1064"/>
                </a:lnTo>
                <a:lnTo>
                  <a:pt x="3559" y="1101"/>
                </a:lnTo>
                <a:lnTo>
                  <a:pt x="3229" y="1101"/>
                </a:lnTo>
                <a:lnTo>
                  <a:pt x="2862" y="1028"/>
                </a:lnTo>
                <a:lnTo>
                  <a:pt x="2532" y="917"/>
                </a:lnTo>
                <a:lnTo>
                  <a:pt x="2239" y="807"/>
                </a:lnTo>
                <a:lnTo>
                  <a:pt x="1908" y="734"/>
                </a:lnTo>
                <a:lnTo>
                  <a:pt x="1578" y="661"/>
                </a:lnTo>
                <a:lnTo>
                  <a:pt x="1248" y="624"/>
                </a:lnTo>
                <a:lnTo>
                  <a:pt x="918" y="661"/>
                </a:lnTo>
                <a:lnTo>
                  <a:pt x="625" y="771"/>
                </a:lnTo>
                <a:lnTo>
                  <a:pt x="478" y="844"/>
                </a:lnTo>
                <a:lnTo>
                  <a:pt x="368" y="954"/>
                </a:lnTo>
                <a:lnTo>
                  <a:pt x="258" y="1064"/>
                </a:lnTo>
                <a:lnTo>
                  <a:pt x="148" y="1211"/>
                </a:lnTo>
                <a:lnTo>
                  <a:pt x="111" y="1284"/>
                </a:lnTo>
                <a:lnTo>
                  <a:pt x="111" y="1321"/>
                </a:lnTo>
                <a:lnTo>
                  <a:pt x="148" y="1431"/>
                </a:lnTo>
                <a:lnTo>
                  <a:pt x="258" y="1468"/>
                </a:lnTo>
                <a:lnTo>
                  <a:pt x="368" y="1468"/>
                </a:lnTo>
                <a:lnTo>
                  <a:pt x="698" y="1284"/>
                </a:lnTo>
                <a:lnTo>
                  <a:pt x="1028" y="1174"/>
                </a:lnTo>
                <a:lnTo>
                  <a:pt x="1028" y="2531"/>
                </a:lnTo>
                <a:lnTo>
                  <a:pt x="955" y="3228"/>
                </a:lnTo>
                <a:lnTo>
                  <a:pt x="881" y="3925"/>
                </a:lnTo>
                <a:lnTo>
                  <a:pt x="698" y="3852"/>
                </a:lnTo>
                <a:lnTo>
                  <a:pt x="551" y="3742"/>
                </a:lnTo>
                <a:lnTo>
                  <a:pt x="368" y="3632"/>
                </a:lnTo>
                <a:lnTo>
                  <a:pt x="184" y="3522"/>
                </a:lnTo>
                <a:lnTo>
                  <a:pt x="111" y="3522"/>
                </a:lnTo>
                <a:lnTo>
                  <a:pt x="38" y="3595"/>
                </a:lnTo>
                <a:lnTo>
                  <a:pt x="1" y="3669"/>
                </a:lnTo>
                <a:lnTo>
                  <a:pt x="1" y="3779"/>
                </a:lnTo>
                <a:lnTo>
                  <a:pt x="38" y="3962"/>
                </a:lnTo>
                <a:lnTo>
                  <a:pt x="148" y="4145"/>
                </a:lnTo>
                <a:lnTo>
                  <a:pt x="294" y="4256"/>
                </a:lnTo>
                <a:lnTo>
                  <a:pt x="514" y="4402"/>
                </a:lnTo>
                <a:lnTo>
                  <a:pt x="735" y="4476"/>
                </a:lnTo>
                <a:lnTo>
                  <a:pt x="1175" y="4476"/>
                </a:lnTo>
                <a:lnTo>
                  <a:pt x="1248" y="4439"/>
                </a:lnTo>
                <a:lnTo>
                  <a:pt x="1321" y="4402"/>
                </a:lnTo>
                <a:lnTo>
                  <a:pt x="1395" y="4256"/>
                </a:lnTo>
                <a:lnTo>
                  <a:pt x="1505" y="3485"/>
                </a:lnTo>
                <a:lnTo>
                  <a:pt x="1578" y="2715"/>
                </a:lnTo>
                <a:lnTo>
                  <a:pt x="1578" y="1908"/>
                </a:lnTo>
                <a:lnTo>
                  <a:pt x="1542" y="1504"/>
                </a:lnTo>
                <a:lnTo>
                  <a:pt x="1505" y="1138"/>
                </a:lnTo>
                <a:lnTo>
                  <a:pt x="1762" y="1174"/>
                </a:lnTo>
                <a:lnTo>
                  <a:pt x="2128" y="1321"/>
                </a:lnTo>
                <a:lnTo>
                  <a:pt x="2459" y="1431"/>
                </a:lnTo>
                <a:lnTo>
                  <a:pt x="2825" y="1578"/>
                </a:lnTo>
                <a:lnTo>
                  <a:pt x="3192" y="1651"/>
                </a:lnTo>
                <a:lnTo>
                  <a:pt x="3486" y="1651"/>
                </a:lnTo>
                <a:lnTo>
                  <a:pt x="3449" y="2531"/>
                </a:lnTo>
                <a:lnTo>
                  <a:pt x="3412" y="3449"/>
                </a:lnTo>
                <a:lnTo>
                  <a:pt x="3412" y="3999"/>
                </a:lnTo>
                <a:lnTo>
                  <a:pt x="3412" y="4256"/>
                </a:lnTo>
                <a:lnTo>
                  <a:pt x="3412" y="4366"/>
                </a:lnTo>
                <a:lnTo>
                  <a:pt x="3412" y="4402"/>
                </a:lnTo>
                <a:lnTo>
                  <a:pt x="3449" y="4402"/>
                </a:lnTo>
                <a:lnTo>
                  <a:pt x="3412" y="4476"/>
                </a:lnTo>
                <a:lnTo>
                  <a:pt x="3376" y="4512"/>
                </a:lnTo>
                <a:lnTo>
                  <a:pt x="3376" y="4659"/>
                </a:lnTo>
                <a:lnTo>
                  <a:pt x="3376" y="4696"/>
                </a:lnTo>
                <a:lnTo>
                  <a:pt x="3412" y="4806"/>
                </a:lnTo>
                <a:lnTo>
                  <a:pt x="3522" y="4879"/>
                </a:lnTo>
                <a:lnTo>
                  <a:pt x="3632" y="4879"/>
                </a:lnTo>
                <a:lnTo>
                  <a:pt x="3742" y="4842"/>
                </a:lnTo>
                <a:lnTo>
                  <a:pt x="3853" y="4732"/>
                </a:lnTo>
                <a:lnTo>
                  <a:pt x="3926" y="4586"/>
                </a:lnTo>
                <a:lnTo>
                  <a:pt x="3926" y="4439"/>
                </a:lnTo>
                <a:lnTo>
                  <a:pt x="3926" y="4256"/>
                </a:lnTo>
                <a:lnTo>
                  <a:pt x="3963" y="3045"/>
                </a:lnTo>
                <a:lnTo>
                  <a:pt x="3963" y="1871"/>
                </a:lnTo>
                <a:lnTo>
                  <a:pt x="3963" y="1541"/>
                </a:lnTo>
                <a:lnTo>
                  <a:pt x="4366" y="1394"/>
                </a:lnTo>
                <a:lnTo>
                  <a:pt x="4733" y="1138"/>
                </a:lnTo>
                <a:lnTo>
                  <a:pt x="5063" y="844"/>
                </a:lnTo>
                <a:lnTo>
                  <a:pt x="5320" y="551"/>
                </a:lnTo>
                <a:lnTo>
                  <a:pt x="5467" y="367"/>
                </a:lnTo>
                <a:lnTo>
                  <a:pt x="5503" y="257"/>
                </a:lnTo>
                <a:lnTo>
                  <a:pt x="5503" y="184"/>
                </a:lnTo>
                <a:lnTo>
                  <a:pt x="5430" y="74"/>
                </a:lnTo>
                <a:lnTo>
                  <a:pt x="5356" y="37"/>
                </a:lnTo>
                <a:lnTo>
                  <a:pt x="528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82" name="Shape 182"/>
          <p:cNvSpPr/>
          <p:nvPr/>
        </p:nvSpPr>
        <p:spPr>
          <a:xfrm>
            <a:off x="8516944" y="5443847"/>
            <a:ext cx="690236" cy="680511"/>
          </a:xfrm>
          <a:custGeom>
            <a:avLst/>
            <a:gdLst/>
            <a:ahLst/>
            <a:cxnLst/>
            <a:rect l="0" t="0" r="0" b="0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83" name="Shape 183"/>
          <p:cNvSpPr/>
          <p:nvPr/>
        </p:nvSpPr>
        <p:spPr>
          <a:xfrm>
            <a:off x="859715" y="4556592"/>
            <a:ext cx="317619" cy="878679"/>
          </a:xfrm>
          <a:custGeom>
            <a:avLst/>
            <a:gdLst/>
            <a:ahLst/>
            <a:cxnLst/>
            <a:rect l="0" t="0" r="0" b="0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84" name="Shape 184"/>
          <p:cNvSpPr/>
          <p:nvPr/>
        </p:nvSpPr>
        <p:spPr>
          <a:xfrm rot="1920742">
            <a:off x="5707037" y="5618655"/>
            <a:ext cx="884796" cy="1001111"/>
          </a:xfrm>
          <a:custGeom>
            <a:avLst/>
            <a:gdLst/>
            <a:ahLst/>
            <a:cxnLst/>
            <a:rect l="0" t="0" r="0" b="0"/>
            <a:pathLst>
              <a:path w="17681" h="15004" extrusionOk="0">
                <a:moveTo>
                  <a:pt x="6823" y="1981"/>
                </a:moveTo>
                <a:lnTo>
                  <a:pt x="6676" y="2018"/>
                </a:lnTo>
                <a:lnTo>
                  <a:pt x="6566" y="2055"/>
                </a:lnTo>
                <a:lnTo>
                  <a:pt x="6493" y="2201"/>
                </a:lnTo>
                <a:lnTo>
                  <a:pt x="6420" y="2385"/>
                </a:lnTo>
                <a:lnTo>
                  <a:pt x="6383" y="2531"/>
                </a:lnTo>
                <a:lnTo>
                  <a:pt x="6383" y="2641"/>
                </a:lnTo>
                <a:lnTo>
                  <a:pt x="6420" y="2752"/>
                </a:lnTo>
                <a:lnTo>
                  <a:pt x="6493" y="2825"/>
                </a:lnTo>
                <a:lnTo>
                  <a:pt x="6566" y="2862"/>
                </a:lnTo>
                <a:lnTo>
                  <a:pt x="6713" y="2862"/>
                </a:lnTo>
                <a:lnTo>
                  <a:pt x="6860" y="2825"/>
                </a:lnTo>
                <a:lnTo>
                  <a:pt x="6933" y="2752"/>
                </a:lnTo>
                <a:lnTo>
                  <a:pt x="7006" y="2641"/>
                </a:lnTo>
                <a:lnTo>
                  <a:pt x="7080" y="2531"/>
                </a:lnTo>
                <a:lnTo>
                  <a:pt x="7080" y="2421"/>
                </a:lnTo>
                <a:lnTo>
                  <a:pt x="7080" y="2275"/>
                </a:lnTo>
                <a:lnTo>
                  <a:pt x="7006" y="2165"/>
                </a:lnTo>
                <a:lnTo>
                  <a:pt x="6933" y="2055"/>
                </a:lnTo>
                <a:lnTo>
                  <a:pt x="6823" y="1981"/>
                </a:lnTo>
                <a:close/>
                <a:moveTo>
                  <a:pt x="5282" y="2641"/>
                </a:moveTo>
                <a:lnTo>
                  <a:pt x="5209" y="2678"/>
                </a:lnTo>
                <a:lnTo>
                  <a:pt x="5136" y="2715"/>
                </a:lnTo>
                <a:lnTo>
                  <a:pt x="5062" y="2788"/>
                </a:lnTo>
                <a:lnTo>
                  <a:pt x="5062" y="2898"/>
                </a:lnTo>
                <a:lnTo>
                  <a:pt x="5062" y="2935"/>
                </a:lnTo>
                <a:lnTo>
                  <a:pt x="4989" y="2972"/>
                </a:lnTo>
                <a:lnTo>
                  <a:pt x="4952" y="3045"/>
                </a:lnTo>
                <a:lnTo>
                  <a:pt x="4952" y="3118"/>
                </a:lnTo>
                <a:lnTo>
                  <a:pt x="4952" y="3228"/>
                </a:lnTo>
                <a:lnTo>
                  <a:pt x="5026" y="3338"/>
                </a:lnTo>
                <a:lnTo>
                  <a:pt x="5099" y="3412"/>
                </a:lnTo>
                <a:lnTo>
                  <a:pt x="5319" y="3412"/>
                </a:lnTo>
                <a:lnTo>
                  <a:pt x="5429" y="3338"/>
                </a:lnTo>
                <a:lnTo>
                  <a:pt x="5502" y="3265"/>
                </a:lnTo>
                <a:lnTo>
                  <a:pt x="5576" y="3155"/>
                </a:lnTo>
                <a:lnTo>
                  <a:pt x="5613" y="3008"/>
                </a:lnTo>
                <a:lnTo>
                  <a:pt x="5576" y="2862"/>
                </a:lnTo>
                <a:lnTo>
                  <a:pt x="5502" y="2752"/>
                </a:lnTo>
                <a:lnTo>
                  <a:pt x="5392" y="2678"/>
                </a:lnTo>
                <a:lnTo>
                  <a:pt x="5282" y="2641"/>
                </a:lnTo>
                <a:close/>
                <a:moveTo>
                  <a:pt x="6786" y="3559"/>
                </a:moveTo>
                <a:lnTo>
                  <a:pt x="6640" y="3595"/>
                </a:lnTo>
                <a:lnTo>
                  <a:pt x="6493" y="3705"/>
                </a:lnTo>
                <a:lnTo>
                  <a:pt x="6383" y="3815"/>
                </a:lnTo>
                <a:lnTo>
                  <a:pt x="6309" y="3962"/>
                </a:lnTo>
                <a:lnTo>
                  <a:pt x="6273" y="4109"/>
                </a:lnTo>
                <a:lnTo>
                  <a:pt x="6273" y="4255"/>
                </a:lnTo>
                <a:lnTo>
                  <a:pt x="6273" y="4366"/>
                </a:lnTo>
                <a:lnTo>
                  <a:pt x="6383" y="4439"/>
                </a:lnTo>
                <a:lnTo>
                  <a:pt x="6493" y="4476"/>
                </a:lnTo>
                <a:lnTo>
                  <a:pt x="6603" y="4439"/>
                </a:lnTo>
                <a:lnTo>
                  <a:pt x="6750" y="4329"/>
                </a:lnTo>
                <a:lnTo>
                  <a:pt x="6860" y="4329"/>
                </a:lnTo>
                <a:lnTo>
                  <a:pt x="6970" y="4292"/>
                </a:lnTo>
                <a:lnTo>
                  <a:pt x="7080" y="4182"/>
                </a:lnTo>
                <a:lnTo>
                  <a:pt x="7153" y="4035"/>
                </a:lnTo>
                <a:lnTo>
                  <a:pt x="7153" y="3852"/>
                </a:lnTo>
                <a:lnTo>
                  <a:pt x="7080" y="3705"/>
                </a:lnTo>
                <a:lnTo>
                  <a:pt x="7043" y="3632"/>
                </a:lnTo>
                <a:lnTo>
                  <a:pt x="6970" y="3595"/>
                </a:lnTo>
                <a:lnTo>
                  <a:pt x="6786" y="3559"/>
                </a:lnTo>
                <a:close/>
                <a:moveTo>
                  <a:pt x="4806" y="5979"/>
                </a:moveTo>
                <a:lnTo>
                  <a:pt x="4622" y="6090"/>
                </a:lnTo>
                <a:lnTo>
                  <a:pt x="4439" y="6200"/>
                </a:lnTo>
                <a:lnTo>
                  <a:pt x="4402" y="6236"/>
                </a:lnTo>
                <a:lnTo>
                  <a:pt x="4329" y="6310"/>
                </a:lnTo>
                <a:lnTo>
                  <a:pt x="4255" y="6383"/>
                </a:lnTo>
                <a:lnTo>
                  <a:pt x="4219" y="6493"/>
                </a:lnTo>
                <a:lnTo>
                  <a:pt x="4219" y="6566"/>
                </a:lnTo>
                <a:lnTo>
                  <a:pt x="4255" y="6713"/>
                </a:lnTo>
                <a:lnTo>
                  <a:pt x="4329" y="6860"/>
                </a:lnTo>
                <a:lnTo>
                  <a:pt x="4365" y="6897"/>
                </a:lnTo>
                <a:lnTo>
                  <a:pt x="4475" y="6970"/>
                </a:lnTo>
                <a:lnTo>
                  <a:pt x="4585" y="7007"/>
                </a:lnTo>
                <a:lnTo>
                  <a:pt x="4696" y="7043"/>
                </a:lnTo>
                <a:lnTo>
                  <a:pt x="4842" y="7007"/>
                </a:lnTo>
                <a:lnTo>
                  <a:pt x="4952" y="6970"/>
                </a:lnTo>
                <a:lnTo>
                  <a:pt x="5026" y="6897"/>
                </a:lnTo>
                <a:lnTo>
                  <a:pt x="5209" y="6750"/>
                </a:lnTo>
                <a:lnTo>
                  <a:pt x="5282" y="6640"/>
                </a:lnTo>
                <a:lnTo>
                  <a:pt x="5319" y="6493"/>
                </a:lnTo>
                <a:lnTo>
                  <a:pt x="5356" y="6346"/>
                </a:lnTo>
                <a:lnTo>
                  <a:pt x="5356" y="6236"/>
                </a:lnTo>
                <a:lnTo>
                  <a:pt x="5282" y="6126"/>
                </a:lnTo>
                <a:lnTo>
                  <a:pt x="5209" y="6053"/>
                </a:lnTo>
                <a:lnTo>
                  <a:pt x="5136" y="5979"/>
                </a:lnTo>
                <a:close/>
                <a:moveTo>
                  <a:pt x="4219" y="4916"/>
                </a:moveTo>
                <a:lnTo>
                  <a:pt x="4219" y="5062"/>
                </a:lnTo>
                <a:lnTo>
                  <a:pt x="4255" y="5136"/>
                </a:lnTo>
                <a:lnTo>
                  <a:pt x="4292" y="5173"/>
                </a:lnTo>
                <a:lnTo>
                  <a:pt x="4439" y="5209"/>
                </a:lnTo>
                <a:lnTo>
                  <a:pt x="4549" y="5173"/>
                </a:lnTo>
                <a:lnTo>
                  <a:pt x="4585" y="5136"/>
                </a:lnTo>
                <a:lnTo>
                  <a:pt x="4622" y="5062"/>
                </a:lnTo>
                <a:lnTo>
                  <a:pt x="4659" y="5026"/>
                </a:lnTo>
                <a:lnTo>
                  <a:pt x="4989" y="5136"/>
                </a:lnTo>
                <a:lnTo>
                  <a:pt x="5319" y="5209"/>
                </a:lnTo>
                <a:lnTo>
                  <a:pt x="5392" y="5319"/>
                </a:lnTo>
                <a:lnTo>
                  <a:pt x="5466" y="5429"/>
                </a:lnTo>
                <a:lnTo>
                  <a:pt x="5686" y="5613"/>
                </a:lnTo>
                <a:lnTo>
                  <a:pt x="5869" y="5833"/>
                </a:lnTo>
                <a:lnTo>
                  <a:pt x="5979" y="6053"/>
                </a:lnTo>
                <a:lnTo>
                  <a:pt x="6016" y="6273"/>
                </a:lnTo>
                <a:lnTo>
                  <a:pt x="5979" y="6530"/>
                </a:lnTo>
                <a:lnTo>
                  <a:pt x="5943" y="6676"/>
                </a:lnTo>
                <a:lnTo>
                  <a:pt x="5869" y="6823"/>
                </a:lnTo>
                <a:lnTo>
                  <a:pt x="5686" y="7080"/>
                </a:lnTo>
                <a:lnTo>
                  <a:pt x="5466" y="7227"/>
                </a:lnTo>
                <a:lnTo>
                  <a:pt x="5209" y="7373"/>
                </a:lnTo>
                <a:lnTo>
                  <a:pt x="4916" y="7447"/>
                </a:lnTo>
                <a:lnTo>
                  <a:pt x="4622" y="7483"/>
                </a:lnTo>
                <a:lnTo>
                  <a:pt x="4329" y="7520"/>
                </a:lnTo>
                <a:lnTo>
                  <a:pt x="4035" y="7483"/>
                </a:lnTo>
                <a:lnTo>
                  <a:pt x="3778" y="7447"/>
                </a:lnTo>
                <a:lnTo>
                  <a:pt x="3485" y="7337"/>
                </a:lnTo>
                <a:lnTo>
                  <a:pt x="3338" y="7227"/>
                </a:lnTo>
                <a:lnTo>
                  <a:pt x="3228" y="7080"/>
                </a:lnTo>
                <a:lnTo>
                  <a:pt x="3155" y="6897"/>
                </a:lnTo>
                <a:lnTo>
                  <a:pt x="3118" y="6713"/>
                </a:lnTo>
                <a:lnTo>
                  <a:pt x="3082" y="6383"/>
                </a:lnTo>
                <a:lnTo>
                  <a:pt x="3155" y="6090"/>
                </a:lnTo>
                <a:lnTo>
                  <a:pt x="3228" y="5796"/>
                </a:lnTo>
                <a:lnTo>
                  <a:pt x="3375" y="5539"/>
                </a:lnTo>
                <a:lnTo>
                  <a:pt x="3558" y="5319"/>
                </a:lnTo>
                <a:lnTo>
                  <a:pt x="3742" y="5173"/>
                </a:lnTo>
                <a:lnTo>
                  <a:pt x="3962" y="5026"/>
                </a:lnTo>
                <a:lnTo>
                  <a:pt x="4219" y="4916"/>
                </a:lnTo>
                <a:close/>
                <a:moveTo>
                  <a:pt x="11628" y="7190"/>
                </a:moveTo>
                <a:lnTo>
                  <a:pt x="11958" y="7263"/>
                </a:lnTo>
                <a:lnTo>
                  <a:pt x="12252" y="7263"/>
                </a:lnTo>
                <a:lnTo>
                  <a:pt x="12362" y="7227"/>
                </a:lnTo>
                <a:lnTo>
                  <a:pt x="12435" y="7447"/>
                </a:lnTo>
                <a:lnTo>
                  <a:pt x="12509" y="7704"/>
                </a:lnTo>
                <a:lnTo>
                  <a:pt x="12509" y="7814"/>
                </a:lnTo>
                <a:lnTo>
                  <a:pt x="12472" y="7814"/>
                </a:lnTo>
                <a:lnTo>
                  <a:pt x="12399" y="7850"/>
                </a:lnTo>
                <a:lnTo>
                  <a:pt x="12399" y="7887"/>
                </a:lnTo>
                <a:lnTo>
                  <a:pt x="12252" y="7814"/>
                </a:lnTo>
                <a:lnTo>
                  <a:pt x="11738" y="7557"/>
                </a:lnTo>
                <a:lnTo>
                  <a:pt x="11702" y="7483"/>
                </a:lnTo>
                <a:lnTo>
                  <a:pt x="11628" y="7373"/>
                </a:lnTo>
                <a:lnTo>
                  <a:pt x="11628" y="7190"/>
                </a:lnTo>
                <a:close/>
                <a:moveTo>
                  <a:pt x="4329" y="4402"/>
                </a:moveTo>
                <a:lnTo>
                  <a:pt x="4255" y="4476"/>
                </a:lnTo>
                <a:lnTo>
                  <a:pt x="4035" y="4512"/>
                </a:lnTo>
                <a:lnTo>
                  <a:pt x="3815" y="4622"/>
                </a:lnTo>
                <a:lnTo>
                  <a:pt x="3632" y="4732"/>
                </a:lnTo>
                <a:lnTo>
                  <a:pt x="3448" y="4842"/>
                </a:lnTo>
                <a:lnTo>
                  <a:pt x="3265" y="4989"/>
                </a:lnTo>
                <a:lnTo>
                  <a:pt x="3082" y="5173"/>
                </a:lnTo>
                <a:lnTo>
                  <a:pt x="2971" y="5356"/>
                </a:lnTo>
                <a:lnTo>
                  <a:pt x="2825" y="5576"/>
                </a:lnTo>
                <a:lnTo>
                  <a:pt x="2715" y="5906"/>
                </a:lnTo>
                <a:lnTo>
                  <a:pt x="2641" y="6236"/>
                </a:lnTo>
                <a:lnTo>
                  <a:pt x="2641" y="6603"/>
                </a:lnTo>
                <a:lnTo>
                  <a:pt x="2678" y="6933"/>
                </a:lnTo>
                <a:lnTo>
                  <a:pt x="2825" y="7263"/>
                </a:lnTo>
                <a:lnTo>
                  <a:pt x="3008" y="7520"/>
                </a:lnTo>
                <a:lnTo>
                  <a:pt x="3118" y="7667"/>
                </a:lnTo>
                <a:lnTo>
                  <a:pt x="3265" y="7740"/>
                </a:lnTo>
                <a:lnTo>
                  <a:pt x="3412" y="7850"/>
                </a:lnTo>
                <a:lnTo>
                  <a:pt x="3595" y="7887"/>
                </a:lnTo>
                <a:lnTo>
                  <a:pt x="3962" y="7997"/>
                </a:lnTo>
                <a:lnTo>
                  <a:pt x="4292" y="8034"/>
                </a:lnTo>
                <a:lnTo>
                  <a:pt x="4659" y="7997"/>
                </a:lnTo>
                <a:lnTo>
                  <a:pt x="5026" y="7960"/>
                </a:lnTo>
                <a:lnTo>
                  <a:pt x="5356" y="7850"/>
                </a:lnTo>
                <a:lnTo>
                  <a:pt x="5686" y="7704"/>
                </a:lnTo>
                <a:lnTo>
                  <a:pt x="5979" y="7483"/>
                </a:lnTo>
                <a:lnTo>
                  <a:pt x="6236" y="7227"/>
                </a:lnTo>
                <a:lnTo>
                  <a:pt x="6383" y="6933"/>
                </a:lnTo>
                <a:lnTo>
                  <a:pt x="6456" y="6640"/>
                </a:lnTo>
                <a:lnTo>
                  <a:pt x="6530" y="6346"/>
                </a:lnTo>
                <a:lnTo>
                  <a:pt x="6493" y="6016"/>
                </a:lnTo>
                <a:lnTo>
                  <a:pt x="6420" y="5759"/>
                </a:lnTo>
                <a:lnTo>
                  <a:pt x="6273" y="5503"/>
                </a:lnTo>
                <a:lnTo>
                  <a:pt x="6163" y="5393"/>
                </a:lnTo>
                <a:lnTo>
                  <a:pt x="5979" y="5246"/>
                </a:lnTo>
                <a:lnTo>
                  <a:pt x="5833" y="5099"/>
                </a:lnTo>
                <a:lnTo>
                  <a:pt x="5796" y="5026"/>
                </a:lnTo>
                <a:lnTo>
                  <a:pt x="5796" y="4952"/>
                </a:lnTo>
                <a:lnTo>
                  <a:pt x="5759" y="4879"/>
                </a:lnTo>
                <a:lnTo>
                  <a:pt x="5723" y="4806"/>
                </a:lnTo>
                <a:lnTo>
                  <a:pt x="5649" y="4732"/>
                </a:lnTo>
                <a:lnTo>
                  <a:pt x="5539" y="4696"/>
                </a:lnTo>
                <a:lnTo>
                  <a:pt x="5209" y="4659"/>
                </a:lnTo>
                <a:lnTo>
                  <a:pt x="5136" y="4586"/>
                </a:lnTo>
                <a:lnTo>
                  <a:pt x="5136" y="4512"/>
                </a:lnTo>
                <a:lnTo>
                  <a:pt x="5062" y="4439"/>
                </a:lnTo>
                <a:lnTo>
                  <a:pt x="4585" y="4439"/>
                </a:lnTo>
                <a:lnTo>
                  <a:pt x="4475" y="4402"/>
                </a:lnTo>
                <a:close/>
                <a:moveTo>
                  <a:pt x="1761" y="7447"/>
                </a:moveTo>
                <a:lnTo>
                  <a:pt x="1908" y="7483"/>
                </a:lnTo>
                <a:lnTo>
                  <a:pt x="2054" y="7520"/>
                </a:lnTo>
                <a:lnTo>
                  <a:pt x="2164" y="7630"/>
                </a:lnTo>
                <a:lnTo>
                  <a:pt x="2275" y="7740"/>
                </a:lnTo>
                <a:lnTo>
                  <a:pt x="2348" y="7887"/>
                </a:lnTo>
                <a:lnTo>
                  <a:pt x="2348" y="8070"/>
                </a:lnTo>
                <a:lnTo>
                  <a:pt x="2348" y="8107"/>
                </a:lnTo>
                <a:lnTo>
                  <a:pt x="2311" y="8144"/>
                </a:lnTo>
                <a:lnTo>
                  <a:pt x="2238" y="8144"/>
                </a:lnTo>
                <a:lnTo>
                  <a:pt x="2128" y="8070"/>
                </a:lnTo>
                <a:lnTo>
                  <a:pt x="2018" y="7960"/>
                </a:lnTo>
                <a:lnTo>
                  <a:pt x="1908" y="7814"/>
                </a:lnTo>
                <a:lnTo>
                  <a:pt x="1724" y="7520"/>
                </a:lnTo>
                <a:lnTo>
                  <a:pt x="1651" y="7447"/>
                </a:lnTo>
                <a:close/>
                <a:moveTo>
                  <a:pt x="14233" y="7630"/>
                </a:moveTo>
                <a:lnTo>
                  <a:pt x="14159" y="7667"/>
                </a:lnTo>
                <a:lnTo>
                  <a:pt x="14123" y="7740"/>
                </a:lnTo>
                <a:lnTo>
                  <a:pt x="14013" y="7960"/>
                </a:lnTo>
                <a:lnTo>
                  <a:pt x="14013" y="8070"/>
                </a:lnTo>
                <a:lnTo>
                  <a:pt x="14049" y="8180"/>
                </a:lnTo>
                <a:lnTo>
                  <a:pt x="14086" y="8254"/>
                </a:lnTo>
                <a:lnTo>
                  <a:pt x="14159" y="8290"/>
                </a:lnTo>
                <a:lnTo>
                  <a:pt x="14306" y="8290"/>
                </a:lnTo>
                <a:lnTo>
                  <a:pt x="14416" y="8254"/>
                </a:lnTo>
                <a:lnTo>
                  <a:pt x="14453" y="8180"/>
                </a:lnTo>
                <a:lnTo>
                  <a:pt x="14490" y="8107"/>
                </a:lnTo>
                <a:lnTo>
                  <a:pt x="14490" y="7997"/>
                </a:lnTo>
                <a:lnTo>
                  <a:pt x="14490" y="7924"/>
                </a:lnTo>
                <a:lnTo>
                  <a:pt x="14490" y="7777"/>
                </a:lnTo>
                <a:lnTo>
                  <a:pt x="14453" y="7704"/>
                </a:lnTo>
                <a:lnTo>
                  <a:pt x="14416" y="7667"/>
                </a:lnTo>
                <a:lnTo>
                  <a:pt x="14306" y="7630"/>
                </a:lnTo>
                <a:close/>
                <a:moveTo>
                  <a:pt x="7410" y="6236"/>
                </a:moveTo>
                <a:lnTo>
                  <a:pt x="7300" y="6310"/>
                </a:lnTo>
                <a:lnTo>
                  <a:pt x="7227" y="6346"/>
                </a:lnTo>
                <a:lnTo>
                  <a:pt x="7190" y="6420"/>
                </a:lnTo>
                <a:lnTo>
                  <a:pt x="7153" y="6566"/>
                </a:lnTo>
                <a:lnTo>
                  <a:pt x="7153" y="6750"/>
                </a:lnTo>
                <a:lnTo>
                  <a:pt x="7190" y="6933"/>
                </a:lnTo>
                <a:lnTo>
                  <a:pt x="7227" y="7007"/>
                </a:lnTo>
                <a:lnTo>
                  <a:pt x="7300" y="7080"/>
                </a:lnTo>
                <a:lnTo>
                  <a:pt x="7667" y="7153"/>
                </a:lnTo>
                <a:lnTo>
                  <a:pt x="7410" y="7373"/>
                </a:lnTo>
                <a:lnTo>
                  <a:pt x="7263" y="7520"/>
                </a:lnTo>
                <a:lnTo>
                  <a:pt x="7190" y="7593"/>
                </a:lnTo>
                <a:lnTo>
                  <a:pt x="7153" y="7704"/>
                </a:lnTo>
                <a:lnTo>
                  <a:pt x="7153" y="7887"/>
                </a:lnTo>
                <a:lnTo>
                  <a:pt x="7227" y="8070"/>
                </a:lnTo>
                <a:lnTo>
                  <a:pt x="7337" y="8180"/>
                </a:lnTo>
                <a:lnTo>
                  <a:pt x="7483" y="8290"/>
                </a:lnTo>
                <a:lnTo>
                  <a:pt x="7520" y="8400"/>
                </a:lnTo>
                <a:lnTo>
                  <a:pt x="7557" y="8474"/>
                </a:lnTo>
                <a:lnTo>
                  <a:pt x="7593" y="8511"/>
                </a:lnTo>
                <a:lnTo>
                  <a:pt x="7740" y="8511"/>
                </a:lnTo>
                <a:lnTo>
                  <a:pt x="7813" y="8437"/>
                </a:lnTo>
                <a:lnTo>
                  <a:pt x="7850" y="8364"/>
                </a:lnTo>
                <a:lnTo>
                  <a:pt x="7923" y="8217"/>
                </a:lnTo>
                <a:lnTo>
                  <a:pt x="7923" y="8144"/>
                </a:lnTo>
                <a:lnTo>
                  <a:pt x="7887" y="8070"/>
                </a:lnTo>
                <a:lnTo>
                  <a:pt x="7850" y="7997"/>
                </a:lnTo>
                <a:lnTo>
                  <a:pt x="7777" y="7960"/>
                </a:lnTo>
                <a:lnTo>
                  <a:pt x="7667" y="7924"/>
                </a:lnTo>
                <a:lnTo>
                  <a:pt x="7630" y="7887"/>
                </a:lnTo>
                <a:lnTo>
                  <a:pt x="7630" y="7814"/>
                </a:lnTo>
                <a:lnTo>
                  <a:pt x="7630" y="7777"/>
                </a:lnTo>
                <a:lnTo>
                  <a:pt x="7703" y="7667"/>
                </a:lnTo>
                <a:lnTo>
                  <a:pt x="7850" y="7593"/>
                </a:lnTo>
                <a:lnTo>
                  <a:pt x="7997" y="7410"/>
                </a:lnTo>
                <a:lnTo>
                  <a:pt x="8107" y="7190"/>
                </a:lnTo>
                <a:lnTo>
                  <a:pt x="8107" y="7080"/>
                </a:lnTo>
                <a:lnTo>
                  <a:pt x="8070" y="6970"/>
                </a:lnTo>
                <a:lnTo>
                  <a:pt x="8034" y="6897"/>
                </a:lnTo>
                <a:lnTo>
                  <a:pt x="7960" y="6823"/>
                </a:lnTo>
                <a:lnTo>
                  <a:pt x="7740" y="6750"/>
                </a:lnTo>
                <a:lnTo>
                  <a:pt x="7520" y="6713"/>
                </a:lnTo>
                <a:lnTo>
                  <a:pt x="7557" y="6566"/>
                </a:lnTo>
                <a:lnTo>
                  <a:pt x="7593" y="6493"/>
                </a:lnTo>
                <a:lnTo>
                  <a:pt x="7667" y="6456"/>
                </a:lnTo>
                <a:lnTo>
                  <a:pt x="7703" y="6383"/>
                </a:lnTo>
                <a:lnTo>
                  <a:pt x="7667" y="6310"/>
                </a:lnTo>
                <a:lnTo>
                  <a:pt x="7593" y="6236"/>
                </a:lnTo>
                <a:close/>
                <a:moveTo>
                  <a:pt x="1651" y="6897"/>
                </a:moveTo>
                <a:lnTo>
                  <a:pt x="1578" y="6933"/>
                </a:lnTo>
                <a:lnTo>
                  <a:pt x="1541" y="7007"/>
                </a:lnTo>
                <a:lnTo>
                  <a:pt x="1504" y="7080"/>
                </a:lnTo>
                <a:lnTo>
                  <a:pt x="1504" y="7227"/>
                </a:lnTo>
                <a:lnTo>
                  <a:pt x="1541" y="7300"/>
                </a:lnTo>
                <a:lnTo>
                  <a:pt x="1578" y="7373"/>
                </a:lnTo>
                <a:lnTo>
                  <a:pt x="1541" y="7410"/>
                </a:lnTo>
                <a:lnTo>
                  <a:pt x="1504" y="7410"/>
                </a:lnTo>
                <a:lnTo>
                  <a:pt x="1468" y="7483"/>
                </a:lnTo>
                <a:lnTo>
                  <a:pt x="1431" y="7557"/>
                </a:lnTo>
                <a:lnTo>
                  <a:pt x="1468" y="7814"/>
                </a:lnTo>
                <a:lnTo>
                  <a:pt x="1578" y="8034"/>
                </a:lnTo>
                <a:lnTo>
                  <a:pt x="1724" y="8254"/>
                </a:lnTo>
                <a:lnTo>
                  <a:pt x="1908" y="8437"/>
                </a:lnTo>
                <a:lnTo>
                  <a:pt x="2128" y="8547"/>
                </a:lnTo>
                <a:lnTo>
                  <a:pt x="2238" y="8584"/>
                </a:lnTo>
                <a:lnTo>
                  <a:pt x="2348" y="8621"/>
                </a:lnTo>
                <a:lnTo>
                  <a:pt x="2458" y="8621"/>
                </a:lnTo>
                <a:lnTo>
                  <a:pt x="2568" y="8547"/>
                </a:lnTo>
                <a:lnTo>
                  <a:pt x="2641" y="8474"/>
                </a:lnTo>
                <a:lnTo>
                  <a:pt x="2715" y="8364"/>
                </a:lnTo>
                <a:lnTo>
                  <a:pt x="2788" y="8144"/>
                </a:lnTo>
                <a:lnTo>
                  <a:pt x="2788" y="7960"/>
                </a:lnTo>
                <a:lnTo>
                  <a:pt x="2751" y="7740"/>
                </a:lnTo>
                <a:lnTo>
                  <a:pt x="2678" y="7557"/>
                </a:lnTo>
                <a:lnTo>
                  <a:pt x="2531" y="7373"/>
                </a:lnTo>
                <a:lnTo>
                  <a:pt x="2385" y="7227"/>
                </a:lnTo>
                <a:lnTo>
                  <a:pt x="2201" y="7117"/>
                </a:lnTo>
                <a:lnTo>
                  <a:pt x="1981" y="7043"/>
                </a:lnTo>
                <a:lnTo>
                  <a:pt x="1908" y="6933"/>
                </a:lnTo>
                <a:lnTo>
                  <a:pt x="1834" y="6897"/>
                </a:lnTo>
                <a:close/>
                <a:moveTo>
                  <a:pt x="14306" y="7227"/>
                </a:moveTo>
                <a:lnTo>
                  <a:pt x="14453" y="7263"/>
                </a:lnTo>
                <a:lnTo>
                  <a:pt x="14563" y="7300"/>
                </a:lnTo>
                <a:lnTo>
                  <a:pt x="14636" y="7410"/>
                </a:lnTo>
                <a:lnTo>
                  <a:pt x="14673" y="7520"/>
                </a:lnTo>
                <a:lnTo>
                  <a:pt x="14673" y="7667"/>
                </a:lnTo>
                <a:lnTo>
                  <a:pt x="14673" y="7814"/>
                </a:lnTo>
                <a:lnTo>
                  <a:pt x="14600" y="8070"/>
                </a:lnTo>
                <a:lnTo>
                  <a:pt x="14490" y="8290"/>
                </a:lnTo>
                <a:lnTo>
                  <a:pt x="14343" y="8511"/>
                </a:lnTo>
                <a:lnTo>
                  <a:pt x="14269" y="8584"/>
                </a:lnTo>
                <a:lnTo>
                  <a:pt x="14196" y="8621"/>
                </a:lnTo>
                <a:lnTo>
                  <a:pt x="14123" y="8621"/>
                </a:lnTo>
                <a:lnTo>
                  <a:pt x="14049" y="8584"/>
                </a:lnTo>
                <a:lnTo>
                  <a:pt x="14013" y="8547"/>
                </a:lnTo>
                <a:lnTo>
                  <a:pt x="13976" y="8474"/>
                </a:lnTo>
                <a:lnTo>
                  <a:pt x="13903" y="8290"/>
                </a:lnTo>
                <a:lnTo>
                  <a:pt x="13939" y="8034"/>
                </a:lnTo>
                <a:lnTo>
                  <a:pt x="13976" y="7777"/>
                </a:lnTo>
                <a:lnTo>
                  <a:pt x="14086" y="7263"/>
                </a:lnTo>
                <a:lnTo>
                  <a:pt x="14306" y="7227"/>
                </a:lnTo>
                <a:close/>
                <a:moveTo>
                  <a:pt x="14233" y="6750"/>
                </a:moveTo>
                <a:lnTo>
                  <a:pt x="14123" y="6786"/>
                </a:lnTo>
                <a:lnTo>
                  <a:pt x="13866" y="6786"/>
                </a:lnTo>
                <a:lnTo>
                  <a:pt x="13829" y="6823"/>
                </a:lnTo>
                <a:lnTo>
                  <a:pt x="13756" y="6933"/>
                </a:lnTo>
                <a:lnTo>
                  <a:pt x="13609" y="7373"/>
                </a:lnTo>
                <a:lnTo>
                  <a:pt x="13499" y="7850"/>
                </a:lnTo>
                <a:lnTo>
                  <a:pt x="13462" y="8107"/>
                </a:lnTo>
                <a:lnTo>
                  <a:pt x="13462" y="8327"/>
                </a:lnTo>
                <a:lnTo>
                  <a:pt x="13499" y="8584"/>
                </a:lnTo>
                <a:lnTo>
                  <a:pt x="13572" y="8804"/>
                </a:lnTo>
                <a:lnTo>
                  <a:pt x="13683" y="8914"/>
                </a:lnTo>
                <a:lnTo>
                  <a:pt x="13829" y="9024"/>
                </a:lnTo>
                <a:lnTo>
                  <a:pt x="13976" y="9097"/>
                </a:lnTo>
                <a:lnTo>
                  <a:pt x="14123" y="9134"/>
                </a:lnTo>
                <a:lnTo>
                  <a:pt x="14343" y="9097"/>
                </a:lnTo>
                <a:lnTo>
                  <a:pt x="14490" y="9024"/>
                </a:lnTo>
                <a:lnTo>
                  <a:pt x="14600" y="8877"/>
                </a:lnTo>
                <a:lnTo>
                  <a:pt x="14746" y="8731"/>
                </a:lnTo>
                <a:lnTo>
                  <a:pt x="14966" y="8400"/>
                </a:lnTo>
                <a:lnTo>
                  <a:pt x="15076" y="8180"/>
                </a:lnTo>
                <a:lnTo>
                  <a:pt x="15113" y="7997"/>
                </a:lnTo>
                <a:lnTo>
                  <a:pt x="15150" y="7814"/>
                </a:lnTo>
                <a:lnTo>
                  <a:pt x="15150" y="7593"/>
                </a:lnTo>
                <a:lnTo>
                  <a:pt x="15113" y="7410"/>
                </a:lnTo>
                <a:lnTo>
                  <a:pt x="15040" y="7190"/>
                </a:lnTo>
                <a:lnTo>
                  <a:pt x="15003" y="7080"/>
                </a:lnTo>
                <a:lnTo>
                  <a:pt x="14893" y="7007"/>
                </a:lnTo>
                <a:lnTo>
                  <a:pt x="14673" y="6823"/>
                </a:lnTo>
                <a:lnTo>
                  <a:pt x="14526" y="6786"/>
                </a:lnTo>
                <a:lnTo>
                  <a:pt x="14379" y="6750"/>
                </a:lnTo>
                <a:close/>
                <a:moveTo>
                  <a:pt x="6273" y="7887"/>
                </a:moveTo>
                <a:lnTo>
                  <a:pt x="6199" y="7924"/>
                </a:lnTo>
                <a:lnTo>
                  <a:pt x="6126" y="7997"/>
                </a:lnTo>
                <a:lnTo>
                  <a:pt x="5979" y="8107"/>
                </a:lnTo>
                <a:lnTo>
                  <a:pt x="5869" y="8290"/>
                </a:lnTo>
                <a:lnTo>
                  <a:pt x="5796" y="8474"/>
                </a:lnTo>
                <a:lnTo>
                  <a:pt x="5796" y="8584"/>
                </a:lnTo>
                <a:lnTo>
                  <a:pt x="5833" y="8657"/>
                </a:lnTo>
                <a:lnTo>
                  <a:pt x="5906" y="8694"/>
                </a:lnTo>
                <a:lnTo>
                  <a:pt x="6236" y="8694"/>
                </a:lnTo>
                <a:lnTo>
                  <a:pt x="6420" y="8767"/>
                </a:lnTo>
                <a:lnTo>
                  <a:pt x="6199" y="9024"/>
                </a:lnTo>
                <a:lnTo>
                  <a:pt x="6199" y="9061"/>
                </a:lnTo>
                <a:lnTo>
                  <a:pt x="6199" y="9134"/>
                </a:lnTo>
                <a:lnTo>
                  <a:pt x="6236" y="9244"/>
                </a:lnTo>
                <a:lnTo>
                  <a:pt x="6346" y="9354"/>
                </a:lnTo>
                <a:lnTo>
                  <a:pt x="6456" y="9391"/>
                </a:lnTo>
                <a:lnTo>
                  <a:pt x="6713" y="9391"/>
                </a:lnTo>
                <a:lnTo>
                  <a:pt x="6786" y="9318"/>
                </a:lnTo>
                <a:lnTo>
                  <a:pt x="6860" y="9207"/>
                </a:lnTo>
                <a:lnTo>
                  <a:pt x="6823" y="9097"/>
                </a:lnTo>
                <a:lnTo>
                  <a:pt x="6750" y="9024"/>
                </a:lnTo>
                <a:lnTo>
                  <a:pt x="6860" y="8951"/>
                </a:lnTo>
                <a:lnTo>
                  <a:pt x="6933" y="8877"/>
                </a:lnTo>
                <a:lnTo>
                  <a:pt x="6933" y="8804"/>
                </a:lnTo>
                <a:lnTo>
                  <a:pt x="6933" y="8731"/>
                </a:lnTo>
                <a:lnTo>
                  <a:pt x="6896" y="8621"/>
                </a:lnTo>
                <a:lnTo>
                  <a:pt x="6750" y="8511"/>
                </a:lnTo>
                <a:lnTo>
                  <a:pt x="6603" y="8437"/>
                </a:lnTo>
                <a:lnTo>
                  <a:pt x="6456" y="8364"/>
                </a:lnTo>
                <a:lnTo>
                  <a:pt x="6273" y="8327"/>
                </a:lnTo>
                <a:lnTo>
                  <a:pt x="6346" y="8180"/>
                </a:lnTo>
                <a:lnTo>
                  <a:pt x="6420" y="8034"/>
                </a:lnTo>
                <a:lnTo>
                  <a:pt x="6420" y="7960"/>
                </a:lnTo>
                <a:lnTo>
                  <a:pt x="6383" y="7924"/>
                </a:lnTo>
                <a:lnTo>
                  <a:pt x="6346" y="7924"/>
                </a:lnTo>
                <a:lnTo>
                  <a:pt x="6273" y="7887"/>
                </a:lnTo>
                <a:close/>
                <a:moveTo>
                  <a:pt x="7630" y="551"/>
                </a:moveTo>
                <a:lnTo>
                  <a:pt x="7777" y="587"/>
                </a:lnTo>
                <a:lnTo>
                  <a:pt x="7923" y="661"/>
                </a:lnTo>
                <a:lnTo>
                  <a:pt x="8437" y="1101"/>
                </a:lnTo>
                <a:lnTo>
                  <a:pt x="8657" y="1321"/>
                </a:lnTo>
                <a:lnTo>
                  <a:pt x="8877" y="1578"/>
                </a:lnTo>
                <a:lnTo>
                  <a:pt x="9061" y="1834"/>
                </a:lnTo>
                <a:lnTo>
                  <a:pt x="9207" y="2128"/>
                </a:lnTo>
                <a:lnTo>
                  <a:pt x="9281" y="2421"/>
                </a:lnTo>
                <a:lnTo>
                  <a:pt x="9317" y="2752"/>
                </a:lnTo>
                <a:lnTo>
                  <a:pt x="9281" y="3082"/>
                </a:lnTo>
                <a:lnTo>
                  <a:pt x="9244" y="3375"/>
                </a:lnTo>
                <a:lnTo>
                  <a:pt x="9024" y="3962"/>
                </a:lnTo>
                <a:lnTo>
                  <a:pt x="8804" y="4512"/>
                </a:lnTo>
                <a:lnTo>
                  <a:pt x="8584" y="5099"/>
                </a:lnTo>
                <a:lnTo>
                  <a:pt x="8547" y="5356"/>
                </a:lnTo>
                <a:lnTo>
                  <a:pt x="8510" y="5613"/>
                </a:lnTo>
                <a:lnTo>
                  <a:pt x="8510" y="5869"/>
                </a:lnTo>
                <a:lnTo>
                  <a:pt x="8547" y="6163"/>
                </a:lnTo>
                <a:lnTo>
                  <a:pt x="8584" y="6310"/>
                </a:lnTo>
                <a:lnTo>
                  <a:pt x="8657" y="6493"/>
                </a:lnTo>
                <a:lnTo>
                  <a:pt x="8804" y="6823"/>
                </a:lnTo>
                <a:lnTo>
                  <a:pt x="8987" y="7117"/>
                </a:lnTo>
                <a:lnTo>
                  <a:pt x="9134" y="7447"/>
                </a:lnTo>
                <a:lnTo>
                  <a:pt x="9207" y="7777"/>
                </a:lnTo>
                <a:lnTo>
                  <a:pt x="9244" y="8144"/>
                </a:lnTo>
                <a:lnTo>
                  <a:pt x="9207" y="8474"/>
                </a:lnTo>
                <a:lnTo>
                  <a:pt x="9097" y="8804"/>
                </a:lnTo>
                <a:lnTo>
                  <a:pt x="8951" y="9134"/>
                </a:lnTo>
                <a:lnTo>
                  <a:pt x="8767" y="9428"/>
                </a:lnTo>
                <a:lnTo>
                  <a:pt x="8510" y="9684"/>
                </a:lnTo>
                <a:lnTo>
                  <a:pt x="8254" y="9904"/>
                </a:lnTo>
                <a:lnTo>
                  <a:pt x="7960" y="10051"/>
                </a:lnTo>
                <a:lnTo>
                  <a:pt x="7667" y="10198"/>
                </a:lnTo>
                <a:lnTo>
                  <a:pt x="7373" y="10308"/>
                </a:lnTo>
                <a:lnTo>
                  <a:pt x="7043" y="10345"/>
                </a:lnTo>
                <a:lnTo>
                  <a:pt x="6676" y="10418"/>
                </a:lnTo>
                <a:lnTo>
                  <a:pt x="6493" y="10381"/>
                </a:lnTo>
                <a:lnTo>
                  <a:pt x="6309" y="10345"/>
                </a:lnTo>
                <a:lnTo>
                  <a:pt x="6163" y="10235"/>
                </a:lnTo>
                <a:lnTo>
                  <a:pt x="6016" y="10088"/>
                </a:lnTo>
                <a:lnTo>
                  <a:pt x="5906" y="9941"/>
                </a:lnTo>
                <a:lnTo>
                  <a:pt x="5759" y="9831"/>
                </a:lnTo>
                <a:lnTo>
                  <a:pt x="5649" y="9758"/>
                </a:lnTo>
                <a:lnTo>
                  <a:pt x="5502" y="9684"/>
                </a:lnTo>
                <a:lnTo>
                  <a:pt x="5209" y="9611"/>
                </a:lnTo>
                <a:lnTo>
                  <a:pt x="4916" y="9611"/>
                </a:lnTo>
                <a:lnTo>
                  <a:pt x="4622" y="9684"/>
                </a:lnTo>
                <a:lnTo>
                  <a:pt x="3999" y="9868"/>
                </a:lnTo>
                <a:lnTo>
                  <a:pt x="3705" y="9978"/>
                </a:lnTo>
                <a:lnTo>
                  <a:pt x="3412" y="10051"/>
                </a:lnTo>
                <a:lnTo>
                  <a:pt x="3118" y="10088"/>
                </a:lnTo>
                <a:lnTo>
                  <a:pt x="2825" y="10051"/>
                </a:lnTo>
                <a:lnTo>
                  <a:pt x="2495" y="10014"/>
                </a:lnTo>
                <a:lnTo>
                  <a:pt x="2201" y="9904"/>
                </a:lnTo>
                <a:lnTo>
                  <a:pt x="1944" y="9794"/>
                </a:lnTo>
                <a:lnTo>
                  <a:pt x="1651" y="9648"/>
                </a:lnTo>
                <a:lnTo>
                  <a:pt x="1394" y="9464"/>
                </a:lnTo>
                <a:lnTo>
                  <a:pt x="1174" y="9281"/>
                </a:lnTo>
                <a:lnTo>
                  <a:pt x="954" y="8987"/>
                </a:lnTo>
                <a:lnTo>
                  <a:pt x="771" y="8694"/>
                </a:lnTo>
                <a:lnTo>
                  <a:pt x="624" y="8364"/>
                </a:lnTo>
                <a:lnTo>
                  <a:pt x="550" y="8034"/>
                </a:lnTo>
                <a:lnTo>
                  <a:pt x="514" y="7667"/>
                </a:lnTo>
                <a:lnTo>
                  <a:pt x="514" y="7337"/>
                </a:lnTo>
                <a:lnTo>
                  <a:pt x="587" y="6970"/>
                </a:lnTo>
                <a:lnTo>
                  <a:pt x="661" y="6640"/>
                </a:lnTo>
                <a:lnTo>
                  <a:pt x="807" y="6310"/>
                </a:lnTo>
                <a:lnTo>
                  <a:pt x="991" y="6016"/>
                </a:lnTo>
                <a:lnTo>
                  <a:pt x="1211" y="5759"/>
                </a:lnTo>
                <a:lnTo>
                  <a:pt x="1468" y="5539"/>
                </a:lnTo>
                <a:lnTo>
                  <a:pt x="2018" y="5099"/>
                </a:lnTo>
                <a:lnTo>
                  <a:pt x="2568" y="4622"/>
                </a:lnTo>
                <a:lnTo>
                  <a:pt x="2788" y="4366"/>
                </a:lnTo>
                <a:lnTo>
                  <a:pt x="2971" y="4109"/>
                </a:lnTo>
                <a:lnTo>
                  <a:pt x="3082" y="3815"/>
                </a:lnTo>
                <a:lnTo>
                  <a:pt x="3192" y="3485"/>
                </a:lnTo>
                <a:lnTo>
                  <a:pt x="3265" y="3118"/>
                </a:lnTo>
                <a:lnTo>
                  <a:pt x="3302" y="2715"/>
                </a:lnTo>
                <a:lnTo>
                  <a:pt x="3375" y="2348"/>
                </a:lnTo>
                <a:lnTo>
                  <a:pt x="3448" y="2165"/>
                </a:lnTo>
                <a:lnTo>
                  <a:pt x="3558" y="1981"/>
                </a:lnTo>
                <a:lnTo>
                  <a:pt x="3705" y="1798"/>
                </a:lnTo>
                <a:lnTo>
                  <a:pt x="3852" y="1651"/>
                </a:lnTo>
                <a:lnTo>
                  <a:pt x="4072" y="1541"/>
                </a:lnTo>
                <a:lnTo>
                  <a:pt x="4292" y="1468"/>
                </a:lnTo>
                <a:lnTo>
                  <a:pt x="4512" y="1431"/>
                </a:lnTo>
                <a:lnTo>
                  <a:pt x="4769" y="1394"/>
                </a:lnTo>
                <a:lnTo>
                  <a:pt x="4989" y="1394"/>
                </a:lnTo>
                <a:lnTo>
                  <a:pt x="5209" y="1468"/>
                </a:lnTo>
                <a:lnTo>
                  <a:pt x="4952" y="1688"/>
                </a:lnTo>
                <a:lnTo>
                  <a:pt x="4916" y="1761"/>
                </a:lnTo>
                <a:lnTo>
                  <a:pt x="4879" y="1834"/>
                </a:lnTo>
                <a:lnTo>
                  <a:pt x="4916" y="1981"/>
                </a:lnTo>
                <a:lnTo>
                  <a:pt x="4989" y="2091"/>
                </a:lnTo>
                <a:lnTo>
                  <a:pt x="5062" y="2128"/>
                </a:lnTo>
                <a:lnTo>
                  <a:pt x="5136" y="2128"/>
                </a:lnTo>
                <a:lnTo>
                  <a:pt x="5319" y="2091"/>
                </a:lnTo>
                <a:lnTo>
                  <a:pt x="5429" y="2018"/>
                </a:lnTo>
                <a:lnTo>
                  <a:pt x="5539" y="1945"/>
                </a:lnTo>
                <a:lnTo>
                  <a:pt x="5613" y="1798"/>
                </a:lnTo>
                <a:lnTo>
                  <a:pt x="5759" y="1651"/>
                </a:lnTo>
                <a:lnTo>
                  <a:pt x="5833" y="1614"/>
                </a:lnTo>
                <a:lnTo>
                  <a:pt x="5869" y="1578"/>
                </a:lnTo>
                <a:lnTo>
                  <a:pt x="6420" y="1138"/>
                </a:lnTo>
                <a:lnTo>
                  <a:pt x="7006" y="771"/>
                </a:lnTo>
                <a:lnTo>
                  <a:pt x="7337" y="624"/>
                </a:lnTo>
                <a:lnTo>
                  <a:pt x="7483" y="551"/>
                </a:lnTo>
                <a:close/>
                <a:moveTo>
                  <a:pt x="10821" y="9281"/>
                </a:moveTo>
                <a:lnTo>
                  <a:pt x="10968" y="9538"/>
                </a:lnTo>
                <a:lnTo>
                  <a:pt x="11115" y="9758"/>
                </a:lnTo>
                <a:lnTo>
                  <a:pt x="11335" y="9978"/>
                </a:lnTo>
                <a:lnTo>
                  <a:pt x="11592" y="10161"/>
                </a:lnTo>
                <a:lnTo>
                  <a:pt x="11408" y="10418"/>
                </a:lnTo>
                <a:lnTo>
                  <a:pt x="11188" y="10198"/>
                </a:lnTo>
                <a:lnTo>
                  <a:pt x="10968" y="9978"/>
                </a:lnTo>
                <a:lnTo>
                  <a:pt x="10711" y="9831"/>
                </a:lnTo>
                <a:lnTo>
                  <a:pt x="10455" y="9648"/>
                </a:lnTo>
                <a:lnTo>
                  <a:pt x="10601" y="9464"/>
                </a:lnTo>
                <a:lnTo>
                  <a:pt x="10821" y="9281"/>
                </a:lnTo>
                <a:close/>
                <a:moveTo>
                  <a:pt x="13903" y="9941"/>
                </a:moveTo>
                <a:lnTo>
                  <a:pt x="13829" y="9978"/>
                </a:lnTo>
                <a:lnTo>
                  <a:pt x="13756" y="10014"/>
                </a:lnTo>
                <a:lnTo>
                  <a:pt x="13719" y="10014"/>
                </a:lnTo>
                <a:lnTo>
                  <a:pt x="13719" y="10051"/>
                </a:lnTo>
                <a:lnTo>
                  <a:pt x="13646" y="10161"/>
                </a:lnTo>
                <a:lnTo>
                  <a:pt x="13609" y="10271"/>
                </a:lnTo>
                <a:lnTo>
                  <a:pt x="13646" y="10418"/>
                </a:lnTo>
                <a:lnTo>
                  <a:pt x="13719" y="10565"/>
                </a:lnTo>
                <a:lnTo>
                  <a:pt x="13829" y="10638"/>
                </a:lnTo>
                <a:lnTo>
                  <a:pt x="13939" y="10675"/>
                </a:lnTo>
                <a:lnTo>
                  <a:pt x="14049" y="10638"/>
                </a:lnTo>
                <a:lnTo>
                  <a:pt x="14159" y="10601"/>
                </a:lnTo>
                <a:lnTo>
                  <a:pt x="14269" y="10491"/>
                </a:lnTo>
                <a:lnTo>
                  <a:pt x="14343" y="10418"/>
                </a:lnTo>
                <a:lnTo>
                  <a:pt x="14379" y="10308"/>
                </a:lnTo>
                <a:lnTo>
                  <a:pt x="14379" y="10271"/>
                </a:lnTo>
                <a:lnTo>
                  <a:pt x="14379" y="10198"/>
                </a:lnTo>
                <a:lnTo>
                  <a:pt x="14306" y="10124"/>
                </a:lnTo>
                <a:lnTo>
                  <a:pt x="14233" y="10051"/>
                </a:lnTo>
                <a:lnTo>
                  <a:pt x="14159" y="10014"/>
                </a:lnTo>
                <a:lnTo>
                  <a:pt x="14086" y="9978"/>
                </a:lnTo>
                <a:lnTo>
                  <a:pt x="13939" y="9941"/>
                </a:lnTo>
                <a:close/>
                <a:moveTo>
                  <a:pt x="7593" y="0"/>
                </a:moveTo>
                <a:lnTo>
                  <a:pt x="7447" y="37"/>
                </a:lnTo>
                <a:lnTo>
                  <a:pt x="7190" y="110"/>
                </a:lnTo>
                <a:lnTo>
                  <a:pt x="6970" y="221"/>
                </a:lnTo>
                <a:lnTo>
                  <a:pt x="6566" y="441"/>
                </a:lnTo>
                <a:lnTo>
                  <a:pt x="6199" y="697"/>
                </a:lnTo>
                <a:lnTo>
                  <a:pt x="5502" y="1211"/>
                </a:lnTo>
                <a:lnTo>
                  <a:pt x="5209" y="1064"/>
                </a:lnTo>
                <a:lnTo>
                  <a:pt x="4916" y="991"/>
                </a:lnTo>
                <a:lnTo>
                  <a:pt x="4585" y="991"/>
                </a:lnTo>
                <a:lnTo>
                  <a:pt x="4255" y="1027"/>
                </a:lnTo>
                <a:lnTo>
                  <a:pt x="3999" y="1101"/>
                </a:lnTo>
                <a:lnTo>
                  <a:pt x="3778" y="1211"/>
                </a:lnTo>
                <a:lnTo>
                  <a:pt x="3595" y="1358"/>
                </a:lnTo>
                <a:lnTo>
                  <a:pt x="3412" y="1504"/>
                </a:lnTo>
                <a:lnTo>
                  <a:pt x="3228" y="1688"/>
                </a:lnTo>
                <a:lnTo>
                  <a:pt x="3118" y="1908"/>
                </a:lnTo>
                <a:lnTo>
                  <a:pt x="3008" y="2128"/>
                </a:lnTo>
                <a:lnTo>
                  <a:pt x="2935" y="2348"/>
                </a:lnTo>
                <a:lnTo>
                  <a:pt x="2861" y="2678"/>
                </a:lnTo>
                <a:lnTo>
                  <a:pt x="2788" y="3008"/>
                </a:lnTo>
                <a:lnTo>
                  <a:pt x="2751" y="3338"/>
                </a:lnTo>
                <a:lnTo>
                  <a:pt x="2641" y="3669"/>
                </a:lnTo>
                <a:lnTo>
                  <a:pt x="2605" y="3852"/>
                </a:lnTo>
                <a:lnTo>
                  <a:pt x="2495" y="3999"/>
                </a:lnTo>
                <a:lnTo>
                  <a:pt x="2275" y="4255"/>
                </a:lnTo>
                <a:lnTo>
                  <a:pt x="2018" y="4476"/>
                </a:lnTo>
                <a:lnTo>
                  <a:pt x="1761" y="4696"/>
                </a:lnTo>
                <a:lnTo>
                  <a:pt x="1284" y="5062"/>
                </a:lnTo>
                <a:lnTo>
                  <a:pt x="844" y="5466"/>
                </a:lnTo>
                <a:lnTo>
                  <a:pt x="661" y="5649"/>
                </a:lnTo>
                <a:lnTo>
                  <a:pt x="514" y="5906"/>
                </a:lnTo>
                <a:lnTo>
                  <a:pt x="367" y="6126"/>
                </a:lnTo>
                <a:lnTo>
                  <a:pt x="220" y="6420"/>
                </a:lnTo>
                <a:lnTo>
                  <a:pt x="110" y="6713"/>
                </a:lnTo>
                <a:lnTo>
                  <a:pt x="37" y="7007"/>
                </a:lnTo>
                <a:lnTo>
                  <a:pt x="0" y="7263"/>
                </a:lnTo>
                <a:lnTo>
                  <a:pt x="0" y="7557"/>
                </a:lnTo>
                <a:lnTo>
                  <a:pt x="37" y="7850"/>
                </a:lnTo>
                <a:lnTo>
                  <a:pt x="74" y="8144"/>
                </a:lnTo>
                <a:lnTo>
                  <a:pt x="147" y="8400"/>
                </a:lnTo>
                <a:lnTo>
                  <a:pt x="220" y="8657"/>
                </a:lnTo>
                <a:lnTo>
                  <a:pt x="367" y="8914"/>
                </a:lnTo>
                <a:lnTo>
                  <a:pt x="514" y="9171"/>
                </a:lnTo>
                <a:lnTo>
                  <a:pt x="661" y="9391"/>
                </a:lnTo>
                <a:lnTo>
                  <a:pt x="844" y="9611"/>
                </a:lnTo>
                <a:lnTo>
                  <a:pt x="1064" y="9831"/>
                </a:lnTo>
                <a:lnTo>
                  <a:pt x="1284" y="10014"/>
                </a:lnTo>
                <a:lnTo>
                  <a:pt x="1541" y="10161"/>
                </a:lnTo>
                <a:lnTo>
                  <a:pt x="1798" y="10308"/>
                </a:lnTo>
                <a:lnTo>
                  <a:pt x="2054" y="10381"/>
                </a:lnTo>
                <a:lnTo>
                  <a:pt x="2348" y="10491"/>
                </a:lnTo>
                <a:lnTo>
                  <a:pt x="2641" y="10528"/>
                </a:lnTo>
                <a:lnTo>
                  <a:pt x="2898" y="10565"/>
                </a:lnTo>
                <a:lnTo>
                  <a:pt x="3192" y="10565"/>
                </a:lnTo>
                <a:lnTo>
                  <a:pt x="3485" y="10528"/>
                </a:lnTo>
                <a:lnTo>
                  <a:pt x="3742" y="10491"/>
                </a:lnTo>
                <a:lnTo>
                  <a:pt x="4035" y="10418"/>
                </a:lnTo>
                <a:lnTo>
                  <a:pt x="4365" y="10271"/>
                </a:lnTo>
                <a:lnTo>
                  <a:pt x="4696" y="10161"/>
                </a:lnTo>
                <a:lnTo>
                  <a:pt x="4879" y="10124"/>
                </a:lnTo>
                <a:lnTo>
                  <a:pt x="5209" y="10124"/>
                </a:lnTo>
                <a:lnTo>
                  <a:pt x="5392" y="10161"/>
                </a:lnTo>
                <a:lnTo>
                  <a:pt x="5502" y="10271"/>
                </a:lnTo>
                <a:lnTo>
                  <a:pt x="5613" y="10381"/>
                </a:lnTo>
                <a:lnTo>
                  <a:pt x="5833" y="10601"/>
                </a:lnTo>
                <a:lnTo>
                  <a:pt x="5979" y="10711"/>
                </a:lnTo>
                <a:lnTo>
                  <a:pt x="6089" y="10785"/>
                </a:lnTo>
                <a:lnTo>
                  <a:pt x="6273" y="10858"/>
                </a:lnTo>
                <a:lnTo>
                  <a:pt x="6420" y="10895"/>
                </a:lnTo>
                <a:lnTo>
                  <a:pt x="6933" y="10895"/>
                </a:lnTo>
                <a:lnTo>
                  <a:pt x="7227" y="10858"/>
                </a:lnTo>
                <a:lnTo>
                  <a:pt x="7483" y="10821"/>
                </a:lnTo>
                <a:lnTo>
                  <a:pt x="7740" y="10748"/>
                </a:lnTo>
                <a:lnTo>
                  <a:pt x="7997" y="10638"/>
                </a:lnTo>
                <a:lnTo>
                  <a:pt x="8217" y="10528"/>
                </a:lnTo>
                <a:lnTo>
                  <a:pt x="8437" y="10381"/>
                </a:lnTo>
                <a:lnTo>
                  <a:pt x="8657" y="10198"/>
                </a:lnTo>
                <a:lnTo>
                  <a:pt x="8877" y="10014"/>
                </a:lnTo>
                <a:lnTo>
                  <a:pt x="9061" y="9831"/>
                </a:lnTo>
                <a:lnTo>
                  <a:pt x="9207" y="9611"/>
                </a:lnTo>
                <a:lnTo>
                  <a:pt x="9354" y="9391"/>
                </a:lnTo>
                <a:lnTo>
                  <a:pt x="9501" y="9171"/>
                </a:lnTo>
                <a:lnTo>
                  <a:pt x="9574" y="8914"/>
                </a:lnTo>
                <a:lnTo>
                  <a:pt x="9684" y="8694"/>
                </a:lnTo>
                <a:lnTo>
                  <a:pt x="9721" y="8400"/>
                </a:lnTo>
                <a:lnTo>
                  <a:pt x="9721" y="8144"/>
                </a:lnTo>
                <a:lnTo>
                  <a:pt x="9721" y="7887"/>
                </a:lnTo>
                <a:lnTo>
                  <a:pt x="9684" y="7630"/>
                </a:lnTo>
                <a:lnTo>
                  <a:pt x="9611" y="7373"/>
                </a:lnTo>
                <a:lnTo>
                  <a:pt x="9537" y="7117"/>
                </a:lnTo>
                <a:lnTo>
                  <a:pt x="9281" y="6640"/>
                </a:lnTo>
                <a:lnTo>
                  <a:pt x="9171" y="6383"/>
                </a:lnTo>
                <a:lnTo>
                  <a:pt x="9061" y="6090"/>
                </a:lnTo>
                <a:lnTo>
                  <a:pt x="9061" y="5833"/>
                </a:lnTo>
                <a:lnTo>
                  <a:pt x="9061" y="5576"/>
                </a:lnTo>
                <a:lnTo>
                  <a:pt x="9097" y="5319"/>
                </a:lnTo>
                <a:lnTo>
                  <a:pt x="9134" y="5062"/>
                </a:lnTo>
                <a:lnTo>
                  <a:pt x="9317" y="4512"/>
                </a:lnTo>
                <a:lnTo>
                  <a:pt x="9501" y="4035"/>
                </a:lnTo>
                <a:lnTo>
                  <a:pt x="9684" y="3559"/>
                </a:lnTo>
                <a:lnTo>
                  <a:pt x="9794" y="3082"/>
                </a:lnTo>
                <a:lnTo>
                  <a:pt x="9831" y="2825"/>
                </a:lnTo>
                <a:lnTo>
                  <a:pt x="9831" y="2568"/>
                </a:lnTo>
                <a:lnTo>
                  <a:pt x="9794" y="2311"/>
                </a:lnTo>
                <a:lnTo>
                  <a:pt x="9721" y="2055"/>
                </a:lnTo>
                <a:lnTo>
                  <a:pt x="9611" y="1834"/>
                </a:lnTo>
                <a:lnTo>
                  <a:pt x="9501" y="1578"/>
                </a:lnTo>
                <a:lnTo>
                  <a:pt x="9354" y="1358"/>
                </a:lnTo>
                <a:lnTo>
                  <a:pt x="9207" y="1174"/>
                </a:lnTo>
                <a:lnTo>
                  <a:pt x="8841" y="771"/>
                </a:lnTo>
                <a:lnTo>
                  <a:pt x="8400" y="404"/>
                </a:lnTo>
                <a:lnTo>
                  <a:pt x="7960" y="110"/>
                </a:lnTo>
                <a:lnTo>
                  <a:pt x="7850" y="37"/>
                </a:lnTo>
                <a:lnTo>
                  <a:pt x="7703" y="0"/>
                </a:lnTo>
                <a:close/>
                <a:moveTo>
                  <a:pt x="12912" y="10675"/>
                </a:moveTo>
                <a:lnTo>
                  <a:pt x="12839" y="10711"/>
                </a:lnTo>
                <a:lnTo>
                  <a:pt x="12765" y="10785"/>
                </a:lnTo>
                <a:lnTo>
                  <a:pt x="12729" y="10858"/>
                </a:lnTo>
                <a:lnTo>
                  <a:pt x="12729" y="11005"/>
                </a:lnTo>
                <a:lnTo>
                  <a:pt x="12765" y="11115"/>
                </a:lnTo>
                <a:lnTo>
                  <a:pt x="12876" y="11225"/>
                </a:lnTo>
                <a:lnTo>
                  <a:pt x="13022" y="11262"/>
                </a:lnTo>
                <a:lnTo>
                  <a:pt x="13132" y="11225"/>
                </a:lnTo>
                <a:lnTo>
                  <a:pt x="13242" y="11115"/>
                </a:lnTo>
                <a:lnTo>
                  <a:pt x="13279" y="11005"/>
                </a:lnTo>
                <a:lnTo>
                  <a:pt x="13279" y="10858"/>
                </a:lnTo>
                <a:lnTo>
                  <a:pt x="13242" y="10785"/>
                </a:lnTo>
                <a:lnTo>
                  <a:pt x="13169" y="10711"/>
                </a:lnTo>
                <a:lnTo>
                  <a:pt x="13096" y="10675"/>
                </a:lnTo>
                <a:close/>
                <a:moveTo>
                  <a:pt x="13572" y="11262"/>
                </a:moveTo>
                <a:lnTo>
                  <a:pt x="13499" y="11298"/>
                </a:lnTo>
                <a:lnTo>
                  <a:pt x="13462" y="11372"/>
                </a:lnTo>
                <a:lnTo>
                  <a:pt x="13389" y="11408"/>
                </a:lnTo>
                <a:lnTo>
                  <a:pt x="13316" y="11445"/>
                </a:lnTo>
                <a:lnTo>
                  <a:pt x="13242" y="11555"/>
                </a:lnTo>
                <a:lnTo>
                  <a:pt x="13242" y="11702"/>
                </a:lnTo>
                <a:lnTo>
                  <a:pt x="13242" y="11775"/>
                </a:lnTo>
                <a:lnTo>
                  <a:pt x="13279" y="11849"/>
                </a:lnTo>
                <a:lnTo>
                  <a:pt x="13352" y="11959"/>
                </a:lnTo>
                <a:lnTo>
                  <a:pt x="13609" y="11959"/>
                </a:lnTo>
                <a:lnTo>
                  <a:pt x="13719" y="11922"/>
                </a:lnTo>
                <a:lnTo>
                  <a:pt x="13829" y="11849"/>
                </a:lnTo>
                <a:lnTo>
                  <a:pt x="13866" y="11738"/>
                </a:lnTo>
                <a:lnTo>
                  <a:pt x="13939" y="11628"/>
                </a:lnTo>
                <a:lnTo>
                  <a:pt x="13939" y="11555"/>
                </a:lnTo>
                <a:lnTo>
                  <a:pt x="13939" y="11518"/>
                </a:lnTo>
                <a:lnTo>
                  <a:pt x="13903" y="11445"/>
                </a:lnTo>
                <a:lnTo>
                  <a:pt x="13866" y="11372"/>
                </a:lnTo>
                <a:lnTo>
                  <a:pt x="13829" y="11298"/>
                </a:lnTo>
                <a:lnTo>
                  <a:pt x="13719" y="11262"/>
                </a:lnTo>
                <a:close/>
                <a:moveTo>
                  <a:pt x="12215" y="11555"/>
                </a:moveTo>
                <a:lnTo>
                  <a:pt x="12142" y="11592"/>
                </a:lnTo>
                <a:lnTo>
                  <a:pt x="12069" y="11702"/>
                </a:lnTo>
                <a:lnTo>
                  <a:pt x="12032" y="11812"/>
                </a:lnTo>
                <a:lnTo>
                  <a:pt x="12032" y="11959"/>
                </a:lnTo>
                <a:lnTo>
                  <a:pt x="12032" y="12069"/>
                </a:lnTo>
                <a:lnTo>
                  <a:pt x="12105" y="12362"/>
                </a:lnTo>
                <a:lnTo>
                  <a:pt x="12252" y="12582"/>
                </a:lnTo>
                <a:lnTo>
                  <a:pt x="12325" y="12619"/>
                </a:lnTo>
                <a:lnTo>
                  <a:pt x="12399" y="12656"/>
                </a:lnTo>
                <a:lnTo>
                  <a:pt x="12509" y="12656"/>
                </a:lnTo>
                <a:lnTo>
                  <a:pt x="12582" y="12582"/>
                </a:lnTo>
                <a:lnTo>
                  <a:pt x="12619" y="12545"/>
                </a:lnTo>
                <a:lnTo>
                  <a:pt x="12692" y="12545"/>
                </a:lnTo>
                <a:lnTo>
                  <a:pt x="12802" y="12619"/>
                </a:lnTo>
                <a:lnTo>
                  <a:pt x="12876" y="12619"/>
                </a:lnTo>
                <a:lnTo>
                  <a:pt x="12949" y="12582"/>
                </a:lnTo>
                <a:lnTo>
                  <a:pt x="12986" y="12545"/>
                </a:lnTo>
                <a:lnTo>
                  <a:pt x="13022" y="12435"/>
                </a:lnTo>
                <a:lnTo>
                  <a:pt x="12986" y="12325"/>
                </a:lnTo>
                <a:lnTo>
                  <a:pt x="12912" y="12215"/>
                </a:lnTo>
                <a:lnTo>
                  <a:pt x="12802" y="12179"/>
                </a:lnTo>
                <a:lnTo>
                  <a:pt x="12655" y="12142"/>
                </a:lnTo>
                <a:lnTo>
                  <a:pt x="12545" y="12142"/>
                </a:lnTo>
                <a:lnTo>
                  <a:pt x="12472" y="12179"/>
                </a:lnTo>
                <a:lnTo>
                  <a:pt x="12399" y="12032"/>
                </a:lnTo>
                <a:lnTo>
                  <a:pt x="12399" y="11849"/>
                </a:lnTo>
                <a:lnTo>
                  <a:pt x="12399" y="11665"/>
                </a:lnTo>
                <a:lnTo>
                  <a:pt x="12362" y="11592"/>
                </a:lnTo>
                <a:lnTo>
                  <a:pt x="12289" y="11555"/>
                </a:lnTo>
                <a:close/>
                <a:moveTo>
                  <a:pt x="14049" y="5466"/>
                </a:moveTo>
                <a:lnTo>
                  <a:pt x="14196" y="5503"/>
                </a:lnTo>
                <a:lnTo>
                  <a:pt x="14490" y="5649"/>
                </a:lnTo>
                <a:lnTo>
                  <a:pt x="14673" y="5723"/>
                </a:lnTo>
                <a:lnTo>
                  <a:pt x="14930" y="5906"/>
                </a:lnTo>
                <a:lnTo>
                  <a:pt x="15150" y="6090"/>
                </a:lnTo>
                <a:lnTo>
                  <a:pt x="15370" y="6310"/>
                </a:lnTo>
                <a:lnTo>
                  <a:pt x="15590" y="6566"/>
                </a:lnTo>
                <a:lnTo>
                  <a:pt x="15773" y="6860"/>
                </a:lnTo>
                <a:lnTo>
                  <a:pt x="15883" y="7190"/>
                </a:lnTo>
                <a:lnTo>
                  <a:pt x="15993" y="7520"/>
                </a:lnTo>
                <a:lnTo>
                  <a:pt x="16067" y="7850"/>
                </a:lnTo>
                <a:lnTo>
                  <a:pt x="16104" y="8217"/>
                </a:lnTo>
                <a:lnTo>
                  <a:pt x="16104" y="8547"/>
                </a:lnTo>
                <a:lnTo>
                  <a:pt x="16067" y="9244"/>
                </a:lnTo>
                <a:lnTo>
                  <a:pt x="15957" y="9941"/>
                </a:lnTo>
                <a:lnTo>
                  <a:pt x="15773" y="10601"/>
                </a:lnTo>
                <a:lnTo>
                  <a:pt x="15517" y="11225"/>
                </a:lnTo>
                <a:lnTo>
                  <a:pt x="15370" y="11555"/>
                </a:lnTo>
                <a:lnTo>
                  <a:pt x="15186" y="11849"/>
                </a:lnTo>
                <a:lnTo>
                  <a:pt x="15003" y="12105"/>
                </a:lnTo>
                <a:lnTo>
                  <a:pt x="14783" y="12362"/>
                </a:lnTo>
                <a:lnTo>
                  <a:pt x="14526" y="12619"/>
                </a:lnTo>
                <a:lnTo>
                  <a:pt x="14269" y="12839"/>
                </a:lnTo>
                <a:lnTo>
                  <a:pt x="14013" y="13022"/>
                </a:lnTo>
                <a:lnTo>
                  <a:pt x="13719" y="13169"/>
                </a:lnTo>
                <a:lnTo>
                  <a:pt x="13389" y="13316"/>
                </a:lnTo>
                <a:lnTo>
                  <a:pt x="13059" y="13463"/>
                </a:lnTo>
                <a:lnTo>
                  <a:pt x="12802" y="13499"/>
                </a:lnTo>
                <a:lnTo>
                  <a:pt x="12509" y="13536"/>
                </a:lnTo>
                <a:lnTo>
                  <a:pt x="12325" y="13499"/>
                </a:lnTo>
                <a:lnTo>
                  <a:pt x="12179" y="13426"/>
                </a:lnTo>
                <a:lnTo>
                  <a:pt x="12032" y="13279"/>
                </a:lnTo>
                <a:lnTo>
                  <a:pt x="11922" y="13169"/>
                </a:lnTo>
                <a:lnTo>
                  <a:pt x="11482" y="12692"/>
                </a:lnTo>
                <a:lnTo>
                  <a:pt x="11298" y="12435"/>
                </a:lnTo>
                <a:lnTo>
                  <a:pt x="11225" y="12289"/>
                </a:lnTo>
                <a:lnTo>
                  <a:pt x="11188" y="12105"/>
                </a:lnTo>
                <a:lnTo>
                  <a:pt x="11188" y="11922"/>
                </a:lnTo>
                <a:lnTo>
                  <a:pt x="11262" y="11738"/>
                </a:lnTo>
                <a:lnTo>
                  <a:pt x="11445" y="11408"/>
                </a:lnTo>
                <a:lnTo>
                  <a:pt x="11812" y="10785"/>
                </a:lnTo>
                <a:lnTo>
                  <a:pt x="12142" y="10161"/>
                </a:lnTo>
                <a:lnTo>
                  <a:pt x="12472" y="9501"/>
                </a:lnTo>
                <a:lnTo>
                  <a:pt x="12765" y="8877"/>
                </a:lnTo>
                <a:lnTo>
                  <a:pt x="12876" y="8547"/>
                </a:lnTo>
                <a:lnTo>
                  <a:pt x="12949" y="8217"/>
                </a:lnTo>
                <a:lnTo>
                  <a:pt x="12986" y="7887"/>
                </a:lnTo>
                <a:lnTo>
                  <a:pt x="12949" y="7593"/>
                </a:lnTo>
                <a:lnTo>
                  <a:pt x="12876" y="7263"/>
                </a:lnTo>
                <a:lnTo>
                  <a:pt x="12765" y="6970"/>
                </a:lnTo>
                <a:lnTo>
                  <a:pt x="12729" y="6750"/>
                </a:lnTo>
                <a:lnTo>
                  <a:pt x="12692" y="6566"/>
                </a:lnTo>
                <a:lnTo>
                  <a:pt x="12729" y="6346"/>
                </a:lnTo>
                <a:lnTo>
                  <a:pt x="12802" y="6200"/>
                </a:lnTo>
                <a:lnTo>
                  <a:pt x="12876" y="6016"/>
                </a:lnTo>
                <a:lnTo>
                  <a:pt x="12986" y="5869"/>
                </a:lnTo>
                <a:lnTo>
                  <a:pt x="13132" y="5723"/>
                </a:lnTo>
                <a:lnTo>
                  <a:pt x="13279" y="5613"/>
                </a:lnTo>
                <a:lnTo>
                  <a:pt x="13316" y="5686"/>
                </a:lnTo>
                <a:lnTo>
                  <a:pt x="13389" y="5723"/>
                </a:lnTo>
                <a:lnTo>
                  <a:pt x="13536" y="5759"/>
                </a:lnTo>
                <a:lnTo>
                  <a:pt x="13646" y="5686"/>
                </a:lnTo>
                <a:lnTo>
                  <a:pt x="13719" y="5649"/>
                </a:lnTo>
                <a:lnTo>
                  <a:pt x="13756" y="5576"/>
                </a:lnTo>
                <a:lnTo>
                  <a:pt x="13829" y="5503"/>
                </a:lnTo>
                <a:lnTo>
                  <a:pt x="13939" y="5466"/>
                </a:lnTo>
                <a:close/>
                <a:moveTo>
                  <a:pt x="13646" y="3852"/>
                </a:moveTo>
                <a:lnTo>
                  <a:pt x="13609" y="3925"/>
                </a:lnTo>
                <a:lnTo>
                  <a:pt x="13499" y="4182"/>
                </a:lnTo>
                <a:lnTo>
                  <a:pt x="13462" y="4476"/>
                </a:lnTo>
                <a:lnTo>
                  <a:pt x="13462" y="4732"/>
                </a:lnTo>
                <a:lnTo>
                  <a:pt x="13499" y="5026"/>
                </a:lnTo>
                <a:lnTo>
                  <a:pt x="13316" y="5099"/>
                </a:lnTo>
                <a:lnTo>
                  <a:pt x="13132" y="5173"/>
                </a:lnTo>
                <a:lnTo>
                  <a:pt x="13022" y="4769"/>
                </a:lnTo>
                <a:lnTo>
                  <a:pt x="12839" y="4439"/>
                </a:lnTo>
                <a:lnTo>
                  <a:pt x="12802" y="4402"/>
                </a:lnTo>
                <a:lnTo>
                  <a:pt x="12729" y="4402"/>
                </a:lnTo>
                <a:lnTo>
                  <a:pt x="12692" y="4439"/>
                </a:lnTo>
                <a:lnTo>
                  <a:pt x="12692" y="4476"/>
                </a:lnTo>
                <a:lnTo>
                  <a:pt x="12655" y="4732"/>
                </a:lnTo>
                <a:lnTo>
                  <a:pt x="12692" y="4952"/>
                </a:lnTo>
                <a:lnTo>
                  <a:pt x="12802" y="5429"/>
                </a:lnTo>
                <a:lnTo>
                  <a:pt x="12582" y="5649"/>
                </a:lnTo>
                <a:lnTo>
                  <a:pt x="12399" y="5466"/>
                </a:lnTo>
                <a:lnTo>
                  <a:pt x="12142" y="5173"/>
                </a:lnTo>
                <a:lnTo>
                  <a:pt x="12105" y="5136"/>
                </a:lnTo>
                <a:lnTo>
                  <a:pt x="12032" y="5173"/>
                </a:lnTo>
                <a:lnTo>
                  <a:pt x="11995" y="5209"/>
                </a:lnTo>
                <a:lnTo>
                  <a:pt x="11995" y="5283"/>
                </a:lnTo>
                <a:lnTo>
                  <a:pt x="12032" y="5466"/>
                </a:lnTo>
                <a:lnTo>
                  <a:pt x="12142" y="5649"/>
                </a:lnTo>
                <a:lnTo>
                  <a:pt x="12252" y="5796"/>
                </a:lnTo>
                <a:lnTo>
                  <a:pt x="12435" y="5906"/>
                </a:lnTo>
                <a:lnTo>
                  <a:pt x="12399" y="6016"/>
                </a:lnTo>
                <a:lnTo>
                  <a:pt x="12362" y="6053"/>
                </a:lnTo>
                <a:lnTo>
                  <a:pt x="12142" y="6016"/>
                </a:lnTo>
                <a:lnTo>
                  <a:pt x="11738" y="5833"/>
                </a:lnTo>
                <a:lnTo>
                  <a:pt x="11665" y="5686"/>
                </a:lnTo>
                <a:lnTo>
                  <a:pt x="11628" y="5649"/>
                </a:lnTo>
                <a:lnTo>
                  <a:pt x="11592" y="5686"/>
                </a:lnTo>
                <a:lnTo>
                  <a:pt x="11555" y="5833"/>
                </a:lnTo>
                <a:lnTo>
                  <a:pt x="11518" y="5906"/>
                </a:lnTo>
                <a:lnTo>
                  <a:pt x="11518" y="5979"/>
                </a:lnTo>
                <a:lnTo>
                  <a:pt x="11555" y="6053"/>
                </a:lnTo>
                <a:lnTo>
                  <a:pt x="11628" y="6126"/>
                </a:lnTo>
                <a:lnTo>
                  <a:pt x="11775" y="6236"/>
                </a:lnTo>
                <a:lnTo>
                  <a:pt x="11995" y="6346"/>
                </a:lnTo>
                <a:lnTo>
                  <a:pt x="12289" y="6456"/>
                </a:lnTo>
                <a:lnTo>
                  <a:pt x="12252" y="6676"/>
                </a:lnTo>
                <a:lnTo>
                  <a:pt x="12289" y="6897"/>
                </a:lnTo>
                <a:lnTo>
                  <a:pt x="11555" y="6897"/>
                </a:lnTo>
                <a:lnTo>
                  <a:pt x="11445" y="6933"/>
                </a:lnTo>
                <a:lnTo>
                  <a:pt x="11408" y="7007"/>
                </a:lnTo>
                <a:lnTo>
                  <a:pt x="11408" y="7153"/>
                </a:lnTo>
                <a:lnTo>
                  <a:pt x="11408" y="7337"/>
                </a:lnTo>
                <a:lnTo>
                  <a:pt x="11482" y="7483"/>
                </a:lnTo>
                <a:lnTo>
                  <a:pt x="11555" y="7593"/>
                </a:lnTo>
                <a:lnTo>
                  <a:pt x="11592" y="7630"/>
                </a:lnTo>
                <a:lnTo>
                  <a:pt x="11922" y="7960"/>
                </a:lnTo>
                <a:lnTo>
                  <a:pt x="12142" y="8107"/>
                </a:lnTo>
                <a:lnTo>
                  <a:pt x="12252" y="8180"/>
                </a:lnTo>
                <a:lnTo>
                  <a:pt x="12362" y="8217"/>
                </a:lnTo>
                <a:lnTo>
                  <a:pt x="12472" y="8217"/>
                </a:lnTo>
                <a:lnTo>
                  <a:pt x="12362" y="8547"/>
                </a:lnTo>
                <a:lnTo>
                  <a:pt x="12252" y="8804"/>
                </a:lnTo>
                <a:lnTo>
                  <a:pt x="12215" y="8841"/>
                </a:lnTo>
                <a:lnTo>
                  <a:pt x="12179" y="8877"/>
                </a:lnTo>
                <a:lnTo>
                  <a:pt x="11812" y="8731"/>
                </a:lnTo>
                <a:lnTo>
                  <a:pt x="11555" y="8584"/>
                </a:lnTo>
                <a:lnTo>
                  <a:pt x="11335" y="8364"/>
                </a:lnTo>
                <a:lnTo>
                  <a:pt x="11225" y="8364"/>
                </a:lnTo>
                <a:lnTo>
                  <a:pt x="11188" y="8437"/>
                </a:lnTo>
                <a:lnTo>
                  <a:pt x="11188" y="8511"/>
                </a:lnTo>
                <a:lnTo>
                  <a:pt x="11335" y="8731"/>
                </a:lnTo>
                <a:lnTo>
                  <a:pt x="11555" y="8951"/>
                </a:lnTo>
                <a:lnTo>
                  <a:pt x="11812" y="9134"/>
                </a:lnTo>
                <a:lnTo>
                  <a:pt x="12069" y="9244"/>
                </a:lnTo>
                <a:lnTo>
                  <a:pt x="11848" y="9648"/>
                </a:lnTo>
                <a:lnTo>
                  <a:pt x="11738" y="9648"/>
                </a:lnTo>
                <a:lnTo>
                  <a:pt x="11665" y="9721"/>
                </a:lnTo>
                <a:lnTo>
                  <a:pt x="11262" y="9428"/>
                </a:lnTo>
                <a:lnTo>
                  <a:pt x="10895" y="9134"/>
                </a:lnTo>
                <a:lnTo>
                  <a:pt x="10858" y="9097"/>
                </a:lnTo>
                <a:lnTo>
                  <a:pt x="10821" y="9134"/>
                </a:lnTo>
                <a:lnTo>
                  <a:pt x="10601" y="9391"/>
                </a:lnTo>
                <a:lnTo>
                  <a:pt x="10381" y="9648"/>
                </a:lnTo>
                <a:lnTo>
                  <a:pt x="10308" y="9648"/>
                </a:lnTo>
                <a:lnTo>
                  <a:pt x="10234" y="9684"/>
                </a:lnTo>
                <a:lnTo>
                  <a:pt x="10198" y="9758"/>
                </a:lnTo>
                <a:lnTo>
                  <a:pt x="10234" y="9831"/>
                </a:lnTo>
                <a:lnTo>
                  <a:pt x="10748" y="10308"/>
                </a:lnTo>
                <a:lnTo>
                  <a:pt x="11188" y="10821"/>
                </a:lnTo>
                <a:lnTo>
                  <a:pt x="10968" y="11262"/>
                </a:lnTo>
                <a:lnTo>
                  <a:pt x="10785" y="11152"/>
                </a:lnTo>
                <a:lnTo>
                  <a:pt x="10601" y="11078"/>
                </a:lnTo>
                <a:lnTo>
                  <a:pt x="10381" y="11042"/>
                </a:lnTo>
                <a:lnTo>
                  <a:pt x="10308" y="11005"/>
                </a:lnTo>
                <a:lnTo>
                  <a:pt x="10198" y="10968"/>
                </a:lnTo>
                <a:lnTo>
                  <a:pt x="10161" y="10931"/>
                </a:lnTo>
                <a:lnTo>
                  <a:pt x="10088" y="10931"/>
                </a:lnTo>
                <a:lnTo>
                  <a:pt x="9978" y="10968"/>
                </a:lnTo>
                <a:lnTo>
                  <a:pt x="9941" y="11078"/>
                </a:lnTo>
                <a:lnTo>
                  <a:pt x="9941" y="11152"/>
                </a:lnTo>
                <a:lnTo>
                  <a:pt x="9978" y="11188"/>
                </a:lnTo>
                <a:lnTo>
                  <a:pt x="10124" y="11335"/>
                </a:lnTo>
                <a:lnTo>
                  <a:pt x="10308" y="11445"/>
                </a:lnTo>
                <a:lnTo>
                  <a:pt x="10565" y="11555"/>
                </a:lnTo>
                <a:lnTo>
                  <a:pt x="10675" y="11592"/>
                </a:lnTo>
                <a:lnTo>
                  <a:pt x="10785" y="11592"/>
                </a:lnTo>
                <a:lnTo>
                  <a:pt x="10748" y="11775"/>
                </a:lnTo>
                <a:lnTo>
                  <a:pt x="10711" y="11959"/>
                </a:lnTo>
                <a:lnTo>
                  <a:pt x="10675" y="12179"/>
                </a:lnTo>
                <a:lnTo>
                  <a:pt x="10711" y="12362"/>
                </a:lnTo>
                <a:lnTo>
                  <a:pt x="10785" y="12582"/>
                </a:lnTo>
                <a:lnTo>
                  <a:pt x="10638" y="12692"/>
                </a:lnTo>
                <a:lnTo>
                  <a:pt x="10455" y="12876"/>
                </a:lnTo>
                <a:lnTo>
                  <a:pt x="10381" y="12949"/>
                </a:lnTo>
                <a:lnTo>
                  <a:pt x="10308" y="12949"/>
                </a:lnTo>
                <a:lnTo>
                  <a:pt x="10271" y="12986"/>
                </a:lnTo>
                <a:lnTo>
                  <a:pt x="10234" y="13059"/>
                </a:lnTo>
                <a:lnTo>
                  <a:pt x="10234" y="13169"/>
                </a:lnTo>
                <a:lnTo>
                  <a:pt x="10271" y="13206"/>
                </a:lnTo>
                <a:lnTo>
                  <a:pt x="10308" y="13242"/>
                </a:lnTo>
                <a:lnTo>
                  <a:pt x="10455" y="13242"/>
                </a:lnTo>
                <a:lnTo>
                  <a:pt x="10565" y="13206"/>
                </a:lnTo>
                <a:lnTo>
                  <a:pt x="10748" y="13059"/>
                </a:lnTo>
                <a:lnTo>
                  <a:pt x="11005" y="12912"/>
                </a:lnTo>
                <a:lnTo>
                  <a:pt x="11408" y="13352"/>
                </a:lnTo>
                <a:lnTo>
                  <a:pt x="11482" y="13426"/>
                </a:lnTo>
                <a:lnTo>
                  <a:pt x="11335" y="13609"/>
                </a:lnTo>
                <a:lnTo>
                  <a:pt x="11262" y="13829"/>
                </a:lnTo>
                <a:lnTo>
                  <a:pt x="11188" y="13829"/>
                </a:lnTo>
                <a:lnTo>
                  <a:pt x="11115" y="13866"/>
                </a:lnTo>
                <a:lnTo>
                  <a:pt x="11005" y="13939"/>
                </a:lnTo>
                <a:lnTo>
                  <a:pt x="10968" y="14013"/>
                </a:lnTo>
                <a:lnTo>
                  <a:pt x="11005" y="14123"/>
                </a:lnTo>
                <a:lnTo>
                  <a:pt x="11041" y="14233"/>
                </a:lnTo>
                <a:lnTo>
                  <a:pt x="11151" y="14306"/>
                </a:lnTo>
                <a:lnTo>
                  <a:pt x="11262" y="14343"/>
                </a:lnTo>
                <a:lnTo>
                  <a:pt x="11372" y="14343"/>
                </a:lnTo>
                <a:lnTo>
                  <a:pt x="11482" y="14270"/>
                </a:lnTo>
                <a:lnTo>
                  <a:pt x="11555" y="14196"/>
                </a:lnTo>
                <a:lnTo>
                  <a:pt x="11628" y="14086"/>
                </a:lnTo>
                <a:lnTo>
                  <a:pt x="11665" y="13976"/>
                </a:lnTo>
                <a:lnTo>
                  <a:pt x="11665" y="13866"/>
                </a:lnTo>
                <a:lnTo>
                  <a:pt x="11738" y="13719"/>
                </a:lnTo>
                <a:lnTo>
                  <a:pt x="11848" y="13829"/>
                </a:lnTo>
                <a:lnTo>
                  <a:pt x="11995" y="13903"/>
                </a:lnTo>
                <a:lnTo>
                  <a:pt x="12142" y="13976"/>
                </a:lnTo>
                <a:lnTo>
                  <a:pt x="12325" y="14013"/>
                </a:lnTo>
                <a:lnTo>
                  <a:pt x="12362" y="14049"/>
                </a:lnTo>
                <a:lnTo>
                  <a:pt x="12252" y="14270"/>
                </a:lnTo>
                <a:lnTo>
                  <a:pt x="12179" y="14453"/>
                </a:lnTo>
                <a:lnTo>
                  <a:pt x="12105" y="14563"/>
                </a:lnTo>
                <a:lnTo>
                  <a:pt x="11995" y="14600"/>
                </a:lnTo>
                <a:lnTo>
                  <a:pt x="11958" y="14600"/>
                </a:lnTo>
                <a:lnTo>
                  <a:pt x="11885" y="14636"/>
                </a:lnTo>
                <a:lnTo>
                  <a:pt x="11848" y="14746"/>
                </a:lnTo>
                <a:lnTo>
                  <a:pt x="11848" y="14856"/>
                </a:lnTo>
                <a:lnTo>
                  <a:pt x="11922" y="14930"/>
                </a:lnTo>
                <a:lnTo>
                  <a:pt x="11995" y="15003"/>
                </a:lnTo>
                <a:lnTo>
                  <a:pt x="12069" y="15003"/>
                </a:lnTo>
                <a:lnTo>
                  <a:pt x="12215" y="14966"/>
                </a:lnTo>
                <a:lnTo>
                  <a:pt x="12362" y="14856"/>
                </a:lnTo>
                <a:lnTo>
                  <a:pt x="12472" y="14746"/>
                </a:lnTo>
                <a:lnTo>
                  <a:pt x="12545" y="14563"/>
                </a:lnTo>
                <a:lnTo>
                  <a:pt x="12619" y="14416"/>
                </a:lnTo>
                <a:lnTo>
                  <a:pt x="12692" y="14049"/>
                </a:lnTo>
                <a:lnTo>
                  <a:pt x="13132" y="13976"/>
                </a:lnTo>
                <a:lnTo>
                  <a:pt x="13536" y="13829"/>
                </a:lnTo>
                <a:lnTo>
                  <a:pt x="13279" y="14526"/>
                </a:lnTo>
                <a:lnTo>
                  <a:pt x="13206" y="14710"/>
                </a:lnTo>
                <a:lnTo>
                  <a:pt x="13206" y="14820"/>
                </a:lnTo>
                <a:lnTo>
                  <a:pt x="13242" y="14856"/>
                </a:lnTo>
                <a:lnTo>
                  <a:pt x="13279" y="14930"/>
                </a:lnTo>
                <a:lnTo>
                  <a:pt x="13352" y="14966"/>
                </a:lnTo>
                <a:lnTo>
                  <a:pt x="13426" y="14966"/>
                </a:lnTo>
                <a:lnTo>
                  <a:pt x="13499" y="14930"/>
                </a:lnTo>
                <a:lnTo>
                  <a:pt x="13572" y="14893"/>
                </a:lnTo>
                <a:lnTo>
                  <a:pt x="13609" y="14820"/>
                </a:lnTo>
                <a:lnTo>
                  <a:pt x="13719" y="14563"/>
                </a:lnTo>
                <a:lnTo>
                  <a:pt x="13793" y="14270"/>
                </a:lnTo>
                <a:lnTo>
                  <a:pt x="13829" y="13976"/>
                </a:lnTo>
                <a:lnTo>
                  <a:pt x="13829" y="13719"/>
                </a:lnTo>
                <a:lnTo>
                  <a:pt x="14269" y="13463"/>
                </a:lnTo>
                <a:lnTo>
                  <a:pt x="14306" y="13939"/>
                </a:lnTo>
                <a:lnTo>
                  <a:pt x="14343" y="14049"/>
                </a:lnTo>
                <a:lnTo>
                  <a:pt x="14379" y="14123"/>
                </a:lnTo>
                <a:lnTo>
                  <a:pt x="14379" y="14159"/>
                </a:lnTo>
                <a:lnTo>
                  <a:pt x="14416" y="14270"/>
                </a:lnTo>
                <a:lnTo>
                  <a:pt x="14490" y="14343"/>
                </a:lnTo>
                <a:lnTo>
                  <a:pt x="14673" y="14343"/>
                </a:lnTo>
                <a:lnTo>
                  <a:pt x="14673" y="14306"/>
                </a:lnTo>
                <a:lnTo>
                  <a:pt x="14746" y="14233"/>
                </a:lnTo>
                <a:lnTo>
                  <a:pt x="14783" y="14159"/>
                </a:lnTo>
                <a:lnTo>
                  <a:pt x="14710" y="13903"/>
                </a:lnTo>
                <a:lnTo>
                  <a:pt x="14673" y="13646"/>
                </a:lnTo>
                <a:lnTo>
                  <a:pt x="14563" y="13279"/>
                </a:lnTo>
                <a:lnTo>
                  <a:pt x="15003" y="12876"/>
                </a:lnTo>
                <a:lnTo>
                  <a:pt x="15113" y="13022"/>
                </a:lnTo>
                <a:lnTo>
                  <a:pt x="15223" y="13132"/>
                </a:lnTo>
                <a:lnTo>
                  <a:pt x="15370" y="13352"/>
                </a:lnTo>
                <a:lnTo>
                  <a:pt x="15480" y="13463"/>
                </a:lnTo>
                <a:lnTo>
                  <a:pt x="15590" y="13536"/>
                </a:lnTo>
                <a:lnTo>
                  <a:pt x="15663" y="13536"/>
                </a:lnTo>
                <a:lnTo>
                  <a:pt x="15737" y="13463"/>
                </a:lnTo>
                <a:lnTo>
                  <a:pt x="15773" y="13389"/>
                </a:lnTo>
                <a:lnTo>
                  <a:pt x="15773" y="13316"/>
                </a:lnTo>
                <a:lnTo>
                  <a:pt x="15737" y="13132"/>
                </a:lnTo>
                <a:lnTo>
                  <a:pt x="15627" y="12986"/>
                </a:lnTo>
                <a:lnTo>
                  <a:pt x="15480" y="12876"/>
                </a:lnTo>
                <a:lnTo>
                  <a:pt x="15370" y="12729"/>
                </a:lnTo>
                <a:lnTo>
                  <a:pt x="15260" y="12582"/>
                </a:lnTo>
                <a:lnTo>
                  <a:pt x="15480" y="12289"/>
                </a:lnTo>
                <a:lnTo>
                  <a:pt x="15700" y="11995"/>
                </a:lnTo>
                <a:lnTo>
                  <a:pt x="15773" y="12069"/>
                </a:lnTo>
                <a:lnTo>
                  <a:pt x="15993" y="12215"/>
                </a:lnTo>
                <a:lnTo>
                  <a:pt x="16177" y="12399"/>
                </a:lnTo>
                <a:lnTo>
                  <a:pt x="16250" y="12435"/>
                </a:lnTo>
                <a:lnTo>
                  <a:pt x="16397" y="12435"/>
                </a:lnTo>
                <a:lnTo>
                  <a:pt x="16434" y="12399"/>
                </a:lnTo>
                <a:lnTo>
                  <a:pt x="16470" y="12325"/>
                </a:lnTo>
                <a:lnTo>
                  <a:pt x="16507" y="12252"/>
                </a:lnTo>
                <a:lnTo>
                  <a:pt x="16507" y="12179"/>
                </a:lnTo>
                <a:lnTo>
                  <a:pt x="16434" y="12105"/>
                </a:lnTo>
                <a:lnTo>
                  <a:pt x="16250" y="11922"/>
                </a:lnTo>
                <a:lnTo>
                  <a:pt x="16030" y="11775"/>
                </a:lnTo>
                <a:lnTo>
                  <a:pt x="15883" y="11702"/>
                </a:lnTo>
                <a:lnTo>
                  <a:pt x="16140" y="11115"/>
                </a:lnTo>
                <a:lnTo>
                  <a:pt x="16324" y="11225"/>
                </a:lnTo>
                <a:lnTo>
                  <a:pt x="16617" y="11335"/>
                </a:lnTo>
                <a:lnTo>
                  <a:pt x="16984" y="11408"/>
                </a:lnTo>
                <a:lnTo>
                  <a:pt x="17057" y="11408"/>
                </a:lnTo>
                <a:lnTo>
                  <a:pt x="17094" y="11372"/>
                </a:lnTo>
                <a:lnTo>
                  <a:pt x="17131" y="11298"/>
                </a:lnTo>
                <a:lnTo>
                  <a:pt x="17167" y="11225"/>
                </a:lnTo>
                <a:lnTo>
                  <a:pt x="17167" y="11152"/>
                </a:lnTo>
                <a:lnTo>
                  <a:pt x="17131" y="11078"/>
                </a:lnTo>
                <a:lnTo>
                  <a:pt x="17094" y="11042"/>
                </a:lnTo>
                <a:lnTo>
                  <a:pt x="17021" y="11005"/>
                </a:lnTo>
                <a:lnTo>
                  <a:pt x="16764" y="10968"/>
                </a:lnTo>
                <a:lnTo>
                  <a:pt x="16544" y="10895"/>
                </a:lnTo>
                <a:lnTo>
                  <a:pt x="16250" y="10821"/>
                </a:lnTo>
                <a:lnTo>
                  <a:pt x="16397" y="10345"/>
                </a:lnTo>
                <a:lnTo>
                  <a:pt x="16507" y="9831"/>
                </a:lnTo>
                <a:lnTo>
                  <a:pt x="16727" y="9941"/>
                </a:lnTo>
                <a:lnTo>
                  <a:pt x="16984" y="9978"/>
                </a:lnTo>
                <a:lnTo>
                  <a:pt x="17131" y="10014"/>
                </a:lnTo>
                <a:lnTo>
                  <a:pt x="17277" y="10014"/>
                </a:lnTo>
                <a:lnTo>
                  <a:pt x="17424" y="9978"/>
                </a:lnTo>
                <a:lnTo>
                  <a:pt x="17461" y="9904"/>
                </a:lnTo>
                <a:lnTo>
                  <a:pt x="17497" y="9831"/>
                </a:lnTo>
                <a:lnTo>
                  <a:pt x="17497" y="9794"/>
                </a:lnTo>
                <a:lnTo>
                  <a:pt x="17497" y="9721"/>
                </a:lnTo>
                <a:lnTo>
                  <a:pt x="17387" y="9648"/>
                </a:lnTo>
                <a:lnTo>
                  <a:pt x="17277" y="9611"/>
                </a:lnTo>
                <a:lnTo>
                  <a:pt x="17167" y="9574"/>
                </a:lnTo>
                <a:lnTo>
                  <a:pt x="16544" y="9501"/>
                </a:lnTo>
                <a:lnTo>
                  <a:pt x="16544" y="9464"/>
                </a:lnTo>
                <a:lnTo>
                  <a:pt x="16580" y="8987"/>
                </a:lnTo>
                <a:lnTo>
                  <a:pt x="16617" y="8511"/>
                </a:lnTo>
                <a:lnTo>
                  <a:pt x="16800" y="8584"/>
                </a:lnTo>
                <a:lnTo>
                  <a:pt x="17021" y="8621"/>
                </a:lnTo>
                <a:lnTo>
                  <a:pt x="17204" y="8657"/>
                </a:lnTo>
                <a:lnTo>
                  <a:pt x="17424" y="8621"/>
                </a:lnTo>
                <a:lnTo>
                  <a:pt x="17571" y="8584"/>
                </a:lnTo>
                <a:lnTo>
                  <a:pt x="17644" y="8511"/>
                </a:lnTo>
                <a:lnTo>
                  <a:pt x="17681" y="8437"/>
                </a:lnTo>
                <a:lnTo>
                  <a:pt x="17681" y="8364"/>
                </a:lnTo>
                <a:lnTo>
                  <a:pt x="17644" y="8290"/>
                </a:lnTo>
                <a:lnTo>
                  <a:pt x="17534" y="8217"/>
                </a:lnTo>
                <a:lnTo>
                  <a:pt x="17387" y="8217"/>
                </a:lnTo>
                <a:lnTo>
                  <a:pt x="17094" y="8254"/>
                </a:lnTo>
                <a:lnTo>
                  <a:pt x="16617" y="8217"/>
                </a:lnTo>
                <a:lnTo>
                  <a:pt x="16580" y="7814"/>
                </a:lnTo>
                <a:lnTo>
                  <a:pt x="16507" y="7410"/>
                </a:lnTo>
                <a:lnTo>
                  <a:pt x="16507" y="7410"/>
                </a:lnTo>
                <a:lnTo>
                  <a:pt x="16690" y="7447"/>
                </a:lnTo>
                <a:lnTo>
                  <a:pt x="16874" y="7447"/>
                </a:lnTo>
                <a:lnTo>
                  <a:pt x="17021" y="7410"/>
                </a:lnTo>
                <a:lnTo>
                  <a:pt x="17204" y="7337"/>
                </a:lnTo>
                <a:lnTo>
                  <a:pt x="17351" y="7263"/>
                </a:lnTo>
                <a:lnTo>
                  <a:pt x="17387" y="7190"/>
                </a:lnTo>
                <a:lnTo>
                  <a:pt x="17424" y="7117"/>
                </a:lnTo>
                <a:lnTo>
                  <a:pt x="17424" y="7043"/>
                </a:lnTo>
                <a:lnTo>
                  <a:pt x="17424" y="7007"/>
                </a:lnTo>
                <a:lnTo>
                  <a:pt x="17351" y="6933"/>
                </a:lnTo>
                <a:lnTo>
                  <a:pt x="17314" y="6897"/>
                </a:lnTo>
                <a:lnTo>
                  <a:pt x="17131" y="6897"/>
                </a:lnTo>
                <a:lnTo>
                  <a:pt x="16947" y="6970"/>
                </a:lnTo>
                <a:lnTo>
                  <a:pt x="16764" y="7007"/>
                </a:lnTo>
                <a:lnTo>
                  <a:pt x="16397" y="7080"/>
                </a:lnTo>
                <a:lnTo>
                  <a:pt x="16324" y="6897"/>
                </a:lnTo>
                <a:lnTo>
                  <a:pt x="16140" y="6493"/>
                </a:lnTo>
                <a:lnTo>
                  <a:pt x="16397" y="6420"/>
                </a:lnTo>
                <a:lnTo>
                  <a:pt x="16764" y="6273"/>
                </a:lnTo>
                <a:lnTo>
                  <a:pt x="16947" y="6200"/>
                </a:lnTo>
                <a:lnTo>
                  <a:pt x="17094" y="6090"/>
                </a:lnTo>
                <a:lnTo>
                  <a:pt x="17131" y="6053"/>
                </a:lnTo>
                <a:lnTo>
                  <a:pt x="17131" y="5979"/>
                </a:lnTo>
                <a:lnTo>
                  <a:pt x="17131" y="5906"/>
                </a:lnTo>
                <a:lnTo>
                  <a:pt x="17021" y="5833"/>
                </a:lnTo>
                <a:lnTo>
                  <a:pt x="16910" y="5796"/>
                </a:lnTo>
                <a:lnTo>
                  <a:pt x="16764" y="5833"/>
                </a:lnTo>
                <a:lnTo>
                  <a:pt x="16580" y="5906"/>
                </a:lnTo>
                <a:lnTo>
                  <a:pt x="16250" y="6090"/>
                </a:lnTo>
                <a:lnTo>
                  <a:pt x="16104" y="6163"/>
                </a:lnTo>
                <a:lnTo>
                  <a:pt x="15957" y="6236"/>
                </a:lnTo>
                <a:lnTo>
                  <a:pt x="15957" y="6200"/>
                </a:lnTo>
                <a:lnTo>
                  <a:pt x="15957" y="6163"/>
                </a:lnTo>
                <a:lnTo>
                  <a:pt x="15920" y="6163"/>
                </a:lnTo>
                <a:lnTo>
                  <a:pt x="15590" y="5796"/>
                </a:lnTo>
                <a:lnTo>
                  <a:pt x="15920" y="5503"/>
                </a:lnTo>
                <a:lnTo>
                  <a:pt x="16250" y="5173"/>
                </a:lnTo>
                <a:lnTo>
                  <a:pt x="16287" y="5099"/>
                </a:lnTo>
                <a:lnTo>
                  <a:pt x="16324" y="4989"/>
                </a:lnTo>
                <a:lnTo>
                  <a:pt x="16287" y="4916"/>
                </a:lnTo>
                <a:lnTo>
                  <a:pt x="16250" y="4879"/>
                </a:lnTo>
                <a:lnTo>
                  <a:pt x="16177" y="4806"/>
                </a:lnTo>
                <a:lnTo>
                  <a:pt x="16030" y="4806"/>
                </a:lnTo>
                <a:lnTo>
                  <a:pt x="15957" y="4842"/>
                </a:lnTo>
                <a:lnTo>
                  <a:pt x="15627" y="5209"/>
                </a:lnTo>
                <a:lnTo>
                  <a:pt x="15333" y="5576"/>
                </a:lnTo>
                <a:lnTo>
                  <a:pt x="15076" y="5393"/>
                </a:lnTo>
                <a:lnTo>
                  <a:pt x="14820" y="5246"/>
                </a:lnTo>
                <a:lnTo>
                  <a:pt x="14673" y="5173"/>
                </a:lnTo>
                <a:lnTo>
                  <a:pt x="14746" y="5026"/>
                </a:lnTo>
                <a:lnTo>
                  <a:pt x="14966" y="4659"/>
                </a:lnTo>
                <a:lnTo>
                  <a:pt x="15003" y="4586"/>
                </a:lnTo>
                <a:lnTo>
                  <a:pt x="15003" y="4512"/>
                </a:lnTo>
                <a:lnTo>
                  <a:pt x="14930" y="4402"/>
                </a:lnTo>
                <a:lnTo>
                  <a:pt x="14856" y="4366"/>
                </a:lnTo>
                <a:lnTo>
                  <a:pt x="14746" y="4366"/>
                </a:lnTo>
                <a:lnTo>
                  <a:pt x="14673" y="4439"/>
                </a:lnTo>
                <a:lnTo>
                  <a:pt x="14526" y="4622"/>
                </a:lnTo>
                <a:lnTo>
                  <a:pt x="14416" y="4842"/>
                </a:lnTo>
                <a:lnTo>
                  <a:pt x="14343" y="5026"/>
                </a:lnTo>
                <a:lnTo>
                  <a:pt x="14159" y="4989"/>
                </a:lnTo>
                <a:lnTo>
                  <a:pt x="13939" y="4989"/>
                </a:lnTo>
                <a:lnTo>
                  <a:pt x="13903" y="4732"/>
                </a:lnTo>
                <a:lnTo>
                  <a:pt x="13866" y="4476"/>
                </a:lnTo>
                <a:lnTo>
                  <a:pt x="13829" y="3962"/>
                </a:lnTo>
                <a:lnTo>
                  <a:pt x="13829" y="3889"/>
                </a:lnTo>
                <a:lnTo>
                  <a:pt x="13756" y="3852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85" name="Shape 185"/>
          <p:cNvSpPr/>
          <p:nvPr/>
        </p:nvSpPr>
        <p:spPr>
          <a:xfrm rot="-3496844">
            <a:off x="26196" y="6090154"/>
            <a:ext cx="717136" cy="464440"/>
          </a:xfrm>
          <a:custGeom>
            <a:avLst/>
            <a:gdLst/>
            <a:ahLst/>
            <a:cxnLst/>
            <a:rect l="0" t="0" r="0" b="0"/>
            <a:pathLst>
              <a:path w="10748" h="9281" extrusionOk="0">
                <a:moveTo>
                  <a:pt x="4072" y="550"/>
                </a:moveTo>
                <a:lnTo>
                  <a:pt x="4329" y="587"/>
                </a:lnTo>
                <a:lnTo>
                  <a:pt x="4585" y="697"/>
                </a:lnTo>
                <a:lnTo>
                  <a:pt x="4842" y="844"/>
                </a:lnTo>
                <a:lnTo>
                  <a:pt x="5025" y="1064"/>
                </a:lnTo>
                <a:lnTo>
                  <a:pt x="5136" y="1211"/>
                </a:lnTo>
                <a:lnTo>
                  <a:pt x="5209" y="1394"/>
                </a:lnTo>
                <a:lnTo>
                  <a:pt x="5246" y="1541"/>
                </a:lnTo>
                <a:lnTo>
                  <a:pt x="5282" y="1724"/>
                </a:lnTo>
                <a:lnTo>
                  <a:pt x="5282" y="2091"/>
                </a:lnTo>
                <a:lnTo>
                  <a:pt x="5246" y="2458"/>
                </a:lnTo>
                <a:lnTo>
                  <a:pt x="5209" y="2641"/>
                </a:lnTo>
                <a:lnTo>
                  <a:pt x="4695" y="1761"/>
                </a:lnTo>
                <a:lnTo>
                  <a:pt x="4072" y="550"/>
                </a:lnTo>
                <a:close/>
                <a:moveTo>
                  <a:pt x="1357" y="3008"/>
                </a:moveTo>
                <a:lnTo>
                  <a:pt x="1504" y="3265"/>
                </a:lnTo>
                <a:lnTo>
                  <a:pt x="1614" y="3558"/>
                </a:lnTo>
                <a:lnTo>
                  <a:pt x="1797" y="3852"/>
                </a:lnTo>
                <a:lnTo>
                  <a:pt x="1467" y="3778"/>
                </a:lnTo>
                <a:lnTo>
                  <a:pt x="1137" y="3742"/>
                </a:lnTo>
                <a:lnTo>
                  <a:pt x="1321" y="3118"/>
                </a:lnTo>
                <a:lnTo>
                  <a:pt x="1357" y="3008"/>
                </a:lnTo>
                <a:close/>
                <a:moveTo>
                  <a:pt x="3815" y="550"/>
                </a:moveTo>
                <a:lnTo>
                  <a:pt x="4072" y="1174"/>
                </a:lnTo>
                <a:lnTo>
                  <a:pt x="4329" y="1798"/>
                </a:lnTo>
                <a:lnTo>
                  <a:pt x="4695" y="2531"/>
                </a:lnTo>
                <a:lnTo>
                  <a:pt x="5099" y="3265"/>
                </a:lnTo>
                <a:lnTo>
                  <a:pt x="4989" y="3852"/>
                </a:lnTo>
                <a:lnTo>
                  <a:pt x="4732" y="3191"/>
                </a:lnTo>
                <a:lnTo>
                  <a:pt x="4475" y="2531"/>
                </a:lnTo>
                <a:lnTo>
                  <a:pt x="4255" y="1981"/>
                </a:lnTo>
                <a:lnTo>
                  <a:pt x="4035" y="1467"/>
                </a:lnTo>
                <a:lnTo>
                  <a:pt x="3742" y="880"/>
                </a:lnTo>
                <a:lnTo>
                  <a:pt x="3558" y="587"/>
                </a:lnTo>
                <a:lnTo>
                  <a:pt x="3815" y="550"/>
                </a:lnTo>
                <a:close/>
                <a:moveTo>
                  <a:pt x="1761" y="1724"/>
                </a:moveTo>
                <a:lnTo>
                  <a:pt x="1724" y="1798"/>
                </a:lnTo>
                <a:lnTo>
                  <a:pt x="1761" y="1944"/>
                </a:lnTo>
                <a:lnTo>
                  <a:pt x="1834" y="2018"/>
                </a:lnTo>
                <a:lnTo>
                  <a:pt x="1944" y="2054"/>
                </a:lnTo>
                <a:lnTo>
                  <a:pt x="2054" y="2054"/>
                </a:lnTo>
                <a:lnTo>
                  <a:pt x="2274" y="2531"/>
                </a:lnTo>
                <a:lnTo>
                  <a:pt x="2458" y="2971"/>
                </a:lnTo>
                <a:lnTo>
                  <a:pt x="3008" y="4182"/>
                </a:lnTo>
                <a:lnTo>
                  <a:pt x="3081" y="4329"/>
                </a:lnTo>
                <a:lnTo>
                  <a:pt x="2825" y="4255"/>
                </a:lnTo>
                <a:lnTo>
                  <a:pt x="2458" y="4072"/>
                </a:lnTo>
                <a:lnTo>
                  <a:pt x="2164" y="3742"/>
                </a:lnTo>
                <a:lnTo>
                  <a:pt x="1944" y="3375"/>
                </a:lnTo>
                <a:lnTo>
                  <a:pt x="1724" y="2935"/>
                </a:lnTo>
                <a:lnTo>
                  <a:pt x="1651" y="2715"/>
                </a:lnTo>
                <a:lnTo>
                  <a:pt x="1504" y="2494"/>
                </a:lnTo>
                <a:lnTo>
                  <a:pt x="1724" y="1761"/>
                </a:lnTo>
                <a:lnTo>
                  <a:pt x="1761" y="1724"/>
                </a:lnTo>
                <a:close/>
                <a:moveTo>
                  <a:pt x="2604" y="1174"/>
                </a:moveTo>
                <a:lnTo>
                  <a:pt x="2715" y="1614"/>
                </a:lnTo>
                <a:lnTo>
                  <a:pt x="2861" y="2054"/>
                </a:lnTo>
                <a:lnTo>
                  <a:pt x="3228" y="2898"/>
                </a:lnTo>
                <a:lnTo>
                  <a:pt x="3998" y="4695"/>
                </a:lnTo>
                <a:lnTo>
                  <a:pt x="3632" y="4549"/>
                </a:lnTo>
                <a:lnTo>
                  <a:pt x="3522" y="4365"/>
                </a:lnTo>
                <a:lnTo>
                  <a:pt x="3301" y="3888"/>
                </a:lnTo>
                <a:lnTo>
                  <a:pt x="2861" y="2935"/>
                </a:lnTo>
                <a:lnTo>
                  <a:pt x="2274" y="1834"/>
                </a:lnTo>
                <a:lnTo>
                  <a:pt x="2311" y="1651"/>
                </a:lnTo>
                <a:lnTo>
                  <a:pt x="2421" y="1467"/>
                </a:lnTo>
                <a:lnTo>
                  <a:pt x="2604" y="1174"/>
                </a:lnTo>
                <a:close/>
                <a:moveTo>
                  <a:pt x="3338" y="660"/>
                </a:moveTo>
                <a:lnTo>
                  <a:pt x="3375" y="770"/>
                </a:lnTo>
                <a:lnTo>
                  <a:pt x="3668" y="1467"/>
                </a:lnTo>
                <a:lnTo>
                  <a:pt x="3962" y="2164"/>
                </a:lnTo>
                <a:lnTo>
                  <a:pt x="4182" y="2788"/>
                </a:lnTo>
                <a:lnTo>
                  <a:pt x="4402" y="3412"/>
                </a:lnTo>
                <a:lnTo>
                  <a:pt x="4769" y="4659"/>
                </a:lnTo>
                <a:lnTo>
                  <a:pt x="4732" y="4805"/>
                </a:lnTo>
                <a:lnTo>
                  <a:pt x="4659" y="4805"/>
                </a:lnTo>
                <a:lnTo>
                  <a:pt x="4549" y="4842"/>
                </a:lnTo>
                <a:lnTo>
                  <a:pt x="3668" y="2971"/>
                </a:lnTo>
                <a:lnTo>
                  <a:pt x="3191" y="1981"/>
                </a:lnTo>
                <a:lnTo>
                  <a:pt x="2971" y="1504"/>
                </a:lnTo>
                <a:lnTo>
                  <a:pt x="2788" y="991"/>
                </a:lnTo>
                <a:lnTo>
                  <a:pt x="3045" y="807"/>
                </a:lnTo>
                <a:lnTo>
                  <a:pt x="3338" y="660"/>
                </a:lnTo>
                <a:close/>
                <a:moveTo>
                  <a:pt x="7703" y="4952"/>
                </a:moveTo>
                <a:lnTo>
                  <a:pt x="7960" y="5246"/>
                </a:lnTo>
                <a:lnTo>
                  <a:pt x="7960" y="5246"/>
                </a:lnTo>
                <a:lnTo>
                  <a:pt x="7887" y="5209"/>
                </a:lnTo>
                <a:lnTo>
                  <a:pt x="7593" y="5319"/>
                </a:lnTo>
                <a:lnTo>
                  <a:pt x="7300" y="5466"/>
                </a:lnTo>
                <a:lnTo>
                  <a:pt x="7190" y="5356"/>
                </a:lnTo>
                <a:lnTo>
                  <a:pt x="7080" y="5246"/>
                </a:lnTo>
                <a:lnTo>
                  <a:pt x="7373" y="5099"/>
                </a:lnTo>
                <a:lnTo>
                  <a:pt x="7703" y="4952"/>
                </a:lnTo>
                <a:close/>
                <a:moveTo>
                  <a:pt x="8070" y="5356"/>
                </a:moveTo>
                <a:lnTo>
                  <a:pt x="8180" y="5466"/>
                </a:lnTo>
                <a:lnTo>
                  <a:pt x="7923" y="5576"/>
                </a:lnTo>
                <a:lnTo>
                  <a:pt x="7923" y="5576"/>
                </a:lnTo>
                <a:lnTo>
                  <a:pt x="8033" y="5429"/>
                </a:lnTo>
                <a:lnTo>
                  <a:pt x="8070" y="5356"/>
                </a:lnTo>
                <a:close/>
                <a:moveTo>
                  <a:pt x="7556" y="5612"/>
                </a:moveTo>
                <a:lnTo>
                  <a:pt x="7483" y="5722"/>
                </a:lnTo>
                <a:lnTo>
                  <a:pt x="7483" y="5686"/>
                </a:lnTo>
                <a:lnTo>
                  <a:pt x="7556" y="5612"/>
                </a:lnTo>
                <a:close/>
                <a:moveTo>
                  <a:pt x="8327" y="5649"/>
                </a:moveTo>
                <a:lnTo>
                  <a:pt x="8327" y="5686"/>
                </a:lnTo>
                <a:lnTo>
                  <a:pt x="7850" y="6163"/>
                </a:lnTo>
                <a:lnTo>
                  <a:pt x="7740" y="6016"/>
                </a:lnTo>
                <a:lnTo>
                  <a:pt x="7997" y="5796"/>
                </a:lnTo>
                <a:lnTo>
                  <a:pt x="8327" y="5649"/>
                </a:lnTo>
                <a:close/>
                <a:moveTo>
                  <a:pt x="8437" y="5796"/>
                </a:moveTo>
                <a:lnTo>
                  <a:pt x="8584" y="6053"/>
                </a:lnTo>
                <a:lnTo>
                  <a:pt x="8143" y="6163"/>
                </a:lnTo>
                <a:lnTo>
                  <a:pt x="8437" y="5796"/>
                </a:lnTo>
                <a:close/>
                <a:moveTo>
                  <a:pt x="8437" y="6346"/>
                </a:moveTo>
                <a:lnTo>
                  <a:pt x="8180" y="6676"/>
                </a:lnTo>
                <a:lnTo>
                  <a:pt x="8107" y="6493"/>
                </a:lnTo>
                <a:lnTo>
                  <a:pt x="8437" y="6346"/>
                </a:lnTo>
                <a:close/>
                <a:moveTo>
                  <a:pt x="8767" y="6309"/>
                </a:moveTo>
                <a:lnTo>
                  <a:pt x="8840" y="6419"/>
                </a:lnTo>
                <a:lnTo>
                  <a:pt x="8547" y="6676"/>
                </a:lnTo>
                <a:lnTo>
                  <a:pt x="8767" y="6309"/>
                </a:lnTo>
                <a:close/>
                <a:moveTo>
                  <a:pt x="9024" y="4695"/>
                </a:moveTo>
                <a:lnTo>
                  <a:pt x="9244" y="4732"/>
                </a:lnTo>
                <a:lnTo>
                  <a:pt x="9464" y="4805"/>
                </a:lnTo>
                <a:lnTo>
                  <a:pt x="9647" y="4915"/>
                </a:lnTo>
                <a:lnTo>
                  <a:pt x="9831" y="5062"/>
                </a:lnTo>
                <a:lnTo>
                  <a:pt x="9904" y="5099"/>
                </a:lnTo>
                <a:lnTo>
                  <a:pt x="9941" y="5099"/>
                </a:lnTo>
                <a:lnTo>
                  <a:pt x="10051" y="5209"/>
                </a:lnTo>
                <a:lnTo>
                  <a:pt x="10161" y="5429"/>
                </a:lnTo>
                <a:lnTo>
                  <a:pt x="10198" y="5649"/>
                </a:lnTo>
                <a:lnTo>
                  <a:pt x="10234" y="5869"/>
                </a:lnTo>
                <a:lnTo>
                  <a:pt x="10198" y="6089"/>
                </a:lnTo>
                <a:lnTo>
                  <a:pt x="10161" y="6346"/>
                </a:lnTo>
                <a:lnTo>
                  <a:pt x="10088" y="6566"/>
                </a:lnTo>
                <a:lnTo>
                  <a:pt x="9941" y="7006"/>
                </a:lnTo>
                <a:lnTo>
                  <a:pt x="9904" y="7080"/>
                </a:lnTo>
                <a:lnTo>
                  <a:pt x="9647" y="6676"/>
                </a:lnTo>
                <a:lnTo>
                  <a:pt x="9024" y="5832"/>
                </a:lnTo>
                <a:lnTo>
                  <a:pt x="8620" y="5282"/>
                </a:lnTo>
                <a:lnTo>
                  <a:pt x="8400" y="5025"/>
                </a:lnTo>
                <a:lnTo>
                  <a:pt x="8143" y="4842"/>
                </a:lnTo>
                <a:lnTo>
                  <a:pt x="8584" y="4732"/>
                </a:lnTo>
                <a:lnTo>
                  <a:pt x="8804" y="4695"/>
                </a:lnTo>
                <a:close/>
                <a:moveTo>
                  <a:pt x="1064" y="3962"/>
                </a:moveTo>
                <a:lnTo>
                  <a:pt x="1357" y="4182"/>
                </a:lnTo>
                <a:lnTo>
                  <a:pt x="1651" y="4329"/>
                </a:lnTo>
                <a:lnTo>
                  <a:pt x="2348" y="4585"/>
                </a:lnTo>
                <a:lnTo>
                  <a:pt x="2458" y="4659"/>
                </a:lnTo>
                <a:lnTo>
                  <a:pt x="2494" y="4695"/>
                </a:lnTo>
                <a:lnTo>
                  <a:pt x="2568" y="4732"/>
                </a:lnTo>
                <a:lnTo>
                  <a:pt x="2641" y="4695"/>
                </a:lnTo>
                <a:lnTo>
                  <a:pt x="4329" y="5319"/>
                </a:lnTo>
                <a:lnTo>
                  <a:pt x="4329" y="5356"/>
                </a:lnTo>
                <a:lnTo>
                  <a:pt x="4292" y="5319"/>
                </a:lnTo>
                <a:lnTo>
                  <a:pt x="3888" y="5172"/>
                </a:lnTo>
                <a:lnTo>
                  <a:pt x="3705" y="5136"/>
                </a:lnTo>
                <a:lnTo>
                  <a:pt x="3485" y="5099"/>
                </a:lnTo>
                <a:lnTo>
                  <a:pt x="3448" y="5136"/>
                </a:lnTo>
                <a:lnTo>
                  <a:pt x="3411" y="5172"/>
                </a:lnTo>
                <a:lnTo>
                  <a:pt x="3448" y="5246"/>
                </a:lnTo>
                <a:lnTo>
                  <a:pt x="3595" y="5392"/>
                </a:lnTo>
                <a:lnTo>
                  <a:pt x="3852" y="5539"/>
                </a:lnTo>
                <a:lnTo>
                  <a:pt x="4108" y="5686"/>
                </a:lnTo>
                <a:lnTo>
                  <a:pt x="4402" y="5759"/>
                </a:lnTo>
                <a:lnTo>
                  <a:pt x="4365" y="5906"/>
                </a:lnTo>
                <a:lnTo>
                  <a:pt x="4035" y="5906"/>
                </a:lnTo>
                <a:lnTo>
                  <a:pt x="3742" y="5869"/>
                </a:lnTo>
                <a:lnTo>
                  <a:pt x="3411" y="5759"/>
                </a:lnTo>
                <a:lnTo>
                  <a:pt x="3228" y="5686"/>
                </a:lnTo>
                <a:lnTo>
                  <a:pt x="3191" y="5612"/>
                </a:lnTo>
                <a:lnTo>
                  <a:pt x="3155" y="5576"/>
                </a:lnTo>
                <a:lnTo>
                  <a:pt x="3118" y="5539"/>
                </a:lnTo>
                <a:lnTo>
                  <a:pt x="3081" y="5502"/>
                </a:lnTo>
                <a:lnTo>
                  <a:pt x="3045" y="5502"/>
                </a:lnTo>
                <a:lnTo>
                  <a:pt x="3008" y="5539"/>
                </a:lnTo>
                <a:lnTo>
                  <a:pt x="2971" y="5649"/>
                </a:lnTo>
                <a:lnTo>
                  <a:pt x="2971" y="5722"/>
                </a:lnTo>
                <a:lnTo>
                  <a:pt x="3008" y="5796"/>
                </a:lnTo>
                <a:lnTo>
                  <a:pt x="3045" y="5869"/>
                </a:lnTo>
                <a:lnTo>
                  <a:pt x="3191" y="6016"/>
                </a:lnTo>
                <a:lnTo>
                  <a:pt x="3338" y="6126"/>
                </a:lnTo>
                <a:lnTo>
                  <a:pt x="3522" y="6199"/>
                </a:lnTo>
                <a:lnTo>
                  <a:pt x="3742" y="6273"/>
                </a:lnTo>
                <a:lnTo>
                  <a:pt x="3962" y="6309"/>
                </a:lnTo>
                <a:lnTo>
                  <a:pt x="4182" y="6309"/>
                </a:lnTo>
                <a:lnTo>
                  <a:pt x="3962" y="6676"/>
                </a:lnTo>
                <a:lnTo>
                  <a:pt x="3742" y="6603"/>
                </a:lnTo>
                <a:lnTo>
                  <a:pt x="3228" y="6456"/>
                </a:lnTo>
                <a:lnTo>
                  <a:pt x="2971" y="6419"/>
                </a:lnTo>
                <a:lnTo>
                  <a:pt x="2715" y="6383"/>
                </a:lnTo>
                <a:lnTo>
                  <a:pt x="2641" y="6383"/>
                </a:lnTo>
                <a:lnTo>
                  <a:pt x="2641" y="6456"/>
                </a:lnTo>
                <a:lnTo>
                  <a:pt x="2641" y="6493"/>
                </a:lnTo>
                <a:lnTo>
                  <a:pt x="2678" y="6529"/>
                </a:lnTo>
                <a:lnTo>
                  <a:pt x="2861" y="6676"/>
                </a:lnTo>
                <a:lnTo>
                  <a:pt x="3081" y="6786"/>
                </a:lnTo>
                <a:lnTo>
                  <a:pt x="3522" y="6970"/>
                </a:lnTo>
                <a:lnTo>
                  <a:pt x="3742" y="7080"/>
                </a:lnTo>
                <a:lnTo>
                  <a:pt x="3632" y="7226"/>
                </a:lnTo>
                <a:lnTo>
                  <a:pt x="3522" y="7336"/>
                </a:lnTo>
                <a:lnTo>
                  <a:pt x="2935" y="7080"/>
                </a:lnTo>
                <a:lnTo>
                  <a:pt x="2311" y="6823"/>
                </a:lnTo>
                <a:lnTo>
                  <a:pt x="2238" y="6823"/>
                </a:lnTo>
                <a:lnTo>
                  <a:pt x="2201" y="6860"/>
                </a:lnTo>
                <a:lnTo>
                  <a:pt x="2201" y="6896"/>
                </a:lnTo>
                <a:lnTo>
                  <a:pt x="2201" y="6970"/>
                </a:lnTo>
                <a:lnTo>
                  <a:pt x="2458" y="7190"/>
                </a:lnTo>
                <a:lnTo>
                  <a:pt x="2678" y="7410"/>
                </a:lnTo>
                <a:lnTo>
                  <a:pt x="2971" y="7557"/>
                </a:lnTo>
                <a:lnTo>
                  <a:pt x="3265" y="7703"/>
                </a:lnTo>
                <a:lnTo>
                  <a:pt x="2971" y="7960"/>
                </a:lnTo>
                <a:lnTo>
                  <a:pt x="2641" y="7960"/>
                </a:lnTo>
                <a:lnTo>
                  <a:pt x="2311" y="7887"/>
                </a:lnTo>
                <a:lnTo>
                  <a:pt x="1981" y="7777"/>
                </a:lnTo>
                <a:lnTo>
                  <a:pt x="1871" y="7777"/>
                </a:lnTo>
                <a:lnTo>
                  <a:pt x="1834" y="7813"/>
                </a:lnTo>
                <a:lnTo>
                  <a:pt x="1797" y="7850"/>
                </a:lnTo>
                <a:lnTo>
                  <a:pt x="1797" y="7923"/>
                </a:lnTo>
                <a:lnTo>
                  <a:pt x="1834" y="8070"/>
                </a:lnTo>
                <a:lnTo>
                  <a:pt x="1944" y="8143"/>
                </a:lnTo>
                <a:lnTo>
                  <a:pt x="2091" y="8217"/>
                </a:lnTo>
                <a:lnTo>
                  <a:pt x="2238" y="8290"/>
                </a:lnTo>
                <a:lnTo>
                  <a:pt x="2348" y="8327"/>
                </a:lnTo>
                <a:lnTo>
                  <a:pt x="2164" y="8364"/>
                </a:lnTo>
                <a:lnTo>
                  <a:pt x="1944" y="8364"/>
                </a:lnTo>
                <a:lnTo>
                  <a:pt x="1761" y="8327"/>
                </a:lnTo>
                <a:lnTo>
                  <a:pt x="1541" y="8253"/>
                </a:lnTo>
                <a:lnTo>
                  <a:pt x="1247" y="8070"/>
                </a:lnTo>
                <a:lnTo>
                  <a:pt x="1027" y="7850"/>
                </a:lnTo>
                <a:lnTo>
                  <a:pt x="844" y="7593"/>
                </a:lnTo>
                <a:lnTo>
                  <a:pt x="697" y="7300"/>
                </a:lnTo>
                <a:lnTo>
                  <a:pt x="624" y="6970"/>
                </a:lnTo>
                <a:lnTo>
                  <a:pt x="550" y="6676"/>
                </a:lnTo>
                <a:lnTo>
                  <a:pt x="550" y="6346"/>
                </a:lnTo>
                <a:lnTo>
                  <a:pt x="550" y="6016"/>
                </a:lnTo>
                <a:lnTo>
                  <a:pt x="624" y="5502"/>
                </a:lnTo>
                <a:lnTo>
                  <a:pt x="734" y="4989"/>
                </a:lnTo>
                <a:lnTo>
                  <a:pt x="1064" y="3962"/>
                </a:lnTo>
                <a:close/>
                <a:moveTo>
                  <a:pt x="6786" y="5429"/>
                </a:moveTo>
                <a:lnTo>
                  <a:pt x="6860" y="5649"/>
                </a:lnTo>
                <a:lnTo>
                  <a:pt x="6970" y="5832"/>
                </a:lnTo>
                <a:lnTo>
                  <a:pt x="7006" y="5906"/>
                </a:lnTo>
                <a:lnTo>
                  <a:pt x="7043" y="5979"/>
                </a:lnTo>
                <a:lnTo>
                  <a:pt x="7116" y="6016"/>
                </a:lnTo>
                <a:lnTo>
                  <a:pt x="7813" y="7006"/>
                </a:lnTo>
                <a:lnTo>
                  <a:pt x="8143" y="7520"/>
                </a:lnTo>
                <a:lnTo>
                  <a:pt x="8143" y="7667"/>
                </a:lnTo>
                <a:lnTo>
                  <a:pt x="8143" y="7740"/>
                </a:lnTo>
                <a:lnTo>
                  <a:pt x="8217" y="7813"/>
                </a:lnTo>
                <a:lnTo>
                  <a:pt x="8290" y="7850"/>
                </a:lnTo>
                <a:lnTo>
                  <a:pt x="8363" y="7850"/>
                </a:lnTo>
                <a:lnTo>
                  <a:pt x="8400" y="7813"/>
                </a:lnTo>
                <a:lnTo>
                  <a:pt x="8510" y="7887"/>
                </a:lnTo>
                <a:lnTo>
                  <a:pt x="8584" y="7923"/>
                </a:lnTo>
                <a:lnTo>
                  <a:pt x="8694" y="7960"/>
                </a:lnTo>
                <a:lnTo>
                  <a:pt x="8767" y="7923"/>
                </a:lnTo>
                <a:lnTo>
                  <a:pt x="8877" y="7997"/>
                </a:lnTo>
                <a:lnTo>
                  <a:pt x="8987" y="7997"/>
                </a:lnTo>
                <a:lnTo>
                  <a:pt x="9060" y="8033"/>
                </a:lnTo>
                <a:lnTo>
                  <a:pt x="9134" y="7997"/>
                </a:lnTo>
                <a:lnTo>
                  <a:pt x="9207" y="7923"/>
                </a:lnTo>
                <a:lnTo>
                  <a:pt x="9207" y="7813"/>
                </a:lnTo>
                <a:lnTo>
                  <a:pt x="9207" y="7740"/>
                </a:lnTo>
                <a:lnTo>
                  <a:pt x="9134" y="7667"/>
                </a:lnTo>
                <a:lnTo>
                  <a:pt x="9170" y="7557"/>
                </a:lnTo>
                <a:lnTo>
                  <a:pt x="9207" y="7483"/>
                </a:lnTo>
                <a:lnTo>
                  <a:pt x="9244" y="7410"/>
                </a:lnTo>
                <a:lnTo>
                  <a:pt x="9244" y="7373"/>
                </a:lnTo>
                <a:lnTo>
                  <a:pt x="9207" y="7300"/>
                </a:lnTo>
                <a:lnTo>
                  <a:pt x="9170" y="7263"/>
                </a:lnTo>
                <a:lnTo>
                  <a:pt x="9134" y="7226"/>
                </a:lnTo>
                <a:lnTo>
                  <a:pt x="8987" y="7226"/>
                </a:lnTo>
                <a:lnTo>
                  <a:pt x="8694" y="7336"/>
                </a:lnTo>
                <a:lnTo>
                  <a:pt x="8694" y="7300"/>
                </a:lnTo>
                <a:lnTo>
                  <a:pt x="8877" y="7153"/>
                </a:lnTo>
                <a:lnTo>
                  <a:pt x="9060" y="6970"/>
                </a:lnTo>
                <a:lnTo>
                  <a:pt x="9134" y="6860"/>
                </a:lnTo>
                <a:lnTo>
                  <a:pt x="9244" y="7043"/>
                </a:lnTo>
                <a:lnTo>
                  <a:pt x="9501" y="7446"/>
                </a:lnTo>
                <a:lnTo>
                  <a:pt x="9537" y="7593"/>
                </a:lnTo>
                <a:lnTo>
                  <a:pt x="9317" y="7887"/>
                </a:lnTo>
                <a:lnTo>
                  <a:pt x="9024" y="8143"/>
                </a:lnTo>
                <a:lnTo>
                  <a:pt x="8730" y="8364"/>
                </a:lnTo>
                <a:lnTo>
                  <a:pt x="8400" y="8547"/>
                </a:lnTo>
                <a:lnTo>
                  <a:pt x="8070" y="8657"/>
                </a:lnTo>
                <a:lnTo>
                  <a:pt x="7703" y="8694"/>
                </a:lnTo>
                <a:lnTo>
                  <a:pt x="7520" y="8694"/>
                </a:lnTo>
                <a:lnTo>
                  <a:pt x="7373" y="8657"/>
                </a:lnTo>
                <a:lnTo>
                  <a:pt x="7190" y="8620"/>
                </a:lnTo>
                <a:lnTo>
                  <a:pt x="7006" y="8547"/>
                </a:lnTo>
                <a:lnTo>
                  <a:pt x="6823" y="8437"/>
                </a:lnTo>
                <a:lnTo>
                  <a:pt x="6676" y="8290"/>
                </a:lnTo>
                <a:lnTo>
                  <a:pt x="6419" y="7997"/>
                </a:lnTo>
                <a:lnTo>
                  <a:pt x="6199" y="7667"/>
                </a:lnTo>
                <a:lnTo>
                  <a:pt x="6053" y="7300"/>
                </a:lnTo>
                <a:lnTo>
                  <a:pt x="6016" y="6896"/>
                </a:lnTo>
                <a:lnTo>
                  <a:pt x="6016" y="6676"/>
                </a:lnTo>
                <a:lnTo>
                  <a:pt x="6053" y="6493"/>
                </a:lnTo>
                <a:lnTo>
                  <a:pt x="6089" y="6309"/>
                </a:lnTo>
                <a:lnTo>
                  <a:pt x="6163" y="6126"/>
                </a:lnTo>
                <a:lnTo>
                  <a:pt x="6273" y="5943"/>
                </a:lnTo>
                <a:lnTo>
                  <a:pt x="6383" y="5759"/>
                </a:lnTo>
                <a:lnTo>
                  <a:pt x="6566" y="5576"/>
                </a:lnTo>
                <a:lnTo>
                  <a:pt x="6786" y="5429"/>
                </a:lnTo>
                <a:close/>
                <a:moveTo>
                  <a:pt x="3852" y="0"/>
                </a:moveTo>
                <a:lnTo>
                  <a:pt x="3522" y="37"/>
                </a:lnTo>
                <a:lnTo>
                  <a:pt x="3191" y="110"/>
                </a:lnTo>
                <a:lnTo>
                  <a:pt x="2898" y="257"/>
                </a:lnTo>
                <a:lnTo>
                  <a:pt x="2604" y="440"/>
                </a:lnTo>
                <a:lnTo>
                  <a:pt x="2348" y="660"/>
                </a:lnTo>
                <a:lnTo>
                  <a:pt x="2091" y="660"/>
                </a:lnTo>
                <a:lnTo>
                  <a:pt x="1871" y="734"/>
                </a:lnTo>
                <a:lnTo>
                  <a:pt x="1687" y="880"/>
                </a:lnTo>
                <a:lnTo>
                  <a:pt x="1541" y="1064"/>
                </a:lnTo>
                <a:lnTo>
                  <a:pt x="1394" y="1284"/>
                </a:lnTo>
                <a:lnTo>
                  <a:pt x="1321" y="1504"/>
                </a:lnTo>
                <a:lnTo>
                  <a:pt x="1137" y="1944"/>
                </a:lnTo>
                <a:lnTo>
                  <a:pt x="660" y="3522"/>
                </a:lnTo>
                <a:lnTo>
                  <a:pt x="404" y="4292"/>
                </a:lnTo>
                <a:lnTo>
                  <a:pt x="183" y="5062"/>
                </a:lnTo>
                <a:lnTo>
                  <a:pt x="37" y="5759"/>
                </a:lnTo>
                <a:lnTo>
                  <a:pt x="0" y="6126"/>
                </a:lnTo>
                <a:lnTo>
                  <a:pt x="0" y="6456"/>
                </a:lnTo>
                <a:lnTo>
                  <a:pt x="0" y="6786"/>
                </a:lnTo>
                <a:lnTo>
                  <a:pt x="73" y="7153"/>
                </a:lnTo>
                <a:lnTo>
                  <a:pt x="183" y="7483"/>
                </a:lnTo>
                <a:lnTo>
                  <a:pt x="330" y="7813"/>
                </a:lnTo>
                <a:lnTo>
                  <a:pt x="477" y="8033"/>
                </a:lnTo>
                <a:lnTo>
                  <a:pt x="660" y="8253"/>
                </a:lnTo>
                <a:lnTo>
                  <a:pt x="880" y="8474"/>
                </a:lnTo>
                <a:lnTo>
                  <a:pt x="1101" y="8657"/>
                </a:lnTo>
                <a:lnTo>
                  <a:pt x="1357" y="8767"/>
                </a:lnTo>
                <a:lnTo>
                  <a:pt x="1651" y="8877"/>
                </a:lnTo>
                <a:lnTo>
                  <a:pt x="1908" y="8914"/>
                </a:lnTo>
                <a:lnTo>
                  <a:pt x="2201" y="8950"/>
                </a:lnTo>
                <a:lnTo>
                  <a:pt x="2458" y="8914"/>
                </a:lnTo>
                <a:lnTo>
                  <a:pt x="2678" y="8840"/>
                </a:lnTo>
                <a:lnTo>
                  <a:pt x="2898" y="8730"/>
                </a:lnTo>
                <a:lnTo>
                  <a:pt x="3081" y="8620"/>
                </a:lnTo>
                <a:lnTo>
                  <a:pt x="3448" y="8290"/>
                </a:lnTo>
                <a:lnTo>
                  <a:pt x="3778" y="7923"/>
                </a:lnTo>
                <a:lnTo>
                  <a:pt x="3815" y="7960"/>
                </a:lnTo>
                <a:lnTo>
                  <a:pt x="3925" y="7960"/>
                </a:lnTo>
                <a:lnTo>
                  <a:pt x="4035" y="7887"/>
                </a:lnTo>
                <a:lnTo>
                  <a:pt x="4108" y="7813"/>
                </a:lnTo>
                <a:lnTo>
                  <a:pt x="4108" y="7740"/>
                </a:lnTo>
                <a:lnTo>
                  <a:pt x="4072" y="7593"/>
                </a:lnTo>
                <a:lnTo>
                  <a:pt x="4182" y="7446"/>
                </a:lnTo>
                <a:lnTo>
                  <a:pt x="4512" y="6896"/>
                </a:lnTo>
                <a:lnTo>
                  <a:pt x="4769" y="6309"/>
                </a:lnTo>
                <a:lnTo>
                  <a:pt x="5025" y="5722"/>
                </a:lnTo>
                <a:lnTo>
                  <a:pt x="5209" y="5099"/>
                </a:lnTo>
                <a:lnTo>
                  <a:pt x="5246" y="5062"/>
                </a:lnTo>
                <a:lnTo>
                  <a:pt x="5282" y="4989"/>
                </a:lnTo>
                <a:lnTo>
                  <a:pt x="5282" y="4915"/>
                </a:lnTo>
                <a:lnTo>
                  <a:pt x="5466" y="4292"/>
                </a:lnTo>
                <a:lnTo>
                  <a:pt x="5612" y="3632"/>
                </a:lnTo>
                <a:lnTo>
                  <a:pt x="5722" y="2971"/>
                </a:lnTo>
                <a:lnTo>
                  <a:pt x="5796" y="2311"/>
                </a:lnTo>
                <a:lnTo>
                  <a:pt x="5832" y="1981"/>
                </a:lnTo>
                <a:lnTo>
                  <a:pt x="5796" y="1651"/>
                </a:lnTo>
                <a:lnTo>
                  <a:pt x="5759" y="1357"/>
                </a:lnTo>
                <a:lnTo>
                  <a:pt x="5649" y="1064"/>
                </a:lnTo>
                <a:lnTo>
                  <a:pt x="5539" y="807"/>
                </a:lnTo>
                <a:lnTo>
                  <a:pt x="5356" y="587"/>
                </a:lnTo>
                <a:lnTo>
                  <a:pt x="5099" y="367"/>
                </a:lnTo>
                <a:lnTo>
                  <a:pt x="4842" y="184"/>
                </a:lnTo>
                <a:lnTo>
                  <a:pt x="4512" y="73"/>
                </a:lnTo>
                <a:lnTo>
                  <a:pt x="4182" y="0"/>
                </a:lnTo>
                <a:close/>
                <a:moveTo>
                  <a:pt x="8730" y="3962"/>
                </a:moveTo>
                <a:lnTo>
                  <a:pt x="8584" y="4072"/>
                </a:lnTo>
                <a:lnTo>
                  <a:pt x="8437" y="4182"/>
                </a:lnTo>
                <a:lnTo>
                  <a:pt x="8327" y="4329"/>
                </a:lnTo>
                <a:lnTo>
                  <a:pt x="7887" y="4439"/>
                </a:lnTo>
                <a:lnTo>
                  <a:pt x="7336" y="4585"/>
                </a:lnTo>
                <a:lnTo>
                  <a:pt x="6786" y="4842"/>
                </a:lnTo>
                <a:lnTo>
                  <a:pt x="6566" y="4989"/>
                </a:lnTo>
                <a:lnTo>
                  <a:pt x="6309" y="5172"/>
                </a:lnTo>
                <a:lnTo>
                  <a:pt x="6089" y="5356"/>
                </a:lnTo>
                <a:lnTo>
                  <a:pt x="5906" y="5576"/>
                </a:lnTo>
                <a:lnTo>
                  <a:pt x="5759" y="5796"/>
                </a:lnTo>
                <a:lnTo>
                  <a:pt x="5612" y="6053"/>
                </a:lnTo>
                <a:lnTo>
                  <a:pt x="5539" y="6309"/>
                </a:lnTo>
                <a:lnTo>
                  <a:pt x="5502" y="6603"/>
                </a:lnTo>
                <a:lnTo>
                  <a:pt x="5466" y="6860"/>
                </a:lnTo>
                <a:lnTo>
                  <a:pt x="5502" y="7116"/>
                </a:lnTo>
                <a:lnTo>
                  <a:pt x="5539" y="7373"/>
                </a:lnTo>
                <a:lnTo>
                  <a:pt x="5612" y="7630"/>
                </a:lnTo>
                <a:lnTo>
                  <a:pt x="5722" y="7887"/>
                </a:lnTo>
                <a:lnTo>
                  <a:pt x="5869" y="8107"/>
                </a:lnTo>
                <a:lnTo>
                  <a:pt x="6016" y="8327"/>
                </a:lnTo>
                <a:lnTo>
                  <a:pt x="6199" y="8547"/>
                </a:lnTo>
                <a:lnTo>
                  <a:pt x="6419" y="8730"/>
                </a:lnTo>
                <a:lnTo>
                  <a:pt x="6639" y="8914"/>
                </a:lnTo>
                <a:lnTo>
                  <a:pt x="6860" y="9060"/>
                </a:lnTo>
                <a:lnTo>
                  <a:pt x="7116" y="9170"/>
                </a:lnTo>
                <a:lnTo>
                  <a:pt x="7410" y="9244"/>
                </a:lnTo>
                <a:lnTo>
                  <a:pt x="7703" y="9281"/>
                </a:lnTo>
                <a:lnTo>
                  <a:pt x="8033" y="9244"/>
                </a:lnTo>
                <a:lnTo>
                  <a:pt x="8327" y="9170"/>
                </a:lnTo>
                <a:lnTo>
                  <a:pt x="8620" y="9024"/>
                </a:lnTo>
                <a:lnTo>
                  <a:pt x="8877" y="8877"/>
                </a:lnTo>
                <a:lnTo>
                  <a:pt x="9391" y="8547"/>
                </a:lnTo>
                <a:lnTo>
                  <a:pt x="9611" y="8364"/>
                </a:lnTo>
                <a:lnTo>
                  <a:pt x="9794" y="8143"/>
                </a:lnTo>
                <a:lnTo>
                  <a:pt x="9977" y="7923"/>
                </a:lnTo>
                <a:lnTo>
                  <a:pt x="10161" y="7703"/>
                </a:lnTo>
                <a:lnTo>
                  <a:pt x="10418" y="7190"/>
                </a:lnTo>
                <a:lnTo>
                  <a:pt x="10638" y="6676"/>
                </a:lnTo>
                <a:lnTo>
                  <a:pt x="10711" y="6346"/>
                </a:lnTo>
                <a:lnTo>
                  <a:pt x="10748" y="6053"/>
                </a:lnTo>
                <a:lnTo>
                  <a:pt x="10748" y="5722"/>
                </a:lnTo>
                <a:lnTo>
                  <a:pt x="10711" y="5466"/>
                </a:lnTo>
                <a:lnTo>
                  <a:pt x="10601" y="5172"/>
                </a:lnTo>
                <a:lnTo>
                  <a:pt x="10454" y="4915"/>
                </a:lnTo>
                <a:lnTo>
                  <a:pt x="10271" y="4659"/>
                </a:lnTo>
                <a:lnTo>
                  <a:pt x="10051" y="4439"/>
                </a:lnTo>
                <a:lnTo>
                  <a:pt x="9794" y="4255"/>
                </a:lnTo>
                <a:lnTo>
                  <a:pt x="9537" y="4108"/>
                </a:lnTo>
                <a:lnTo>
                  <a:pt x="9244" y="3998"/>
                </a:lnTo>
                <a:lnTo>
                  <a:pt x="8950" y="3962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86" name="Shape 186"/>
          <p:cNvSpPr/>
          <p:nvPr/>
        </p:nvSpPr>
        <p:spPr>
          <a:xfrm>
            <a:off x="7518183" y="5288439"/>
            <a:ext cx="846268" cy="797944"/>
          </a:xfrm>
          <a:custGeom>
            <a:avLst/>
            <a:gdLst/>
            <a:ahLst/>
            <a:cxnLst/>
            <a:rect l="0" t="0" r="0" b="0"/>
            <a:pathLst>
              <a:path w="16911" h="11959" extrusionOk="0">
                <a:moveTo>
                  <a:pt x="12215" y="8951"/>
                </a:moveTo>
                <a:lnTo>
                  <a:pt x="12032" y="9098"/>
                </a:lnTo>
                <a:lnTo>
                  <a:pt x="11848" y="9244"/>
                </a:lnTo>
                <a:lnTo>
                  <a:pt x="11408" y="9538"/>
                </a:lnTo>
                <a:lnTo>
                  <a:pt x="11005" y="9685"/>
                </a:lnTo>
                <a:lnTo>
                  <a:pt x="10638" y="9868"/>
                </a:lnTo>
                <a:lnTo>
                  <a:pt x="10124" y="10051"/>
                </a:lnTo>
                <a:lnTo>
                  <a:pt x="9977" y="10125"/>
                </a:lnTo>
                <a:lnTo>
                  <a:pt x="9794" y="10161"/>
                </a:lnTo>
                <a:lnTo>
                  <a:pt x="9904" y="9978"/>
                </a:lnTo>
                <a:lnTo>
                  <a:pt x="10051" y="9795"/>
                </a:lnTo>
                <a:lnTo>
                  <a:pt x="10344" y="9758"/>
                </a:lnTo>
                <a:lnTo>
                  <a:pt x="10601" y="9648"/>
                </a:lnTo>
                <a:lnTo>
                  <a:pt x="10858" y="9538"/>
                </a:lnTo>
                <a:lnTo>
                  <a:pt x="11115" y="9354"/>
                </a:lnTo>
                <a:lnTo>
                  <a:pt x="11335" y="9171"/>
                </a:lnTo>
                <a:lnTo>
                  <a:pt x="11371" y="9061"/>
                </a:lnTo>
                <a:lnTo>
                  <a:pt x="11445" y="9061"/>
                </a:lnTo>
                <a:lnTo>
                  <a:pt x="11481" y="9024"/>
                </a:lnTo>
                <a:lnTo>
                  <a:pt x="11848" y="8951"/>
                </a:lnTo>
                <a:close/>
                <a:moveTo>
                  <a:pt x="12619" y="8988"/>
                </a:moveTo>
                <a:lnTo>
                  <a:pt x="12839" y="9061"/>
                </a:lnTo>
                <a:lnTo>
                  <a:pt x="12839" y="9171"/>
                </a:lnTo>
                <a:lnTo>
                  <a:pt x="12215" y="9685"/>
                </a:lnTo>
                <a:lnTo>
                  <a:pt x="11518" y="10125"/>
                </a:lnTo>
                <a:lnTo>
                  <a:pt x="11115" y="10345"/>
                </a:lnTo>
                <a:lnTo>
                  <a:pt x="10711" y="10528"/>
                </a:lnTo>
                <a:lnTo>
                  <a:pt x="10308" y="10712"/>
                </a:lnTo>
                <a:lnTo>
                  <a:pt x="9904" y="10932"/>
                </a:lnTo>
                <a:lnTo>
                  <a:pt x="9831" y="10822"/>
                </a:lnTo>
                <a:lnTo>
                  <a:pt x="9794" y="10712"/>
                </a:lnTo>
                <a:lnTo>
                  <a:pt x="9757" y="10455"/>
                </a:lnTo>
                <a:lnTo>
                  <a:pt x="9904" y="10455"/>
                </a:lnTo>
                <a:lnTo>
                  <a:pt x="10051" y="10381"/>
                </a:lnTo>
                <a:lnTo>
                  <a:pt x="10344" y="10271"/>
                </a:lnTo>
                <a:lnTo>
                  <a:pt x="11078" y="10015"/>
                </a:lnTo>
                <a:lnTo>
                  <a:pt x="11481" y="9831"/>
                </a:lnTo>
                <a:lnTo>
                  <a:pt x="11922" y="9611"/>
                </a:lnTo>
                <a:lnTo>
                  <a:pt x="12288" y="9318"/>
                </a:lnTo>
                <a:lnTo>
                  <a:pt x="12435" y="9171"/>
                </a:lnTo>
                <a:lnTo>
                  <a:pt x="12619" y="8988"/>
                </a:lnTo>
                <a:close/>
                <a:moveTo>
                  <a:pt x="9464" y="514"/>
                </a:moveTo>
                <a:lnTo>
                  <a:pt x="9721" y="551"/>
                </a:lnTo>
                <a:lnTo>
                  <a:pt x="9941" y="588"/>
                </a:lnTo>
                <a:lnTo>
                  <a:pt x="10161" y="661"/>
                </a:lnTo>
                <a:lnTo>
                  <a:pt x="10344" y="771"/>
                </a:lnTo>
                <a:lnTo>
                  <a:pt x="10491" y="918"/>
                </a:lnTo>
                <a:lnTo>
                  <a:pt x="10564" y="1101"/>
                </a:lnTo>
                <a:lnTo>
                  <a:pt x="10601" y="1101"/>
                </a:lnTo>
                <a:lnTo>
                  <a:pt x="10528" y="1211"/>
                </a:lnTo>
                <a:lnTo>
                  <a:pt x="10528" y="1321"/>
                </a:lnTo>
                <a:lnTo>
                  <a:pt x="10564" y="1615"/>
                </a:lnTo>
                <a:lnTo>
                  <a:pt x="10638" y="1871"/>
                </a:lnTo>
                <a:lnTo>
                  <a:pt x="10748" y="2091"/>
                </a:lnTo>
                <a:lnTo>
                  <a:pt x="10931" y="2348"/>
                </a:lnTo>
                <a:lnTo>
                  <a:pt x="11005" y="2495"/>
                </a:lnTo>
                <a:lnTo>
                  <a:pt x="11041" y="2678"/>
                </a:lnTo>
                <a:lnTo>
                  <a:pt x="11041" y="2752"/>
                </a:lnTo>
                <a:lnTo>
                  <a:pt x="11005" y="2788"/>
                </a:lnTo>
                <a:lnTo>
                  <a:pt x="10931" y="2788"/>
                </a:lnTo>
                <a:lnTo>
                  <a:pt x="10858" y="2752"/>
                </a:lnTo>
                <a:lnTo>
                  <a:pt x="10784" y="2642"/>
                </a:lnTo>
                <a:lnTo>
                  <a:pt x="10674" y="2312"/>
                </a:lnTo>
                <a:lnTo>
                  <a:pt x="10601" y="2128"/>
                </a:lnTo>
                <a:lnTo>
                  <a:pt x="10491" y="1981"/>
                </a:lnTo>
                <a:lnTo>
                  <a:pt x="10381" y="1798"/>
                </a:lnTo>
                <a:lnTo>
                  <a:pt x="10234" y="1651"/>
                </a:lnTo>
                <a:lnTo>
                  <a:pt x="10088" y="1541"/>
                </a:lnTo>
                <a:lnTo>
                  <a:pt x="9904" y="1431"/>
                </a:lnTo>
                <a:lnTo>
                  <a:pt x="9721" y="1358"/>
                </a:lnTo>
                <a:lnTo>
                  <a:pt x="9537" y="1321"/>
                </a:lnTo>
                <a:lnTo>
                  <a:pt x="9134" y="1321"/>
                </a:lnTo>
                <a:lnTo>
                  <a:pt x="8950" y="1358"/>
                </a:lnTo>
                <a:lnTo>
                  <a:pt x="8767" y="1431"/>
                </a:lnTo>
                <a:lnTo>
                  <a:pt x="8694" y="1468"/>
                </a:lnTo>
                <a:lnTo>
                  <a:pt x="8657" y="1505"/>
                </a:lnTo>
                <a:lnTo>
                  <a:pt x="8694" y="1615"/>
                </a:lnTo>
                <a:lnTo>
                  <a:pt x="8767" y="1688"/>
                </a:lnTo>
                <a:lnTo>
                  <a:pt x="8804" y="1725"/>
                </a:lnTo>
                <a:lnTo>
                  <a:pt x="8877" y="1725"/>
                </a:lnTo>
                <a:lnTo>
                  <a:pt x="9097" y="1688"/>
                </a:lnTo>
                <a:lnTo>
                  <a:pt x="9281" y="1688"/>
                </a:lnTo>
                <a:lnTo>
                  <a:pt x="9501" y="1725"/>
                </a:lnTo>
                <a:lnTo>
                  <a:pt x="9684" y="1798"/>
                </a:lnTo>
                <a:lnTo>
                  <a:pt x="9867" y="1871"/>
                </a:lnTo>
                <a:lnTo>
                  <a:pt x="10014" y="2018"/>
                </a:lnTo>
                <a:lnTo>
                  <a:pt x="10161" y="2165"/>
                </a:lnTo>
                <a:lnTo>
                  <a:pt x="10271" y="2348"/>
                </a:lnTo>
                <a:lnTo>
                  <a:pt x="10418" y="2788"/>
                </a:lnTo>
                <a:lnTo>
                  <a:pt x="10528" y="2972"/>
                </a:lnTo>
                <a:lnTo>
                  <a:pt x="10638" y="3119"/>
                </a:lnTo>
                <a:lnTo>
                  <a:pt x="10528" y="3192"/>
                </a:lnTo>
                <a:lnTo>
                  <a:pt x="10308" y="3375"/>
                </a:lnTo>
                <a:lnTo>
                  <a:pt x="10088" y="3595"/>
                </a:lnTo>
                <a:lnTo>
                  <a:pt x="9904" y="3816"/>
                </a:lnTo>
                <a:lnTo>
                  <a:pt x="9794" y="4072"/>
                </a:lnTo>
                <a:lnTo>
                  <a:pt x="9721" y="4292"/>
                </a:lnTo>
                <a:lnTo>
                  <a:pt x="9684" y="4512"/>
                </a:lnTo>
                <a:lnTo>
                  <a:pt x="9721" y="4733"/>
                </a:lnTo>
                <a:lnTo>
                  <a:pt x="9757" y="4953"/>
                </a:lnTo>
                <a:lnTo>
                  <a:pt x="9867" y="5136"/>
                </a:lnTo>
                <a:lnTo>
                  <a:pt x="10014" y="5283"/>
                </a:lnTo>
                <a:lnTo>
                  <a:pt x="10198" y="5429"/>
                </a:lnTo>
                <a:lnTo>
                  <a:pt x="10418" y="5503"/>
                </a:lnTo>
                <a:lnTo>
                  <a:pt x="10638" y="5576"/>
                </a:lnTo>
                <a:lnTo>
                  <a:pt x="10895" y="5540"/>
                </a:lnTo>
                <a:lnTo>
                  <a:pt x="11151" y="5503"/>
                </a:lnTo>
                <a:lnTo>
                  <a:pt x="11371" y="5393"/>
                </a:lnTo>
                <a:lnTo>
                  <a:pt x="12032" y="5063"/>
                </a:lnTo>
                <a:lnTo>
                  <a:pt x="12692" y="4659"/>
                </a:lnTo>
                <a:lnTo>
                  <a:pt x="12729" y="4586"/>
                </a:lnTo>
                <a:lnTo>
                  <a:pt x="12765" y="4512"/>
                </a:lnTo>
                <a:lnTo>
                  <a:pt x="12765" y="4439"/>
                </a:lnTo>
                <a:lnTo>
                  <a:pt x="12729" y="4402"/>
                </a:lnTo>
                <a:lnTo>
                  <a:pt x="12692" y="4329"/>
                </a:lnTo>
                <a:lnTo>
                  <a:pt x="12619" y="4292"/>
                </a:lnTo>
                <a:lnTo>
                  <a:pt x="12472" y="4292"/>
                </a:lnTo>
                <a:lnTo>
                  <a:pt x="12032" y="4549"/>
                </a:lnTo>
                <a:lnTo>
                  <a:pt x="11591" y="4843"/>
                </a:lnTo>
                <a:lnTo>
                  <a:pt x="11371" y="4953"/>
                </a:lnTo>
                <a:lnTo>
                  <a:pt x="11151" y="5063"/>
                </a:lnTo>
                <a:lnTo>
                  <a:pt x="10895" y="5136"/>
                </a:lnTo>
                <a:lnTo>
                  <a:pt x="10528" y="5136"/>
                </a:lnTo>
                <a:lnTo>
                  <a:pt x="10418" y="5099"/>
                </a:lnTo>
                <a:lnTo>
                  <a:pt x="10308" y="5026"/>
                </a:lnTo>
                <a:lnTo>
                  <a:pt x="10234" y="4953"/>
                </a:lnTo>
                <a:lnTo>
                  <a:pt x="10161" y="4843"/>
                </a:lnTo>
                <a:lnTo>
                  <a:pt x="10124" y="4733"/>
                </a:lnTo>
                <a:lnTo>
                  <a:pt x="10088" y="4476"/>
                </a:lnTo>
                <a:lnTo>
                  <a:pt x="10124" y="4366"/>
                </a:lnTo>
                <a:lnTo>
                  <a:pt x="10161" y="4219"/>
                </a:lnTo>
                <a:lnTo>
                  <a:pt x="10271" y="3999"/>
                </a:lnTo>
                <a:lnTo>
                  <a:pt x="10454" y="3816"/>
                </a:lnTo>
                <a:lnTo>
                  <a:pt x="10674" y="3632"/>
                </a:lnTo>
                <a:lnTo>
                  <a:pt x="10968" y="3375"/>
                </a:lnTo>
                <a:lnTo>
                  <a:pt x="11225" y="3119"/>
                </a:lnTo>
                <a:lnTo>
                  <a:pt x="11335" y="2972"/>
                </a:lnTo>
                <a:lnTo>
                  <a:pt x="11408" y="2825"/>
                </a:lnTo>
                <a:lnTo>
                  <a:pt x="11408" y="2642"/>
                </a:lnTo>
                <a:lnTo>
                  <a:pt x="11408" y="2422"/>
                </a:lnTo>
                <a:lnTo>
                  <a:pt x="11335" y="2275"/>
                </a:lnTo>
                <a:lnTo>
                  <a:pt x="11261" y="2165"/>
                </a:lnTo>
                <a:lnTo>
                  <a:pt x="11078" y="1871"/>
                </a:lnTo>
                <a:lnTo>
                  <a:pt x="10895" y="1578"/>
                </a:lnTo>
                <a:lnTo>
                  <a:pt x="10821" y="1431"/>
                </a:lnTo>
                <a:lnTo>
                  <a:pt x="10821" y="1284"/>
                </a:lnTo>
                <a:lnTo>
                  <a:pt x="10895" y="1248"/>
                </a:lnTo>
                <a:lnTo>
                  <a:pt x="11298" y="1138"/>
                </a:lnTo>
                <a:lnTo>
                  <a:pt x="11702" y="1028"/>
                </a:lnTo>
                <a:lnTo>
                  <a:pt x="12142" y="954"/>
                </a:lnTo>
                <a:lnTo>
                  <a:pt x="12582" y="918"/>
                </a:lnTo>
                <a:lnTo>
                  <a:pt x="12802" y="954"/>
                </a:lnTo>
                <a:lnTo>
                  <a:pt x="13022" y="1028"/>
                </a:lnTo>
                <a:lnTo>
                  <a:pt x="13205" y="1101"/>
                </a:lnTo>
                <a:lnTo>
                  <a:pt x="13352" y="1211"/>
                </a:lnTo>
                <a:lnTo>
                  <a:pt x="13499" y="1358"/>
                </a:lnTo>
                <a:lnTo>
                  <a:pt x="13609" y="1505"/>
                </a:lnTo>
                <a:lnTo>
                  <a:pt x="13829" y="1908"/>
                </a:lnTo>
                <a:lnTo>
                  <a:pt x="14012" y="2202"/>
                </a:lnTo>
                <a:lnTo>
                  <a:pt x="13866" y="2422"/>
                </a:lnTo>
                <a:lnTo>
                  <a:pt x="13682" y="2568"/>
                </a:lnTo>
                <a:lnTo>
                  <a:pt x="13499" y="2678"/>
                </a:lnTo>
                <a:lnTo>
                  <a:pt x="13279" y="2788"/>
                </a:lnTo>
                <a:lnTo>
                  <a:pt x="12839" y="2935"/>
                </a:lnTo>
                <a:lnTo>
                  <a:pt x="12362" y="3082"/>
                </a:lnTo>
                <a:lnTo>
                  <a:pt x="11995" y="3229"/>
                </a:lnTo>
                <a:lnTo>
                  <a:pt x="11518" y="3449"/>
                </a:lnTo>
                <a:lnTo>
                  <a:pt x="11298" y="3559"/>
                </a:lnTo>
                <a:lnTo>
                  <a:pt x="11151" y="3742"/>
                </a:lnTo>
                <a:lnTo>
                  <a:pt x="11041" y="3889"/>
                </a:lnTo>
                <a:lnTo>
                  <a:pt x="11005" y="3999"/>
                </a:lnTo>
                <a:lnTo>
                  <a:pt x="11005" y="4109"/>
                </a:lnTo>
                <a:lnTo>
                  <a:pt x="11005" y="4182"/>
                </a:lnTo>
                <a:lnTo>
                  <a:pt x="11041" y="4256"/>
                </a:lnTo>
                <a:lnTo>
                  <a:pt x="11115" y="4292"/>
                </a:lnTo>
                <a:lnTo>
                  <a:pt x="11335" y="4292"/>
                </a:lnTo>
                <a:lnTo>
                  <a:pt x="11371" y="4219"/>
                </a:lnTo>
                <a:lnTo>
                  <a:pt x="11408" y="4146"/>
                </a:lnTo>
                <a:lnTo>
                  <a:pt x="11445" y="4072"/>
                </a:lnTo>
                <a:lnTo>
                  <a:pt x="11555" y="3962"/>
                </a:lnTo>
                <a:lnTo>
                  <a:pt x="11775" y="3816"/>
                </a:lnTo>
                <a:lnTo>
                  <a:pt x="12068" y="3669"/>
                </a:lnTo>
                <a:lnTo>
                  <a:pt x="12288" y="3595"/>
                </a:lnTo>
                <a:lnTo>
                  <a:pt x="12802" y="3412"/>
                </a:lnTo>
                <a:lnTo>
                  <a:pt x="13279" y="3229"/>
                </a:lnTo>
                <a:lnTo>
                  <a:pt x="13572" y="3119"/>
                </a:lnTo>
                <a:lnTo>
                  <a:pt x="13866" y="2972"/>
                </a:lnTo>
                <a:lnTo>
                  <a:pt x="14086" y="2752"/>
                </a:lnTo>
                <a:lnTo>
                  <a:pt x="14159" y="2642"/>
                </a:lnTo>
                <a:lnTo>
                  <a:pt x="14233" y="2495"/>
                </a:lnTo>
                <a:lnTo>
                  <a:pt x="14306" y="2568"/>
                </a:lnTo>
                <a:lnTo>
                  <a:pt x="14489" y="2715"/>
                </a:lnTo>
                <a:lnTo>
                  <a:pt x="14673" y="2788"/>
                </a:lnTo>
                <a:lnTo>
                  <a:pt x="14893" y="2898"/>
                </a:lnTo>
                <a:lnTo>
                  <a:pt x="15076" y="3009"/>
                </a:lnTo>
                <a:lnTo>
                  <a:pt x="15296" y="3192"/>
                </a:lnTo>
                <a:lnTo>
                  <a:pt x="15480" y="3449"/>
                </a:lnTo>
                <a:lnTo>
                  <a:pt x="15626" y="3705"/>
                </a:lnTo>
                <a:lnTo>
                  <a:pt x="15700" y="3999"/>
                </a:lnTo>
                <a:lnTo>
                  <a:pt x="15480" y="4366"/>
                </a:lnTo>
                <a:lnTo>
                  <a:pt x="15370" y="4549"/>
                </a:lnTo>
                <a:lnTo>
                  <a:pt x="15186" y="4696"/>
                </a:lnTo>
                <a:lnTo>
                  <a:pt x="14966" y="4879"/>
                </a:lnTo>
                <a:lnTo>
                  <a:pt x="14709" y="5063"/>
                </a:lnTo>
                <a:lnTo>
                  <a:pt x="14416" y="5173"/>
                </a:lnTo>
                <a:lnTo>
                  <a:pt x="14123" y="5283"/>
                </a:lnTo>
                <a:lnTo>
                  <a:pt x="13572" y="5429"/>
                </a:lnTo>
                <a:lnTo>
                  <a:pt x="13022" y="5613"/>
                </a:lnTo>
                <a:lnTo>
                  <a:pt x="12765" y="5723"/>
                </a:lnTo>
                <a:lnTo>
                  <a:pt x="12509" y="5870"/>
                </a:lnTo>
                <a:lnTo>
                  <a:pt x="12288" y="6016"/>
                </a:lnTo>
                <a:lnTo>
                  <a:pt x="12105" y="6236"/>
                </a:lnTo>
                <a:lnTo>
                  <a:pt x="11958" y="6420"/>
                </a:lnTo>
                <a:lnTo>
                  <a:pt x="11922" y="6640"/>
                </a:lnTo>
                <a:lnTo>
                  <a:pt x="11922" y="6823"/>
                </a:lnTo>
                <a:lnTo>
                  <a:pt x="11958" y="7007"/>
                </a:lnTo>
                <a:lnTo>
                  <a:pt x="12032" y="7154"/>
                </a:lnTo>
                <a:lnTo>
                  <a:pt x="12178" y="7300"/>
                </a:lnTo>
                <a:lnTo>
                  <a:pt x="12325" y="7410"/>
                </a:lnTo>
                <a:lnTo>
                  <a:pt x="12545" y="7520"/>
                </a:lnTo>
                <a:lnTo>
                  <a:pt x="12765" y="7557"/>
                </a:lnTo>
                <a:lnTo>
                  <a:pt x="12985" y="7557"/>
                </a:lnTo>
                <a:lnTo>
                  <a:pt x="13205" y="7520"/>
                </a:lnTo>
                <a:lnTo>
                  <a:pt x="13426" y="7484"/>
                </a:lnTo>
                <a:lnTo>
                  <a:pt x="13682" y="7410"/>
                </a:lnTo>
                <a:lnTo>
                  <a:pt x="13976" y="7300"/>
                </a:lnTo>
                <a:lnTo>
                  <a:pt x="14196" y="7154"/>
                </a:lnTo>
                <a:lnTo>
                  <a:pt x="14306" y="7043"/>
                </a:lnTo>
                <a:lnTo>
                  <a:pt x="14343" y="6970"/>
                </a:lnTo>
                <a:lnTo>
                  <a:pt x="14379" y="6823"/>
                </a:lnTo>
                <a:lnTo>
                  <a:pt x="14343" y="6787"/>
                </a:lnTo>
                <a:lnTo>
                  <a:pt x="14269" y="6750"/>
                </a:lnTo>
                <a:lnTo>
                  <a:pt x="14086" y="6750"/>
                </a:lnTo>
                <a:lnTo>
                  <a:pt x="13902" y="6823"/>
                </a:lnTo>
                <a:lnTo>
                  <a:pt x="13536" y="6970"/>
                </a:lnTo>
                <a:lnTo>
                  <a:pt x="13316" y="7043"/>
                </a:lnTo>
                <a:lnTo>
                  <a:pt x="13095" y="7080"/>
                </a:lnTo>
                <a:lnTo>
                  <a:pt x="12655" y="7080"/>
                </a:lnTo>
                <a:lnTo>
                  <a:pt x="12509" y="7007"/>
                </a:lnTo>
                <a:lnTo>
                  <a:pt x="12435" y="6933"/>
                </a:lnTo>
                <a:lnTo>
                  <a:pt x="12362" y="6823"/>
                </a:lnTo>
                <a:lnTo>
                  <a:pt x="12362" y="6713"/>
                </a:lnTo>
                <a:lnTo>
                  <a:pt x="12398" y="6603"/>
                </a:lnTo>
                <a:lnTo>
                  <a:pt x="12472" y="6493"/>
                </a:lnTo>
                <a:lnTo>
                  <a:pt x="12655" y="6310"/>
                </a:lnTo>
                <a:lnTo>
                  <a:pt x="12875" y="6163"/>
                </a:lnTo>
                <a:lnTo>
                  <a:pt x="13132" y="6053"/>
                </a:lnTo>
                <a:lnTo>
                  <a:pt x="13609" y="5906"/>
                </a:lnTo>
                <a:lnTo>
                  <a:pt x="14453" y="5613"/>
                </a:lnTo>
                <a:lnTo>
                  <a:pt x="14893" y="5429"/>
                </a:lnTo>
                <a:lnTo>
                  <a:pt x="15076" y="5319"/>
                </a:lnTo>
                <a:lnTo>
                  <a:pt x="15260" y="5173"/>
                </a:lnTo>
                <a:lnTo>
                  <a:pt x="15516" y="4953"/>
                </a:lnTo>
                <a:lnTo>
                  <a:pt x="15736" y="4659"/>
                </a:lnTo>
                <a:lnTo>
                  <a:pt x="15736" y="4696"/>
                </a:lnTo>
                <a:lnTo>
                  <a:pt x="15700" y="4806"/>
                </a:lnTo>
                <a:lnTo>
                  <a:pt x="15773" y="4916"/>
                </a:lnTo>
                <a:lnTo>
                  <a:pt x="15847" y="4989"/>
                </a:lnTo>
                <a:lnTo>
                  <a:pt x="15957" y="5026"/>
                </a:lnTo>
                <a:lnTo>
                  <a:pt x="16103" y="5063"/>
                </a:lnTo>
                <a:lnTo>
                  <a:pt x="16177" y="5099"/>
                </a:lnTo>
                <a:lnTo>
                  <a:pt x="16250" y="5209"/>
                </a:lnTo>
                <a:lnTo>
                  <a:pt x="16323" y="5356"/>
                </a:lnTo>
                <a:lnTo>
                  <a:pt x="16140" y="5393"/>
                </a:lnTo>
                <a:lnTo>
                  <a:pt x="15920" y="5466"/>
                </a:lnTo>
                <a:lnTo>
                  <a:pt x="15553" y="5650"/>
                </a:lnTo>
                <a:lnTo>
                  <a:pt x="15003" y="5833"/>
                </a:lnTo>
                <a:lnTo>
                  <a:pt x="14783" y="5906"/>
                </a:lnTo>
                <a:lnTo>
                  <a:pt x="14709" y="5980"/>
                </a:lnTo>
                <a:lnTo>
                  <a:pt x="14636" y="6090"/>
                </a:lnTo>
                <a:lnTo>
                  <a:pt x="14599" y="6163"/>
                </a:lnTo>
                <a:lnTo>
                  <a:pt x="14673" y="6273"/>
                </a:lnTo>
                <a:lnTo>
                  <a:pt x="14783" y="6310"/>
                </a:lnTo>
                <a:lnTo>
                  <a:pt x="14893" y="6310"/>
                </a:lnTo>
                <a:lnTo>
                  <a:pt x="15150" y="6273"/>
                </a:lnTo>
                <a:lnTo>
                  <a:pt x="15406" y="6163"/>
                </a:lnTo>
                <a:lnTo>
                  <a:pt x="15626" y="6053"/>
                </a:lnTo>
                <a:lnTo>
                  <a:pt x="16030" y="5870"/>
                </a:lnTo>
                <a:lnTo>
                  <a:pt x="16213" y="5723"/>
                </a:lnTo>
                <a:lnTo>
                  <a:pt x="16397" y="5576"/>
                </a:lnTo>
                <a:lnTo>
                  <a:pt x="16397" y="5833"/>
                </a:lnTo>
                <a:lnTo>
                  <a:pt x="16397" y="6090"/>
                </a:lnTo>
                <a:lnTo>
                  <a:pt x="16397" y="6493"/>
                </a:lnTo>
                <a:lnTo>
                  <a:pt x="16397" y="6567"/>
                </a:lnTo>
                <a:lnTo>
                  <a:pt x="16323" y="6603"/>
                </a:lnTo>
                <a:lnTo>
                  <a:pt x="16177" y="6933"/>
                </a:lnTo>
                <a:lnTo>
                  <a:pt x="16067" y="7264"/>
                </a:lnTo>
                <a:lnTo>
                  <a:pt x="15076" y="7264"/>
                </a:lnTo>
                <a:lnTo>
                  <a:pt x="14783" y="7300"/>
                </a:lnTo>
                <a:lnTo>
                  <a:pt x="14526" y="7410"/>
                </a:lnTo>
                <a:lnTo>
                  <a:pt x="14343" y="7594"/>
                </a:lnTo>
                <a:lnTo>
                  <a:pt x="14196" y="7814"/>
                </a:lnTo>
                <a:lnTo>
                  <a:pt x="14086" y="8034"/>
                </a:lnTo>
                <a:lnTo>
                  <a:pt x="14049" y="8181"/>
                </a:lnTo>
                <a:lnTo>
                  <a:pt x="14012" y="8327"/>
                </a:lnTo>
                <a:lnTo>
                  <a:pt x="14049" y="8584"/>
                </a:lnTo>
                <a:lnTo>
                  <a:pt x="14159" y="8841"/>
                </a:lnTo>
                <a:lnTo>
                  <a:pt x="14306" y="9098"/>
                </a:lnTo>
                <a:lnTo>
                  <a:pt x="14489" y="9318"/>
                </a:lnTo>
                <a:lnTo>
                  <a:pt x="14673" y="9538"/>
                </a:lnTo>
                <a:lnTo>
                  <a:pt x="14856" y="9758"/>
                </a:lnTo>
                <a:lnTo>
                  <a:pt x="15003" y="9831"/>
                </a:lnTo>
                <a:lnTo>
                  <a:pt x="15150" y="9868"/>
                </a:lnTo>
                <a:lnTo>
                  <a:pt x="15223" y="9831"/>
                </a:lnTo>
                <a:lnTo>
                  <a:pt x="15260" y="9758"/>
                </a:lnTo>
                <a:lnTo>
                  <a:pt x="15260" y="9685"/>
                </a:lnTo>
                <a:lnTo>
                  <a:pt x="15260" y="9574"/>
                </a:lnTo>
                <a:lnTo>
                  <a:pt x="15150" y="9428"/>
                </a:lnTo>
                <a:lnTo>
                  <a:pt x="14893" y="9134"/>
                </a:lnTo>
                <a:lnTo>
                  <a:pt x="14709" y="8951"/>
                </a:lnTo>
                <a:lnTo>
                  <a:pt x="14563" y="8731"/>
                </a:lnTo>
                <a:lnTo>
                  <a:pt x="14489" y="8511"/>
                </a:lnTo>
                <a:lnTo>
                  <a:pt x="14453" y="8364"/>
                </a:lnTo>
                <a:lnTo>
                  <a:pt x="14453" y="8254"/>
                </a:lnTo>
                <a:lnTo>
                  <a:pt x="14489" y="8107"/>
                </a:lnTo>
                <a:lnTo>
                  <a:pt x="14563" y="7997"/>
                </a:lnTo>
                <a:lnTo>
                  <a:pt x="14673" y="7850"/>
                </a:lnTo>
                <a:lnTo>
                  <a:pt x="14893" y="7740"/>
                </a:lnTo>
                <a:lnTo>
                  <a:pt x="15113" y="7667"/>
                </a:lnTo>
                <a:lnTo>
                  <a:pt x="15333" y="7630"/>
                </a:lnTo>
                <a:lnTo>
                  <a:pt x="16103" y="7630"/>
                </a:lnTo>
                <a:lnTo>
                  <a:pt x="15993" y="7850"/>
                </a:lnTo>
                <a:lnTo>
                  <a:pt x="15957" y="7961"/>
                </a:lnTo>
                <a:lnTo>
                  <a:pt x="15993" y="8107"/>
                </a:lnTo>
                <a:lnTo>
                  <a:pt x="16030" y="8327"/>
                </a:lnTo>
                <a:lnTo>
                  <a:pt x="16030" y="8584"/>
                </a:lnTo>
                <a:lnTo>
                  <a:pt x="16030" y="8804"/>
                </a:lnTo>
                <a:lnTo>
                  <a:pt x="15993" y="9024"/>
                </a:lnTo>
                <a:lnTo>
                  <a:pt x="15920" y="8841"/>
                </a:lnTo>
                <a:lnTo>
                  <a:pt x="15847" y="8694"/>
                </a:lnTo>
                <a:lnTo>
                  <a:pt x="15736" y="8511"/>
                </a:lnTo>
                <a:lnTo>
                  <a:pt x="15590" y="8364"/>
                </a:lnTo>
                <a:lnTo>
                  <a:pt x="15516" y="8327"/>
                </a:lnTo>
                <a:lnTo>
                  <a:pt x="15370" y="8327"/>
                </a:lnTo>
                <a:lnTo>
                  <a:pt x="15296" y="8364"/>
                </a:lnTo>
                <a:lnTo>
                  <a:pt x="15260" y="8437"/>
                </a:lnTo>
                <a:lnTo>
                  <a:pt x="15260" y="8511"/>
                </a:lnTo>
                <a:lnTo>
                  <a:pt x="15260" y="8584"/>
                </a:lnTo>
                <a:lnTo>
                  <a:pt x="15296" y="8657"/>
                </a:lnTo>
                <a:lnTo>
                  <a:pt x="15480" y="8914"/>
                </a:lnTo>
                <a:lnTo>
                  <a:pt x="15590" y="9171"/>
                </a:lnTo>
                <a:lnTo>
                  <a:pt x="15626" y="9464"/>
                </a:lnTo>
                <a:lnTo>
                  <a:pt x="15590" y="9795"/>
                </a:lnTo>
                <a:lnTo>
                  <a:pt x="15590" y="9868"/>
                </a:lnTo>
                <a:lnTo>
                  <a:pt x="15626" y="9978"/>
                </a:lnTo>
                <a:lnTo>
                  <a:pt x="15370" y="10308"/>
                </a:lnTo>
                <a:lnTo>
                  <a:pt x="15040" y="10638"/>
                </a:lnTo>
                <a:lnTo>
                  <a:pt x="14893" y="10748"/>
                </a:lnTo>
                <a:lnTo>
                  <a:pt x="14673" y="10895"/>
                </a:lnTo>
                <a:lnTo>
                  <a:pt x="14269" y="11042"/>
                </a:lnTo>
                <a:lnTo>
                  <a:pt x="14306" y="10968"/>
                </a:lnTo>
                <a:lnTo>
                  <a:pt x="14343" y="10638"/>
                </a:lnTo>
                <a:lnTo>
                  <a:pt x="14306" y="10345"/>
                </a:lnTo>
                <a:lnTo>
                  <a:pt x="14233" y="10015"/>
                </a:lnTo>
                <a:lnTo>
                  <a:pt x="14086" y="9721"/>
                </a:lnTo>
                <a:lnTo>
                  <a:pt x="13902" y="9428"/>
                </a:lnTo>
                <a:lnTo>
                  <a:pt x="13682" y="9171"/>
                </a:lnTo>
                <a:lnTo>
                  <a:pt x="13499" y="9024"/>
                </a:lnTo>
                <a:lnTo>
                  <a:pt x="13426" y="8914"/>
                </a:lnTo>
                <a:lnTo>
                  <a:pt x="13352" y="8841"/>
                </a:lnTo>
                <a:lnTo>
                  <a:pt x="13169" y="8841"/>
                </a:lnTo>
                <a:lnTo>
                  <a:pt x="12839" y="8694"/>
                </a:lnTo>
                <a:lnTo>
                  <a:pt x="12875" y="8584"/>
                </a:lnTo>
                <a:lnTo>
                  <a:pt x="12875" y="8437"/>
                </a:lnTo>
                <a:lnTo>
                  <a:pt x="12875" y="8364"/>
                </a:lnTo>
                <a:lnTo>
                  <a:pt x="12839" y="8327"/>
                </a:lnTo>
                <a:lnTo>
                  <a:pt x="12765" y="8291"/>
                </a:lnTo>
                <a:lnTo>
                  <a:pt x="12655" y="8291"/>
                </a:lnTo>
                <a:lnTo>
                  <a:pt x="12582" y="8327"/>
                </a:lnTo>
                <a:lnTo>
                  <a:pt x="12545" y="8401"/>
                </a:lnTo>
                <a:lnTo>
                  <a:pt x="12472" y="8584"/>
                </a:lnTo>
                <a:lnTo>
                  <a:pt x="12252" y="8547"/>
                </a:lnTo>
                <a:lnTo>
                  <a:pt x="12032" y="8584"/>
                </a:lnTo>
                <a:lnTo>
                  <a:pt x="11812" y="8621"/>
                </a:lnTo>
                <a:lnTo>
                  <a:pt x="11628" y="8694"/>
                </a:lnTo>
                <a:lnTo>
                  <a:pt x="11555" y="8584"/>
                </a:lnTo>
                <a:lnTo>
                  <a:pt x="11445" y="8511"/>
                </a:lnTo>
                <a:lnTo>
                  <a:pt x="11261" y="8511"/>
                </a:lnTo>
                <a:lnTo>
                  <a:pt x="11188" y="8584"/>
                </a:lnTo>
                <a:lnTo>
                  <a:pt x="11115" y="8657"/>
                </a:lnTo>
                <a:lnTo>
                  <a:pt x="11041" y="8731"/>
                </a:lnTo>
                <a:lnTo>
                  <a:pt x="10895" y="8914"/>
                </a:lnTo>
                <a:lnTo>
                  <a:pt x="10748" y="9061"/>
                </a:lnTo>
                <a:lnTo>
                  <a:pt x="10454" y="9208"/>
                </a:lnTo>
                <a:lnTo>
                  <a:pt x="10124" y="9318"/>
                </a:lnTo>
                <a:lnTo>
                  <a:pt x="9794" y="9391"/>
                </a:lnTo>
                <a:lnTo>
                  <a:pt x="9464" y="9428"/>
                </a:lnTo>
                <a:lnTo>
                  <a:pt x="8767" y="9428"/>
                </a:lnTo>
                <a:lnTo>
                  <a:pt x="8327" y="9354"/>
                </a:lnTo>
                <a:lnTo>
                  <a:pt x="8180" y="9318"/>
                </a:lnTo>
                <a:lnTo>
                  <a:pt x="8143" y="9318"/>
                </a:lnTo>
                <a:lnTo>
                  <a:pt x="8143" y="9281"/>
                </a:lnTo>
                <a:lnTo>
                  <a:pt x="8143" y="9134"/>
                </a:lnTo>
                <a:lnTo>
                  <a:pt x="8033" y="9024"/>
                </a:lnTo>
                <a:lnTo>
                  <a:pt x="8290" y="8621"/>
                </a:lnTo>
                <a:lnTo>
                  <a:pt x="8547" y="8181"/>
                </a:lnTo>
                <a:lnTo>
                  <a:pt x="8767" y="7924"/>
                </a:lnTo>
                <a:lnTo>
                  <a:pt x="8987" y="7630"/>
                </a:lnTo>
                <a:lnTo>
                  <a:pt x="9244" y="7410"/>
                </a:lnTo>
                <a:lnTo>
                  <a:pt x="9501" y="7154"/>
                </a:lnTo>
                <a:lnTo>
                  <a:pt x="9794" y="6970"/>
                </a:lnTo>
                <a:lnTo>
                  <a:pt x="10088" y="6787"/>
                </a:lnTo>
                <a:lnTo>
                  <a:pt x="10234" y="6713"/>
                </a:lnTo>
                <a:lnTo>
                  <a:pt x="10418" y="6713"/>
                </a:lnTo>
                <a:lnTo>
                  <a:pt x="10491" y="6750"/>
                </a:lnTo>
                <a:lnTo>
                  <a:pt x="10528" y="6823"/>
                </a:lnTo>
                <a:lnTo>
                  <a:pt x="10528" y="6897"/>
                </a:lnTo>
                <a:lnTo>
                  <a:pt x="10528" y="7043"/>
                </a:lnTo>
                <a:lnTo>
                  <a:pt x="10454" y="7154"/>
                </a:lnTo>
                <a:lnTo>
                  <a:pt x="10308" y="7374"/>
                </a:lnTo>
                <a:lnTo>
                  <a:pt x="10051" y="7667"/>
                </a:lnTo>
                <a:lnTo>
                  <a:pt x="9757" y="7961"/>
                </a:lnTo>
                <a:lnTo>
                  <a:pt x="9501" y="8291"/>
                </a:lnTo>
                <a:lnTo>
                  <a:pt x="9281" y="8657"/>
                </a:lnTo>
                <a:lnTo>
                  <a:pt x="9281" y="8731"/>
                </a:lnTo>
                <a:lnTo>
                  <a:pt x="9317" y="8841"/>
                </a:lnTo>
                <a:lnTo>
                  <a:pt x="9391" y="8878"/>
                </a:lnTo>
                <a:lnTo>
                  <a:pt x="9501" y="8878"/>
                </a:lnTo>
                <a:lnTo>
                  <a:pt x="9721" y="8694"/>
                </a:lnTo>
                <a:lnTo>
                  <a:pt x="9941" y="8474"/>
                </a:lnTo>
                <a:lnTo>
                  <a:pt x="10271" y="7997"/>
                </a:lnTo>
                <a:lnTo>
                  <a:pt x="10601" y="7630"/>
                </a:lnTo>
                <a:lnTo>
                  <a:pt x="10748" y="7447"/>
                </a:lnTo>
                <a:lnTo>
                  <a:pt x="10858" y="7227"/>
                </a:lnTo>
                <a:lnTo>
                  <a:pt x="10895" y="7043"/>
                </a:lnTo>
                <a:lnTo>
                  <a:pt x="10895" y="6860"/>
                </a:lnTo>
                <a:lnTo>
                  <a:pt x="10858" y="6677"/>
                </a:lnTo>
                <a:lnTo>
                  <a:pt x="10784" y="6530"/>
                </a:lnTo>
                <a:lnTo>
                  <a:pt x="10674" y="6383"/>
                </a:lnTo>
                <a:lnTo>
                  <a:pt x="10491" y="6310"/>
                </a:lnTo>
                <a:lnTo>
                  <a:pt x="10344" y="6310"/>
                </a:lnTo>
                <a:lnTo>
                  <a:pt x="10124" y="6347"/>
                </a:lnTo>
                <a:lnTo>
                  <a:pt x="9904" y="6420"/>
                </a:lnTo>
                <a:lnTo>
                  <a:pt x="9684" y="6567"/>
                </a:lnTo>
                <a:lnTo>
                  <a:pt x="9281" y="6860"/>
                </a:lnTo>
                <a:lnTo>
                  <a:pt x="8914" y="7190"/>
                </a:lnTo>
                <a:lnTo>
                  <a:pt x="8584" y="7557"/>
                </a:lnTo>
                <a:lnTo>
                  <a:pt x="8290" y="7887"/>
                </a:lnTo>
                <a:lnTo>
                  <a:pt x="8033" y="8254"/>
                </a:lnTo>
                <a:lnTo>
                  <a:pt x="7850" y="8657"/>
                </a:lnTo>
                <a:lnTo>
                  <a:pt x="7777" y="8878"/>
                </a:lnTo>
                <a:lnTo>
                  <a:pt x="7740" y="9098"/>
                </a:lnTo>
                <a:lnTo>
                  <a:pt x="7703" y="9098"/>
                </a:lnTo>
                <a:lnTo>
                  <a:pt x="7667" y="9171"/>
                </a:lnTo>
                <a:lnTo>
                  <a:pt x="7556" y="9208"/>
                </a:lnTo>
                <a:lnTo>
                  <a:pt x="7300" y="9208"/>
                </a:lnTo>
                <a:lnTo>
                  <a:pt x="6823" y="9098"/>
                </a:lnTo>
                <a:lnTo>
                  <a:pt x="6236" y="9098"/>
                </a:lnTo>
                <a:lnTo>
                  <a:pt x="5686" y="9171"/>
                </a:lnTo>
                <a:lnTo>
                  <a:pt x="5612" y="9171"/>
                </a:lnTo>
                <a:lnTo>
                  <a:pt x="5612" y="8988"/>
                </a:lnTo>
                <a:lnTo>
                  <a:pt x="5612" y="8804"/>
                </a:lnTo>
                <a:lnTo>
                  <a:pt x="5686" y="8657"/>
                </a:lnTo>
                <a:lnTo>
                  <a:pt x="5759" y="8511"/>
                </a:lnTo>
                <a:lnTo>
                  <a:pt x="5869" y="8364"/>
                </a:lnTo>
                <a:lnTo>
                  <a:pt x="6016" y="8291"/>
                </a:lnTo>
                <a:lnTo>
                  <a:pt x="6163" y="8181"/>
                </a:lnTo>
                <a:lnTo>
                  <a:pt x="6383" y="8144"/>
                </a:lnTo>
                <a:lnTo>
                  <a:pt x="6749" y="8034"/>
                </a:lnTo>
                <a:lnTo>
                  <a:pt x="7080" y="7924"/>
                </a:lnTo>
                <a:lnTo>
                  <a:pt x="7410" y="7777"/>
                </a:lnTo>
                <a:lnTo>
                  <a:pt x="7703" y="7594"/>
                </a:lnTo>
                <a:lnTo>
                  <a:pt x="7960" y="7374"/>
                </a:lnTo>
                <a:lnTo>
                  <a:pt x="8217" y="7154"/>
                </a:lnTo>
                <a:lnTo>
                  <a:pt x="8437" y="6897"/>
                </a:lnTo>
                <a:lnTo>
                  <a:pt x="8620" y="6603"/>
                </a:lnTo>
                <a:lnTo>
                  <a:pt x="8767" y="6383"/>
                </a:lnTo>
                <a:lnTo>
                  <a:pt x="8914" y="6090"/>
                </a:lnTo>
                <a:lnTo>
                  <a:pt x="8950" y="5943"/>
                </a:lnTo>
                <a:lnTo>
                  <a:pt x="8987" y="5796"/>
                </a:lnTo>
                <a:lnTo>
                  <a:pt x="8950" y="5650"/>
                </a:lnTo>
                <a:lnTo>
                  <a:pt x="8914" y="5540"/>
                </a:lnTo>
                <a:lnTo>
                  <a:pt x="8804" y="5540"/>
                </a:lnTo>
                <a:lnTo>
                  <a:pt x="8694" y="5576"/>
                </a:lnTo>
                <a:lnTo>
                  <a:pt x="8620" y="5686"/>
                </a:lnTo>
                <a:lnTo>
                  <a:pt x="8510" y="5943"/>
                </a:lnTo>
                <a:lnTo>
                  <a:pt x="8327" y="6310"/>
                </a:lnTo>
                <a:lnTo>
                  <a:pt x="8107" y="6677"/>
                </a:lnTo>
                <a:lnTo>
                  <a:pt x="7813" y="7007"/>
                </a:lnTo>
                <a:lnTo>
                  <a:pt x="7483" y="7264"/>
                </a:lnTo>
                <a:lnTo>
                  <a:pt x="7116" y="7484"/>
                </a:lnTo>
                <a:lnTo>
                  <a:pt x="6713" y="7667"/>
                </a:lnTo>
                <a:lnTo>
                  <a:pt x="6346" y="7777"/>
                </a:lnTo>
                <a:lnTo>
                  <a:pt x="6016" y="7887"/>
                </a:lnTo>
                <a:lnTo>
                  <a:pt x="5832" y="7924"/>
                </a:lnTo>
                <a:lnTo>
                  <a:pt x="5686" y="8034"/>
                </a:lnTo>
                <a:lnTo>
                  <a:pt x="5539" y="8144"/>
                </a:lnTo>
                <a:lnTo>
                  <a:pt x="5429" y="8291"/>
                </a:lnTo>
                <a:lnTo>
                  <a:pt x="5282" y="8511"/>
                </a:lnTo>
                <a:lnTo>
                  <a:pt x="5209" y="8768"/>
                </a:lnTo>
                <a:lnTo>
                  <a:pt x="5209" y="9024"/>
                </a:lnTo>
                <a:lnTo>
                  <a:pt x="5282" y="9281"/>
                </a:lnTo>
                <a:lnTo>
                  <a:pt x="4915" y="9391"/>
                </a:lnTo>
                <a:lnTo>
                  <a:pt x="4512" y="9501"/>
                </a:lnTo>
                <a:lnTo>
                  <a:pt x="4365" y="9501"/>
                </a:lnTo>
                <a:lnTo>
                  <a:pt x="4218" y="9464"/>
                </a:lnTo>
                <a:lnTo>
                  <a:pt x="4072" y="9428"/>
                </a:lnTo>
                <a:lnTo>
                  <a:pt x="3962" y="9354"/>
                </a:lnTo>
                <a:lnTo>
                  <a:pt x="3852" y="9244"/>
                </a:lnTo>
                <a:lnTo>
                  <a:pt x="3778" y="9134"/>
                </a:lnTo>
                <a:lnTo>
                  <a:pt x="3742" y="9024"/>
                </a:lnTo>
                <a:lnTo>
                  <a:pt x="3778" y="8841"/>
                </a:lnTo>
                <a:lnTo>
                  <a:pt x="3815" y="8768"/>
                </a:lnTo>
                <a:lnTo>
                  <a:pt x="3778" y="8694"/>
                </a:lnTo>
                <a:lnTo>
                  <a:pt x="3888" y="8547"/>
                </a:lnTo>
                <a:lnTo>
                  <a:pt x="3962" y="8401"/>
                </a:lnTo>
                <a:lnTo>
                  <a:pt x="4108" y="8107"/>
                </a:lnTo>
                <a:lnTo>
                  <a:pt x="4255" y="7850"/>
                </a:lnTo>
                <a:lnTo>
                  <a:pt x="4439" y="7520"/>
                </a:lnTo>
                <a:lnTo>
                  <a:pt x="4475" y="7374"/>
                </a:lnTo>
                <a:lnTo>
                  <a:pt x="4512" y="7227"/>
                </a:lnTo>
                <a:lnTo>
                  <a:pt x="4475" y="7043"/>
                </a:lnTo>
                <a:lnTo>
                  <a:pt x="4439" y="6897"/>
                </a:lnTo>
                <a:lnTo>
                  <a:pt x="4328" y="6823"/>
                </a:lnTo>
                <a:lnTo>
                  <a:pt x="4218" y="6750"/>
                </a:lnTo>
                <a:lnTo>
                  <a:pt x="4108" y="6713"/>
                </a:lnTo>
                <a:lnTo>
                  <a:pt x="3962" y="6713"/>
                </a:lnTo>
                <a:lnTo>
                  <a:pt x="3705" y="6750"/>
                </a:lnTo>
                <a:lnTo>
                  <a:pt x="3485" y="6823"/>
                </a:lnTo>
                <a:lnTo>
                  <a:pt x="3191" y="7007"/>
                </a:lnTo>
                <a:lnTo>
                  <a:pt x="2935" y="7227"/>
                </a:lnTo>
                <a:lnTo>
                  <a:pt x="2751" y="7447"/>
                </a:lnTo>
                <a:lnTo>
                  <a:pt x="2568" y="7667"/>
                </a:lnTo>
                <a:lnTo>
                  <a:pt x="2494" y="7667"/>
                </a:lnTo>
                <a:lnTo>
                  <a:pt x="2421" y="7704"/>
                </a:lnTo>
                <a:lnTo>
                  <a:pt x="2348" y="7850"/>
                </a:lnTo>
                <a:lnTo>
                  <a:pt x="2348" y="7887"/>
                </a:lnTo>
                <a:lnTo>
                  <a:pt x="2348" y="7961"/>
                </a:lnTo>
                <a:lnTo>
                  <a:pt x="2384" y="8034"/>
                </a:lnTo>
                <a:lnTo>
                  <a:pt x="2458" y="8071"/>
                </a:lnTo>
                <a:lnTo>
                  <a:pt x="2568" y="8107"/>
                </a:lnTo>
                <a:lnTo>
                  <a:pt x="2678" y="8107"/>
                </a:lnTo>
                <a:lnTo>
                  <a:pt x="2788" y="8071"/>
                </a:lnTo>
                <a:lnTo>
                  <a:pt x="2861" y="7997"/>
                </a:lnTo>
                <a:lnTo>
                  <a:pt x="3191" y="7630"/>
                </a:lnTo>
                <a:lnTo>
                  <a:pt x="3338" y="7447"/>
                </a:lnTo>
                <a:lnTo>
                  <a:pt x="3521" y="7300"/>
                </a:lnTo>
                <a:lnTo>
                  <a:pt x="3742" y="7227"/>
                </a:lnTo>
                <a:lnTo>
                  <a:pt x="3962" y="7154"/>
                </a:lnTo>
                <a:lnTo>
                  <a:pt x="4035" y="7154"/>
                </a:lnTo>
                <a:lnTo>
                  <a:pt x="4035" y="7190"/>
                </a:lnTo>
                <a:lnTo>
                  <a:pt x="4035" y="7300"/>
                </a:lnTo>
                <a:lnTo>
                  <a:pt x="3925" y="7557"/>
                </a:lnTo>
                <a:lnTo>
                  <a:pt x="3668" y="8034"/>
                </a:lnTo>
                <a:lnTo>
                  <a:pt x="3558" y="8327"/>
                </a:lnTo>
                <a:lnTo>
                  <a:pt x="3485" y="8474"/>
                </a:lnTo>
                <a:lnTo>
                  <a:pt x="3411" y="8547"/>
                </a:lnTo>
                <a:lnTo>
                  <a:pt x="3301" y="8621"/>
                </a:lnTo>
                <a:lnTo>
                  <a:pt x="3301" y="8657"/>
                </a:lnTo>
                <a:lnTo>
                  <a:pt x="3265" y="8694"/>
                </a:lnTo>
                <a:lnTo>
                  <a:pt x="3118" y="8804"/>
                </a:lnTo>
                <a:lnTo>
                  <a:pt x="2935" y="8841"/>
                </a:lnTo>
                <a:lnTo>
                  <a:pt x="2751" y="8878"/>
                </a:lnTo>
                <a:lnTo>
                  <a:pt x="2531" y="8878"/>
                </a:lnTo>
                <a:lnTo>
                  <a:pt x="2348" y="8841"/>
                </a:lnTo>
                <a:lnTo>
                  <a:pt x="2164" y="8768"/>
                </a:lnTo>
                <a:lnTo>
                  <a:pt x="2018" y="8694"/>
                </a:lnTo>
                <a:lnTo>
                  <a:pt x="1871" y="8584"/>
                </a:lnTo>
                <a:lnTo>
                  <a:pt x="1724" y="8437"/>
                </a:lnTo>
                <a:lnTo>
                  <a:pt x="1651" y="8291"/>
                </a:lnTo>
                <a:lnTo>
                  <a:pt x="1577" y="8144"/>
                </a:lnTo>
                <a:lnTo>
                  <a:pt x="1504" y="7961"/>
                </a:lnTo>
                <a:lnTo>
                  <a:pt x="1504" y="7777"/>
                </a:lnTo>
                <a:lnTo>
                  <a:pt x="1504" y="7594"/>
                </a:lnTo>
                <a:lnTo>
                  <a:pt x="1504" y="7447"/>
                </a:lnTo>
                <a:lnTo>
                  <a:pt x="1577" y="7264"/>
                </a:lnTo>
                <a:lnTo>
                  <a:pt x="1614" y="7154"/>
                </a:lnTo>
                <a:lnTo>
                  <a:pt x="1651" y="7043"/>
                </a:lnTo>
                <a:lnTo>
                  <a:pt x="1614" y="6970"/>
                </a:lnTo>
                <a:lnTo>
                  <a:pt x="1687" y="6970"/>
                </a:lnTo>
                <a:lnTo>
                  <a:pt x="1944" y="6860"/>
                </a:lnTo>
                <a:lnTo>
                  <a:pt x="2201" y="6787"/>
                </a:lnTo>
                <a:lnTo>
                  <a:pt x="2788" y="6493"/>
                </a:lnTo>
                <a:lnTo>
                  <a:pt x="3375" y="6163"/>
                </a:lnTo>
                <a:lnTo>
                  <a:pt x="3815" y="5870"/>
                </a:lnTo>
                <a:lnTo>
                  <a:pt x="3998" y="5686"/>
                </a:lnTo>
                <a:lnTo>
                  <a:pt x="4145" y="5503"/>
                </a:lnTo>
                <a:lnTo>
                  <a:pt x="4292" y="5283"/>
                </a:lnTo>
                <a:lnTo>
                  <a:pt x="4402" y="5099"/>
                </a:lnTo>
                <a:lnTo>
                  <a:pt x="4475" y="4843"/>
                </a:lnTo>
                <a:lnTo>
                  <a:pt x="4512" y="4586"/>
                </a:lnTo>
                <a:lnTo>
                  <a:pt x="4512" y="4402"/>
                </a:lnTo>
                <a:lnTo>
                  <a:pt x="4475" y="4182"/>
                </a:lnTo>
                <a:lnTo>
                  <a:pt x="4365" y="3999"/>
                </a:lnTo>
                <a:lnTo>
                  <a:pt x="4292" y="3926"/>
                </a:lnTo>
                <a:lnTo>
                  <a:pt x="4218" y="3889"/>
                </a:lnTo>
                <a:lnTo>
                  <a:pt x="3962" y="3816"/>
                </a:lnTo>
                <a:lnTo>
                  <a:pt x="3742" y="3779"/>
                </a:lnTo>
                <a:lnTo>
                  <a:pt x="3485" y="3816"/>
                </a:lnTo>
                <a:lnTo>
                  <a:pt x="3228" y="3852"/>
                </a:lnTo>
                <a:lnTo>
                  <a:pt x="2935" y="3962"/>
                </a:lnTo>
                <a:lnTo>
                  <a:pt x="2678" y="4072"/>
                </a:lnTo>
                <a:lnTo>
                  <a:pt x="2164" y="4366"/>
                </a:lnTo>
                <a:lnTo>
                  <a:pt x="1504" y="4733"/>
                </a:lnTo>
                <a:lnTo>
                  <a:pt x="1211" y="4916"/>
                </a:lnTo>
                <a:lnTo>
                  <a:pt x="917" y="5099"/>
                </a:lnTo>
                <a:lnTo>
                  <a:pt x="844" y="5173"/>
                </a:lnTo>
                <a:lnTo>
                  <a:pt x="807" y="5246"/>
                </a:lnTo>
                <a:lnTo>
                  <a:pt x="807" y="5319"/>
                </a:lnTo>
                <a:lnTo>
                  <a:pt x="844" y="5356"/>
                </a:lnTo>
                <a:lnTo>
                  <a:pt x="880" y="5429"/>
                </a:lnTo>
                <a:lnTo>
                  <a:pt x="954" y="5466"/>
                </a:lnTo>
                <a:lnTo>
                  <a:pt x="1101" y="5466"/>
                </a:lnTo>
                <a:lnTo>
                  <a:pt x="1541" y="5246"/>
                </a:lnTo>
                <a:lnTo>
                  <a:pt x="1944" y="4989"/>
                </a:lnTo>
                <a:lnTo>
                  <a:pt x="2788" y="4512"/>
                </a:lnTo>
                <a:lnTo>
                  <a:pt x="3191" y="4329"/>
                </a:lnTo>
                <a:lnTo>
                  <a:pt x="3375" y="4256"/>
                </a:lnTo>
                <a:lnTo>
                  <a:pt x="3595" y="4219"/>
                </a:lnTo>
                <a:lnTo>
                  <a:pt x="3742" y="4182"/>
                </a:lnTo>
                <a:lnTo>
                  <a:pt x="3852" y="4219"/>
                </a:lnTo>
                <a:lnTo>
                  <a:pt x="3998" y="4256"/>
                </a:lnTo>
                <a:lnTo>
                  <a:pt x="4035" y="4292"/>
                </a:lnTo>
                <a:lnTo>
                  <a:pt x="4072" y="4366"/>
                </a:lnTo>
                <a:lnTo>
                  <a:pt x="4108" y="4476"/>
                </a:lnTo>
                <a:lnTo>
                  <a:pt x="4108" y="4586"/>
                </a:lnTo>
                <a:lnTo>
                  <a:pt x="4072" y="4843"/>
                </a:lnTo>
                <a:lnTo>
                  <a:pt x="3998" y="5026"/>
                </a:lnTo>
                <a:lnTo>
                  <a:pt x="3852" y="5246"/>
                </a:lnTo>
                <a:lnTo>
                  <a:pt x="3705" y="5393"/>
                </a:lnTo>
                <a:lnTo>
                  <a:pt x="3558" y="5576"/>
                </a:lnTo>
                <a:lnTo>
                  <a:pt x="3155" y="5833"/>
                </a:lnTo>
                <a:lnTo>
                  <a:pt x="2788" y="6053"/>
                </a:lnTo>
                <a:lnTo>
                  <a:pt x="2348" y="6310"/>
                </a:lnTo>
                <a:lnTo>
                  <a:pt x="1908" y="6530"/>
                </a:lnTo>
                <a:lnTo>
                  <a:pt x="1467" y="6750"/>
                </a:lnTo>
                <a:lnTo>
                  <a:pt x="1321" y="6823"/>
                </a:lnTo>
                <a:lnTo>
                  <a:pt x="1247" y="6860"/>
                </a:lnTo>
                <a:lnTo>
                  <a:pt x="1211" y="6933"/>
                </a:lnTo>
                <a:lnTo>
                  <a:pt x="1174" y="6933"/>
                </a:lnTo>
                <a:lnTo>
                  <a:pt x="1064" y="6860"/>
                </a:lnTo>
                <a:lnTo>
                  <a:pt x="880" y="6713"/>
                </a:lnTo>
                <a:lnTo>
                  <a:pt x="697" y="6457"/>
                </a:lnTo>
                <a:lnTo>
                  <a:pt x="587" y="6273"/>
                </a:lnTo>
                <a:lnTo>
                  <a:pt x="514" y="6053"/>
                </a:lnTo>
                <a:lnTo>
                  <a:pt x="477" y="5833"/>
                </a:lnTo>
                <a:lnTo>
                  <a:pt x="477" y="5613"/>
                </a:lnTo>
                <a:lnTo>
                  <a:pt x="477" y="5356"/>
                </a:lnTo>
                <a:lnTo>
                  <a:pt x="550" y="5136"/>
                </a:lnTo>
                <a:lnTo>
                  <a:pt x="660" y="4879"/>
                </a:lnTo>
                <a:lnTo>
                  <a:pt x="770" y="4659"/>
                </a:lnTo>
                <a:lnTo>
                  <a:pt x="917" y="4476"/>
                </a:lnTo>
                <a:lnTo>
                  <a:pt x="1101" y="4292"/>
                </a:lnTo>
                <a:lnTo>
                  <a:pt x="1504" y="3962"/>
                </a:lnTo>
                <a:lnTo>
                  <a:pt x="1908" y="3705"/>
                </a:lnTo>
                <a:lnTo>
                  <a:pt x="2384" y="3485"/>
                </a:lnTo>
                <a:lnTo>
                  <a:pt x="2458" y="3412"/>
                </a:lnTo>
                <a:lnTo>
                  <a:pt x="2494" y="3302"/>
                </a:lnTo>
                <a:lnTo>
                  <a:pt x="2568" y="3119"/>
                </a:lnTo>
                <a:lnTo>
                  <a:pt x="2715" y="2898"/>
                </a:lnTo>
                <a:lnTo>
                  <a:pt x="2898" y="2715"/>
                </a:lnTo>
                <a:lnTo>
                  <a:pt x="3045" y="2532"/>
                </a:lnTo>
                <a:lnTo>
                  <a:pt x="3228" y="2385"/>
                </a:lnTo>
                <a:lnTo>
                  <a:pt x="3448" y="2238"/>
                </a:lnTo>
                <a:lnTo>
                  <a:pt x="3632" y="2128"/>
                </a:lnTo>
                <a:lnTo>
                  <a:pt x="3852" y="2055"/>
                </a:lnTo>
                <a:lnTo>
                  <a:pt x="4108" y="1981"/>
                </a:lnTo>
                <a:lnTo>
                  <a:pt x="4328" y="1945"/>
                </a:lnTo>
                <a:lnTo>
                  <a:pt x="4549" y="1908"/>
                </a:lnTo>
                <a:lnTo>
                  <a:pt x="4695" y="2055"/>
                </a:lnTo>
                <a:lnTo>
                  <a:pt x="4879" y="2165"/>
                </a:lnTo>
                <a:lnTo>
                  <a:pt x="5135" y="2348"/>
                </a:lnTo>
                <a:lnTo>
                  <a:pt x="5356" y="2568"/>
                </a:lnTo>
                <a:lnTo>
                  <a:pt x="5466" y="2715"/>
                </a:lnTo>
                <a:lnTo>
                  <a:pt x="5539" y="2898"/>
                </a:lnTo>
                <a:lnTo>
                  <a:pt x="5649" y="3229"/>
                </a:lnTo>
                <a:lnTo>
                  <a:pt x="5722" y="3559"/>
                </a:lnTo>
                <a:lnTo>
                  <a:pt x="5686" y="3926"/>
                </a:lnTo>
                <a:lnTo>
                  <a:pt x="5612" y="4256"/>
                </a:lnTo>
                <a:lnTo>
                  <a:pt x="5466" y="4549"/>
                </a:lnTo>
                <a:lnTo>
                  <a:pt x="5062" y="5063"/>
                </a:lnTo>
                <a:lnTo>
                  <a:pt x="4879" y="5319"/>
                </a:lnTo>
                <a:lnTo>
                  <a:pt x="4732" y="5613"/>
                </a:lnTo>
                <a:lnTo>
                  <a:pt x="4659" y="5943"/>
                </a:lnTo>
                <a:lnTo>
                  <a:pt x="4659" y="6090"/>
                </a:lnTo>
                <a:lnTo>
                  <a:pt x="4659" y="6273"/>
                </a:lnTo>
                <a:lnTo>
                  <a:pt x="4695" y="6420"/>
                </a:lnTo>
                <a:lnTo>
                  <a:pt x="4769" y="6567"/>
                </a:lnTo>
                <a:lnTo>
                  <a:pt x="4805" y="6677"/>
                </a:lnTo>
                <a:lnTo>
                  <a:pt x="4915" y="6787"/>
                </a:lnTo>
                <a:lnTo>
                  <a:pt x="5135" y="6933"/>
                </a:lnTo>
                <a:lnTo>
                  <a:pt x="5392" y="7007"/>
                </a:lnTo>
                <a:lnTo>
                  <a:pt x="5649" y="7043"/>
                </a:lnTo>
                <a:lnTo>
                  <a:pt x="5942" y="7007"/>
                </a:lnTo>
                <a:lnTo>
                  <a:pt x="6199" y="6933"/>
                </a:lnTo>
                <a:lnTo>
                  <a:pt x="6456" y="6823"/>
                </a:lnTo>
                <a:lnTo>
                  <a:pt x="6676" y="6677"/>
                </a:lnTo>
                <a:lnTo>
                  <a:pt x="6896" y="6457"/>
                </a:lnTo>
                <a:lnTo>
                  <a:pt x="7043" y="6200"/>
                </a:lnTo>
                <a:lnTo>
                  <a:pt x="7226" y="5980"/>
                </a:lnTo>
                <a:lnTo>
                  <a:pt x="7667" y="5246"/>
                </a:lnTo>
                <a:lnTo>
                  <a:pt x="7887" y="4879"/>
                </a:lnTo>
                <a:lnTo>
                  <a:pt x="8107" y="4476"/>
                </a:lnTo>
                <a:lnTo>
                  <a:pt x="8143" y="4402"/>
                </a:lnTo>
                <a:lnTo>
                  <a:pt x="8107" y="4329"/>
                </a:lnTo>
                <a:lnTo>
                  <a:pt x="8070" y="4256"/>
                </a:lnTo>
                <a:lnTo>
                  <a:pt x="8033" y="4182"/>
                </a:lnTo>
                <a:lnTo>
                  <a:pt x="7777" y="4182"/>
                </a:lnTo>
                <a:lnTo>
                  <a:pt x="7703" y="4256"/>
                </a:lnTo>
                <a:lnTo>
                  <a:pt x="7520" y="4586"/>
                </a:lnTo>
                <a:lnTo>
                  <a:pt x="7300" y="4879"/>
                </a:lnTo>
                <a:lnTo>
                  <a:pt x="6933" y="5540"/>
                </a:lnTo>
                <a:lnTo>
                  <a:pt x="6749" y="5796"/>
                </a:lnTo>
                <a:lnTo>
                  <a:pt x="6566" y="6053"/>
                </a:lnTo>
                <a:lnTo>
                  <a:pt x="6383" y="6273"/>
                </a:lnTo>
                <a:lnTo>
                  <a:pt x="6126" y="6493"/>
                </a:lnTo>
                <a:lnTo>
                  <a:pt x="5942" y="6567"/>
                </a:lnTo>
                <a:lnTo>
                  <a:pt x="5796" y="6603"/>
                </a:lnTo>
                <a:lnTo>
                  <a:pt x="5612" y="6567"/>
                </a:lnTo>
                <a:lnTo>
                  <a:pt x="5466" y="6530"/>
                </a:lnTo>
                <a:lnTo>
                  <a:pt x="5319" y="6457"/>
                </a:lnTo>
                <a:lnTo>
                  <a:pt x="5209" y="6347"/>
                </a:lnTo>
                <a:lnTo>
                  <a:pt x="5135" y="6200"/>
                </a:lnTo>
                <a:lnTo>
                  <a:pt x="5099" y="6016"/>
                </a:lnTo>
                <a:lnTo>
                  <a:pt x="5135" y="5833"/>
                </a:lnTo>
                <a:lnTo>
                  <a:pt x="5172" y="5686"/>
                </a:lnTo>
                <a:lnTo>
                  <a:pt x="5356" y="5393"/>
                </a:lnTo>
                <a:lnTo>
                  <a:pt x="5759" y="4879"/>
                </a:lnTo>
                <a:lnTo>
                  <a:pt x="5906" y="4659"/>
                </a:lnTo>
                <a:lnTo>
                  <a:pt x="6016" y="4402"/>
                </a:lnTo>
                <a:lnTo>
                  <a:pt x="6126" y="4146"/>
                </a:lnTo>
                <a:lnTo>
                  <a:pt x="6163" y="3889"/>
                </a:lnTo>
                <a:lnTo>
                  <a:pt x="6163" y="3632"/>
                </a:lnTo>
                <a:lnTo>
                  <a:pt x="6163" y="3339"/>
                </a:lnTo>
                <a:lnTo>
                  <a:pt x="6089" y="3082"/>
                </a:lnTo>
                <a:lnTo>
                  <a:pt x="6016" y="2825"/>
                </a:lnTo>
                <a:lnTo>
                  <a:pt x="5832" y="2532"/>
                </a:lnTo>
                <a:lnTo>
                  <a:pt x="5576" y="2165"/>
                </a:lnTo>
                <a:lnTo>
                  <a:pt x="5429" y="2018"/>
                </a:lnTo>
                <a:lnTo>
                  <a:pt x="5282" y="1908"/>
                </a:lnTo>
                <a:lnTo>
                  <a:pt x="5099" y="1798"/>
                </a:lnTo>
                <a:lnTo>
                  <a:pt x="4915" y="1725"/>
                </a:lnTo>
                <a:lnTo>
                  <a:pt x="4915" y="1688"/>
                </a:lnTo>
                <a:lnTo>
                  <a:pt x="4915" y="1468"/>
                </a:lnTo>
                <a:lnTo>
                  <a:pt x="4989" y="1321"/>
                </a:lnTo>
                <a:lnTo>
                  <a:pt x="5062" y="1174"/>
                </a:lnTo>
                <a:lnTo>
                  <a:pt x="5172" y="1028"/>
                </a:lnTo>
                <a:lnTo>
                  <a:pt x="5319" y="918"/>
                </a:lnTo>
                <a:lnTo>
                  <a:pt x="5502" y="844"/>
                </a:lnTo>
                <a:lnTo>
                  <a:pt x="5686" y="808"/>
                </a:lnTo>
                <a:lnTo>
                  <a:pt x="5869" y="771"/>
                </a:lnTo>
                <a:lnTo>
                  <a:pt x="6016" y="771"/>
                </a:lnTo>
                <a:lnTo>
                  <a:pt x="6199" y="808"/>
                </a:lnTo>
                <a:lnTo>
                  <a:pt x="6529" y="918"/>
                </a:lnTo>
                <a:lnTo>
                  <a:pt x="7190" y="1211"/>
                </a:lnTo>
                <a:lnTo>
                  <a:pt x="7080" y="1321"/>
                </a:lnTo>
                <a:lnTo>
                  <a:pt x="7043" y="1431"/>
                </a:lnTo>
                <a:lnTo>
                  <a:pt x="7043" y="1541"/>
                </a:lnTo>
                <a:lnTo>
                  <a:pt x="7043" y="1651"/>
                </a:lnTo>
                <a:lnTo>
                  <a:pt x="7153" y="1871"/>
                </a:lnTo>
                <a:lnTo>
                  <a:pt x="7300" y="2018"/>
                </a:lnTo>
                <a:lnTo>
                  <a:pt x="7446" y="2165"/>
                </a:lnTo>
                <a:lnTo>
                  <a:pt x="7556" y="2275"/>
                </a:lnTo>
                <a:lnTo>
                  <a:pt x="7446" y="2495"/>
                </a:lnTo>
                <a:lnTo>
                  <a:pt x="7263" y="3045"/>
                </a:lnTo>
                <a:lnTo>
                  <a:pt x="7153" y="3265"/>
                </a:lnTo>
                <a:lnTo>
                  <a:pt x="7043" y="3485"/>
                </a:lnTo>
                <a:lnTo>
                  <a:pt x="6933" y="3705"/>
                </a:lnTo>
                <a:lnTo>
                  <a:pt x="6896" y="3926"/>
                </a:lnTo>
                <a:lnTo>
                  <a:pt x="6896" y="3999"/>
                </a:lnTo>
                <a:lnTo>
                  <a:pt x="6970" y="4036"/>
                </a:lnTo>
                <a:lnTo>
                  <a:pt x="7043" y="4072"/>
                </a:lnTo>
                <a:lnTo>
                  <a:pt x="7116" y="4036"/>
                </a:lnTo>
                <a:lnTo>
                  <a:pt x="7263" y="3889"/>
                </a:lnTo>
                <a:lnTo>
                  <a:pt x="7410" y="3705"/>
                </a:lnTo>
                <a:lnTo>
                  <a:pt x="7593" y="3265"/>
                </a:lnTo>
                <a:lnTo>
                  <a:pt x="7777" y="2715"/>
                </a:lnTo>
                <a:lnTo>
                  <a:pt x="7813" y="2458"/>
                </a:lnTo>
                <a:lnTo>
                  <a:pt x="7813" y="2422"/>
                </a:lnTo>
                <a:lnTo>
                  <a:pt x="8363" y="2678"/>
                </a:lnTo>
                <a:lnTo>
                  <a:pt x="8584" y="2862"/>
                </a:lnTo>
                <a:lnTo>
                  <a:pt x="8694" y="3009"/>
                </a:lnTo>
                <a:lnTo>
                  <a:pt x="8804" y="3155"/>
                </a:lnTo>
                <a:lnTo>
                  <a:pt x="8877" y="3302"/>
                </a:lnTo>
                <a:lnTo>
                  <a:pt x="8877" y="3449"/>
                </a:lnTo>
                <a:lnTo>
                  <a:pt x="8840" y="3595"/>
                </a:lnTo>
                <a:lnTo>
                  <a:pt x="8694" y="3705"/>
                </a:lnTo>
                <a:lnTo>
                  <a:pt x="8620" y="3779"/>
                </a:lnTo>
                <a:lnTo>
                  <a:pt x="8584" y="3852"/>
                </a:lnTo>
                <a:lnTo>
                  <a:pt x="8584" y="3926"/>
                </a:lnTo>
                <a:lnTo>
                  <a:pt x="8620" y="3999"/>
                </a:lnTo>
                <a:lnTo>
                  <a:pt x="8657" y="4072"/>
                </a:lnTo>
                <a:lnTo>
                  <a:pt x="8730" y="4109"/>
                </a:lnTo>
                <a:lnTo>
                  <a:pt x="8840" y="4109"/>
                </a:lnTo>
                <a:lnTo>
                  <a:pt x="8914" y="4072"/>
                </a:lnTo>
                <a:lnTo>
                  <a:pt x="9097" y="3926"/>
                </a:lnTo>
                <a:lnTo>
                  <a:pt x="9207" y="3779"/>
                </a:lnTo>
                <a:lnTo>
                  <a:pt x="9281" y="3595"/>
                </a:lnTo>
                <a:lnTo>
                  <a:pt x="9281" y="3412"/>
                </a:lnTo>
                <a:lnTo>
                  <a:pt x="9281" y="3192"/>
                </a:lnTo>
                <a:lnTo>
                  <a:pt x="9207" y="3009"/>
                </a:lnTo>
                <a:lnTo>
                  <a:pt x="9097" y="2825"/>
                </a:lnTo>
                <a:lnTo>
                  <a:pt x="8987" y="2642"/>
                </a:lnTo>
                <a:lnTo>
                  <a:pt x="8804" y="2458"/>
                </a:lnTo>
                <a:lnTo>
                  <a:pt x="8584" y="2348"/>
                </a:lnTo>
                <a:lnTo>
                  <a:pt x="8107" y="2091"/>
                </a:lnTo>
                <a:lnTo>
                  <a:pt x="7887" y="1981"/>
                </a:lnTo>
                <a:lnTo>
                  <a:pt x="7593" y="1798"/>
                </a:lnTo>
                <a:lnTo>
                  <a:pt x="7446" y="1651"/>
                </a:lnTo>
                <a:lnTo>
                  <a:pt x="7373" y="1541"/>
                </a:lnTo>
                <a:lnTo>
                  <a:pt x="7336" y="1431"/>
                </a:lnTo>
                <a:lnTo>
                  <a:pt x="7373" y="1284"/>
                </a:lnTo>
                <a:lnTo>
                  <a:pt x="7483" y="1358"/>
                </a:lnTo>
                <a:lnTo>
                  <a:pt x="7556" y="1358"/>
                </a:lnTo>
                <a:lnTo>
                  <a:pt x="7593" y="1321"/>
                </a:lnTo>
                <a:lnTo>
                  <a:pt x="7630" y="1248"/>
                </a:lnTo>
                <a:lnTo>
                  <a:pt x="7703" y="1138"/>
                </a:lnTo>
                <a:lnTo>
                  <a:pt x="7813" y="954"/>
                </a:lnTo>
                <a:lnTo>
                  <a:pt x="7923" y="808"/>
                </a:lnTo>
                <a:lnTo>
                  <a:pt x="8107" y="698"/>
                </a:lnTo>
                <a:lnTo>
                  <a:pt x="8290" y="624"/>
                </a:lnTo>
                <a:lnTo>
                  <a:pt x="8474" y="588"/>
                </a:lnTo>
                <a:lnTo>
                  <a:pt x="8694" y="551"/>
                </a:lnTo>
                <a:lnTo>
                  <a:pt x="9060" y="514"/>
                </a:lnTo>
                <a:close/>
                <a:moveTo>
                  <a:pt x="13279" y="9318"/>
                </a:moveTo>
                <a:lnTo>
                  <a:pt x="13426" y="9428"/>
                </a:lnTo>
                <a:lnTo>
                  <a:pt x="13426" y="9464"/>
                </a:lnTo>
                <a:lnTo>
                  <a:pt x="13352" y="9464"/>
                </a:lnTo>
                <a:lnTo>
                  <a:pt x="13242" y="9538"/>
                </a:lnTo>
                <a:lnTo>
                  <a:pt x="12985" y="9868"/>
                </a:lnTo>
                <a:lnTo>
                  <a:pt x="12692" y="10198"/>
                </a:lnTo>
                <a:lnTo>
                  <a:pt x="12362" y="10492"/>
                </a:lnTo>
                <a:lnTo>
                  <a:pt x="12032" y="10748"/>
                </a:lnTo>
                <a:lnTo>
                  <a:pt x="11445" y="11078"/>
                </a:lnTo>
                <a:lnTo>
                  <a:pt x="10858" y="11409"/>
                </a:lnTo>
                <a:lnTo>
                  <a:pt x="10638" y="11372"/>
                </a:lnTo>
                <a:lnTo>
                  <a:pt x="10418" y="11299"/>
                </a:lnTo>
                <a:lnTo>
                  <a:pt x="10234" y="11188"/>
                </a:lnTo>
                <a:lnTo>
                  <a:pt x="10051" y="11078"/>
                </a:lnTo>
                <a:lnTo>
                  <a:pt x="10491" y="11005"/>
                </a:lnTo>
                <a:lnTo>
                  <a:pt x="10895" y="10858"/>
                </a:lnTo>
                <a:lnTo>
                  <a:pt x="11298" y="10675"/>
                </a:lnTo>
                <a:lnTo>
                  <a:pt x="11702" y="10492"/>
                </a:lnTo>
                <a:lnTo>
                  <a:pt x="12142" y="10235"/>
                </a:lnTo>
                <a:lnTo>
                  <a:pt x="12545" y="9941"/>
                </a:lnTo>
                <a:lnTo>
                  <a:pt x="12912" y="9648"/>
                </a:lnTo>
                <a:lnTo>
                  <a:pt x="13279" y="9318"/>
                </a:lnTo>
                <a:close/>
                <a:moveTo>
                  <a:pt x="13609" y="9648"/>
                </a:moveTo>
                <a:lnTo>
                  <a:pt x="13719" y="9795"/>
                </a:lnTo>
                <a:lnTo>
                  <a:pt x="13792" y="9978"/>
                </a:lnTo>
                <a:lnTo>
                  <a:pt x="13939" y="10345"/>
                </a:lnTo>
                <a:lnTo>
                  <a:pt x="13939" y="10602"/>
                </a:lnTo>
                <a:lnTo>
                  <a:pt x="13939" y="10858"/>
                </a:lnTo>
                <a:lnTo>
                  <a:pt x="13866" y="10968"/>
                </a:lnTo>
                <a:lnTo>
                  <a:pt x="13829" y="10932"/>
                </a:lnTo>
                <a:lnTo>
                  <a:pt x="13719" y="10932"/>
                </a:lnTo>
                <a:lnTo>
                  <a:pt x="13719" y="10968"/>
                </a:lnTo>
                <a:lnTo>
                  <a:pt x="13609" y="11188"/>
                </a:lnTo>
                <a:lnTo>
                  <a:pt x="12765" y="11299"/>
                </a:lnTo>
                <a:lnTo>
                  <a:pt x="12912" y="11188"/>
                </a:lnTo>
                <a:lnTo>
                  <a:pt x="13316" y="10895"/>
                </a:lnTo>
                <a:lnTo>
                  <a:pt x="13682" y="10565"/>
                </a:lnTo>
                <a:lnTo>
                  <a:pt x="13756" y="10492"/>
                </a:lnTo>
                <a:lnTo>
                  <a:pt x="13756" y="10381"/>
                </a:lnTo>
                <a:lnTo>
                  <a:pt x="13719" y="10308"/>
                </a:lnTo>
                <a:lnTo>
                  <a:pt x="13609" y="10271"/>
                </a:lnTo>
                <a:lnTo>
                  <a:pt x="13536" y="10271"/>
                </a:lnTo>
                <a:lnTo>
                  <a:pt x="13462" y="10308"/>
                </a:lnTo>
                <a:lnTo>
                  <a:pt x="13059" y="10638"/>
                </a:lnTo>
                <a:lnTo>
                  <a:pt x="12655" y="10968"/>
                </a:lnTo>
                <a:lnTo>
                  <a:pt x="12398" y="11152"/>
                </a:lnTo>
                <a:lnTo>
                  <a:pt x="12325" y="11225"/>
                </a:lnTo>
                <a:lnTo>
                  <a:pt x="12252" y="11372"/>
                </a:lnTo>
                <a:lnTo>
                  <a:pt x="11665" y="11409"/>
                </a:lnTo>
                <a:lnTo>
                  <a:pt x="11481" y="11445"/>
                </a:lnTo>
                <a:lnTo>
                  <a:pt x="11775" y="11299"/>
                </a:lnTo>
                <a:lnTo>
                  <a:pt x="12068" y="11115"/>
                </a:lnTo>
                <a:lnTo>
                  <a:pt x="12362" y="10932"/>
                </a:lnTo>
                <a:lnTo>
                  <a:pt x="12655" y="10748"/>
                </a:lnTo>
                <a:lnTo>
                  <a:pt x="12912" y="10492"/>
                </a:lnTo>
                <a:lnTo>
                  <a:pt x="13132" y="10271"/>
                </a:lnTo>
                <a:lnTo>
                  <a:pt x="13352" y="10015"/>
                </a:lnTo>
                <a:lnTo>
                  <a:pt x="13572" y="9721"/>
                </a:lnTo>
                <a:lnTo>
                  <a:pt x="13609" y="9648"/>
                </a:lnTo>
                <a:close/>
                <a:moveTo>
                  <a:pt x="9060" y="1"/>
                </a:moveTo>
                <a:lnTo>
                  <a:pt x="8804" y="37"/>
                </a:lnTo>
                <a:lnTo>
                  <a:pt x="8547" y="37"/>
                </a:lnTo>
                <a:lnTo>
                  <a:pt x="8290" y="111"/>
                </a:lnTo>
                <a:lnTo>
                  <a:pt x="8033" y="184"/>
                </a:lnTo>
                <a:lnTo>
                  <a:pt x="7813" y="294"/>
                </a:lnTo>
                <a:lnTo>
                  <a:pt x="7593" y="441"/>
                </a:lnTo>
                <a:lnTo>
                  <a:pt x="7410" y="624"/>
                </a:lnTo>
                <a:lnTo>
                  <a:pt x="7300" y="844"/>
                </a:lnTo>
                <a:lnTo>
                  <a:pt x="6896" y="624"/>
                </a:lnTo>
                <a:lnTo>
                  <a:pt x="6493" y="441"/>
                </a:lnTo>
                <a:lnTo>
                  <a:pt x="6273" y="367"/>
                </a:lnTo>
                <a:lnTo>
                  <a:pt x="6053" y="331"/>
                </a:lnTo>
                <a:lnTo>
                  <a:pt x="5612" y="331"/>
                </a:lnTo>
                <a:lnTo>
                  <a:pt x="5392" y="404"/>
                </a:lnTo>
                <a:lnTo>
                  <a:pt x="5209" y="477"/>
                </a:lnTo>
                <a:lnTo>
                  <a:pt x="5025" y="588"/>
                </a:lnTo>
                <a:lnTo>
                  <a:pt x="4842" y="734"/>
                </a:lnTo>
                <a:lnTo>
                  <a:pt x="4695" y="881"/>
                </a:lnTo>
                <a:lnTo>
                  <a:pt x="4585" y="1064"/>
                </a:lnTo>
                <a:lnTo>
                  <a:pt x="4512" y="1248"/>
                </a:lnTo>
                <a:lnTo>
                  <a:pt x="4475" y="1468"/>
                </a:lnTo>
                <a:lnTo>
                  <a:pt x="4182" y="1505"/>
                </a:lnTo>
                <a:lnTo>
                  <a:pt x="3888" y="1541"/>
                </a:lnTo>
                <a:lnTo>
                  <a:pt x="3595" y="1651"/>
                </a:lnTo>
                <a:lnTo>
                  <a:pt x="3338" y="1798"/>
                </a:lnTo>
                <a:lnTo>
                  <a:pt x="3081" y="1945"/>
                </a:lnTo>
                <a:lnTo>
                  <a:pt x="2861" y="2091"/>
                </a:lnTo>
                <a:lnTo>
                  <a:pt x="2641" y="2312"/>
                </a:lnTo>
                <a:lnTo>
                  <a:pt x="2421" y="2532"/>
                </a:lnTo>
                <a:lnTo>
                  <a:pt x="2238" y="2788"/>
                </a:lnTo>
                <a:lnTo>
                  <a:pt x="2091" y="3082"/>
                </a:lnTo>
                <a:lnTo>
                  <a:pt x="1981" y="3155"/>
                </a:lnTo>
                <a:lnTo>
                  <a:pt x="1834" y="3229"/>
                </a:lnTo>
                <a:lnTo>
                  <a:pt x="1504" y="3375"/>
                </a:lnTo>
                <a:lnTo>
                  <a:pt x="1211" y="3559"/>
                </a:lnTo>
                <a:lnTo>
                  <a:pt x="954" y="3779"/>
                </a:lnTo>
                <a:lnTo>
                  <a:pt x="697" y="3999"/>
                </a:lnTo>
                <a:lnTo>
                  <a:pt x="477" y="4256"/>
                </a:lnTo>
                <a:lnTo>
                  <a:pt x="330" y="4512"/>
                </a:lnTo>
                <a:lnTo>
                  <a:pt x="183" y="4769"/>
                </a:lnTo>
                <a:lnTo>
                  <a:pt x="73" y="5063"/>
                </a:lnTo>
                <a:lnTo>
                  <a:pt x="37" y="5319"/>
                </a:lnTo>
                <a:lnTo>
                  <a:pt x="0" y="5613"/>
                </a:lnTo>
                <a:lnTo>
                  <a:pt x="0" y="5906"/>
                </a:lnTo>
                <a:lnTo>
                  <a:pt x="73" y="6200"/>
                </a:lnTo>
                <a:lnTo>
                  <a:pt x="183" y="6493"/>
                </a:lnTo>
                <a:lnTo>
                  <a:pt x="294" y="6713"/>
                </a:lnTo>
                <a:lnTo>
                  <a:pt x="440" y="6933"/>
                </a:lnTo>
                <a:lnTo>
                  <a:pt x="660" y="7117"/>
                </a:lnTo>
                <a:lnTo>
                  <a:pt x="880" y="7300"/>
                </a:lnTo>
                <a:lnTo>
                  <a:pt x="1064" y="7374"/>
                </a:lnTo>
                <a:lnTo>
                  <a:pt x="1027" y="7594"/>
                </a:lnTo>
                <a:lnTo>
                  <a:pt x="1027" y="7814"/>
                </a:lnTo>
                <a:lnTo>
                  <a:pt x="1064" y="8034"/>
                </a:lnTo>
                <a:lnTo>
                  <a:pt x="1101" y="8217"/>
                </a:lnTo>
                <a:lnTo>
                  <a:pt x="1174" y="8437"/>
                </a:lnTo>
                <a:lnTo>
                  <a:pt x="1284" y="8621"/>
                </a:lnTo>
                <a:lnTo>
                  <a:pt x="1431" y="8804"/>
                </a:lnTo>
                <a:lnTo>
                  <a:pt x="1614" y="8988"/>
                </a:lnTo>
                <a:lnTo>
                  <a:pt x="1797" y="9098"/>
                </a:lnTo>
                <a:lnTo>
                  <a:pt x="1981" y="9208"/>
                </a:lnTo>
                <a:lnTo>
                  <a:pt x="2201" y="9281"/>
                </a:lnTo>
                <a:lnTo>
                  <a:pt x="2421" y="9318"/>
                </a:lnTo>
                <a:lnTo>
                  <a:pt x="2641" y="9354"/>
                </a:lnTo>
                <a:lnTo>
                  <a:pt x="2861" y="9318"/>
                </a:lnTo>
                <a:lnTo>
                  <a:pt x="3081" y="9281"/>
                </a:lnTo>
                <a:lnTo>
                  <a:pt x="3301" y="9208"/>
                </a:lnTo>
                <a:lnTo>
                  <a:pt x="3375" y="9354"/>
                </a:lnTo>
                <a:lnTo>
                  <a:pt x="3448" y="9501"/>
                </a:lnTo>
                <a:lnTo>
                  <a:pt x="3595" y="9648"/>
                </a:lnTo>
                <a:lnTo>
                  <a:pt x="3742" y="9758"/>
                </a:lnTo>
                <a:lnTo>
                  <a:pt x="3925" y="9868"/>
                </a:lnTo>
                <a:lnTo>
                  <a:pt x="4108" y="9905"/>
                </a:lnTo>
                <a:lnTo>
                  <a:pt x="4292" y="9941"/>
                </a:lnTo>
                <a:lnTo>
                  <a:pt x="4475" y="9941"/>
                </a:lnTo>
                <a:lnTo>
                  <a:pt x="4842" y="9905"/>
                </a:lnTo>
                <a:lnTo>
                  <a:pt x="5246" y="9795"/>
                </a:lnTo>
                <a:lnTo>
                  <a:pt x="5686" y="9648"/>
                </a:lnTo>
                <a:lnTo>
                  <a:pt x="6163" y="9574"/>
                </a:lnTo>
                <a:lnTo>
                  <a:pt x="6603" y="9574"/>
                </a:lnTo>
                <a:lnTo>
                  <a:pt x="7080" y="9611"/>
                </a:lnTo>
                <a:lnTo>
                  <a:pt x="7446" y="9648"/>
                </a:lnTo>
                <a:lnTo>
                  <a:pt x="7630" y="9648"/>
                </a:lnTo>
                <a:lnTo>
                  <a:pt x="7813" y="9611"/>
                </a:lnTo>
                <a:lnTo>
                  <a:pt x="7960" y="9721"/>
                </a:lnTo>
                <a:lnTo>
                  <a:pt x="8143" y="9795"/>
                </a:lnTo>
                <a:lnTo>
                  <a:pt x="8327" y="9831"/>
                </a:lnTo>
                <a:lnTo>
                  <a:pt x="8547" y="9868"/>
                </a:lnTo>
                <a:lnTo>
                  <a:pt x="9024" y="9905"/>
                </a:lnTo>
                <a:lnTo>
                  <a:pt x="9391" y="9868"/>
                </a:lnTo>
                <a:lnTo>
                  <a:pt x="9501" y="9868"/>
                </a:lnTo>
                <a:lnTo>
                  <a:pt x="9354" y="10161"/>
                </a:lnTo>
                <a:lnTo>
                  <a:pt x="9317" y="10308"/>
                </a:lnTo>
                <a:lnTo>
                  <a:pt x="9281" y="10492"/>
                </a:lnTo>
                <a:lnTo>
                  <a:pt x="9317" y="10638"/>
                </a:lnTo>
                <a:lnTo>
                  <a:pt x="9354" y="10785"/>
                </a:lnTo>
                <a:lnTo>
                  <a:pt x="9464" y="11078"/>
                </a:lnTo>
                <a:lnTo>
                  <a:pt x="9647" y="11335"/>
                </a:lnTo>
                <a:lnTo>
                  <a:pt x="9831" y="11519"/>
                </a:lnTo>
                <a:lnTo>
                  <a:pt x="9977" y="11629"/>
                </a:lnTo>
                <a:lnTo>
                  <a:pt x="10198" y="11739"/>
                </a:lnTo>
                <a:lnTo>
                  <a:pt x="10381" y="11812"/>
                </a:lnTo>
                <a:lnTo>
                  <a:pt x="10821" y="11922"/>
                </a:lnTo>
                <a:lnTo>
                  <a:pt x="11298" y="11959"/>
                </a:lnTo>
                <a:lnTo>
                  <a:pt x="11775" y="11922"/>
                </a:lnTo>
                <a:lnTo>
                  <a:pt x="12215" y="11885"/>
                </a:lnTo>
                <a:lnTo>
                  <a:pt x="13095" y="11775"/>
                </a:lnTo>
                <a:lnTo>
                  <a:pt x="13939" y="11665"/>
                </a:lnTo>
                <a:lnTo>
                  <a:pt x="14343" y="11555"/>
                </a:lnTo>
                <a:lnTo>
                  <a:pt x="14746" y="11409"/>
                </a:lnTo>
                <a:lnTo>
                  <a:pt x="15076" y="11262"/>
                </a:lnTo>
                <a:lnTo>
                  <a:pt x="15370" y="11042"/>
                </a:lnTo>
                <a:lnTo>
                  <a:pt x="15626" y="10785"/>
                </a:lnTo>
                <a:lnTo>
                  <a:pt x="15847" y="10528"/>
                </a:lnTo>
                <a:lnTo>
                  <a:pt x="16030" y="10235"/>
                </a:lnTo>
                <a:lnTo>
                  <a:pt x="16213" y="9941"/>
                </a:lnTo>
                <a:lnTo>
                  <a:pt x="16360" y="9648"/>
                </a:lnTo>
                <a:lnTo>
                  <a:pt x="16433" y="9318"/>
                </a:lnTo>
                <a:lnTo>
                  <a:pt x="16507" y="8988"/>
                </a:lnTo>
                <a:lnTo>
                  <a:pt x="16543" y="8657"/>
                </a:lnTo>
                <a:lnTo>
                  <a:pt x="16507" y="8327"/>
                </a:lnTo>
                <a:lnTo>
                  <a:pt x="16470" y="7997"/>
                </a:lnTo>
                <a:lnTo>
                  <a:pt x="16690" y="7447"/>
                </a:lnTo>
                <a:lnTo>
                  <a:pt x="16837" y="6933"/>
                </a:lnTo>
                <a:lnTo>
                  <a:pt x="16910" y="6347"/>
                </a:lnTo>
                <a:lnTo>
                  <a:pt x="16910" y="5796"/>
                </a:lnTo>
                <a:lnTo>
                  <a:pt x="16837" y="5429"/>
                </a:lnTo>
                <a:lnTo>
                  <a:pt x="16727" y="5063"/>
                </a:lnTo>
                <a:lnTo>
                  <a:pt x="16654" y="4916"/>
                </a:lnTo>
                <a:lnTo>
                  <a:pt x="16543" y="4769"/>
                </a:lnTo>
                <a:lnTo>
                  <a:pt x="16397" y="4659"/>
                </a:lnTo>
                <a:lnTo>
                  <a:pt x="16250" y="4586"/>
                </a:lnTo>
                <a:lnTo>
                  <a:pt x="16250" y="4146"/>
                </a:lnTo>
                <a:lnTo>
                  <a:pt x="16177" y="3742"/>
                </a:lnTo>
                <a:lnTo>
                  <a:pt x="16030" y="3375"/>
                </a:lnTo>
                <a:lnTo>
                  <a:pt x="15773" y="3009"/>
                </a:lnTo>
                <a:lnTo>
                  <a:pt x="15626" y="2825"/>
                </a:lnTo>
                <a:lnTo>
                  <a:pt x="15443" y="2642"/>
                </a:lnTo>
                <a:lnTo>
                  <a:pt x="15223" y="2495"/>
                </a:lnTo>
                <a:lnTo>
                  <a:pt x="15003" y="2385"/>
                </a:lnTo>
                <a:lnTo>
                  <a:pt x="14746" y="2238"/>
                </a:lnTo>
                <a:lnTo>
                  <a:pt x="14526" y="2055"/>
                </a:lnTo>
                <a:lnTo>
                  <a:pt x="14379" y="1835"/>
                </a:lnTo>
                <a:lnTo>
                  <a:pt x="14233" y="1578"/>
                </a:lnTo>
                <a:lnTo>
                  <a:pt x="14123" y="1358"/>
                </a:lnTo>
                <a:lnTo>
                  <a:pt x="13976" y="1138"/>
                </a:lnTo>
                <a:lnTo>
                  <a:pt x="13829" y="991"/>
                </a:lnTo>
                <a:lnTo>
                  <a:pt x="13682" y="808"/>
                </a:lnTo>
                <a:lnTo>
                  <a:pt x="13499" y="698"/>
                </a:lnTo>
                <a:lnTo>
                  <a:pt x="13279" y="588"/>
                </a:lnTo>
                <a:lnTo>
                  <a:pt x="13059" y="514"/>
                </a:lnTo>
                <a:lnTo>
                  <a:pt x="12802" y="441"/>
                </a:lnTo>
                <a:lnTo>
                  <a:pt x="12362" y="441"/>
                </a:lnTo>
                <a:lnTo>
                  <a:pt x="11885" y="477"/>
                </a:lnTo>
                <a:lnTo>
                  <a:pt x="11408" y="588"/>
                </a:lnTo>
                <a:lnTo>
                  <a:pt x="10968" y="698"/>
                </a:lnTo>
                <a:lnTo>
                  <a:pt x="10821" y="514"/>
                </a:lnTo>
                <a:lnTo>
                  <a:pt x="10601" y="331"/>
                </a:lnTo>
                <a:lnTo>
                  <a:pt x="10381" y="221"/>
                </a:lnTo>
                <a:lnTo>
                  <a:pt x="10124" y="147"/>
                </a:lnTo>
                <a:lnTo>
                  <a:pt x="9867" y="74"/>
                </a:lnTo>
                <a:lnTo>
                  <a:pt x="9574" y="37"/>
                </a:lnTo>
                <a:lnTo>
                  <a:pt x="9060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87" name="Shape 187"/>
          <p:cNvSpPr/>
          <p:nvPr/>
        </p:nvSpPr>
        <p:spPr>
          <a:xfrm rot="-5400000">
            <a:off x="6414493" y="4133843"/>
            <a:ext cx="658425" cy="631536"/>
          </a:xfrm>
          <a:custGeom>
            <a:avLst/>
            <a:gdLst/>
            <a:ahLst/>
            <a:cxnLst/>
            <a:rect l="0" t="0" r="0" b="0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88" name="Shape 188"/>
          <p:cNvSpPr/>
          <p:nvPr/>
        </p:nvSpPr>
        <p:spPr>
          <a:xfrm>
            <a:off x="6453207" y="4941211"/>
            <a:ext cx="666365" cy="1003585"/>
          </a:xfrm>
          <a:custGeom>
            <a:avLst/>
            <a:gdLst/>
            <a:ahLst/>
            <a:cxnLst/>
            <a:rect l="0" t="0" r="0" b="0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89" name="Shape 189"/>
          <p:cNvSpPr/>
          <p:nvPr/>
        </p:nvSpPr>
        <p:spPr>
          <a:xfrm>
            <a:off x="1866011" y="6323837"/>
            <a:ext cx="681078" cy="607048"/>
          </a:xfrm>
          <a:custGeom>
            <a:avLst/>
            <a:gdLst/>
            <a:ahLst/>
            <a:cxnLst/>
            <a:rect l="0" t="0" r="0" b="0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  <p:sp>
        <p:nvSpPr>
          <p:cNvPr id="190" name="Shape 190"/>
          <p:cNvSpPr/>
          <p:nvPr/>
        </p:nvSpPr>
        <p:spPr>
          <a:xfrm>
            <a:off x="6669807" y="6152525"/>
            <a:ext cx="308461" cy="440640"/>
          </a:xfrm>
          <a:custGeom>
            <a:avLst/>
            <a:gdLst/>
            <a:ahLst/>
            <a:cxnLst/>
            <a:rect l="0" t="0" r="0" b="0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A4C2F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909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_v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99E538D-9618-4205-AA08-736AD425A3FC}"/>
              </a:ext>
            </a:extLst>
          </p:cNvPr>
          <p:cNvSpPr/>
          <p:nvPr userDrawn="1"/>
        </p:nvSpPr>
        <p:spPr>
          <a:xfrm>
            <a:off x="0" y="0"/>
            <a:ext cx="9144000" cy="151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060639-BF2D-41F8-822B-DED03338D288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394126" y="278238"/>
            <a:ext cx="8033659" cy="720227"/>
          </a:xfrm>
        </p:spPr>
        <p:txBody>
          <a:bodyPr>
            <a:normAutofit/>
          </a:bodyPr>
          <a:lstStyle>
            <a:lvl1pPr>
              <a:defRPr sz="2250"/>
            </a:lvl1pPr>
          </a:lstStyle>
          <a:p>
            <a:r>
              <a:rPr lang="en-US" dirty="0"/>
              <a:t>History Timeline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474091-9EA2-47C8-AAA9-6DFE207852E4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394126" y="1786436"/>
            <a:ext cx="8299399" cy="4533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03706AB-7768-4239-93C0-28F2AC35B71A}"/>
              </a:ext>
            </a:extLst>
          </p:cNvPr>
          <p:cNvCxnSpPr/>
          <p:nvPr userDrawn="1"/>
        </p:nvCxnSpPr>
        <p:spPr>
          <a:xfrm>
            <a:off x="469016" y="919827"/>
            <a:ext cx="35775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A66C708-772E-4E30-9D1D-7417A222A9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4638" y="966464"/>
            <a:ext cx="8033147" cy="412510"/>
          </a:xfrm>
        </p:spPr>
        <p:txBody>
          <a:bodyPr>
            <a:normAutofit/>
          </a:bodyPr>
          <a:lstStyle>
            <a:lvl1pPr marL="0" indent="0">
              <a:buNone/>
              <a:defRPr sz="1725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Timeline Subtitle</a:t>
            </a:r>
          </a:p>
        </p:txBody>
      </p:sp>
    </p:spTree>
    <p:extLst>
      <p:ext uri="{BB962C8B-B14F-4D97-AF65-F5344CB8AC3E}">
        <p14:creationId xmlns:p14="http://schemas.microsoft.com/office/powerpoint/2010/main" val="3102187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09075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2" name="矩形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直接连接符 7"/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751014" y="3505202"/>
            <a:ext cx="6683375" cy="42863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" name="KSO_BT1"/>
          <p:cNvSpPr>
            <a:spLocks noGrp="1"/>
          </p:cNvSpPr>
          <p:nvPr>
            <p:ph type="ctrTitle"/>
          </p:nvPr>
        </p:nvSpPr>
        <p:spPr bwMode="auto">
          <a:xfrm>
            <a:off x="1747839" y="2516188"/>
            <a:ext cx="6665912" cy="9890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000" smtClean="0"/>
            </a:lvl1pPr>
          </a:lstStyle>
          <a:p>
            <a:pPr lvl="0"/>
            <a:r>
              <a:rPr lang="en-US" altLang="zh-CN" noProof="0"/>
              <a:t>Click to edit Master title style</a:t>
            </a:r>
            <a:endParaRPr lang="zh-CN" altLang="en-US" noProof="0"/>
          </a:p>
        </p:txBody>
      </p:sp>
      <p:sp>
        <p:nvSpPr>
          <p:cNvPr id="18436" name="KSO_BC1"/>
          <p:cNvSpPr>
            <a:spLocks noGrp="1"/>
          </p:cNvSpPr>
          <p:nvPr>
            <p:ph type="subTitle" idx="1"/>
          </p:nvPr>
        </p:nvSpPr>
        <p:spPr>
          <a:xfrm>
            <a:off x="1776414" y="3544890"/>
            <a:ext cx="6634162" cy="587375"/>
          </a:xfrm>
        </p:spPr>
        <p:txBody>
          <a:bodyPr/>
          <a:lstStyle>
            <a:lvl1pPr marL="0" indent="0" algn="ctr">
              <a:buFontTx/>
              <a:buNone/>
              <a:defRPr smtClean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noProof="0"/>
              <a:t>Click to edit Master subtitle style</a:t>
            </a:r>
            <a:endParaRPr lang="zh-CN" altLang="en-US" noProof="0"/>
          </a:p>
        </p:txBody>
      </p:sp>
      <p:sp>
        <p:nvSpPr>
          <p:cNvPr id="25" name="KSO_FD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>
              <a:defRPr/>
            </a:pPr>
            <a:fld id="{FA901746-81B4-4015-A58D-76B182E8AAA4}" type="datetime1">
              <a:rPr lang="en-US" altLang="zh-CN" smtClean="0">
                <a:cs typeface="+mn-cs"/>
              </a:rPr>
              <a:pPr rtl="0">
                <a:defRPr/>
              </a:pPr>
              <a:t>8/2/2022</a:t>
            </a:fld>
            <a:endParaRPr lang="zh-CN" altLang="en-US">
              <a:cs typeface="+mn-cs"/>
            </a:endParaRPr>
          </a:p>
        </p:txBody>
      </p:sp>
      <p:sp>
        <p:nvSpPr>
          <p:cNvPr id="26" name="KSO_FT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27" name="KSO_FN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>
              <a:defRPr/>
            </a:pPr>
            <a:fld id="{61FA88FA-82BF-452E-A053-05D4F05F5761}" type="slidenum">
              <a:rPr lang="zh-CN" altLang="en-US" smtClean="0">
                <a:cs typeface="+mn-cs"/>
              </a:rPr>
              <a:pPr rtl="0"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13360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357505" indent="-285750">
              <a:buFont typeface="宋体-方正超大字符集" panose="03000509000000000000" pitchFamily="65" charset="-122"/>
              <a:buChar char=" "/>
              <a:defRPr/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fld id="{165C39B7-E585-46A9-8F7C-3E04A08F16A3}" type="datetime1">
              <a:rPr lang="en-US" altLang="zh-CN" smtClean="0">
                <a:cs typeface="+mn-cs"/>
              </a:rPr>
              <a:pPr rtl="0">
                <a:defRPr/>
              </a:pPr>
              <a:t>8/2/2022</a:t>
            </a:fld>
            <a:endParaRPr lang="zh-CN" altLang="en-US"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>
              <a:defRPr/>
            </a:pPr>
            <a:fld id="{3B8DB3D4-AA52-4FF5-A49C-7AE17D3CF725}" type="slidenum">
              <a:rPr lang="zh-CN" altLang="en-US" smtClean="0">
                <a:cs typeface="+mn-cs"/>
              </a:rPr>
              <a:pPr rtl="0"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10548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2"/>
            <a:ext cx="3810000" cy="4932363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0" y="1244602"/>
            <a:ext cx="3820587" cy="4932363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fld id="{0E36B1F8-9EE5-4C83-B69A-1C90081D574A}" type="datetime1">
              <a:rPr lang="en-US" altLang="zh-CN" smtClean="0">
                <a:cs typeface="+mn-cs"/>
              </a:rPr>
              <a:pPr rtl="0">
                <a:defRPr/>
              </a:pPr>
              <a:t>8/2/2022</a:t>
            </a:fld>
            <a:endParaRPr lang="zh-CN" altLang="en-US"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>
              <a:defRPr/>
            </a:pPr>
            <a:fld id="{3B8DB3D4-AA52-4FF5-A49C-7AE17D3CF725}" type="slidenum">
              <a:rPr lang="zh-CN" altLang="en-US" smtClean="0">
                <a:cs typeface="+mn-cs"/>
              </a:rPr>
              <a:pPr rtl="0"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91807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7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7" y="2200274"/>
            <a:ext cx="3868340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5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5" y="2200274"/>
            <a:ext cx="3887391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fld id="{90E5AF8F-590E-4D11-BEE7-C75735A7D0F9}" type="datetime1">
              <a:rPr lang="en-US" altLang="zh-CN" smtClean="0">
                <a:cs typeface="+mn-cs"/>
              </a:rPr>
              <a:pPr rtl="0">
                <a:defRPr/>
              </a:pPr>
              <a:t>8/2/2022</a:t>
            </a:fld>
            <a:endParaRPr lang="zh-CN" altLang="en-US"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>
              <a:defRPr/>
            </a:pPr>
            <a:fld id="{3B8DB3D4-AA52-4FF5-A49C-7AE17D3CF725}" type="slidenum">
              <a:rPr lang="zh-CN" altLang="en-US" smtClean="0">
                <a:cs typeface="+mn-cs"/>
              </a:rPr>
              <a:pPr rtl="0"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4371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77FF-BF67-48D7-8B99-F4B86CBBBA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320804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fld id="{6D91E442-B103-4D4F-9462-2A92078F6277}" type="datetime1">
              <a:rPr lang="en-US" altLang="zh-CN" smtClean="0">
                <a:cs typeface="+mn-cs"/>
              </a:rPr>
              <a:pPr rtl="0">
                <a:defRPr/>
              </a:pPr>
              <a:t>8/2/2022</a:t>
            </a:fld>
            <a:endParaRPr lang="zh-CN" altLang="en-US"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>
              <a:defRPr/>
            </a:pPr>
            <a:fld id="{3B8DB3D4-AA52-4FF5-A49C-7AE17D3CF725}" type="slidenum">
              <a:rPr lang="zh-CN" altLang="en-US" smtClean="0">
                <a:cs typeface="+mn-cs"/>
              </a:rPr>
              <a:pPr rtl="0"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06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fld id="{28FB1A14-CD53-4D9C-8717-167C6B0AF5B8}" type="datetime1">
              <a:rPr lang="en-US" altLang="zh-CN" smtClean="0">
                <a:cs typeface="+mn-cs"/>
              </a:rPr>
              <a:pPr rtl="0">
                <a:defRPr/>
              </a:pPr>
              <a:t>8/2/2022</a:t>
            </a:fld>
            <a:endParaRPr lang="zh-CN" altLang="en-US"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>
              <a:defRPr/>
            </a:pPr>
            <a:fld id="{3B8DB3D4-AA52-4FF5-A49C-7AE17D3CF725}" type="slidenum">
              <a:rPr lang="zh-CN" altLang="en-US" smtClean="0">
                <a:cs typeface="+mn-cs"/>
              </a:rPr>
              <a:pPr rtl="0"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3373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SO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3471" y="179967"/>
            <a:ext cx="7820300" cy="534132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9" name="目录条目"/>
          <p:cNvSpPr>
            <a:spLocks noGrp="1"/>
          </p:cNvSpPr>
          <p:nvPr>
            <p:ph type="body" sz="quarter" idx="13"/>
          </p:nvPr>
        </p:nvSpPr>
        <p:spPr>
          <a:xfrm>
            <a:off x="583471" y="1323703"/>
            <a:ext cx="7820300" cy="4902926"/>
          </a:xfrm>
          <a:effectLst/>
        </p:spPr>
        <p:txBody>
          <a:bodyPr>
            <a:normAutofit/>
          </a:bodyPr>
          <a:lstStyle>
            <a:lvl1pPr marL="514350" indent="-514350">
              <a:buClr>
                <a:schemeClr val="accent1">
                  <a:lumMod val="75000"/>
                </a:schemeClr>
              </a:buClr>
              <a:buSzPct val="100000"/>
              <a:buFont typeface="+mj-lt"/>
              <a:buAutoNum type="arabicPeriod"/>
              <a:defRPr sz="2800" b="0" cap="none" spc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ea"/>
                <a:ea typeface="+mn-ea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rtl="0">
              <a:defRPr/>
            </a:pPr>
            <a:fld id="{B2560B1E-9DB9-4C28-BDE5-D258F56FDF03}" type="datetime1">
              <a:rPr lang="en-US" altLang="zh-CN" smtClean="0">
                <a:cs typeface="+mn-cs"/>
              </a:rPr>
              <a:pPr rtl="0">
                <a:defRPr/>
              </a:pPr>
              <a:t>8/2/2022</a:t>
            </a:fld>
            <a:endParaRPr lang="zh-CN" altLang="en-US"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rtl="0">
              <a:defRPr/>
            </a:pPr>
            <a:fld id="{3B8DB3D4-AA52-4FF5-A49C-7AE17D3CF725}" type="slidenum">
              <a:rPr lang="zh-CN" altLang="en-US" smtClean="0">
                <a:cs typeface="+mn-cs"/>
              </a:rPr>
              <a:pPr rtl="0"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03700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619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3443B-2500-4AD8-98FA-8343E5E54F18}" type="datetime1">
              <a:rPr lang="en-US" smtClean="0"/>
              <a:t>8/2/2022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8950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F41EBB9-C889-4A1D-868A-2AEF941DD4A4}" type="datetime1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AF4BE9B-1360-491A-A05C-BC71CA82E6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8914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5CE87D-949E-4808-9507-8B368864E7BD}" type="datetime1">
              <a:rPr lang="en-US" smtClean="0"/>
              <a:t>8/2/2022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DA43280-1F09-44A4-9F40-BFC8BB34EA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671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3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2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7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1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647D3FC-0348-4914-B77D-7CBEFC5BD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333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77FF-BF67-48D7-8B99-F4B86CBBBA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0255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3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</a:rPr>
              <a:pPr algn="l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en-US" altLang="zh-CN" sz="12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125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17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1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90" y="4074176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9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algn="l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657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352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6781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63228-58BA-47A8-A0D7-E4B0A9FD27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1970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1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7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1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600202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effectLst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324338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540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1388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A009129-4622-491F-8145-E1A66A581A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281240"/>
      </p:ext>
    </p:extLst>
  </p:cSld>
  <p:clrMapOvr>
    <a:masterClrMapping/>
  </p:clrMapOvr>
  <p:transition spd="slow"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_v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99E538D-9618-4205-AA08-736AD425A3FC}"/>
              </a:ext>
            </a:extLst>
          </p:cNvPr>
          <p:cNvSpPr/>
          <p:nvPr userDrawn="1"/>
        </p:nvSpPr>
        <p:spPr>
          <a:xfrm>
            <a:off x="0" y="0"/>
            <a:ext cx="9144000" cy="151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060639-BF2D-41F8-822B-DED03338D288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394126" y="278238"/>
            <a:ext cx="8033659" cy="720227"/>
          </a:xfrm>
        </p:spPr>
        <p:txBody>
          <a:bodyPr>
            <a:normAutofit/>
          </a:bodyPr>
          <a:lstStyle>
            <a:lvl1pPr>
              <a:defRPr sz="2250"/>
            </a:lvl1pPr>
          </a:lstStyle>
          <a:p>
            <a:r>
              <a:rPr lang="en-US" dirty="0"/>
              <a:t>History Timeline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474091-9EA2-47C8-AAA9-6DFE207852E4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394126" y="1786436"/>
            <a:ext cx="8299399" cy="4533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03706AB-7768-4239-93C0-28F2AC35B71A}"/>
              </a:ext>
            </a:extLst>
          </p:cNvPr>
          <p:cNvCxnSpPr/>
          <p:nvPr userDrawn="1"/>
        </p:nvCxnSpPr>
        <p:spPr>
          <a:xfrm>
            <a:off x="469016" y="919827"/>
            <a:ext cx="35775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A66C708-772E-4E30-9D1D-7417A222A9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4638" y="966464"/>
            <a:ext cx="8033147" cy="412510"/>
          </a:xfrm>
        </p:spPr>
        <p:txBody>
          <a:bodyPr>
            <a:normAutofit/>
          </a:bodyPr>
          <a:lstStyle>
            <a:lvl1pPr marL="0" indent="0">
              <a:buNone/>
              <a:defRPr sz="1725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Timeline Subtitle</a:t>
            </a:r>
          </a:p>
        </p:txBody>
      </p:sp>
    </p:spTree>
    <p:extLst>
      <p:ext uri="{BB962C8B-B14F-4D97-AF65-F5344CB8AC3E}">
        <p14:creationId xmlns:p14="http://schemas.microsoft.com/office/powerpoint/2010/main" val="3069416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algn="l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2619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3429002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2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algn="l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54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algn="l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456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algn="l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63228-58BA-47A8-A0D7-E4B0A9FD27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97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algn="l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2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3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106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algn="l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069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6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algn="l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6250166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9" y="6250165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137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" y="0"/>
            <a:ext cx="9109075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KSO_BT1"/>
          <p:cNvSpPr>
            <a:spLocks noGrp="1"/>
          </p:cNvSpPr>
          <p:nvPr>
            <p:ph type="title"/>
          </p:nvPr>
        </p:nvSpPr>
        <p:spPr>
          <a:xfrm>
            <a:off x="382589" y="168277"/>
            <a:ext cx="8351837" cy="492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1028" name="KSO_BC1"/>
          <p:cNvSpPr>
            <a:spLocks noGrp="1"/>
          </p:cNvSpPr>
          <p:nvPr>
            <p:ph type="body" idx="1"/>
          </p:nvPr>
        </p:nvSpPr>
        <p:spPr>
          <a:xfrm>
            <a:off x="392114" y="1058865"/>
            <a:ext cx="8351837" cy="5126037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en-US" altLang="zh-CN" dirty="0"/>
              <a:t>Click to edit Master text style</a:t>
            </a:r>
            <a:endParaRPr lang="zh-CN" altLang="en-US" dirty="0"/>
          </a:p>
          <a:p>
            <a:pPr lvl="1"/>
            <a:r>
              <a:rPr lang="en-US" altLang="zh-CN" dirty="0"/>
              <a:t>Second level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>
              <a:defRPr/>
            </a:pPr>
            <a:fld id="{16F99525-7C68-468E-AA89-F22ADCAA2086}" type="datetime1">
              <a:rPr lang="en-US" altLang="zh-CN" smtClean="0">
                <a:cs typeface="+mn-cs"/>
              </a:rPr>
              <a:pPr rtl="0">
                <a:defRPr/>
              </a:pPr>
              <a:t>8/2/2022</a:t>
            </a:fld>
            <a:endParaRPr lang="zh-CN" altLang="en-US"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rtl="0">
              <a:defRPr/>
            </a:pPr>
            <a:fld id="{3B8DB3D4-AA52-4FF5-A49C-7AE17D3CF725}" type="slidenum">
              <a:rPr lang="zh-CN" altLang="en-US" smtClean="0">
                <a:cs typeface="+mn-cs"/>
              </a:rPr>
              <a:pPr rtl="0"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335996" y="828675"/>
            <a:ext cx="3796940" cy="0"/>
          </a:xfrm>
          <a:prstGeom prst="line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6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3" name="组合 13"/>
          <p:cNvGrpSpPr/>
          <p:nvPr/>
        </p:nvGrpSpPr>
        <p:grpSpPr>
          <a:xfrm>
            <a:off x="3884614" y="777877"/>
            <a:ext cx="1349375" cy="123825"/>
            <a:chOff x="3692224" y="721610"/>
            <a:chExt cx="1350042" cy="124638"/>
          </a:xfrm>
        </p:grpSpPr>
        <p:pic>
          <p:nvPicPr>
            <p:cNvPr id="1035" name="图片 8"/>
            <p:cNvPicPr>
              <a:picLocks noChangeAspect="1"/>
            </p:cNvPicPr>
            <p:nvPr userDrawn="1"/>
          </p:nvPicPr>
          <p:blipFill>
            <a:blip r:embed="rId14"/>
            <a:stretch>
              <a:fillRect/>
            </a:stretch>
          </p:blipFill>
          <p:spPr>
            <a:xfrm>
              <a:off x="3692224" y="721610"/>
              <a:ext cx="131198" cy="12463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4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3422" y="721610"/>
              <a:ext cx="131198" cy="12463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4620" y="721610"/>
              <a:ext cx="131198" cy="12463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4" cstate="print">
              <a:duotone>
                <a:prstClr val="black"/>
                <a:srgbClr val="00A1C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0600" y="721610"/>
              <a:ext cx="131198" cy="12463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4" cstate="print">
              <a:duotone>
                <a:prstClr val="black"/>
                <a:srgbClr val="FF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798" y="721610"/>
              <a:ext cx="131198" cy="124638"/>
            </a:xfrm>
            <a:prstGeom prst="rect">
              <a:avLst/>
            </a:prstGeom>
          </p:spPr>
        </p:pic>
        <p:pic>
          <p:nvPicPr>
            <p:cNvPr id="1040" name="图片 15"/>
            <p:cNvPicPr>
              <a:picLocks noChangeAspect="1"/>
            </p:cNvPicPr>
            <p:nvPr userDrawn="1"/>
          </p:nvPicPr>
          <p:blipFill>
            <a:blip r:embed="rId14"/>
            <a:stretch>
              <a:fillRect/>
            </a:stretch>
          </p:blipFill>
          <p:spPr>
            <a:xfrm>
              <a:off x="4371494" y="721610"/>
              <a:ext cx="131198" cy="12463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4" cstate="print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2692" y="721610"/>
              <a:ext cx="131198" cy="124638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3890" y="721610"/>
              <a:ext cx="131198" cy="12463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4" cstate="print">
              <a:duotone>
                <a:prstClr val="black"/>
                <a:srgbClr val="00A1C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9870" y="721610"/>
              <a:ext cx="131198" cy="12463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4" cstate="print">
              <a:duotone>
                <a:prstClr val="black"/>
                <a:srgbClr val="FF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1068" y="721610"/>
              <a:ext cx="131198" cy="124638"/>
            </a:xfrm>
            <a:prstGeom prst="rect">
              <a:avLst/>
            </a:prstGeom>
          </p:spPr>
        </p:pic>
      </p:grpSp>
      <p:cxnSp>
        <p:nvCxnSpPr>
          <p:cNvPr id="23" name="直接连接符 22"/>
          <p:cNvCxnSpPr/>
          <p:nvPr/>
        </p:nvCxnSpPr>
        <p:spPr>
          <a:xfrm flipH="1">
            <a:off x="6346" y="828675"/>
            <a:ext cx="3796940" cy="0"/>
          </a:xfrm>
          <a:prstGeom prst="line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6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51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</p:sldLayoutIdLst>
  <p:hf hdr="0" ftr="0" dt="0"/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accent2"/>
          </a:solidFill>
          <a:latin typeface="幼圆" panose="02010509060101010101" pitchFamily="49" charset="-122"/>
          <a:ea typeface="幼圆" panose="020105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幼圆" panose="02010509060101010101" pitchFamily="49" charset="-122"/>
          <a:ea typeface="幼圆" panose="020105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幼圆" panose="02010509060101010101" pitchFamily="49" charset="-122"/>
          <a:ea typeface="幼圆" panose="020105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幼圆" panose="02010509060101010101" pitchFamily="49" charset="-122"/>
          <a:ea typeface="幼圆" panose="020105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幼圆" panose="02010509060101010101" pitchFamily="49" charset="-122"/>
          <a:ea typeface="幼圆" panose="02010509060101010101" pitchFamily="49" charset="-122"/>
        </a:defRPr>
      </a:lvl5pPr>
      <a:lvl6pPr marL="4572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幼圆" panose="02010509060101010101" pitchFamily="49" charset="-122"/>
          <a:ea typeface="幼圆" panose="02010509060101010101" pitchFamily="49" charset="-122"/>
        </a:defRPr>
      </a:lvl6pPr>
      <a:lvl7pPr marL="9144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幼圆" panose="02010509060101010101" pitchFamily="49" charset="-122"/>
          <a:ea typeface="幼圆" panose="02010509060101010101" pitchFamily="49" charset="-122"/>
        </a:defRPr>
      </a:lvl7pPr>
      <a:lvl8pPr marL="13716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幼圆" panose="02010509060101010101" pitchFamily="49" charset="-122"/>
          <a:ea typeface="幼圆" panose="02010509060101010101" pitchFamily="49" charset="-122"/>
        </a:defRPr>
      </a:lvl8pPr>
      <a:lvl9pPr marL="18288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2"/>
          </a:solidFill>
          <a:latin typeface="幼圆" panose="02010509060101010101" pitchFamily="49" charset="-122"/>
          <a:ea typeface="幼圆" panose="02010509060101010101" pitchFamily="49" charset="-122"/>
        </a:defRPr>
      </a:lvl9pPr>
    </p:titleStyle>
    <p:bodyStyle>
      <a:lvl1pPr marL="357505" indent="-357505" algn="just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SzPct val="80000"/>
        <a:buBlip>
          <a:blip r:embed="rId15"/>
        </a:buBlip>
        <a:defRPr sz="2000" b="1" kern="1200">
          <a:solidFill>
            <a:srgbClr val="007995"/>
          </a:solidFill>
          <a:latin typeface="Arial" pitchFamily="34" charset="0"/>
          <a:ea typeface="幼圆" panose="02010509060101010101" pitchFamily="49" charset="-122"/>
          <a:cs typeface="+mn-cs"/>
        </a:defRPr>
      </a:lvl1pPr>
      <a:lvl2pPr marL="357505" indent="-285750" algn="just" rtl="0" eaLnBrk="1" fontAlgn="base" hangingPunct="1">
        <a:lnSpc>
          <a:spcPct val="130000"/>
        </a:lnSpc>
        <a:spcBef>
          <a:spcPts val="200"/>
        </a:spcBef>
        <a:spcAft>
          <a:spcPts val="800"/>
        </a:spcAft>
        <a:buFont typeface="宋体-方正超大字符集" panose="03000509000000000000" pitchFamily="65" charset="-122"/>
        <a:buChar char=" "/>
        <a:defRPr sz="1600" kern="1200">
          <a:solidFill>
            <a:srgbClr val="898D91"/>
          </a:solidFill>
          <a:latin typeface="宋体-方正超大字符集" panose="03000509000000000000" pitchFamily="65" charset="-122"/>
          <a:ea typeface="宋体-方正超大字符集" panose="03000509000000000000" pitchFamily="65" charset="-122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16F99525-7C68-468E-AA89-F22ADCAA2086}" type="datetime1">
              <a:rPr lang="en-US" altLang="zh-CN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8/2/2022</a:t>
            </a:fld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216967F-F958-40B5-A3E3-6427E1F2B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168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</p:sldLayoutIdLst>
  <p:transition>
    <p:fade thruBlk="1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17/06/relationships/model3d" Target="../media/model3d1.glb"/><Relationship Id="rId13" Type="http://schemas.openxmlformats.org/officeDocument/2006/relationships/image" Target="../media/image2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17/06/relationships/model3d" Target="../media/model3d3.glb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4.pn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26.png"/><Relationship Id="rId10" Type="http://schemas.microsoft.com/office/2017/06/relationships/model3d" Target="../media/model3d2.glb"/><Relationship Id="rId4" Type="http://schemas.openxmlformats.org/officeDocument/2006/relationships/diagramLayout" Target="../diagrams/layout2.xml"/><Relationship Id="rId9" Type="http://schemas.openxmlformats.org/officeDocument/2006/relationships/image" Target="../media/image23.png"/><Relationship Id="rId14" Type="http://schemas.microsoft.com/office/2017/06/relationships/model3d" Target="../media/model3d4.glb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2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372617" y="457201"/>
            <a:ext cx="8339991" cy="1782792"/>
          </a:xfr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283FC85E-4432-F36C-8FB2-BF8BB97D6A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17" y="2093736"/>
            <a:ext cx="8339991" cy="4388820"/>
          </a:xfrm>
        </p:spPr>
      </p:pic>
      <p:pic>
        <p:nvPicPr>
          <p:cNvPr id="2060" name="Picture 18" descr="Sao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800602"/>
            <a:ext cx="1219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9" descr="Sao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57202"/>
            <a:ext cx="1219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20" descr="Sao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14602"/>
            <a:ext cx="1219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21" descr="Sao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828802"/>
            <a:ext cx="1219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22" descr="Sao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981202"/>
            <a:ext cx="1219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23" descr="Sao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914402"/>
            <a:ext cx="1219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24" descr="Sao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066802"/>
            <a:ext cx="1219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Picture 25" descr="Sao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3276602"/>
            <a:ext cx="1219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Picture 26" descr="Sao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2286002"/>
            <a:ext cx="1219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27" descr="Sao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4343402"/>
            <a:ext cx="1219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WordArt 22"/>
          <p:cNvSpPr>
            <a:spLocks noChangeArrowheads="1" noChangeShapeType="1" noTextEdit="1"/>
          </p:cNvSpPr>
          <p:nvPr/>
        </p:nvSpPr>
        <p:spPr bwMode="auto">
          <a:xfrm>
            <a:off x="683568" y="576067"/>
            <a:ext cx="7776864" cy="16337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Unicode MS"/>
                <a:ea typeface="Arial Unicode MS"/>
                <a:cs typeface="Arial Unicode MS"/>
              </a:rPr>
              <a:t>CHÀO MỪNG THẦY CÔ VÀ CÁC EM </a:t>
            </a:r>
          </a:p>
          <a:p>
            <a:r>
              <a:rPr lang="en-US" sz="3600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Unicode MS"/>
                <a:ea typeface="Arial Unicode MS"/>
                <a:cs typeface="Arial Unicode MS"/>
              </a:rPr>
              <a:t>ĐẾN VỚI TIẾT HỌC HÔM NAY!</a:t>
            </a: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Line 3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972" name="AutoShape 28"/>
          <p:cNvSpPr>
            <a:spLocks noChangeArrowheads="1"/>
          </p:cNvSpPr>
          <p:nvPr/>
        </p:nvSpPr>
        <p:spPr bwMode="auto">
          <a:xfrm>
            <a:off x="3141822" y="1296444"/>
            <a:ext cx="5876925" cy="20161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973" name="AutoShape 29"/>
          <p:cNvSpPr>
            <a:spLocks noChangeArrowheads="1"/>
          </p:cNvSpPr>
          <p:nvPr/>
        </p:nvSpPr>
        <p:spPr bwMode="auto">
          <a:xfrm>
            <a:off x="1010750" y="4477242"/>
            <a:ext cx="719137" cy="576263"/>
          </a:xfrm>
          <a:prstGeom prst="rightArrow">
            <a:avLst>
              <a:gd name="adj1" fmla="val 50000"/>
              <a:gd name="adj2" fmla="val 31198"/>
            </a:avLst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974" name="AutoShape 30"/>
          <p:cNvSpPr>
            <a:spLocks noChangeArrowheads="1"/>
          </p:cNvSpPr>
          <p:nvPr/>
        </p:nvSpPr>
        <p:spPr bwMode="auto">
          <a:xfrm>
            <a:off x="2264947" y="4241924"/>
            <a:ext cx="5876925" cy="1264486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975" name="Text Box 31"/>
          <p:cNvSpPr txBox="1">
            <a:spLocks noChangeArrowheads="1"/>
          </p:cNvSpPr>
          <p:nvPr/>
        </p:nvSpPr>
        <p:spPr bwMode="auto">
          <a:xfrm>
            <a:off x="2541134" y="4368814"/>
            <a:ext cx="55267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994" name="Text Box 50"/>
          <p:cNvSpPr txBox="1">
            <a:spLocks noChangeArrowheads="1"/>
          </p:cNvSpPr>
          <p:nvPr/>
        </p:nvSpPr>
        <p:spPr bwMode="auto">
          <a:xfrm>
            <a:off x="3456639" y="1414935"/>
            <a:ext cx="518709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10998" name="Text Box 54"/>
          <p:cNvSpPr txBox="1">
            <a:spLocks noChangeArrowheads="1"/>
          </p:cNvSpPr>
          <p:nvPr/>
        </p:nvSpPr>
        <p:spPr bwMode="auto">
          <a:xfrm>
            <a:off x="2541136" y="5853346"/>
            <a:ext cx="5595783" cy="52322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Nhược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kềnh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999" name="AutoShape 55"/>
          <p:cNvSpPr>
            <a:spLocks noChangeArrowheads="1"/>
          </p:cNvSpPr>
          <p:nvPr/>
        </p:nvSpPr>
        <p:spPr bwMode="auto">
          <a:xfrm>
            <a:off x="1007085" y="5869263"/>
            <a:ext cx="792163" cy="5762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0066"/>
          </a:solidFill>
          <a:ln w="9525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80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B2B7092A-5C81-C8C1-3C4B-21D75D419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543" y="163149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59E5F4-51B4-8231-8F6C-CC9371BC5E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57" y="1158874"/>
            <a:ext cx="2730363" cy="289359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21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21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500"/>
                                        <p:tgtEl>
                                          <p:spTgt spid="21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21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210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10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72" grpId="0" animBg="1"/>
      <p:bldP spid="210973" grpId="0" animBg="1"/>
      <p:bldP spid="210974" grpId="0" animBg="1"/>
      <p:bldP spid="210975" grpId="0"/>
      <p:bldP spid="210994" grpId="0"/>
      <p:bldP spid="210998" grpId="0"/>
      <p:bldP spid="21099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Line 3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994" name="Text Box 50"/>
          <p:cNvSpPr txBox="1">
            <a:spLocks noChangeArrowheads="1"/>
          </p:cNvSpPr>
          <p:nvPr/>
        </p:nvSpPr>
        <p:spPr bwMode="auto">
          <a:xfrm>
            <a:off x="72008" y="1700808"/>
            <a:ext cx="903649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rung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6.3)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rung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0,02s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6.5).</a:t>
            </a: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B2B7092A-5C81-C8C1-3C4B-21D75D419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646" y="117778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5E0132-B0C7-2256-94EA-E7337B9A9EE8}"/>
              </a:ext>
            </a:extLst>
          </p:cNvPr>
          <p:cNvSpPr txBox="1"/>
          <p:nvPr/>
        </p:nvSpPr>
        <p:spPr>
          <a:xfrm>
            <a:off x="0" y="969018"/>
            <a:ext cx="8929452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2"/>
              <a:tabLst>
                <a:tab pos="457200" algn="l"/>
              </a:tabLst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rung (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rung)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3BA3EF-9D09-3B4A-878C-7FB45FAE0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283" y="3573018"/>
            <a:ext cx="7889437" cy="320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525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1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94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Line 3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994" name="Text Box 50"/>
          <p:cNvSpPr txBox="1">
            <a:spLocks noChangeArrowheads="1"/>
          </p:cNvSpPr>
          <p:nvPr/>
        </p:nvSpPr>
        <p:spPr bwMode="auto">
          <a:xfrm>
            <a:off x="2" y="2293299"/>
            <a:ext cx="4312639" cy="3799999"/>
          </a:xfrm>
          <a:prstGeom prst="verticalScroll">
            <a:avLst>
              <a:gd name="adj" fmla="val 125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II.1,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6.6 SGK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B2B7092A-5C81-C8C1-3C4B-21D75D419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9514" y="120189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5E0132-B0C7-2256-94EA-E7337B9A9EE8}"/>
              </a:ext>
            </a:extLst>
          </p:cNvPr>
          <p:cNvSpPr txBox="1"/>
          <p:nvPr/>
        </p:nvSpPr>
        <p:spPr>
          <a:xfrm>
            <a:off x="170774" y="899058"/>
            <a:ext cx="8929452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7B2254-7693-DD98-7E90-EFDBAC3763C6}"/>
              </a:ext>
            </a:extLst>
          </p:cNvPr>
          <p:cNvSpPr txBox="1"/>
          <p:nvPr/>
        </p:nvSpPr>
        <p:spPr>
          <a:xfrm>
            <a:off x="467544" y="1508785"/>
            <a:ext cx="4591050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85425C-1E00-9880-132F-ECAC0A3163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928" y="2934608"/>
            <a:ext cx="5220072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73908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Line 2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8351" name="AutoShape 63"/>
          <p:cNvSpPr>
            <a:spLocks noChangeArrowheads="1"/>
          </p:cNvSpPr>
          <p:nvPr/>
        </p:nvSpPr>
        <p:spPr bwMode="auto">
          <a:xfrm>
            <a:off x="467546" y="1303956"/>
            <a:ext cx="8547823" cy="1620988"/>
          </a:xfrm>
          <a:prstGeom prst="horizontalScroll">
            <a:avLst>
              <a:gd name="adj" fmla="val 12500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máng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nhôm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8352" name="Picture 64" descr="23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6464" y="1667414"/>
            <a:ext cx="576262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Rectangle 9">
            <a:extLst>
              <a:ext uri="{FF2B5EF4-FFF2-40B4-BE49-F238E27FC236}">
                <a16:creationId xmlns:a16="http://schemas.microsoft.com/office/drawing/2014/main" id="{7158D794-8DFC-9AF5-A768-838A939FE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5656" y="174634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DC8885D-EE4B-EB94-0A0E-A2CE388424E9}"/>
              </a:ext>
            </a:extLst>
          </p:cNvPr>
          <p:cNvSpPr txBox="1"/>
          <p:nvPr/>
        </p:nvSpPr>
        <p:spPr>
          <a:xfrm>
            <a:off x="-32108" y="892506"/>
            <a:ext cx="8929452" cy="460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2"/>
              <a:tabLst>
                <a:tab pos="457200" algn="l"/>
              </a:tabLst>
            </a:pP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5112955-0FA9-3D19-3502-E36263D994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6415483"/>
              </p:ext>
            </p:extLst>
          </p:nvPr>
        </p:nvGraphicFramePr>
        <p:xfrm>
          <a:off x="27274" y="2818042"/>
          <a:ext cx="877721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1">
                <a:extLst>
                  <a:ext uri="{FF2B5EF4-FFF2-40B4-BE49-F238E27FC236}">
                    <a16:creationId xmlns:a16="http://schemas.microsoft.com/office/drawing/2014/main" id="{760945A4-CD97-FFE1-E79E-AECB18C5108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1764527"/>
                  </p:ext>
                </p:extLst>
              </p:nvPr>
            </p:nvGraphicFramePr>
            <p:xfrm>
              <a:off x="467119" y="3012927"/>
              <a:ext cx="453602" cy="593796"/>
            </p:xfrm>
            <a:graphic>
              <a:graphicData uri="http://schemas.microsoft.com/office/drawing/2017/model3d">
                <am3d:model3d r:embed="rId8">
                  <am3d:spPr>
                    <a:xfrm>
                      <a:off x="0" y="0"/>
                      <a:ext cx="453602" cy="593796"/>
                    </a:xfrm>
                    <a:prstGeom prst="rect">
                      <a:avLst/>
                    </a:prstGeom>
                  </am3d:spPr>
                  <am3d:camera>
                    <am3d:pos x="0" y="0" z="5164137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330212" d="1000000"/>
                    <am3d:preTrans dx="3188330" dy="-17964394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340391" ay="447831" az="44359"/>
                    <am3d:postTrans dx="0" dy="0" dz="0"/>
                  </am3d:trans>
                  <am3d:raster rName="Office3DRenderer" rVer="16.0.8326">
                    <am3d:blip r:embed="rId9"/>
                  </am3d:raster>
                  <am3d:objViewport viewportSz="63482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1">
                <a:extLst>
                  <a:ext uri="{FF2B5EF4-FFF2-40B4-BE49-F238E27FC236}">
                    <a16:creationId xmlns:a16="http://schemas.microsoft.com/office/drawing/2014/main" id="{760945A4-CD97-FFE1-E79E-AECB18C5108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7119" y="3012927"/>
                <a:ext cx="453602" cy="59379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3D Model 4" descr="2">
                <a:extLst>
                  <a:ext uri="{FF2B5EF4-FFF2-40B4-BE49-F238E27FC236}">
                    <a16:creationId xmlns:a16="http://schemas.microsoft.com/office/drawing/2014/main" id="{5A9291D3-7DFB-FA10-9196-18F7519A6FF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27414638"/>
                  </p:ext>
                </p:extLst>
              </p:nvPr>
            </p:nvGraphicFramePr>
            <p:xfrm>
              <a:off x="2483770" y="3076092"/>
              <a:ext cx="428859" cy="541071"/>
            </p:xfrm>
            <a:graphic>
              <a:graphicData uri="http://schemas.microsoft.com/office/drawing/2017/model3d">
                <am3d:model3d r:embed="rId10">
                  <am3d:spPr>
                    <a:xfrm>
                      <a:off x="0" y="0"/>
                      <a:ext cx="428859" cy="541071"/>
                    </a:xfrm>
                    <a:prstGeom prst="rect">
                      <a:avLst/>
                    </a:prstGeom>
                  </am3d:spPr>
                  <am3d:camera>
                    <am3d:pos x="0" y="0" z="571196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3650824" d="1000000"/>
                    <am3d:preTrans dx="0" dy="-18191123" dz="-3"/>
                    <am3d:scale>
                      <am3d:sx n="1000000" d="1000000"/>
                      <am3d:sy n="1000000" d="1000000"/>
                      <am3d:sz n="1000000" d="1000000"/>
                    </am3d:scale>
                    <am3d:rot ax="491282" ay="981347" az="121049"/>
                    <am3d:postTrans dx="0" dy="0" dz="0"/>
                  </am3d:trans>
                  <am3d:raster rName="Office3DRenderer" rVer="16.0.8326">
                    <am3d:blip r:embed="rId11"/>
                  </am3d:raster>
                  <am3d:objViewport viewportSz="60621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3D Model 4" descr="2">
                <a:extLst>
                  <a:ext uri="{FF2B5EF4-FFF2-40B4-BE49-F238E27FC236}">
                    <a16:creationId xmlns:a16="http://schemas.microsoft.com/office/drawing/2014/main" id="{5A9291D3-7DFB-FA10-9196-18F7519A6FF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483770" y="3076092"/>
                <a:ext cx="428859" cy="5410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3D Model 6" descr="3">
                <a:extLst>
                  <a:ext uri="{FF2B5EF4-FFF2-40B4-BE49-F238E27FC236}">
                    <a16:creationId xmlns:a16="http://schemas.microsoft.com/office/drawing/2014/main" id="{0A7C79F1-166A-C7C3-1F2E-32CCE23C1CD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19947975"/>
                  </p:ext>
                </p:extLst>
              </p:nvPr>
            </p:nvGraphicFramePr>
            <p:xfrm>
              <a:off x="4788026" y="3132609"/>
              <a:ext cx="251599" cy="428030"/>
            </p:xfrm>
            <a:graphic>
              <a:graphicData uri="http://schemas.microsoft.com/office/drawing/2017/model3d">
                <am3d:model3d r:embed="rId12">
                  <am3d:spPr>
                    <a:xfrm>
                      <a:off x="0" y="0"/>
                      <a:ext cx="251599" cy="428030"/>
                    </a:xfrm>
                    <a:prstGeom prst="rect">
                      <a:avLst/>
                    </a:prstGeom>
                  </am3d:spPr>
                  <am3d:camera>
                    <am3d:pos x="0" y="0" z="568001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3446999" d="1000000"/>
                    <am3d:preTrans dx="2" dy="-18200446" dz="1"/>
                    <am3d:scale>
                      <am3d:sx n="1000000" d="1000000"/>
                      <am3d:sy n="1000000" d="1000000"/>
                      <am3d:sz n="1000000" d="1000000"/>
                    </am3d:scale>
                    <am3d:rot ax="102360" ay="1253865" az="36520"/>
                    <am3d:postTrans dx="0" dy="0" dz="0"/>
                  </am3d:trans>
                  <am3d:raster rName="Office3DRenderer" rVer="16.0.8326">
                    <am3d:blip r:embed="rId13"/>
                  </am3d:raster>
                  <am3d:objViewport viewportSz="47399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3D Model 6" descr="3">
                <a:extLst>
                  <a:ext uri="{FF2B5EF4-FFF2-40B4-BE49-F238E27FC236}">
                    <a16:creationId xmlns:a16="http://schemas.microsoft.com/office/drawing/2014/main" id="{0A7C79F1-166A-C7C3-1F2E-32CCE23C1CD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788026" y="3132609"/>
                <a:ext cx="251599" cy="428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D Model 7" descr="4">
                <a:extLst>
                  <a:ext uri="{FF2B5EF4-FFF2-40B4-BE49-F238E27FC236}">
                    <a16:creationId xmlns:a16="http://schemas.microsoft.com/office/drawing/2014/main" id="{4EB0AE11-95BE-DF3E-5C1C-802D217F3CC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63703538"/>
                  </p:ext>
                </p:extLst>
              </p:nvPr>
            </p:nvGraphicFramePr>
            <p:xfrm>
              <a:off x="6588224" y="3068960"/>
              <a:ext cx="720080" cy="571460"/>
            </p:xfrm>
            <a:graphic>
              <a:graphicData uri="http://schemas.microsoft.com/office/drawing/2017/model3d">
                <am3d:model3d r:embed="rId14">
                  <am3d:spPr>
                    <a:xfrm>
                      <a:off x="0" y="0"/>
                      <a:ext cx="720080" cy="571460"/>
                    </a:xfrm>
                    <a:prstGeom prst="rect">
                      <a:avLst/>
                    </a:prstGeom>
                  </am3d:spPr>
                  <am3d:camera>
                    <am3d:pos x="0" y="0" z="5779708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329939" d="1000000"/>
                    <am3d:preTrans dx="5431096" dy="-18100546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993039" ay="1239467" az="359096"/>
                    <am3d:postTrans dx="0" dy="0" dz="0"/>
                  </am3d:trans>
                  <am3d:raster rName="Office3DRenderer" rVer="16.0.8326">
                    <am3d:blip r:embed="rId15"/>
                  </am3d:raster>
                  <am3d:objViewport viewportSz="7037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D Model 7" descr="4">
                <a:extLst>
                  <a:ext uri="{FF2B5EF4-FFF2-40B4-BE49-F238E27FC236}">
                    <a16:creationId xmlns:a16="http://schemas.microsoft.com/office/drawing/2014/main" id="{4EB0AE11-95BE-DF3E-5C1C-802D217F3CC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588224" y="3068960"/>
                <a:ext cx="720080" cy="57146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68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268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351" grpId="0" animBg="1"/>
      <p:bldP spid="56" grpId="0"/>
      <p:bldGraphic spid="3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Line 3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972" name="AutoShape 28"/>
          <p:cNvSpPr>
            <a:spLocks noChangeArrowheads="1"/>
          </p:cNvSpPr>
          <p:nvPr/>
        </p:nvSpPr>
        <p:spPr bwMode="auto">
          <a:xfrm>
            <a:off x="252264" y="1844824"/>
            <a:ext cx="8677932" cy="27192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994" name="Text Box 50"/>
          <p:cNvSpPr txBox="1">
            <a:spLocks noChangeArrowheads="1"/>
          </p:cNvSpPr>
          <p:nvPr/>
        </p:nvSpPr>
        <p:spPr bwMode="auto">
          <a:xfrm>
            <a:off x="887332" y="2081087"/>
            <a:ext cx="7659319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↔ B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F.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B2B7092A-5C81-C8C1-3C4B-21D75D419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8444" y="172092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5E0132-B0C7-2256-94EA-E7337B9A9EE8}"/>
              </a:ext>
            </a:extLst>
          </p:cNvPr>
          <p:cNvSpPr txBox="1"/>
          <p:nvPr/>
        </p:nvSpPr>
        <p:spPr>
          <a:xfrm>
            <a:off x="252264" y="875804"/>
            <a:ext cx="8929452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56423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21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72" grpId="0" animBg="1"/>
      <p:bldP spid="2109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Line 3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B2B7092A-5C81-C8C1-3C4B-21D75D419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608" y="164397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5E0132-B0C7-2256-94EA-E7337B9A9EE8}"/>
              </a:ext>
            </a:extLst>
          </p:cNvPr>
          <p:cNvSpPr txBox="1"/>
          <p:nvPr/>
        </p:nvSpPr>
        <p:spPr>
          <a:xfrm>
            <a:off x="107274" y="995639"/>
            <a:ext cx="8929452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3"/>
              <a:tabLst>
                <a:tab pos="457200" algn="l"/>
              </a:tabLst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33244B-0E14-7528-BA76-AA6026520B9E}"/>
              </a:ext>
            </a:extLst>
          </p:cNvPr>
          <p:cNvSpPr txBox="1"/>
          <p:nvPr/>
        </p:nvSpPr>
        <p:spPr>
          <a:xfrm>
            <a:off x="251520" y="1612186"/>
            <a:ext cx="6108278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endParaRPr lang="en-US" sz="2800" dirty="0">
              <a:solidFill>
                <a:schemeClr val="accent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D7789B6-7819-E8EC-0D34-CC759B0B12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262871"/>
              </p:ext>
            </p:extLst>
          </p:nvPr>
        </p:nvGraphicFramePr>
        <p:xfrm>
          <a:off x="111659" y="3654470"/>
          <a:ext cx="8608910" cy="2073322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2182887">
                  <a:extLst>
                    <a:ext uri="{9D8B030D-6E8A-4147-A177-3AD203B41FA5}">
                      <a16:colId xmlns:a16="http://schemas.microsoft.com/office/drawing/2014/main" val="1927797207"/>
                    </a:ext>
                  </a:extLst>
                </a:gridCol>
                <a:gridCol w="1324447">
                  <a:extLst>
                    <a:ext uri="{9D8B030D-6E8A-4147-A177-3AD203B41FA5}">
                      <a16:colId xmlns:a16="http://schemas.microsoft.com/office/drawing/2014/main" val="1468659596"/>
                    </a:ext>
                  </a:extLst>
                </a:gridCol>
                <a:gridCol w="1287658">
                  <a:extLst>
                    <a:ext uri="{9D8B030D-6E8A-4147-A177-3AD203B41FA5}">
                      <a16:colId xmlns:a16="http://schemas.microsoft.com/office/drawing/2014/main" val="1003937238"/>
                    </a:ext>
                  </a:extLst>
                </a:gridCol>
                <a:gridCol w="1287658">
                  <a:extLst>
                    <a:ext uri="{9D8B030D-6E8A-4147-A177-3AD203B41FA5}">
                      <a16:colId xmlns:a16="http://schemas.microsoft.com/office/drawing/2014/main" val="2549687340"/>
                    </a:ext>
                  </a:extLst>
                </a:gridCol>
                <a:gridCol w="1324447">
                  <a:extLst>
                    <a:ext uri="{9D8B030D-6E8A-4147-A177-3AD203B41FA5}">
                      <a16:colId xmlns:a16="http://schemas.microsoft.com/office/drawing/2014/main" val="3603175950"/>
                    </a:ext>
                  </a:extLst>
                </a:gridCol>
                <a:gridCol w="1201813">
                  <a:extLst>
                    <a:ext uri="{9D8B030D-6E8A-4147-A177-3AD203B41FA5}">
                      <a16:colId xmlns:a16="http://schemas.microsoft.com/office/drawing/2014/main" val="866403122"/>
                    </a:ext>
                  </a:extLst>
                </a:gridCol>
              </a:tblGrid>
              <a:tr h="56592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 err="1">
                          <a:effectLst/>
                        </a:rPr>
                        <a:t>Đại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lượng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Lần đo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Giá trị trung bình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Sai số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405320"/>
                  </a:ext>
                </a:extLst>
              </a:tr>
              <a:tr h="941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 err="1">
                          <a:effectLst/>
                        </a:rPr>
                        <a:t>Lần</a:t>
                      </a:r>
                      <a:r>
                        <a:rPr lang="en-US" sz="2400" dirty="0">
                          <a:effectLst/>
                        </a:rPr>
                        <a:t> 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 err="1">
                          <a:effectLst/>
                        </a:rPr>
                        <a:t>Lần</a:t>
                      </a:r>
                      <a:r>
                        <a:rPr lang="en-US" sz="2400" dirty="0">
                          <a:effectLst/>
                        </a:rPr>
                        <a:t> 2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 err="1">
                          <a:effectLst/>
                        </a:rPr>
                        <a:t>Lần</a:t>
                      </a:r>
                      <a:r>
                        <a:rPr lang="en-US" sz="2400" dirty="0">
                          <a:effectLst/>
                        </a:rPr>
                        <a:t> 3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078260"/>
                  </a:ext>
                </a:extLst>
              </a:tr>
              <a:tr h="5659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Thời gian (s)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4314717"/>
                  </a:ext>
                </a:extLst>
              </a:tr>
            </a:tbl>
          </a:graphicData>
        </a:graphic>
      </p:graphicFrame>
      <p:sp>
        <p:nvSpPr>
          <p:cNvPr id="11" name="Rectangle 1">
            <a:extLst>
              <a:ext uri="{FF2B5EF4-FFF2-40B4-BE49-F238E27FC236}">
                <a16:creationId xmlns:a16="http://schemas.microsoft.com/office/drawing/2014/main" id="{5DB2F2C0-536B-F2CA-5352-9D5B68E6B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2" y="2249426"/>
            <a:ext cx="80139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rtl="0"/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–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0"/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6.1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551122"/>
      </p:ext>
    </p:extLst>
  </p:cSld>
  <p:clrMapOvr>
    <a:masterClrMapping/>
  </p:clrMapOvr>
  <p:transition spd="slow"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Line 3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B2B7092A-5C81-C8C1-3C4B-21D75D419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166640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5E0132-B0C7-2256-94EA-E7337B9A9EE8}"/>
              </a:ext>
            </a:extLst>
          </p:cNvPr>
          <p:cNvSpPr txBox="1"/>
          <p:nvPr/>
        </p:nvSpPr>
        <p:spPr>
          <a:xfrm>
            <a:off x="0" y="908722"/>
            <a:ext cx="8929452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3"/>
              <a:tabLst>
                <a:tab pos="457200" algn="l"/>
              </a:tabLst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33244B-0E14-7528-BA76-AA6026520B9E}"/>
              </a:ext>
            </a:extLst>
          </p:cNvPr>
          <p:cNvSpPr txBox="1"/>
          <p:nvPr/>
        </p:nvSpPr>
        <p:spPr>
          <a:xfrm>
            <a:off x="47898" y="1595327"/>
            <a:ext cx="5964262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endParaRPr lang="en-US" sz="2800" dirty="0">
              <a:solidFill>
                <a:schemeClr val="accent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5DB2F2C0-536B-F2CA-5352-9D5B68E6B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492" y="2406699"/>
            <a:ext cx="8841075" cy="10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–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6.2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E4C21DF-0A3D-5FCE-B45F-AEF01D104D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416976"/>
              </p:ext>
            </p:extLst>
          </p:nvPr>
        </p:nvGraphicFramePr>
        <p:xfrm>
          <a:off x="899592" y="4023884"/>
          <a:ext cx="7488832" cy="1708278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1898877">
                  <a:extLst>
                    <a:ext uri="{9D8B030D-6E8A-4147-A177-3AD203B41FA5}">
                      <a16:colId xmlns:a16="http://schemas.microsoft.com/office/drawing/2014/main" val="258252033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3531161892"/>
                    </a:ext>
                  </a:extLst>
                </a:gridCol>
                <a:gridCol w="1120125">
                  <a:extLst>
                    <a:ext uri="{9D8B030D-6E8A-4147-A177-3AD203B41FA5}">
                      <a16:colId xmlns:a16="http://schemas.microsoft.com/office/drawing/2014/main" val="1555373024"/>
                    </a:ext>
                  </a:extLst>
                </a:gridCol>
                <a:gridCol w="1120125">
                  <a:extLst>
                    <a:ext uri="{9D8B030D-6E8A-4147-A177-3AD203B41FA5}">
                      <a16:colId xmlns:a16="http://schemas.microsoft.com/office/drawing/2014/main" val="26010223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157870085"/>
                    </a:ext>
                  </a:extLst>
                </a:gridCol>
                <a:gridCol w="1045449">
                  <a:extLst>
                    <a:ext uri="{9D8B030D-6E8A-4147-A177-3AD203B41FA5}">
                      <a16:colId xmlns:a16="http://schemas.microsoft.com/office/drawing/2014/main" val="1418494864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 err="1">
                          <a:effectLst/>
                        </a:rPr>
                        <a:t>Đại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lượng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Lần đo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Giá trị trung bình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Sai số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43753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Lần 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Lần 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Lần 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6324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Thời gian (s)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7402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180715"/>
      </p:ext>
    </p:extLst>
  </p:cSld>
  <p:clrMapOvr>
    <a:masterClrMapping/>
  </p:clrMapOvr>
  <p:transition spd="slow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Line 3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B2B7092A-5C81-C8C1-3C4B-21D75D419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664" y="179254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5E0132-B0C7-2256-94EA-E7337B9A9EE8}"/>
              </a:ext>
            </a:extLst>
          </p:cNvPr>
          <p:cNvSpPr txBox="1"/>
          <p:nvPr/>
        </p:nvSpPr>
        <p:spPr>
          <a:xfrm>
            <a:off x="0" y="969018"/>
            <a:ext cx="8929452" cy="460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BÁO CÁO KẾT QUẢ THÍ NGHIỆM</a:t>
            </a:r>
            <a:endParaRPr lang="en-US" sz="2400" dirty="0">
              <a:solidFill>
                <a:schemeClr val="accent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1DCB3F-C871-B9F4-51BD-785A9DD8FA46}"/>
              </a:ext>
            </a:extLst>
          </p:cNvPr>
          <p:cNvSpPr txBox="1"/>
          <p:nvPr/>
        </p:nvSpPr>
        <p:spPr>
          <a:xfrm>
            <a:off x="509749" y="1988840"/>
            <a:ext cx="8124502" cy="3139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...........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721151"/>
      </p:ext>
    </p:extLst>
  </p:cSld>
  <p:clrMapOvr>
    <a:masterClrMapping/>
  </p:clrMapOvr>
  <p:transition spd="slow"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Line 3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B2B7092A-5C81-C8C1-3C4B-21D75D419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200883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5E0132-B0C7-2256-94EA-E7337B9A9EE8}"/>
              </a:ext>
            </a:extLst>
          </p:cNvPr>
          <p:cNvSpPr txBox="1"/>
          <p:nvPr/>
        </p:nvSpPr>
        <p:spPr>
          <a:xfrm>
            <a:off x="0" y="969018"/>
            <a:ext cx="8929452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DD9058-1C2B-E8C0-DE46-1B04DCAF832E}"/>
              </a:ext>
            </a:extLst>
          </p:cNvPr>
          <p:cNvSpPr txBox="1"/>
          <p:nvPr/>
        </p:nvSpPr>
        <p:spPr>
          <a:xfrm>
            <a:off x="449796" y="1856217"/>
            <a:ext cx="8029860" cy="423782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bi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thép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s, t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Δs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ĐCNN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(3.1),(3.2)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Δv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3"/>
              <a:tabLst>
                <a:tab pos="457200" algn="l"/>
              </a:tabLst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bi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171702"/>
      </p:ext>
    </p:extLst>
  </p:cSld>
  <p:clrMapOvr>
    <a:masterClrMapping/>
  </p:clrMapOvr>
  <p:transition spd="slow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Line 3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B2B7092A-5C81-C8C1-3C4B-21D75D419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5656" y="191789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671EA09-2CAB-F670-D825-0B1C17530A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435279"/>
              </p:ext>
            </p:extLst>
          </p:nvPr>
        </p:nvGraphicFramePr>
        <p:xfrm>
          <a:off x="729458" y="2722880"/>
          <a:ext cx="6722863" cy="12134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6222">
                  <a:extLst>
                    <a:ext uri="{9D8B030D-6E8A-4147-A177-3AD203B41FA5}">
                      <a16:colId xmlns:a16="http://schemas.microsoft.com/office/drawing/2014/main" val="4107901589"/>
                    </a:ext>
                  </a:extLst>
                </a:gridCol>
                <a:gridCol w="1118613">
                  <a:extLst>
                    <a:ext uri="{9D8B030D-6E8A-4147-A177-3AD203B41FA5}">
                      <a16:colId xmlns:a16="http://schemas.microsoft.com/office/drawing/2014/main" val="2177811282"/>
                    </a:ext>
                  </a:extLst>
                </a:gridCol>
                <a:gridCol w="1118613">
                  <a:extLst>
                    <a:ext uri="{9D8B030D-6E8A-4147-A177-3AD203B41FA5}">
                      <a16:colId xmlns:a16="http://schemas.microsoft.com/office/drawing/2014/main" val="1562616290"/>
                    </a:ext>
                  </a:extLst>
                </a:gridCol>
                <a:gridCol w="1096240">
                  <a:extLst>
                    <a:ext uri="{9D8B030D-6E8A-4147-A177-3AD203B41FA5}">
                      <a16:colId xmlns:a16="http://schemas.microsoft.com/office/drawing/2014/main" val="1444119691"/>
                    </a:ext>
                  </a:extLst>
                </a:gridCol>
                <a:gridCol w="1633175">
                  <a:extLst>
                    <a:ext uri="{9D8B030D-6E8A-4147-A177-3AD203B41FA5}">
                      <a16:colId xmlns:a16="http://schemas.microsoft.com/office/drawing/2014/main" val="419398460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Đại lượng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 err="1">
                          <a:effectLst/>
                        </a:rPr>
                        <a:t>Lần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đo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Giá trị trung bình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303495335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Lần 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Lần 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Lần 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92164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Thời gian (s)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0,777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0,780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0,776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>
                          <a:effectLst/>
                        </a:rPr>
                        <a:t>0,778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64586228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917E7D-AC42-19D5-B9F0-4D1E960FEB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322083"/>
              </p:ext>
            </p:extLst>
          </p:nvPr>
        </p:nvGraphicFramePr>
        <p:xfrm>
          <a:off x="729458" y="5545499"/>
          <a:ext cx="6391571" cy="11207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7098">
                  <a:extLst>
                    <a:ext uri="{9D8B030D-6E8A-4147-A177-3AD203B41FA5}">
                      <a16:colId xmlns:a16="http://schemas.microsoft.com/office/drawing/2014/main" val="1618440741"/>
                    </a:ext>
                  </a:extLst>
                </a:gridCol>
                <a:gridCol w="1256205">
                  <a:extLst>
                    <a:ext uri="{9D8B030D-6E8A-4147-A177-3AD203B41FA5}">
                      <a16:colId xmlns:a16="http://schemas.microsoft.com/office/drawing/2014/main" val="2868519435"/>
                    </a:ext>
                  </a:extLst>
                </a:gridCol>
                <a:gridCol w="1256205">
                  <a:extLst>
                    <a:ext uri="{9D8B030D-6E8A-4147-A177-3AD203B41FA5}">
                      <a16:colId xmlns:a16="http://schemas.microsoft.com/office/drawing/2014/main" val="672182888"/>
                    </a:ext>
                  </a:extLst>
                </a:gridCol>
                <a:gridCol w="1065262">
                  <a:extLst>
                    <a:ext uri="{9D8B030D-6E8A-4147-A177-3AD203B41FA5}">
                      <a16:colId xmlns:a16="http://schemas.microsoft.com/office/drawing/2014/main" val="341574440"/>
                    </a:ext>
                  </a:extLst>
                </a:gridCol>
                <a:gridCol w="1376801">
                  <a:extLst>
                    <a:ext uri="{9D8B030D-6E8A-4147-A177-3AD203B41FA5}">
                      <a16:colId xmlns:a16="http://schemas.microsoft.com/office/drawing/2014/main" val="252536104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</a:rPr>
                        <a:t>Đại lượng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</a:rPr>
                        <a:t>Lần đo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</a:rPr>
                        <a:t>Giá trị trung bình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116010611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</a:rPr>
                        <a:t>Lần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</a:rPr>
                        <a:t>Lần 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</a:rPr>
                        <a:t>Lần 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2718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</a:rPr>
                        <a:t>Thời gian (s)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</a:rPr>
                        <a:t>0,033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</a:rPr>
                        <a:t>0,032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</a:rPr>
                        <a:t>0,031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</a:rPr>
                        <a:t>0,032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3605569935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C1CE8A79-CF23-B299-F8D1-DD0EB15D11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1393499"/>
            <a:ext cx="396044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rtl="0"/>
            <a:r>
              <a:rPr lang="en-US" altLang="en-US" sz="24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6.1</a:t>
            </a:r>
            <a:endParaRPr lang="en-US" altLang="en-US" sz="1200" dirty="0">
              <a:latin typeface="Arial" panose="020B0604020202020204" pitchFamily="34" charset="0"/>
            </a:endParaRPr>
          </a:p>
          <a:p>
            <a:pPr rtl="0"/>
            <a:r>
              <a:rPr lang="en-US" alt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s = 0,5 (m).</a:t>
            </a:r>
            <a:endParaRPr lang="en-US" altLang="en-US" sz="1200" dirty="0">
              <a:latin typeface="Arial" panose="020B0604020202020204" pitchFamily="34" charset="0"/>
            </a:endParaRPr>
          </a:p>
          <a:p>
            <a:pPr rtl="0"/>
            <a:r>
              <a:rPr lang="en-US" altLang="en-US" sz="2400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altLang="en-US" sz="24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24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m/s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353625-576C-F910-4B37-D71EA822B1CB}"/>
              </a:ext>
            </a:extLst>
          </p:cNvPr>
          <p:cNvSpPr txBox="1"/>
          <p:nvPr/>
        </p:nvSpPr>
        <p:spPr>
          <a:xfrm>
            <a:off x="323528" y="4136041"/>
            <a:ext cx="66247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en-US" altLang="en-US" sz="24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6.2</a:t>
            </a:r>
            <a:endParaRPr lang="en-US" altLang="en-US" sz="1100" dirty="0">
              <a:latin typeface="Arial" panose="020B0604020202020204" pitchFamily="34" charset="0"/>
            </a:endParaRPr>
          </a:p>
          <a:p>
            <a:pPr rtl="0"/>
            <a:r>
              <a:rPr lang="en-US" alt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bi:</a:t>
            </a:r>
            <a:endParaRPr lang="en-US" altLang="en-US" sz="1100" dirty="0">
              <a:latin typeface="Arial" panose="020B0604020202020204" pitchFamily="34" charset="0"/>
            </a:endParaRPr>
          </a:p>
          <a:p>
            <a:pPr rtl="0"/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 = 0,02 (m); </a:t>
            </a:r>
            <a:r>
              <a:rPr lang="en-US" alt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0,02 mm = 0,0002 (m)</a:t>
            </a:r>
            <a:endParaRPr lang="en-US" altLang="en-US" sz="3200" dirty="0">
              <a:latin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2A3685-2F2B-8F74-1361-7D7F0AA8341E}"/>
              </a:ext>
            </a:extLst>
          </p:cNvPr>
          <p:cNvSpPr txBox="1"/>
          <p:nvPr/>
        </p:nvSpPr>
        <p:spPr>
          <a:xfrm>
            <a:off x="2699792" y="860894"/>
            <a:ext cx="4591050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444525"/>
      </p:ext>
    </p:extLst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3781" name="AutoShape 5"/>
          <p:cNvSpPr>
            <a:spLocks noChangeArrowheads="1"/>
          </p:cNvSpPr>
          <p:nvPr/>
        </p:nvSpPr>
        <p:spPr bwMode="auto">
          <a:xfrm>
            <a:off x="2766082" y="2390006"/>
            <a:ext cx="6012161" cy="4121646"/>
          </a:xfrm>
          <a:prstGeom prst="cloudCallout">
            <a:avLst>
              <a:gd name="adj1" fmla="val -42572"/>
              <a:gd name="adj2" fmla="val -70336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Làm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thế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nào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để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đo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được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tốc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độ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chuyển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động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của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vật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bằng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dụng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cụ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thí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nghiệm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thực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hành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? </a:t>
            </a:r>
          </a:p>
        </p:txBody>
      </p:sp>
      <p:sp>
        <p:nvSpPr>
          <p:cNvPr id="203784" name="Rectangle 8"/>
          <p:cNvSpPr>
            <a:spLocks noChangeArrowheads="1"/>
          </p:cNvSpPr>
          <p:nvPr/>
        </p:nvSpPr>
        <p:spPr bwMode="auto">
          <a:xfrm flipV="1">
            <a:off x="1498602" y="6675438"/>
            <a:ext cx="2949575" cy="144462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3459BB-149B-A0AD-20A2-AB5327254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53" y="401440"/>
            <a:ext cx="3225511" cy="32255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F3A644-EFF8-D64E-14F0-11689B65D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384" y="252349"/>
            <a:ext cx="2798417" cy="2127963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Line 2"/>
          <p:cNvSpPr>
            <a:spLocks noChangeShapeType="1"/>
          </p:cNvSpPr>
          <p:nvPr/>
        </p:nvSpPr>
        <p:spPr bwMode="auto">
          <a:xfrm>
            <a:off x="0" y="1052513"/>
            <a:ext cx="9144000" cy="0"/>
          </a:xfrm>
          <a:prstGeom prst="line">
            <a:avLst/>
          </a:prstGeom>
          <a:noFill/>
          <a:ln w="76200" cmpd="tri">
            <a:solidFill>
              <a:srgbClr val="00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8840" name="Rectangle 8"/>
          <p:cNvSpPr>
            <a:spLocks noChangeArrowheads="1"/>
          </p:cNvSpPr>
          <p:nvPr/>
        </p:nvSpPr>
        <p:spPr bwMode="auto">
          <a:xfrm>
            <a:off x="2411760" y="313394"/>
            <a:ext cx="4176464" cy="523220"/>
          </a:xfrm>
          <a:prstGeom prst="rect">
            <a:avLst/>
          </a:prstGeom>
          <a:solidFill>
            <a:srgbClr val="FFC000"/>
          </a:solidFill>
          <a:ln w="349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FF00FF"/>
                </a:solidFill>
                <a:latin typeface=".VnTimeH" pitchFamily="34" charset="0"/>
              </a:rPr>
              <a:t>	</a:t>
            </a:r>
            <a:r>
              <a:rPr lang="en-US" sz="2800" b="1" dirty="0">
                <a:solidFill>
                  <a:srgbClr val="000066"/>
                </a:solidFill>
                <a:latin typeface=".VnTimeH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.VnTimeH" pitchFamily="34" charset="0"/>
              </a:rPr>
              <a:t>vËn</a:t>
            </a:r>
            <a:r>
              <a:rPr lang="en-US" sz="2800" b="1" dirty="0">
                <a:solidFill>
                  <a:srgbClr val="000066"/>
                </a:solidFill>
                <a:latin typeface=".VnTimeH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.VnTimeH" pitchFamily="34" charset="0"/>
              </a:rPr>
              <a:t>dông</a:t>
            </a:r>
            <a:r>
              <a:rPr lang="en-US" sz="2800" b="1" dirty="0">
                <a:solidFill>
                  <a:srgbClr val="000066"/>
                </a:solidFill>
                <a:latin typeface=".VnTimeH" pitchFamily="34" charset="0"/>
              </a:rPr>
              <a:t> </a:t>
            </a:r>
            <a:r>
              <a:rPr lang="en-US" sz="2800" b="1" dirty="0">
                <a:solidFill>
                  <a:srgbClr val="FF00FF"/>
                </a:solidFill>
                <a:latin typeface=".VnTimeH" pitchFamily="34" charset="0"/>
              </a:rPr>
              <a:t>	</a:t>
            </a:r>
            <a:endParaRPr lang="en-US" sz="4800" b="1" dirty="0">
              <a:solidFill>
                <a:srgbClr val="000066"/>
              </a:solidFill>
              <a:latin typeface=".VnTimeH" pitchFamily="34" charset="0"/>
            </a:endParaRPr>
          </a:p>
        </p:txBody>
      </p:sp>
      <p:sp>
        <p:nvSpPr>
          <p:cNvPr id="248841" name="Oval 9"/>
          <p:cNvSpPr>
            <a:spLocks noChangeArrowheads="1"/>
          </p:cNvSpPr>
          <p:nvPr/>
        </p:nvSpPr>
        <p:spPr bwMode="auto">
          <a:xfrm>
            <a:off x="1474788" y="5300663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25">
            <a:extLst>
              <a:ext uri="{FF2B5EF4-FFF2-40B4-BE49-F238E27FC236}">
                <a16:creationId xmlns:a16="http://schemas.microsoft.com/office/drawing/2014/main" id="{070F4495-9BBC-92AD-01BA-7E810250D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725" y="1772816"/>
            <a:ext cx="8424862" cy="46101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48845" name="Text Box 13"/>
          <p:cNvSpPr txBox="1">
            <a:spLocks noChangeArrowheads="1"/>
          </p:cNvSpPr>
          <p:nvPr/>
        </p:nvSpPr>
        <p:spPr bwMode="auto">
          <a:xfrm>
            <a:off x="682725" y="1708230"/>
            <a:ext cx="7848872" cy="4536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800" dirty="0" err="1"/>
              <a:t>Mô</a:t>
            </a:r>
            <a:r>
              <a:rPr lang="en-US" sz="2800" dirty="0"/>
              <a:t> </a:t>
            </a:r>
            <a:r>
              <a:rPr lang="en-US" sz="2800" dirty="0" err="1"/>
              <a:t>tả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phương</a:t>
            </a:r>
            <a:r>
              <a:rPr lang="en-US" sz="2800" dirty="0"/>
              <a:t> </a:t>
            </a:r>
            <a:r>
              <a:rPr lang="en-US" sz="2800" dirty="0" err="1"/>
              <a:t>án</a:t>
            </a:r>
            <a:r>
              <a:rPr lang="en-US" sz="2800" dirty="0"/>
              <a:t> </a:t>
            </a:r>
            <a:r>
              <a:rPr lang="en-US" sz="2800" dirty="0" err="1"/>
              <a:t>đo</a:t>
            </a:r>
            <a:r>
              <a:rPr lang="en-US" sz="2800" dirty="0"/>
              <a:t> </a:t>
            </a:r>
            <a:r>
              <a:rPr lang="en-US" sz="2800" dirty="0" err="1"/>
              <a:t>tốc</a:t>
            </a:r>
            <a:r>
              <a:rPr lang="en-US" sz="2800" dirty="0"/>
              <a:t> </a:t>
            </a:r>
            <a:r>
              <a:rPr lang="en-US" sz="2800" dirty="0" err="1"/>
              <a:t>độ</a:t>
            </a:r>
            <a:r>
              <a:rPr lang="en-US" sz="2800" dirty="0"/>
              <a:t> </a:t>
            </a:r>
            <a:r>
              <a:rPr lang="en-US" sz="2800" dirty="0" err="1"/>
              <a:t>thông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đánh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ưu</a:t>
            </a:r>
            <a:r>
              <a:rPr lang="en-US" sz="2800" dirty="0"/>
              <a:t>, </a:t>
            </a:r>
            <a:r>
              <a:rPr lang="en-US" sz="2800" dirty="0" err="1"/>
              <a:t>nhược</a:t>
            </a:r>
            <a:r>
              <a:rPr lang="en-US" sz="2800" dirty="0"/>
              <a:t> </a:t>
            </a:r>
            <a:r>
              <a:rPr lang="en-US" sz="2800" dirty="0" err="1"/>
              <a:t>điểm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phương</a:t>
            </a:r>
            <a:r>
              <a:rPr lang="en-US" sz="2800" dirty="0"/>
              <a:t> </a:t>
            </a:r>
            <a:r>
              <a:rPr lang="en-US" sz="2800" dirty="0" err="1"/>
              <a:t>án</a:t>
            </a:r>
            <a:r>
              <a:rPr lang="en-US" sz="2800" dirty="0"/>
              <a:t> </a:t>
            </a:r>
            <a:r>
              <a:rPr lang="en-US" sz="2800" dirty="0" err="1"/>
              <a:t>đó</a:t>
            </a:r>
            <a:r>
              <a:rPr lang="en-US" sz="2800" dirty="0"/>
              <a:t>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điện</a:t>
            </a:r>
            <a:r>
              <a:rPr lang="en-US" sz="2800" dirty="0"/>
              <a:t> </a:t>
            </a:r>
            <a:r>
              <a:rPr lang="en-US" sz="2800" dirty="0" err="1"/>
              <a:t>thoại</a:t>
            </a:r>
            <a:r>
              <a:rPr lang="en-US" sz="2800" dirty="0"/>
              <a:t> </a:t>
            </a:r>
            <a:r>
              <a:rPr lang="en-US" sz="2800" dirty="0" err="1"/>
              <a:t>thông</a:t>
            </a:r>
            <a:r>
              <a:rPr lang="en-US" sz="2800" dirty="0"/>
              <a:t> </a:t>
            </a:r>
            <a:r>
              <a:rPr lang="en-US" sz="2800" dirty="0" err="1"/>
              <a:t>minh</a:t>
            </a:r>
            <a:r>
              <a:rPr lang="en-US" sz="2800" dirty="0"/>
              <a:t>, quay video </a:t>
            </a:r>
            <a:r>
              <a:rPr lang="en-US" sz="2800" dirty="0" err="1"/>
              <a:t>chuyển</a:t>
            </a:r>
            <a:r>
              <a:rPr lang="en-US" sz="2800" dirty="0"/>
              <a:t> </a:t>
            </a:r>
            <a:r>
              <a:rPr lang="en-US" sz="2800" dirty="0" err="1"/>
              <a:t>động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vật</a:t>
            </a:r>
            <a:r>
              <a:rPr lang="en-US" sz="2800" dirty="0"/>
              <a:t> </a:t>
            </a:r>
            <a:r>
              <a:rPr lang="en-US" sz="2800" dirty="0" err="1"/>
              <a:t>rồi</a:t>
            </a:r>
            <a:r>
              <a:rPr lang="en-US" sz="2800" dirty="0"/>
              <a:t> </a:t>
            </a:r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phần</a:t>
            </a:r>
            <a:r>
              <a:rPr lang="en-US" sz="2800" dirty="0"/>
              <a:t> </a:t>
            </a:r>
            <a:r>
              <a:rPr lang="en-US" sz="2800" dirty="0" err="1"/>
              <a:t>mềm</a:t>
            </a:r>
            <a:r>
              <a:rPr lang="en-US" sz="2800" dirty="0"/>
              <a:t> </a:t>
            </a:r>
            <a:r>
              <a:rPr lang="en-US" sz="2800" dirty="0" err="1"/>
              <a:t>phân</a:t>
            </a:r>
            <a:r>
              <a:rPr lang="en-US" sz="2800" dirty="0"/>
              <a:t> </a:t>
            </a:r>
            <a:r>
              <a:rPr lang="en-US" sz="2800" dirty="0" err="1"/>
              <a:t>tích</a:t>
            </a:r>
            <a:r>
              <a:rPr lang="en-US" sz="2800" dirty="0"/>
              <a:t> video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  <a:r>
              <a:rPr lang="en-US" sz="2800" dirty="0" err="1"/>
              <a:t>xác</a:t>
            </a:r>
            <a:r>
              <a:rPr lang="en-US" sz="2800" dirty="0"/>
              <a:t> </a:t>
            </a:r>
            <a:r>
              <a:rPr lang="en-US" sz="2800" dirty="0" err="1"/>
              <a:t>định</a:t>
            </a:r>
            <a:r>
              <a:rPr lang="en-US" sz="2800" dirty="0"/>
              <a:t> </a:t>
            </a:r>
            <a:r>
              <a:rPr lang="en-US" sz="2800" dirty="0" err="1"/>
              <a:t>tốc</a:t>
            </a:r>
            <a:r>
              <a:rPr lang="en-US" sz="2800" dirty="0"/>
              <a:t> </a:t>
            </a:r>
            <a:r>
              <a:rPr lang="en-US" sz="2800" dirty="0" err="1"/>
              <a:t>độ</a:t>
            </a:r>
            <a:r>
              <a:rPr lang="en-US" sz="2800" dirty="0"/>
              <a:t> </a:t>
            </a:r>
            <a:r>
              <a:rPr lang="en-US" sz="2800" dirty="0" err="1"/>
              <a:t>chuyển</a:t>
            </a:r>
            <a:r>
              <a:rPr lang="en-US" sz="2800" dirty="0"/>
              <a:t> </a:t>
            </a:r>
            <a:r>
              <a:rPr lang="en-US" sz="2800" dirty="0" err="1"/>
              <a:t>động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vật</a:t>
            </a:r>
            <a:r>
              <a:rPr lang="en-US" sz="2800" dirty="0"/>
              <a:t> </a:t>
            </a:r>
            <a:r>
              <a:rPr lang="en-US" sz="2800" dirty="0" err="1"/>
              <a:t>đó</a:t>
            </a:r>
            <a:r>
              <a:rPr lang="en-US" sz="2800" dirty="0"/>
              <a:t>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48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88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Line 2"/>
          <p:cNvSpPr>
            <a:spLocks noChangeShapeType="1"/>
          </p:cNvSpPr>
          <p:nvPr/>
        </p:nvSpPr>
        <p:spPr bwMode="auto">
          <a:xfrm>
            <a:off x="0" y="1052513"/>
            <a:ext cx="9144000" cy="0"/>
          </a:xfrm>
          <a:prstGeom prst="line">
            <a:avLst/>
          </a:prstGeom>
          <a:noFill/>
          <a:ln w="76200" cmpd="tri">
            <a:solidFill>
              <a:srgbClr val="00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5944" name="Rectangle 8"/>
          <p:cNvSpPr>
            <a:spLocks noChangeArrowheads="1"/>
          </p:cNvSpPr>
          <p:nvPr/>
        </p:nvSpPr>
        <p:spPr bwMode="auto">
          <a:xfrm>
            <a:off x="1890714" y="332658"/>
            <a:ext cx="5400675" cy="460895"/>
          </a:xfrm>
          <a:prstGeom prst="rect">
            <a:avLst/>
          </a:prstGeom>
          <a:solidFill>
            <a:srgbClr val="FFC000"/>
          </a:solidFill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5954" name="Line 18"/>
          <p:cNvSpPr>
            <a:spLocks noChangeShapeType="1"/>
          </p:cNvSpPr>
          <p:nvPr/>
        </p:nvSpPr>
        <p:spPr bwMode="auto">
          <a:xfrm>
            <a:off x="0" y="1052513"/>
            <a:ext cx="9144000" cy="0"/>
          </a:xfrm>
          <a:prstGeom prst="line">
            <a:avLst/>
          </a:prstGeom>
          <a:noFill/>
          <a:ln w="76200" cmpd="tri">
            <a:solidFill>
              <a:srgbClr val="00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33C6068-D234-AECF-E5CE-A61E4DC561B5}"/>
              </a:ext>
            </a:extLst>
          </p:cNvPr>
          <p:cNvSpPr txBox="1"/>
          <p:nvPr/>
        </p:nvSpPr>
        <p:spPr>
          <a:xfrm>
            <a:off x="4965614" y="1597025"/>
            <a:ext cx="3600326" cy="4522580"/>
          </a:xfrm>
          <a:prstGeom prst="vertic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 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6" name="Group 6">
            <a:extLst>
              <a:ext uri="{FF2B5EF4-FFF2-40B4-BE49-F238E27FC236}">
                <a16:creationId xmlns:a16="http://schemas.microsoft.com/office/drawing/2014/main" id="{450CA050-92DF-424C-ADA7-615C04063795}"/>
              </a:ext>
            </a:extLst>
          </p:cNvPr>
          <p:cNvGrpSpPr>
            <a:grpSpLocks/>
          </p:cNvGrpSpPr>
          <p:nvPr/>
        </p:nvGrpSpPr>
        <p:grpSpPr bwMode="auto">
          <a:xfrm>
            <a:off x="545977" y="1597025"/>
            <a:ext cx="3810000" cy="2808288"/>
            <a:chOff x="0" y="57"/>
            <a:chExt cx="2688" cy="1769"/>
          </a:xfrm>
        </p:grpSpPr>
        <p:pic>
          <p:nvPicPr>
            <p:cNvPr id="87" name="Picture 7" descr="BACK032">
              <a:extLst>
                <a:ext uri="{FF2B5EF4-FFF2-40B4-BE49-F238E27FC236}">
                  <a16:creationId xmlns:a16="http://schemas.microsoft.com/office/drawing/2014/main" id="{C4F09C84-BA7F-0FB5-FE7F-1F17A3EBA5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"/>
              <a:ext cx="2688" cy="1769"/>
            </a:xfrm>
            <a:prstGeom prst="rect">
              <a:avLst/>
            </a:prstGeom>
            <a:noFill/>
          </p:spPr>
        </p:pic>
        <p:sp>
          <p:nvSpPr>
            <p:cNvPr id="88" name="Text Box 8">
              <a:extLst>
                <a:ext uri="{FF2B5EF4-FFF2-40B4-BE49-F238E27FC236}">
                  <a16:creationId xmlns:a16="http://schemas.microsoft.com/office/drawing/2014/main" id="{49677B75-AEC2-BDB7-FD43-017AAE91BC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9" y="972"/>
              <a:ext cx="1907" cy="368"/>
            </a:xfrm>
            <a:prstGeom prst="rect">
              <a:avLst/>
            </a:prstGeom>
            <a:solidFill>
              <a:srgbClr val="FFFF00">
                <a:alpha val="70000"/>
              </a:srgbClr>
            </a:solidFill>
            <a:ln w="5715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en-US" sz="3200" b="1" dirty="0" err="1">
                  <a:solidFill>
                    <a:srgbClr val="FF3300"/>
                  </a:solidFill>
                  <a:latin typeface="Times New Roman" pitchFamily="18" charset="0"/>
                </a:rPr>
                <a:t>Bài</a:t>
              </a:r>
              <a:r>
                <a:rPr lang="en-US" sz="3200" b="1" dirty="0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itchFamily="18" charset="0"/>
                </a:rPr>
                <a:t>tập</a:t>
              </a:r>
              <a:r>
                <a:rPr lang="en-US" sz="3200" b="1" dirty="0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itchFamily="18" charset="0"/>
                </a:rPr>
                <a:t>về</a:t>
              </a:r>
              <a:r>
                <a:rPr lang="en-US" sz="3200" b="1" dirty="0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itchFamily="18" charset="0"/>
                </a:rPr>
                <a:t>nhà</a:t>
              </a:r>
              <a:endParaRPr lang="en-US" sz="3200" b="1" dirty="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89" name="Picture 9" descr="alarmwht">
            <a:extLst>
              <a:ext uri="{FF2B5EF4-FFF2-40B4-BE49-F238E27FC236}">
                <a16:creationId xmlns:a16="http://schemas.microsoft.com/office/drawing/2014/main" id="{2149F0F7-A992-FB07-2C8F-35396FAD1C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1912" y="2081216"/>
            <a:ext cx="800100" cy="847725"/>
          </a:xfrm>
          <a:prstGeom prst="rect">
            <a:avLst/>
          </a:prstGeom>
          <a:noFill/>
        </p:spPr>
      </p:pic>
      <p:pic>
        <p:nvPicPr>
          <p:cNvPr id="90" name="Picture 10" descr="balloons">
            <a:extLst>
              <a:ext uri="{FF2B5EF4-FFF2-40B4-BE49-F238E27FC236}">
                <a16:creationId xmlns:a16="http://schemas.microsoft.com/office/drawing/2014/main" id="{0F5BF883-6846-C2A4-F70B-2F1CEE86AB2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405314"/>
            <a:ext cx="2592288" cy="2363787"/>
          </a:xfrm>
          <a:prstGeom prst="rect">
            <a:avLst/>
          </a:prstGeom>
          <a:noFill/>
        </p:spPr>
      </p:pic>
      <p:sp>
        <p:nvSpPr>
          <p:cNvPr id="91" name="Text Box 12">
            <a:extLst>
              <a:ext uri="{FF2B5EF4-FFF2-40B4-BE49-F238E27FC236}">
                <a16:creationId xmlns:a16="http://schemas.microsoft.com/office/drawing/2014/main" id="{BFB45B6A-B0AA-1FDC-071F-D9A38B4F9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5" y="1196975"/>
            <a:ext cx="38877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4" descr="551">
            <a:extLst>
              <a:ext uri="{FF2B5EF4-FFF2-40B4-BE49-F238E27FC236}">
                <a16:creationId xmlns:a16="http://schemas.microsoft.com/office/drawing/2014/main" id="{8F27FEBE-4C04-9A4B-883B-5C9AAEB20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" y="-66444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55658" name="WordArt 10"/>
          <p:cNvSpPr>
            <a:spLocks noChangeArrowheads="1" noChangeShapeType="1" noTextEdit="1"/>
          </p:cNvSpPr>
          <p:nvPr/>
        </p:nvSpPr>
        <p:spPr bwMode="auto">
          <a:xfrm>
            <a:off x="1967043" y="2676527"/>
            <a:ext cx="6324600" cy="779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 THẦY CÔ GIÁO</a:t>
            </a:r>
          </a:p>
        </p:txBody>
      </p:sp>
      <p:sp>
        <p:nvSpPr>
          <p:cNvPr id="155659" name="WordArt 11"/>
          <p:cNvSpPr>
            <a:spLocks noChangeArrowheads="1" noChangeShapeType="1" noTextEdit="1"/>
          </p:cNvSpPr>
          <p:nvPr/>
        </p:nvSpPr>
        <p:spPr bwMode="auto">
          <a:xfrm>
            <a:off x="3362327" y="1384738"/>
            <a:ext cx="3952875" cy="706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vi-VN" sz="3600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CẢM ƠN </a:t>
            </a:r>
            <a:endParaRPr lang="en-US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5660" name="Picture 12" descr="GUESTA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4869427"/>
            <a:ext cx="2808288" cy="1976437"/>
          </a:xfrm>
          <a:prstGeom prst="rect">
            <a:avLst/>
          </a:prstGeom>
          <a:noFill/>
        </p:spPr>
      </p:pic>
      <p:pic>
        <p:nvPicPr>
          <p:cNvPr id="155661" name="Picture 52" descr="DSTARS-P"/>
          <p:cNvPicPr>
            <a:picLocks noChangeAspect="1" noChangeArrowheads="1" noCrop="1"/>
          </p:cNvPicPr>
          <p:nvPr/>
        </p:nvPicPr>
        <p:blipFill>
          <a:blip r:embed="rId4" cstate="print">
            <a:lum contrast="-6000"/>
          </a:blip>
          <a:srcRect/>
          <a:stretch>
            <a:fillRect/>
          </a:stretch>
        </p:blipFill>
        <p:spPr bwMode="auto">
          <a:xfrm>
            <a:off x="1143000" y="1533525"/>
            <a:ext cx="129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62" name="Picture 52" descr="DSTARS-P"/>
          <p:cNvPicPr>
            <a:picLocks noChangeAspect="1" noChangeArrowheads="1" noCrop="1"/>
          </p:cNvPicPr>
          <p:nvPr/>
        </p:nvPicPr>
        <p:blipFill>
          <a:blip r:embed="rId4" cstate="print">
            <a:lum contrast="-6000"/>
          </a:blip>
          <a:srcRect/>
          <a:stretch>
            <a:fillRect/>
          </a:stretch>
        </p:blipFill>
        <p:spPr bwMode="auto">
          <a:xfrm>
            <a:off x="3886200" y="2752725"/>
            <a:ext cx="129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63" name="Picture 52" descr="DSTARS-P"/>
          <p:cNvPicPr>
            <a:picLocks noChangeAspect="1" noChangeArrowheads="1" noCrop="1"/>
          </p:cNvPicPr>
          <p:nvPr/>
        </p:nvPicPr>
        <p:blipFill>
          <a:blip r:embed="rId4" cstate="print">
            <a:lum contrast="-6000"/>
          </a:blip>
          <a:srcRect/>
          <a:stretch>
            <a:fillRect/>
          </a:stretch>
        </p:blipFill>
        <p:spPr bwMode="auto">
          <a:xfrm>
            <a:off x="304800" y="4038600"/>
            <a:ext cx="129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64" name="Picture 52" descr="DSTARS-P"/>
          <p:cNvPicPr>
            <a:picLocks noChangeAspect="1" noChangeArrowheads="1" noCrop="1"/>
          </p:cNvPicPr>
          <p:nvPr/>
        </p:nvPicPr>
        <p:blipFill>
          <a:blip r:embed="rId4" cstate="print">
            <a:lum contrast="-6000"/>
          </a:blip>
          <a:srcRect/>
          <a:stretch>
            <a:fillRect/>
          </a:stretch>
        </p:blipFill>
        <p:spPr bwMode="auto">
          <a:xfrm>
            <a:off x="4191000" y="685800"/>
            <a:ext cx="129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65" name="Picture 52" descr="DSTARS-P"/>
          <p:cNvPicPr>
            <a:picLocks noChangeAspect="1" noChangeArrowheads="1" noCrop="1"/>
          </p:cNvPicPr>
          <p:nvPr/>
        </p:nvPicPr>
        <p:blipFill>
          <a:blip r:embed="rId4" cstate="print">
            <a:lum contrast="-6000"/>
          </a:blip>
          <a:srcRect/>
          <a:stretch>
            <a:fillRect/>
          </a:stretch>
        </p:blipFill>
        <p:spPr bwMode="auto">
          <a:xfrm>
            <a:off x="7315200" y="3581400"/>
            <a:ext cx="129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66" name="Picture 52" descr="DSTARS-P"/>
          <p:cNvPicPr>
            <a:picLocks noChangeAspect="1" noChangeArrowheads="1" noCrop="1"/>
          </p:cNvPicPr>
          <p:nvPr/>
        </p:nvPicPr>
        <p:blipFill>
          <a:blip r:embed="rId4" cstate="print">
            <a:lum contrast="-6000"/>
          </a:blip>
          <a:srcRect/>
          <a:stretch>
            <a:fillRect/>
          </a:stretch>
        </p:blipFill>
        <p:spPr bwMode="auto">
          <a:xfrm>
            <a:off x="6858000" y="1066800"/>
            <a:ext cx="129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67" name="Picture 52" descr="DSTARS-P"/>
          <p:cNvPicPr>
            <a:picLocks noChangeAspect="1" noChangeArrowheads="1" noCrop="1"/>
          </p:cNvPicPr>
          <p:nvPr/>
        </p:nvPicPr>
        <p:blipFill>
          <a:blip r:embed="rId4" cstate="print">
            <a:lum contrast="-6000"/>
          </a:blip>
          <a:srcRect/>
          <a:stretch>
            <a:fillRect/>
          </a:stretch>
        </p:blipFill>
        <p:spPr bwMode="auto">
          <a:xfrm>
            <a:off x="3505200" y="5257800"/>
            <a:ext cx="129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68" name="WordArt 20"/>
          <p:cNvSpPr>
            <a:spLocks noChangeArrowheads="1" noChangeShapeType="1" noTextEdit="1"/>
          </p:cNvSpPr>
          <p:nvPr/>
        </p:nvSpPr>
        <p:spPr bwMode="auto">
          <a:xfrm>
            <a:off x="1898215" y="3895841"/>
            <a:ext cx="6324600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BR" sz="3200" kern="10" dirty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VÀ CÁC EM HỌC SINH!</a:t>
            </a:r>
            <a:endParaRPr lang="en-US" sz="3200" kern="10" dirty="0">
              <a:ln w="12700">
                <a:solidFill>
                  <a:srgbClr val="FF3300"/>
                </a:solidFill>
                <a:round/>
                <a:headEnd/>
                <a:tailEnd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889A7-2BED-E340-58D4-0DA5A51C6F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5437" y="2060848"/>
            <a:ext cx="7073129" cy="316760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6000" dirty="0"/>
              <a:t>BÀI 6 - THỰC HÀNH: </a:t>
            </a:r>
            <a:br>
              <a:rPr lang="en-US" sz="6000" dirty="0"/>
            </a:br>
            <a:r>
              <a:rPr lang="en-US" dirty="0">
                <a:solidFill>
                  <a:srgbClr val="00B050"/>
                </a:solidFill>
              </a:rPr>
              <a:t>ĐO TỐC ĐỘ CỦA VẬT CHUYỂN ĐỘNG</a:t>
            </a:r>
          </a:p>
        </p:txBody>
      </p:sp>
    </p:spTree>
    <p:extLst>
      <p:ext uri="{BB962C8B-B14F-4D97-AF65-F5344CB8AC3E}">
        <p14:creationId xmlns:p14="http://schemas.microsoft.com/office/powerpoint/2010/main" val="2738447678"/>
      </p:ext>
    </p:extLst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 descr="SmartArt timeline">
            <a:extLst>
              <a:ext uri="{FF2B5EF4-FFF2-40B4-BE49-F238E27FC236}">
                <a16:creationId xmlns:a16="http://schemas.microsoft.com/office/drawing/2014/main" id="{4424901C-24B0-4C46-B815-EB0C38D742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4172470"/>
              </p:ext>
            </p:extLst>
          </p:nvPr>
        </p:nvGraphicFramePr>
        <p:xfrm>
          <a:off x="1" y="2261864"/>
          <a:ext cx="9144000" cy="3864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AutoShape 142">
            <a:extLst>
              <a:ext uri="{FF2B5EF4-FFF2-40B4-BE49-F238E27FC236}">
                <a16:creationId xmlns:a16="http://schemas.microsoft.com/office/drawing/2014/main" id="{039BC6F3-E128-6D0F-93C6-A0EA8453A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642" y="128246"/>
            <a:ext cx="7345363" cy="129540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.VnArial" pitchFamily="34" charset="0"/>
            </a:endParaRPr>
          </a:p>
        </p:txBody>
      </p:sp>
      <p:sp>
        <p:nvSpPr>
          <p:cNvPr id="18" name="Text Box 3">
            <a:extLst>
              <a:ext uri="{FF2B5EF4-FFF2-40B4-BE49-F238E27FC236}">
                <a16:creationId xmlns:a16="http://schemas.microsoft.com/office/drawing/2014/main" id="{A65CA35D-4F73-9473-E43D-9AEB68D564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9494" y="434283"/>
            <a:ext cx="48696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NỘI DUNG BÀI HỌC</a:t>
            </a:r>
            <a:endParaRPr lang="en-US" sz="3600" b="1" dirty="0">
              <a:solidFill>
                <a:srgbClr val="000066"/>
              </a:solidFill>
              <a:latin typeface=".VnArialH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35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Line 2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65270" name="Group 54"/>
          <p:cNvGrpSpPr>
            <a:grpSpLocks/>
          </p:cNvGrpSpPr>
          <p:nvPr/>
        </p:nvGrpSpPr>
        <p:grpSpPr bwMode="auto">
          <a:xfrm>
            <a:off x="339548" y="1402280"/>
            <a:ext cx="8476702" cy="5140323"/>
            <a:chOff x="249" y="3339"/>
            <a:chExt cx="2780" cy="3238"/>
          </a:xfrm>
        </p:grpSpPr>
        <p:sp>
          <p:nvSpPr>
            <p:cNvPr id="265271" name="AutoShape 55"/>
            <p:cNvSpPr>
              <a:spLocks noChangeArrowheads="1"/>
            </p:cNvSpPr>
            <p:nvPr/>
          </p:nvSpPr>
          <p:spPr bwMode="auto">
            <a:xfrm>
              <a:off x="249" y="3339"/>
              <a:ext cx="2419" cy="396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65272" name="AutoShape 56"/>
            <p:cNvSpPr>
              <a:spLocks noChangeArrowheads="1"/>
            </p:cNvSpPr>
            <p:nvPr/>
          </p:nvSpPr>
          <p:spPr bwMode="auto">
            <a:xfrm>
              <a:off x="622" y="3862"/>
              <a:ext cx="2407" cy="2715"/>
            </a:xfrm>
            <a:prstGeom prst="round2DiagRect">
              <a:avLst/>
            </a:prstGeom>
            <a:solidFill>
              <a:srgbClr val="00B050"/>
            </a:solidFill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65273" name="Text Box 57"/>
            <p:cNvSpPr txBox="1">
              <a:spLocks noChangeArrowheads="1"/>
            </p:cNvSpPr>
            <p:nvPr/>
          </p:nvSpPr>
          <p:spPr bwMode="auto">
            <a:xfrm>
              <a:off x="363" y="3357"/>
              <a:ext cx="2489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 b="1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Hãy</a:t>
              </a:r>
              <a:r>
                <a:rPr lang="en-US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thảo</a:t>
              </a:r>
              <a:r>
                <a:rPr lang="en-US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luận</a:t>
              </a:r>
              <a:r>
                <a:rPr lang="en-US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trả</a:t>
              </a:r>
              <a:r>
                <a:rPr lang="en-US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lời</a:t>
              </a:r>
              <a:r>
                <a:rPr lang="en-US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hỏi</a:t>
              </a:r>
              <a:r>
                <a:rPr lang="en-US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sau</a:t>
              </a:r>
              <a:r>
                <a:rPr lang="en-US" sz="28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5275" name="Text Box 59"/>
            <p:cNvSpPr txBox="1">
              <a:spLocks noChangeArrowheads="1"/>
            </p:cNvSpPr>
            <p:nvPr/>
          </p:nvSpPr>
          <p:spPr bwMode="auto">
            <a:xfrm>
              <a:off x="692" y="4138"/>
              <a:ext cx="2285" cy="2201"/>
            </a:xfrm>
            <a:prstGeom prst="rect">
              <a:avLst/>
            </a:prstGeom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indent="-342900">
                <a:lnSpc>
                  <a:spcPct val="107000"/>
                </a:lnSpc>
                <a:spcAft>
                  <a:spcPts val="800"/>
                </a:spcAft>
                <a:buSzPts val="1000"/>
                <a:buFont typeface="Symbol" panose="05050102010706020507" pitchFamily="18" charset="2"/>
                <a:buChar char=""/>
                <a:tabLst>
                  <a:tab pos="457200" algn="l"/>
                </a:tabLst>
              </a:pP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Dùng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cụ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để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đo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quãng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thời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gian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chuyển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indent="-342900">
                <a:lnSpc>
                  <a:spcPct val="107000"/>
                </a:lnSpc>
                <a:spcAft>
                  <a:spcPts val="800"/>
                </a:spcAft>
                <a:buSzPts val="1000"/>
                <a:buFont typeface="Symbol" panose="05050102010706020507" pitchFamily="18" charset="2"/>
                <a:buChar char=""/>
                <a:tabLst>
                  <a:tab pos="457200" algn="l"/>
                </a:tabLst>
              </a:pP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đo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quãng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khoảng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thời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gian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hoặc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ngược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indent="-342900">
                <a:lnSpc>
                  <a:spcPct val="107000"/>
                </a:lnSpc>
                <a:spcAft>
                  <a:spcPts val="800"/>
                </a:spcAft>
                <a:buSzPts val="1000"/>
                <a:buFont typeface="Symbol" panose="05050102010706020507" pitchFamily="18" charset="2"/>
                <a:buChar char=""/>
                <a:tabLst>
                  <a:tab pos="457200" algn="l"/>
                </a:tabLst>
              </a:pP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Thiết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kế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án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đo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tốc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so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sánh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ưu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nhược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án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5" name="Text Box 3"/>
          <p:cNvSpPr txBox="1">
            <a:spLocks noChangeArrowheads="1"/>
          </p:cNvSpPr>
          <p:nvPr/>
        </p:nvSpPr>
        <p:spPr bwMode="auto">
          <a:xfrm>
            <a:off x="220630" y="822364"/>
            <a:ext cx="6876256" cy="522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" name="Rectangle 9">
            <a:extLst>
              <a:ext uri="{FF2B5EF4-FFF2-40B4-BE49-F238E27FC236}">
                <a16:creationId xmlns:a16="http://schemas.microsoft.com/office/drawing/2014/main" id="{D49471E6-1476-806E-F719-432F767F2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7827" y="102071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pic>
        <p:nvPicPr>
          <p:cNvPr id="60" name="Picture 64" descr="237">
            <a:extLst>
              <a:ext uri="{FF2B5EF4-FFF2-40B4-BE49-F238E27FC236}">
                <a16:creationId xmlns:a16="http://schemas.microsoft.com/office/drawing/2014/main" id="{6133F489-5B3E-688E-FB36-A8BB114954E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069" y="3791751"/>
            <a:ext cx="576262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5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Line 2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9985" name="AutoShape 65"/>
          <p:cNvSpPr>
            <a:spLocks noChangeArrowheads="1"/>
          </p:cNvSpPr>
          <p:nvPr/>
        </p:nvSpPr>
        <p:spPr bwMode="auto">
          <a:xfrm>
            <a:off x="215900" y="2132858"/>
            <a:ext cx="8604510" cy="158655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>
              <a:latin typeface=".VnArial" pitchFamily="34" charset="0"/>
            </a:endParaRPr>
          </a:p>
        </p:txBody>
      </p:sp>
      <p:sp>
        <p:nvSpPr>
          <p:cNvPr id="209997" name="Text Box 77"/>
          <p:cNvSpPr txBox="1">
            <a:spLocks noChangeArrowheads="1"/>
          </p:cNvSpPr>
          <p:nvPr/>
        </p:nvSpPr>
        <p:spPr bwMode="auto">
          <a:xfrm>
            <a:off x="576002" y="2226323"/>
            <a:ext cx="824440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6.2)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nghìn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6.1)</a:t>
            </a:r>
          </a:p>
        </p:txBody>
      </p:sp>
      <p:sp>
        <p:nvSpPr>
          <p:cNvPr id="38" name="Text Box 3"/>
          <p:cNvSpPr txBox="1">
            <a:spLocks noChangeArrowheads="1"/>
          </p:cNvSpPr>
          <p:nvPr/>
        </p:nvSpPr>
        <p:spPr bwMode="auto">
          <a:xfrm>
            <a:off x="48986" y="860569"/>
            <a:ext cx="9144000" cy="10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7CDAB695-9474-B5B7-75DD-F70662BD5B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79058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C423BD-3AFE-4ECD-88A7-E897F1C6B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3905825"/>
            <a:ext cx="2457450" cy="2705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61B8F7A-8FDD-E4A7-2180-A3B2D463C9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57" y="3994196"/>
            <a:ext cx="3960440" cy="265224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9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85" grpId="0" animBg="1"/>
      <p:bldP spid="2099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Line 3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1981" name="Oval 13"/>
          <p:cNvSpPr>
            <a:spLocks noChangeArrowheads="1"/>
          </p:cNvSpPr>
          <p:nvPr/>
        </p:nvSpPr>
        <p:spPr bwMode="auto">
          <a:xfrm>
            <a:off x="7381877" y="3108327"/>
            <a:ext cx="142875" cy="1889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996" name="AutoShape 28"/>
          <p:cNvSpPr>
            <a:spLocks noChangeArrowheads="1"/>
          </p:cNvSpPr>
          <p:nvPr/>
        </p:nvSpPr>
        <p:spPr bwMode="auto">
          <a:xfrm>
            <a:off x="225654" y="1869403"/>
            <a:ext cx="8667521" cy="242369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 sz="2800"/>
          </a:p>
        </p:txBody>
      </p:sp>
      <p:sp>
        <p:nvSpPr>
          <p:cNvPr id="212013" name="Text Box 45"/>
          <p:cNvSpPr txBox="1">
            <a:spLocks noChangeArrowheads="1"/>
          </p:cNvSpPr>
          <p:nvPr/>
        </p:nvSpPr>
        <p:spPr bwMode="auto">
          <a:xfrm>
            <a:off x="314038" y="2046329"/>
            <a:ext cx="852889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Thang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ĐCNN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0,001s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0,01s.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MODE A: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chắn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ổ A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6.3).</a:t>
            </a:r>
          </a:p>
        </p:txBody>
      </p:sp>
      <p:sp>
        <p:nvSpPr>
          <p:cNvPr id="38" name="Text Box 3"/>
          <p:cNvSpPr txBox="1">
            <a:spLocks noChangeArrowheads="1"/>
          </p:cNvSpPr>
          <p:nvPr/>
        </p:nvSpPr>
        <p:spPr bwMode="auto">
          <a:xfrm>
            <a:off x="314040" y="764706"/>
            <a:ext cx="8893175" cy="10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MC964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6.2)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19707621-5F6B-4A90-A593-68AC61A2A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574" y="142654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FC70DC-E779-CD53-861F-16461115F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474" y="4468579"/>
            <a:ext cx="4485456" cy="22467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145DB97-4165-6618-8129-0D4A089230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22" y="4438352"/>
            <a:ext cx="3550850" cy="2377944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21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21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96" grpId="0" animBg="1"/>
      <p:bldP spid="212013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Line 3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2013" name="Text Box 45"/>
          <p:cNvSpPr txBox="1">
            <a:spLocks noChangeArrowheads="1"/>
          </p:cNvSpPr>
          <p:nvPr/>
        </p:nvSpPr>
        <p:spPr bwMode="auto">
          <a:xfrm>
            <a:off x="213935" y="2654059"/>
            <a:ext cx="5787752" cy="3439239"/>
          </a:xfrm>
          <a:prstGeom prst="round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(2) MODE B: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chắn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ổ B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(3) MODE A + B: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chắn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ổ A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chắn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ổ B.</a:t>
            </a:r>
          </a:p>
        </p:txBody>
      </p:sp>
      <p:sp>
        <p:nvSpPr>
          <p:cNvPr id="38" name="Text Box 3"/>
          <p:cNvSpPr txBox="1">
            <a:spLocks noChangeArrowheads="1"/>
          </p:cNvSpPr>
          <p:nvPr/>
        </p:nvSpPr>
        <p:spPr bwMode="auto">
          <a:xfrm>
            <a:off x="188914" y="1010904"/>
            <a:ext cx="8893175" cy="10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MC964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6.2)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19707621-5F6B-4A90-A593-68AC61A2A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200" y="-27384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5E0F8B-195F-041C-024B-04030C2914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0" b="22700"/>
          <a:stretch/>
        </p:blipFill>
        <p:spPr>
          <a:xfrm>
            <a:off x="6804248" y="5342018"/>
            <a:ext cx="2555402" cy="1502556"/>
          </a:xfrm>
          <a:prstGeom prst="ellipse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1B4FE69-4A4B-DF5B-40D5-7D0155410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6190" y="2748857"/>
            <a:ext cx="3030964" cy="202978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6188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0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Line 3"/>
          <p:cNvSpPr>
            <a:spLocks noChangeShapeType="1"/>
          </p:cNvSpPr>
          <p:nvPr/>
        </p:nvSpPr>
        <p:spPr bwMode="auto">
          <a:xfrm>
            <a:off x="0" y="764704"/>
            <a:ext cx="9144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1981" name="Oval 13"/>
          <p:cNvSpPr>
            <a:spLocks noChangeArrowheads="1"/>
          </p:cNvSpPr>
          <p:nvPr/>
        </p:nvSpPr>
        <p:spPr bwMode="auto">
          <a:xfrm>
            <a:off x="7381877" y="3108327"/>
            <a:ext cx="142875" cy="1889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996" name="AutoShape 28"/>
          <p:cNvSpPr>
            <a:spLocks noChangeArrowheads="1"/>
          </p:cNvSpPr>
          <p:nvPr/>
        </p:nvSpPr>
        <p:spPr bwMode="auto">
          <a:xfrm>
            <a:off x="250825" y="2274021"/>
            <a:ext cx="5222228" cy="439534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 sz="2800"/>
          </a:p>
        </p:txBody>
      </p:sp>
      <p:sp>
        <p:nvSpPr>
          <p:cNvPr id="212013" name="Text Box 45"/>
          <p:cNvSpPr txBox="1">
            <a:spLocks noChangeArrowheads="1"/>
          </p:cNvSpPr>
          <p:nvPr/>
        </p:nvSpPr>
        <p:spPr bwMode="auto">
          <a:xfrm>
            <a:off x="431797" y="2474625"/>
            <a:ext cx="504125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 MODE A ↔ B: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ổ 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ổ B.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 MODE T: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chu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RESET: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0000</a:t>
            </a:r>
          </a:p>
        </p:txBody>
      </p:sp>
      <p:sp>
        <p:nvSpPr>
          <p:cNvPr id="38" name="Text Box 3"/>
          <p:cNvSpPr txBox="1">
            <a:spLocks noChangeArrowheads="1"/>
          </p:cNvSpPr>
          <p:nvPr/>
        </p:nvSpPr>
        <p:spPr bwMode="auto">
          <a:xfrm>
            <a:off x="1" y="1012668"/>
            <a:ext cx="8893175" cy="10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MC964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6.2)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19707621-5F6B-4A90-A593-68AC61A2A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106" y="232430"/>
            <a:ext cx="7848600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dirty="0"/>
              <a:t>BÀI 6: THỰC HÀNH: ĐO TỐC ĐỘ CỦA VẬT CHUYỂN ĐỘNG</a:t>
            </a:r>
            <a:endParaRPr lang="en-US" sz="2000" b="1" dirty="0">
              <a:solidFill>
                <a:srgbClr val="660033"/>
              </a:solidFill>
              <a:latin typeface=".VnTimeH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F28CB3C-AF07-58DD-4240-0A380E428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9259" y="3023567"/>
            <a:ext cx="3687103" cy="246919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9523446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21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96" grpId="0" animBg="1"/>
      <p:bldP spid="2120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340&quot;/&gt;&lt;/object&gt;&lt;object type=&quot;3&quot; unique_id=&quot;10005&quot;&gt;&lt;property id=&quot;20148&quot; value=&quot;5&quot;/&gt;&lt;property id=&quot;20300&quot; value=&quot;Slide 2&quot;/&gt;&lt;property id=&quot;20307&quot; value=&quot;468&quot;/&gt;&lt;/object&gt;&lt;object type=&quot;3&quot; unique_id=&quot;10006&quot;&gt;&lt;property id=&quot;20148&quot; value=&quot;5&quot;/&gt;&lt;property id=&quot;20300&quot; value=&quot;Slide 3&quot;/&gt;&lt;property id=&quot;20307&quot; value=&quot;408&quot;/&gt;&lt;/object&gt;&lt;object type=&quot;3&quot; unique_id=&quot;10007&quot;&gt;&lt;property id=&quot;20148&quot; value=&quot;5&quot;/&gt;&lt;property id=&quot;20300&quot; value=&quot;Slide 4&quot;/&gt;&lt;property id=&quot;20307&quot; value=&quot;391&quot;/&gt;&lt;/object&gt;&lt;object type=&quot;3&quot; unique_id=&quot;10008&quot;&gt;&lt;property id=&quot;20148&quot; value=&quot;5&quot;/&gt;&lt;property id=&quot;20300&quot; value=&quot;Slide 5&quot;/&gt;&lt;property id=&quot;20307&quot; value=&quot;435&quot;/&gt;&lt;/object&gt;&lt;object type=&quot;3&quot; unique_id=&quot;10009&quot;&gt;&lt;property id=&quot;20148&quot; value=&quot;5&quot;/&gt;&lt;property id=&quot;20300&quot; value=&quot;Slide 6&quot;/&gt;&lt;property id=&quot;20307&quot; value=&quot;456&quot;/&gt;&lt;/object&gt;&lt;object type=&quot;3&quot; unique_id=&quot;10010&quot;&gt;&lt;property id=&quot;20148&quot; value=&quot;5&quot;/&gt;&lt;property id=&quot;20300&quot; value=&quot;Slide 7&quot;/&gt;&lt;property id=&quot;20307&quot; value=&quot;413&quot;/&gt;&lt;/object&gt;&lt;object type=&quot;3&quot; unique_id=&quot;10011&quot;&gt;&lt;property id=&quot;20148&quot; value=&quot;5&quot;/&gt;&lt;property id=&quot;20300&quot; value=&quot;Slide 8&quot;/&gt;&lt;property id=&quot;20307&quot; value=&quot;415&quot;/&gt;&lt;/object&gt;&lt;object type=&quot;3&quot; unique_id=&quot;10012&quot;&gt;&lt;property id=&quot;20148&quot; value=&quot;5&quot;/&gt;&lt;property id=&quot;20300&quot; value=&quot;Slide 9&quot;/&gt;&lt;property id=&quot;20307&quot; value=&quot;414&quot;/&gt;&lt;/object&gt;&lt;object type=&quot;3&quot; unique_id=&quot;10013&quot;&gt;&lt;property id=&quot;20148&quot; value=&quot;5&quot;/&gt;&lt;property id=&quot;20300&quot; value=&quot;Slide 10&quot;/&gt;&lt;property id=&quot;20307&quot; value=&quot;459&quot;/&gt;&lt;/object&gt;&lt;object type=&quot;3&quot; unique_id=&quot;10014&quot;&gt;&lt;property id=&quot;20148&quot; value=&quot;5&quot;/&gt;&lt;property id=&quot;20300&quot; value=&quot;Slide 11&quot;/&gt;&lt;property id=&quot;20307&quot; value=&quot;462&quot;/&gt;&lt;/object&gt;&lt;object type=&quot;3&quot; unique_id=&quot;10015&quot;&gt;&lt;property id=&quot;20148&quot; value=&quot;5&quot;/&gt;&lt;property id=&quot;20300&quot; value=&quot;Slide 12&quot;/&gt;&lt;property id=&quot;20307&quot; value=&quot;463&quot;/&gt;&lt;/object&gt;&lt;object type=&quot;3&quot; unique_id=&quot;10016&quot;&gt;&lt;property id=&quot;20148&quot; value=&quot;5&quot;/&gt;&lt;property id=&quot;20300&quot; value=&quot;Slide 13&quot;/&gt;&lt;property id=&quot;20307&quot; value=&quot;438&quot;/&gt;&lt;/object&gt;&lt;object type=&quot;3&quot; unique_id=&quot;10017&quot;&gt;&lt;property id=&quot;20148&quot; value=&quot;5&quot;/&gt;&lt;property id=&quot;20300&quot; value=&quot;Slide 14&quot;/&gt;&lt;property id=&quot;20307&quot; value=&quot;467&quot;/&gt;&lt;/object&gt;&lt;object type=&quot;3&quot; unique_id=&quot;10018&quot;&gt;&lt;property id=&quot;20148&quot; value=&quot;5&quot;/&gt;&lt;property id=&quot;20300&quot; value=&quot;Slide 15&quot;/&gt;&lt;property id=&quot;20307&quot; value=&quot;448&quot;/&gt;&lt;/object&gt;&lt;object type=&quot;3&quot; unique_id=&quot;10019&quot;&gt;&lt;property id=&quot;20148&quot; value=&quot;5&quot;/&gt;&lt;property id=&quot;20300&quot; value=&quot;Slide 16&quot;/&gt;&lt;property id=&quot;20307&quot; value=&quot;445&quot;/&gt;&lt;/object&gt;&lt;object type=&quot;3&quot; unique_id=&quot;10020&quot;&gt;&lt;property id=&quot;20148&quot; value=&quot;5&quot;/&gt;&lt;property id=&quot;20300&quot; value=&quot;Slide 17&quot;/&gt;&lt;property id=&quot;20307&quot; value=&quot;471&quot;/&gt;&lt;/object&gt;&lt;object type=&quot;3&quot; unique_id=&quot;10021&quot;&gt;&lt;property id=&quot;20148&quot; value=&quot;5&quot;/&gt;&lt;property id=&quot;20300&quot; value=&quot;Slide 18&quot;/&gt;&lt;property id=&quot;20307&quot; value=&quot;455&quot;/&gt;&lt;/object&gt;&lt;object type=&quot;3&quot; unique_id=&quot;10022&quot;&gt;&lt;property id=&quot;20148&quot; value=&quot;5&quot;/&gt;&lt;property id=&quot;20300&quot; value=&quot;Slide 19&quot;/&gt;&lt;property id=&quot;20307&quot; value=&quot;452&quot;/&gt;&lt;/object&gt;&lt;object type=&quot;3&quot; unique_id=&quot;10023&quot;&gt;&lt;property id=&quot;20148&quot; value=&quot;5&quot;/&gt;&lt;property id=&quot;20300&quot; value=&quot;Slide 20&quot;/&gt;&lt;property id=&quot;20307&quot; value=&quot;469&quot;/&gt;&lt;/object&gt;&lt;object type=&quot;3&quot; unique_id=&quot;10024&quot;&gt;&lt;property id=&quot;20148&quot; value=&quot;5&quot;/&gt;&lt;property id=&quot;20300&quot; value=&quot;Slide 21&quot;/&gt;&lt;property id=&quot;20307&quot; value=&quot;470&quot;/&gt;&lt;/object&gt;&lt;object type=&quot;3&quot; unique_id=&quot;10025&quot;&gt;&lt;property id=&quot;20148&quot; value=&quot;5&quot;/&gt;&lt;property id=&quot;20300&quot; value=&quot;Slide 22&quot;/&gt;&lt;property id=&quot;20307&quot; value=&quot;446&quot;/&gt;&lt;/object&gt;&lt;object type=&quot;3&quot; unique_id=&quot;10026&quot;&gt;&lt;property id=&quot;20148&quot; value=&quot;5&quot;/&gt;&lt;property id=&quot;20300&quot; value=&quot;Slide 23&quot;/&gt;&lt;property id=&quot;20307&quot; value=&quot;441&quot;/&gt;&lt;/object&gt;&lt;object type=&quot;3&quot; unique_id=&quot;10027&quot;&gt;&lt;property id=&quot;20148&quot; value=&quot;5&quot;/&gt;&lt;property id=&quot;20300&quot; value=&quot;Slide 24&quot;/&gt;&lt;property id=&quot;20307&quot; value=&quot;439&quot;/&gt;&lt;/object&gt;&lt;object type=&quot;3&quot; unique_id=&quot;10028&quot;&gt;&lt;property id=&quot;20148&quot; value=&quot;5&quot;/&gt;&lt;property id=&quot;20300&quot; value=&quot;Slide 25&quot;/&gt;&lt;property id=&quot;20307&quot; value=&quot;464&quot;/&gt;&lt;/object&gt;&lt;object type=&quot;3&quot; unique_id=&quot;10029&quot;&gt;&lt;property id=&quot;20148&quot; value=&quot;5&quot;/&gt;&lt;property id=&quot;20300&quot; value=&quot;Slide 26&quot;/&gt;&lt;property id=&quot;20307&quot; value=&quot;371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000120140530A03PPBG">
  <a:themeElements>
    <a:clrScheme name="自定义 8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A3C902"/>
      </a:accent1>
      <a:accent2>
        <a:srgbClr val="00A1C7"/>
      </a:accent2>
      <a:accent3>
        <a:srgbClr val="56B4B6"/>
      </a:accent3>
      <a:accent4>
        <a:srgbClr val="6B8A4B"/>
      </a:accent4>
      <a:accent5>
        <a:srgbClr val="DCAB48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字体">
      <a:majorFont>
        <a:latin typeface="Arial Black"/>
        <a:ea typeface="幼圆"/>
        <a:cs typeface=""/>
      </a:majorFont>
      <a:minorFont>
        <a:latin typeface="Arial"/>
        <a:ea typeface="楷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itchFamily="34" charset="0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VL12-32-Hientuongquang-Phatquang</Template>
  <TotalTime>7240</TotalTime>
  <Words>1441</Words>
  <Application>Microsoft Office PowerPoint</Application>
  <PresentationFormat>On-screen Show (4:3)</PresentationFormat>
  <Paragraphs>154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40" baseType="lpstr">
      <vt:lpstr>楷体</vt:lpstr>
      <vt:lpstr>.VnArial</vt:lpstr>
      <vt:lpstr>.VnArialH</vt:lpstr>
      <vt:lpstr>.VnTimeH</vt:lpstr>
      <vt:lpstr>Arial</vt:lpstr>
      <vt:lpstr>Arial Unicode MS</vt:lpstr>
      <vt:lpstr>Calibri</vt:lpstr>
      <vt:lpstr>Candara</vt:lpstr>
      <vt:lpstr>Century Gothic</vt:lpstr>
      <vt:lpstr>Garamond</vt:lpstr>
      <vt:lpstr>Symbol</vt:lpstr>
      <vt:lpstr>Times New Roman</vt:lpstr>
      <vt:lpstr>Wingdings</vt:lpstr>
      <vt:lpstr>幼圆</vt:lpstr>
      <vt:lpstr>宋体-方正超大字符集</vt:lpstr>
      <vt:lpstr>Waveform</vt:lpstr>
      <vt:lpstr>A000120140530A03PPBG</vt:lpstr>
      <vt:lpstr>Savon</vt:lpstr>
      <vt:lpstr>PowerPoint Presentation</vt:lpstr>
      <vt:lpstr>PowerPoint Presentation</vt:lpstr>
      <vt:lpstr>BÀI 6 - THỰC HÀNH:  ĐO TỐC ĐỘ CỦA VẬT CHUYỂN ĐỘNG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Lê Thị Hoàng Yến</dc:creator>
  <cp:lastModifiedBy>Lê Thị Hoàng Yến</cp:lastModifiedBy>
  <cp:revision>389</cp:revision>
  <dcterms:created xsi:type="dcterms:W3CDTF">2007-03-10T02:03:16Z</dcterms:created>
  <dcterms:modified xsi:type="dcterms:W3CDTF">2022-08-02T04:54:36Z</dcterms:modified>
</cp:coreProperties>
</file>