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-1500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4A05CF-8E17-4EA5-9440-6136B2977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312B10-F58C-4D14-887B-6B84FE2AF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F60D74-E1F6-4FEF-AB0E-ADCDB3321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080AA9-F638-4B8A-805E-02252264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3120D0-EEE5-468A-96DF-DC7245EAA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70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CC84E9-8174-4E28-8A85-35BDA30C6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64594B2-2A4D-4405-A7C1-66FDEF8C00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0D9B23-1646-4DC8-B7A7-7FFD00AF8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92E9F19-0827-40C9-B224-9476CAC77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6156C8-E7C3-4BCB-A22D-A0058945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198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590E6EE-6DE1-45EA-B2EF-5943F8B45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C426428-D917-462B-B45C-C97F6B914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BF0057-BA2C-4E6B-96C2-F58FF1EBD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BABD4A-79B5-4B29-86F3-7F14D4027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8A04D1-546A-4B05-B2F4-20276BB3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29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0A15D5-3751-4FF1-B8DA-3E920AA3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20782E-4B7C-4E4C-B9E7-8C737A4033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4A1D10-C80A-429A-8EA1-F1BE5D01A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DE8661-70F1-495C-8763-F114BE75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1F34F4F-7908-4DC0-9B20-704C67710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32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C55A86-2327-456A-9D1A-9795B037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9A2CF3-A38B-406D-809B-4223FDDA7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D307E69-C58D-47DA-828E-C1A70194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BF3BF4-42E0-429E-8275-6F4F6AE87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1FE635-0207-414A-89D5-D0EE7C416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48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8C8354-8B7D-4A94-889D-6FD961D34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C259A8-FAE2-4470-BD18-C5B7D057E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BC8936-DEB3-45B3-84D3-03798B911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3390704-AC7F-4052-B786-D5C43F3A4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9CFE6A-611B-414A-865F-B19EC7741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8391DEA-46E5-4D2E-8B52-7FCF49D9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9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FF18D7-3CD4-4D01-912E-5684E23E4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00F744-F4B7-4B58-A560-BD3953F26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D733777-C663-499F-8611-A8DE53D9F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EB580F2-D34D-4C75-BAA9-2CE85E1A4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5E1B3E3-BED1-401B-B133-0526260F2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8C95964-F34F-4F57-A883-84713BAA2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12A93C5-9984-4EFA-B2BB-1DD0E4326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2436C91-8BB7-4D16-8DCF-BE73B0CA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4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4FEA38-8538-4FD8-9CB6-CFF90D09C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F091A7D-AA3B-4DBA-8A7A-B126ECA7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2AD7DE1-EF25-403C-953A-9CC502653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C0C7BF6-57EF-4A27-AACF-EB28C059D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68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8582C5D-65E8-4CE8-A6DE-41D01BAD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5BD25F8-F0E7-4D86-924D-8F385E120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214B016-13B4-435D-AD90-6D5DDC121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93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3BC1D0-52B2-4D0C-831F-9E00A9F2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ACCE85-8572-45D6-97F2-581487A12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6BC879-7DBA-4F65-AD02-D0EFB5B77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B74476-168B-4351-8325-916EE512E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53D3F1-15A3-4D34-84B9-966FF8B10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1B5F21-62D1-4EC1-B747-B04A25F17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60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2F11B0-BEB7-4847-9B21-CD602E321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E44A0D0-A41D-46B1-9741-6AD6E8766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82E8647-3927-40BC-93F3-BDAE04780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E31F158-8666-4352-835A-2A0EC493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929F16-96A5-4D73-A6DD-D66E156F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4CB7282-D7F6-4DDD-BD86-CDE6F531F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72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F8A7909-7870-41B9-AAD5-C2B9DADD6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CFA73BE-C0D4-4C92-9E23-9A6D80B8A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FECA5A4-B400-4533-AA54-36936F4E3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C0BDF-2A87-41BA-A672-D336D3B6D84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0A6323-BCD0-4C5F-87E0-B90FA7E07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48465C-6D84-42F9-A867-21F7C5F0C1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E3FC5-35AE-4670-9CD8-421EE678C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4.xml"/><Relationship Id="rId7" Type="http://schemas.openxmlformats.org/officeDocument/2006/relationships/slide" Target="slide5.xml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slide" Target="slide6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noaction"/>
            <a:extLst>
              <a:ext uri="{FF2B5EF4-FFF2-40B4-BE49-F238E27FC236}">
                <a16:creationId xmlns:a16="http://schemas.microsoft.com/office/drawing/2014/main" xmlns="" id="{AC5562FE-C32E-4293-97E7-D7065698B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8403" y="3804698"/>
            <a:ext cx="1854741" cy="1004651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74377973-3ACF-4E11-892E-D0DA839DC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42" y="1126525"/>
            <a:ext cx="2035063" cy="2112344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51DA1DA4-91D4-4D07-89BE-C5FA58F69E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3"/>
          <a:stretch/>
        </p:blipFill>
        <p:spPr>
          <a:xfrm>
            <a:off x="12028969" y="2440127"/>
            <a:ext cx="2099463" cy="1364571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xmlns="" id="{6BA2497B-0DAA-481C-A435-526FE2A463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11304" y="671870"/>
            <a:ext cx="2047943" cy="991771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xmlns="" id="{3F72AB05-79DB-4F26-9A28-9E07400D72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969" y="1332131"/>
            <a:ext cx="1841861" cy="1468336"/>
          </a:xfrm>
          <a:prstGeom prst="rect">
            <a:avLst/>
          </a:prstGeom>
        </p:spPr>
      </p:pic>
      <p:pic>
        <p:nvPicPr>
          <p:cNvPr id="20" name="Picture 19">
            <a:hlinkClick r:id="rId3" action="ppaction://hlinksldjump"/>
            <a:extLst>
              <a:ext uri="{FF2B5EF4-FFF2-40B4-BE49-F238E27FC236}">
                <a16:creationId xmlns:a16="http://schemas.microsoft.com/office/drawing/2014/main" xmlns="" id="{BD202793-C5DF-4322-A7C3-F61393818F2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9797" r="67703" b="65424"/>
          <a:stretch/>
        </p:blipFill>
        <p:spPr>
          <a:xfrm>
            <a:off x="5951" y="0"/>
            <a:ext cx="790078" cy="883991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  <a:extLst>
              <a:ext uri="{FF2B5EF4-FFF2-40B4-BE49-F238E27FC236}">
                <a16:creationId xmlns:a16="http://schemas.microsoft.com/office/drawing/2014/main" xmlns="" id="{A0B92367-CEF3-4276-A2C7-E3388F65B5C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5" t="9797" r="39239" b="65424"/>
          <a:stretch/>
        </p:blipFill>
        <p:spPr>
          <a:xfrm>
            <a:off x="660994" y="-12189"/>
            <a:ext cx="958113" cy="883991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xmlns="" id="{C31DC04F-0060-43C0-A7BA-5EB32BB4560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2" t="9797" r="8872" b="65424"/>
          <a:stretch/>
        </p:blipFill>
        <p:spPr>
          <a:xfrm>
            <a:off x="1619107" y="-12189"/>
            <a:ext cx="958113" cy="883991"/>
          </a:xfrm>
          <a:prstGeom prst="rect">
            <a:avLst/>
          </a:prstGeom>
        </p:spPr>
      </p:pic>
      <p:pic>
        <p:nvPicPr>
          <p:cNvPr id="23" name="Picture 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2DDB498C-83D8-4FB1-9B6A-F476D30D51D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34958" r="67703" b="36759"/>
          <a:stretch/>
        </p:blipFill>
        <p:spPr>
          <a:xfrm>
            <a:off x="2526665" y="-135483"/>
            <a:ext cx="790078" cy="10089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8AE0D84-63A5-43C1-878B-4ECC6C29BA9B}"/>
              </a:ext>
            </a:extLst>
          </p:cNvPr>
          <p:cNvSpPr/>
          <p:nvPr/>
        </p:nvSpPr>
        <p:spPr>
          <a:xfrm>
            <a:off x="33465" y="804029"/>
            <a:ext cx="674630" cy="586423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2773260-C400-4B71-AA92-9BB8BE5BA7C8}"/>
              </a:ext>
            </a:extLst>
          </p:cNvPr>
          <p:cNvSpPr/>
          <p:nvPr/>
        </p:nvSpPr>
        <p:spPr>
          <a:xfrm>
            <a:off x="859488" y="797301"/>
            <a:ext cx="674630" cy="586423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33A677E-EAB2-42C8-B8FA-9947524BC397}"/>
              </a:ext>
            </a:extLst>
          </p:cNvPr>
          <p:cNvSpPr/>
          <p:nvPr/>
        </p:nvSpPr>
        <p:spPr>
          <a:xfrm>
            <a:off x="1682566" y="804029"/>
            <a:ext cx="674630" cy="586423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EC58F87C-8E90-4BBB-BF92-7E1D661F7A6C}"/>
              </a:ext>
            </a:extLst>
          </p:cNvPr>
          <p:cNvSpPr/>
          <p:nvPr/>
        </p:nvSpPr>
        <p:spPr>
          <a:xfrm>
            <a:off x="2508589" y="797301"/>
            <a:ext cx="674630" cy="58642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74803C8-E50E-45BB-81CF-EFB05AC4AD2D}"/>
              </a:ext>
            </a:extLst>
          </p:cNvPr>
          <p:cNvSpPr txBox="1"/>
          <p:nvPr/>
        </p:nvSpPr>
        <p:spPr>
          <a:xfrm>
            <a:off x="1333500" y="1390451"/>
            <a:ext cx="98107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Game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Giải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cứu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đ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ại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 </a:t>
            </a:r>
            <a:r>
              <a:rPr lang="en-US" sz="6600" dirty="0" err="1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Dương</a:t>
            </a:r>
            <a:r>
              <a:rPr lang="en-US" sz="6600" dirty="0" smtClean="0">
                <a:solidFill>
                  <a:schemeClr val="accent5">
                    <a:lumMod val="50000"/>
                  </a:schemeClr>
                </a:solidFill>
                <a:latin typeface="UTM Dai Co Viet" pitchFamily="18" charset="0"/>
              </a:rPr>
              <a:t> </a:t>
            </a:r>
            <a:endParaRPr lang="en-US" sz="6600" dirty="0">
              <a:solidFill>
                <a:schemeClr val="accent5">
                  <a:lumMod val="50000"/>
                </a:schemeClr>
              </a:solidFill>
              <a:latin typeface="UTM Dai Co Vie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64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56 0.53102 L 0.22904 0.5875 C 0.275 0.60023 0.3444 0.60717 0.41732 0.60717 C 0.5 0.60717 0.56628 0.60023 0.61237 0.5875 L 0.83425 0.53102 " pathEditMode="relative" rAng="0" ptsTypes="AAAAA">
                                      <p:cBhvr>
                                        <p:cTn id="6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328" y="379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573 -4.16334E-17 L -0.66289 0.11921 C -0.61263 0.14606 -0.53646 0.16111 -0.45664 0.16111 C -0.36641 0.16111 -0.29336 0.14606 -0.2431 0.11921 L 1.45833E-6 -4.16334E-17 " pathEditMode="relative" rAng="0" ptsTypes="AAAAA">
                                      <p:cBhvr>
                                        <p:cTn id="8" dur="8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86" y="80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42 -0.24329 L -0.4474 -0.28635 C -0.40833 -0.29607 -0.34948 -0.30116 -0.28776 -0.30116 C -0.21758 -0.30116 -0.16133 -0.29607 -0.12227 -0.28635 L 0.06588 -0.24329 " pathEditMode="relative" rAng="0" ptsTypes="AAAAA">
                                      <p:cBhvr>
                                        <p:cTn id="10" dur="8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65" y="-28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38138 0.02732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136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8" presetClass="path" presetSubtype="0" accel="52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C 0.01054 0.10139 0.03541 0.2574 0.06536 0.31134 C 0.11927 0.31643 0.13398 -0.02199 0.16393 -0.03704 C 0.18854 -0.12709 0.24271 -0.25301 0.26927 -0.16366 C 0.29713 -0.12801 0.24557 0.4662 0.3039 0.5037 C 0.35573 0.47639 0.4457 -0.01898 0.4664 -0.04051 C 0.50429 -0.12778 0.51758 -0.02454 0.53112 -0.02037 " pathEditMode="relative" rAng="0" ptsTypes="AAAAAAA">
                                      <p:cBhvr>
                                        <p:cTn id="16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1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32" presetClass="emph" presetSubtype="0" repeatCount="5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5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CÁCH CHƠI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8425"/>
            <a:ext cx="10515600" cy="4351338"/>
          </a:xfrm>
        </p:spPr>
        <p:txBody>
          <a:bodyPr/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nề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chủng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dương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3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noaction"/>
            <a:extLst>
              <a:ext uri="{FF2B5EF4-FFF2-40B4-BE49-F238E27FC236}">
                <a16:creationId xmlns:a16="http://schemas.microsoft.com/office/drawing/2014/main" xmlns="" id="{AC5562FE-C32E-4293-97E7-D7065698B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8403" y="3804698"/>
            <a:ext cx="1854741" cy="1004651"/>
          </a:xfrm>
          <a:prstGeom prst="rect">
            <a:avLst/>
          </a:prstGeom>
        </p:spPr>
      </p:pic>
      <p:pic>
        <p:nvPicPr>
          <p:cNvPr id="7" name="Picture 6">
            <a:hlinkClick r:id="rId3" action="ppaction://hlinksldjump"/>
            <a:extLst>
              <a:ext uri="{FF2B5EF4-FFF2-40B4-BE49-F238E27FC236}">
                <a16:creationId xmlns:a16="http://schemas.microsoft.com/office/drawing/2014/main" xmlns="" id="{74377973-3ACF-4E11-892E-D0DA839DC7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742" y="1126525"/>
            <a:ext cx="2035063" cy="2112344"/>
          </a:xfrm>
          <a:prstGeom prst="rect">
            <a:avLst/>
          </a:prstGeom>
        </p:spPr>
      </p:pic>
      <p:pic>
        <p:nvPicPr>
          <p:cNvPr id="9" name="Picture 8">
            <a:hlinkClick r:id="rId5" action="ppaction://hlinksldjump"/>
            <a:extLst>
              <a:ext uri="{FF2B5EF4-FFF2-40B4-BE49-F238E27FC236}">
                <a16:creationId xmlns:a16="http://schemas.microsoft.com/office/drawing/2014/main" xmlns="" id="{51DA1DA4-91D4-4D07-89BE-C5FA58F69E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7"/>
          <a:stretch/>
        </p:blipFill>
        <p:spPr>
          <a:xfrm>
            <a:off x="12028969" y="2343150"/>
            <a:ext cx="2099463" cy="1461548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xmlns="" id="{6BA2497B-0DAA-481C-A435-526FE2A463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911304" y="671870"/>
            <a:ext cx="2047943" cy="991771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xmlns="" id="{3F72AB05-79DB-4F26-9A28-9E07400D72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969" y="1332131"/>
            <a:ext cx="1841861" cy="1468336"/>
          </a:xfrm>
          <a:prstGeom prst="rect">
            <a:avLst/>
          </a:prstGeom>
        </p:spPr>
      </p:pic>
      <p:pic>
        <p:nvPicPr>
          <p:cNvPr id="20" name="Picture 19">
            <a:hlinkClick r:id="rId3" action="ppaction://hlinksldjump"/>
            <a:extLst>
              <a:ext uri="{FF2B5EF4-FFF2-40B4-BE49-F238E27FC236}">
                <a16:creationId xmlns:a16="http://schemas.microsoft.com/office/drawing/2014/main" xmlns="" id="{BD202793-C5DF-4322-A7C3-F61393818F2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9797" r="67703" b="65424"/>
          <a:stretch/>
        </p:blipFill>
        <p:spPr>
          <a:xfrm>
            <a:off x="5951" y="0"/>
            <a:ext cx="790078" cy="883991"/>
          </a:xfrm>
          <a:prstGeom prst="rect">
            <a:avLst/>
          </a:prstGeom>
        </p:spPr>
      </p:pic>
      <p:pic>
        <p:nvPicPr>
          <p:cNvPr id="21" name="Picture 20">
            <a:hlinkClick r:id="rId7" action="ppaction://hlinksldjump"/>
            <a:extLst>
              <a:ext uri="{FF2B5EF4-FFF2-40B4-BE49-F238E27FC236}">
                <a16:creationId xmlns:a16="http://schemas.microsoft.com/office/drawing/2014/main" xmlns="" id="{A0B92367-CEF3-4276-A2C7-E3388F65B5C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5" t="9797" r="39239" b="65424"/>
          <a:stretch/>
        </p:blipFill>
        <p:spPr>
          <a:xfrm>
            <a:off x="660994" y="-12189"/>
            <a:ext cx="958113" cy="883991"/>
          </a:xfrm>
          <a:prstGeom prst="rect">
            <a:avLst/>
          </a:prstGeom>
        </p:spPr>
      </p:pic>
      <p:pic>
        <p:nvPicPr>
          <p:cNvPr id="22" name="Picture 21">
            <a:hlinkClick r:id="rId5" action="ppaction://hlinksldjump"/>
            <a:extLst>
              <a:ext uri="{FF2B5EF4-FFF2-40B4-BE49-F238E27FC236}">
                <a16:creationId xmlns:a16="http://schemas.microsoft.com/office/drawing/2014/main" xmlns="" id="{C31DC04F-0060-43C0-A7BA-5EB32BB4560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2" t="9797" r="8872" b="65424"/>
          <a:stretch/>
        </p:blipFill>
        <p:spPr>
          <a:xfrm>
            <a:off x="1619107" y="-12189"/>
            <a:ext cx="958113" cy="883991"/>
          </a:xfrm>
          <a:prstGeom prst="rect">
            <a:avLst/>
          </a:prstGeom>
        </p:spPr>
      </p:pic>
      <p:pic>
        <p:nvPicPr>
          <p:cNvPr id="23" name="Picture 22">
            <a:hlinkClick r:id="rId9" action="ppaction://hlinksldjump"/>
            <a:extLst>
              <a:ext uri="{FF2B5EF4-FFF2-40B4-BE49-F238E27FC236}">
                <a16:creationId xmlns:a16="http://schemas.microsoft.com/office/drawing/2014/main" xmlns="" id="{2DDB498C-83D8-4FB1-9B6A-F476D30D51D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34958" r="67703" b="36759"/>
          <a:stretch/>
        </p:blipFill>
        <p:spPr>
          <a:xfrm>
            <a:off x="2526665" y="-135483"/>
            <a:ext cx="790078" cy="10089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xmlns="" id="{68AE0D84-63A5-43C1-878B-4ECC6C29BA9B}"/>
              </a:ext>
            </a:extLst>
          </p:cNvPr>
          <p:cNvSpPr/>
          <p:nvPr/>
        </p:nvSpPr>
        <p:spPr>
          <a:xfrm>
            <a:off x="33465" y="804029"/>
            <a:ext cx="674630" cy="586423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2773260-C400-4B71-AA92-9BB8BE5BA7C8}"/>
              </a:ext>
            </a:extLst>
          </p:cNvPr>
          <p:cNvSpPr/>
          <p:nvPr/>
        </p:nvSpPr>
        <p:spPr>
          <a:xfrm>
            <a:off x="859488" y="797301"/>
            <a:ext cx="674630" cy="586423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E33A677E-EAB2-42C8-B8FA-9947524BC397}"/>
              </a:ext>
            </a:extLst>
          </p:cNvPr>
          <p:cNvSpPr/>
          <p:nvPr/>
        </p:nvSpPr>
        <p:spPr>
          <a:xfrm>
            <a:off x="1682566" y="804029"/>
            <a:ext cx="674630" cy="586423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EC58F87C-8E90-4BBB-BF92-7E1D661F7A6C}"/>
              </a:ext>
            </a:extLst>
          </p:cNvPr>
          <p:cNvSpPr/>
          <p:nvPr/>
        </p:nvSpPr>
        <p:spPr>
          <a:xfrm>
            <a:off x="2508589" y="797301"/>
            <a:ext cx="674630" cy="586423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5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38138 0.02732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62" y="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32" presetClass="emph" presetSubtype="0" repeatCount="5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994 0.07546 L 0.01394 0.11551 C 0.05417 0.12454 0.11498 0.1294 0.17878 0.1294 C 0.25118 0.1294 0.30912 0.12454 0.34948 0.11551 L 0.54362 0.07546 " pathEditMode="relative" rAng="0" ptsTypes="AAAAA">
                                      <p:cBhvr>
                                        <p:cTn id="18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172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32" presetClass="emph" presetSubtype="0" repeatCount="5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573 -4.16334E-17 L -0.66289 0.11921 C -0.61263 0.14606 -0.53646 0.16111 -0.45664 0.16111 C -0.36641 0.16111 -0.29336 0.14606 -0.2431 0.11921 L 1.45833E-6 -4.16334E-17 " pathEditMode="relative" rAng="0" ptsTypes="AAAAA">
                                      <p:cBhvr>
                                        <p:cTn id="30" dur="8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86" y="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32" presetClass="emph" presetSubtype="0" repeatCount="5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42 0.13217 L -0.3474 0.08912 C -0.30833 0.0794 -0.24948 0.0743 -0.18776 0.0743 C -0.11758 0.0743 -0.06133 0.0794 -0.02227 0.08912 L 0.16588 0.13217 " pathEditMode="relative" rAng="0" ptsTypes="AAAAA">
                                      <p:cBhvr>
                                        <p:cTn id="42" dur="8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65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32" presetClass="emph" presetSubtype="0" repeatCount="50000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8" presetClass="path" presetSubtype="0" accel="52000" decel="4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C 0.01054 0.10139 0.03541 0.2574 0.06536 0.31134 C 0.11927 0.31643 0.13398 -0.02199 0.16393 -0.03704 C 0.18854 -0.12709 0.24271 -0.25301 0.26927 -0.16366 C 0.29726 -0.12801 0.24557 0.4662 0.3039 0.5037 C 0.35573 0.47639 0.4457 -0.01898 0.4664 -0.04051 C 0.50429 -0.12778 0.51758 -0.02454 0.53112 -0.02037 " pathEditMode="relative" rAng="0" ptsTypes="AAAAAAA">
                                      <p:cBhvr>
                                        <p:cTn id="56" dur="1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32" presetClass="emph" presetSubtype="0" repeatCount="5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139BA2-C6E8-409A-BB8D-6E3CE8FBC69B}"/>
              </a:ext>
            </a:extLst>
          </p:cNvPr>
          <p:cNvSpPr/>
          <p:nvPr/>
        </p:nvSpPr>
        <p:spPr>
          <a:xfrm>
            <a:off x="590550" y="405626"/>
            <a:ext cx="10706099" cy="2737624"/>
          </a:xfrm>
          <a:prstGeom prst="rect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hlinkClick r:id="rId2" action="ppaction://hlinksldjump"/>
            <a:extLst>
              <a:ext uri="{FF2B5EF4-FFF2-40B4-BE49-F238E27FC236}">
                <a16:creationId xmlns:a16="http://schemas.microsoft.com/office/drawing/2014/main" xmlns="" id="{AC3304A4-C52D-4CBC-8615-C0ECA4F1F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515" y="1128744"/>
            <a:ext cx="3516865" cy="3650417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F31C0985-04E0-4883-A717-65835F884A4F}"/>
              </a:ext>
            </a:extLst>
          </p:cNvPr>
          <p:cNvSpPr/>
          <p:nvPr/>
        </p:nvSpPr>
        <p:spPr>
          <a:xfrm>
            <a:off x="3718836" y="3917317"/>
            <a:ext cx="4370522" cy="2424232"/>
          </a:xfrm>
          <a:prstGeom prst="cloud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97" y="769036"/>
            <a:ext cx="15078753" cy="172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4286251"/>
            <a:ext cx="11816322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20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139BA2-C6E8-409A-BB8D-6E3CE8FBC69B}"/>
              </a:ext>
            </a:extLst>
          </p:cNvPr>
          <p:cNvSpPr/>
          <p:nvPr/>
        </p:nvSpPr>
        <p:spPr>
          <a:xfrm>
            <a:off x="1739591" y="691376"/>
            <a:ext cx="8028878" cy="2737624"/>
          </a:xfrm>
          <a:prstGeom prst="rect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hlinkClick r:id="rId2" action="ppaction://hlinksldjump"/>
            <a:extLst>
              <a:ext uri="{FF2B5EF4-FFF2-40B4-BE49-F238E27FC236}">
                <a16:creationId xmlns:a16="http://schemas.microsoft.com/office/drawing/2014/main" xmlns="" id="{D9B1CEF3-3965-4457-BEA6-A3AACF9E77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45462" y="2215942"/>
            <a:ext cx="4145329" cy="2007486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F31C0985-04E0-4883-A717-65835F884A4F}"/>
              </a:ext>
            </a:extLst>
          </p:cNvPr>
          <p:cNvSpPr/>
          <p:nvPr/>
        </p:nvSpPr>
        <p:spPr>
          <a:xfrm>
            <a:off x="2495550" y="3917317"/>
            <a:ext cx="6976938" cy="2424232"/>
          </a:xfrm>
          <a:prstGeom prst="cloud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1001713"/>
            <a:ext cx="13457856" cy="17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80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24" y="4548780"/>
            <a:ext cx="17864012" cy="1161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69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139BA2-C6E8-409A-BB8D-6E3CE8FBC69B}"/>
              </a:ext>
            </a:extLst>
          </p:cNvPr>
          <p:cNvSpPr/>
          <p:nvPr/>
        </p:nvSpPr>
        <p:spPr>
          <a:xfrm>
            <a:off x="1739591" y="691376"/>
            <a:ext cx="8028878" cy="2737624"/>
          </a:xfrm>
          <a:prstGeom prst="rect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hlinkClick r:id="rId2" action="ppaction://hlinksldjump"/>
            <a:extLst>
              <a:ext uri="{FF2B5EF4-FFF2-40B4-BE49-F238E27FC236}">
                <a16:creationId xmlns:a16="http://schemas.microsoft.com/office/drawing/2014/main" xmlns="" id="{DAA178A0-1757-43A8-82FB-AE6D3C7076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33"/>
          <a:stretch/>
        </p:blipFill>
        <p:spPr>
          <a:xfrm>
            <a:off x="8057162" y="1752600"/>
            <a:ext cx="3598262" cy="2530672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F31C0985-04E0-4883-A717-65835F884A4F}"/>
              </a:ext>
            </a:extLst>
          </p:cNvPr>
          <p:cNvSpPr/>
          <p:nvPr/>
        </p:nvSpPr>
        <p:spPr>
          <a:xfrm>
            <a:off x="2933700" y="3917316"/>
            <a:ext cx="7105650" cy="2940684"/>
          </a:xfrm>
          <a:prstGeom prst="cloud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225" y="4953000"/>
            <a:ext cx="13772876" cy="89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02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790" y="976313"/>
            <a:ext cx="1161946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237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139BA2-C6E8-409A-BB8D-6E3CE8FBC69B}"/>
              </a:ext>
            </a:extLst>
          </p:cNvPr>
          <p:cNvSpPr/>
          <p:nvPr/>
        </p:nvSpPr>
        <p:spPr>
          <a:xfrm>
            <a:off x="1739590" y="691376"/>
            <a:ext cx="9023659" cy="2737624"/>
          </a:xfrm>
          <a:prstGeom prst="rect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rId2" action="ppaction://hlinksldjump"/>
            <a:extLst>
              <a:ext uri="{FF2B5EF4-FFF2-40B4-BE49-F238E27FC236}">
                <a16:creationId xmlns:a16="http://schemas.microsoft.com/office/drawing/2014/main" xmlns="" id="{DE14B10B-A2C8-4E24-B512-3782540E2B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151" y="1932223"/>
            <a:ext cx="3216673" cy="2564339"/>
          </a:xfrm>
          <a:prstGeom prst="rect">
            <a:avLst/>
          </a:prstGeom>
        </p:spPr>
      </p:pic>
      <p:sp>
        <p:nvSpPr>
          <p:cNvPr id="11" name="Cloud 10">
            <a:extLst>
              <a:ext uri="{FF2B5EF4-FFF2-40B4-BE49-F238E27FC236}">
                <a16:creationId xmlns:a16="http://schemas.microsoft.com/office/drawing/2014/main" xmlns="" id="{F31C0985-04E0-4883-A717-65835F884A4F}"/>
              </a:ext>
            </a:extLst>
          </p:cNvPr>
          <p:cNvSpPr/>
          <p:nvPr/>
        </p:nvSpPr>
        <p:spPr>
          <a:xfrm>
            <a:off x="2335707" y="3917316"/>
            <a:ext cx="7570293" cy="2940683"/>
          </a:xfrm>
          <a:prstGeom prst="cloud">
            <a:avLst/>
          </a:prstGeom>
          <a:solidFill>
            <a:schemeClr val="accent5">
              <a:lumMod val="60000"/>
              <a:lumOff val="40000"/>
              <a:alpha val="49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076" y="851136"/>
            <a:ext cx="12469577" cy="210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4839463"/>
            <a:ext cx="12890868" cy="98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41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90</Words>
  <Application>Microsoft Office PowerPoint</Application>
  <PresentationFormat>Custom</PresentationFormat>
  <Paragraphs>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CÁCH CHƠI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LiteOS</dc:creator>
  <cp:lastModifiedBy>DOAN</cp:lastModifiedBy>
  <cp:revision>32</cp:revision>
  <dcterms:created xsi:type="dcterms:W3CDTF">2020-12-09T13:14:58Z</dcterms:created>
  <dcterms:modified xsi:type="dcterms:W3CDTF">2021-06-30T13:26:18Z</dcterms:modified>
</cp:coreProperties>
</file>