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3" r:id="rId2"/>
    <p:sldId id="325" r:id="rId3"/>
    <p:sldId id="256" r:id="rId4"/>
    <p:sldId id="260" r:id="rId5"/>
    <p:sldId id="293" r:id="rId6"/>
    <p:sldId id="294" r:id="rId7"/>
    <p:sldId id="313" r:id="rId8"/>
    <p:sldId id="314" r:id="rId9"/>
    <p:sldId id="315" r:id="rId10"/>
    <p:sldId id="316" r:id="rId11"/>
    <p:sldId id="320" r:id="rId12"/>
    <p:sldId id="326" r:id="rId13"/>
    <p:sldId id="32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7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BD"/>
    <a:srgbClr val="E8D0A9"/>
    <a:srgbClr val="ACD1E9"/>
    <a:srgbClr val="F5FAFA"/>
    <a:srgbClr val="C1DAD6"/>
    <a:srgbClr val="B7AFA3"/>
    <a:srgbClr val="FF7182"/>
    <a:srgbClr val="FFAE5D"/>
    <a:srgbClr val="F8F8F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43E05-8E33-452E-BF73-860CA2B93F01}" v="494" dt="2021-10-15T09:23:21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8" y="318"/>
      </p:cViewPr>
      <p:guideLst>
        <p:guide orient="horz" pos="2160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 Thu Ha" userId="e1169fa4e74ca433" providerId="LiveId" clId="{EF543E05-8E33-452E-BF73-860CA2B93F01}"/>
    <pc:docChg chg="undo custSel addSld delSld modSld">
      <pc:chgData name="Luu Thu Ha" userId="e1169fa4e74ca433" providerId="LiveId" clId="{EF543E05-8E33-452E-BF73-860CA2B93F01}" dt="2021-10-15T09:23:21.392" v="808" actId="2711"/>
      <pc:docMkLst>
        <pc:docMk/>
      </pc:docMkLst>
      <pc:sldChg chg="modSp">
        <pc:chgData name="Luu Thu Ha" userId="e1169fa4e74ca433" providerId="LiveId" clId="{EF543E05-8E33-452E-BF73-860CA2B93F01}" dt="2021-10-15T08:44:30.658" v="23" actId="122"/>
        <pc:sldMkLst>
          <pc:docMk/>
          <pc:sldMk cId="4001255469" sldId="256"/>
        </pc:sldMkLst>
        <pc:spChg chg="mod">
          <ac:chgData name="Luu Thu Ha" userId="e1169fa4e74ca433" providerId="LiveId" clId="{EF543E05-8E33-452E-BF73-860CA2B93F01}" dt="2021-10-15T08:44:30.658" v="23" actId="122"/>
          <ac:spMkLst>
            <pc:docMk/>
            <pc:sldMk cId="4001255469" sldId="256"/>
            <ac:spMk id="26" creationId="{4362F4D5-EFFC-4D01-BDED-49C6FF366CA4}"/>
          </ac:spMkLst>
        </pc:spChg>
      </pc:sldChg>
      <pc:sldChg chg="modSp modAnim">
        <pc:chgData name="Luu Thu Ha" userId="e1169fa4e74ca433" providerId="LiveId" clId="{EF543E05-8E33-452E-BF73-860CA2B93F01}" dt="2021-10-15T08:53:39.575" v="218" actId="20577"/>
        <pc:sldMkLst>
          <pc:docMk/>
          <pc:sldMk cId="3196515545" sldId="260"/>
        </pc:sldMkLst>
        <pc:spChg chg="mod">
          <ac:chgData name="Luu Thu Ha" userId="e1169fa4e74ca433" providerId="LiveId" clId="{EF543E05-8E33-452E-BF73-860CA2B93F01}" dt="2021-10-15T08:53:39.575" v="218" actId="20577"/>
          <ac:spMkLst>
            <pc:docMk/>
            <pc:sldMk cId="3196515545" sldId="260"/>
            <ac:spMk id="6" creationId="{00000000-0000-0000-0000-000000000000}"/>
          </ac:spMkLst>
        </pc:spChg>
      </pc:sldChg>
      <pc:sldChg chg="addSp delSp modSp mod modAnim">
        <pc:chgData name="Luu Thu Ha" userId="e1169fa4e74ca433" providerId="LiveId" clId="{EF543E05-8E33-452E-BF73-860CA2B93F01}" dt="2021-10-15T08:58:40.511" v="442"/>
        <pc:sldMkLst>
          <pc:docMk/>
          <pc:sldMk cId="1223965988" sldId="293"/>
        </pc:sldMkLst>
        <pc:spChg chg="add mod">
          <ac:chgData name="Luu Thu Ha" userId="e1169fa4e74ca433" providerId="LiveId" clId="{EF543E05-8E33-452E-BF73-860CA2B93F01}" dt="2021-10-15T08:58:28.473" v="440" actId="113"/>
          <ac:spMkLst>
            <pc:docMk/>
            <pc:sldMk cId="1223965988" sldId="293"/>
            <ac:spMk id="3" creationId="{5550BAB4-9362-43C7-AD3D-F5B9D906389C}"/>
          </ac:spMkLst>
        </pc:spChg>
        <pc:spChg chg="mod">
          <ac:chgData name="Luu Thu Ha" userId="e1169fa4e74ca433" providerId="LiveId" clId="{EF543E05-8E33-452E-BF73-860CA2B93F01}" dt="2021-10-15T08:57:24.817" v="431" actId="1076"/>
          <ac:spMkLst>
            <pc:docMk/>
            <pc:sldMk cId="1223965988" sldId="293"/>
            <ac:spMk id="4" creationId="{442046F3-DB51-4D42-87F4-70CB354B7876}"/>
          </ac:spMkLst>
        </pc:spChg>
        <pc:spChg chg="mod">
          <ac:chgData name="Luu Thu Ha" userId="e1169fa4e74ca433" providerId="LiveId" clId="{EF543E05-8E33-452E-BF73-860CA2B93F01}" dt="2021-10-15T08:57:23.343" v="430" actId="1076"/>
          <ac:spMkLst>
            <pc:docMk/>
            <pc:sldMk cId="1223965988" sldId="293"/>
            <ac:spMk id="5" creationId="{90E480D6-FAE9-48E5-B260-7B8C050B118E}"/>
          </ac:spMkLst>
        </pc:spChg>
        <pc:spChg chg="mod">
          <ac:chgData name="Luu Thu Ha" userId="e1169fa4e74ca433" providerId="LiveId" clId="{EF543E05-8E33-452E-BF73-860CA2B93F01}" dt="2021-10-15T08:57:21.317" v="429" actId="1076"/>
          <ac:spMkLst>
            <pc:docMk/>
            <pc:sldMk cId="1223965988" sldId="293"/>
            <ac:spMk id="13" creationId="{00000000-0000-0000-0000-000000000000}"/>
          </ac:spMkLst>
        </pc:spChg>
        <pc:spChg chg="mod">
          <ac:chgData name="Luu Thu Ha" userId="e1169fa4e74ca433" providerId="LiveId" clId="{EF543E05-8E33-452E-BF73-860CA2B93F01}" dt="2021-10-15T08:57:28.048" v="432" actId="404"/>
          <ac:spMkLst>
            <pc:docMk/>
            <pc:sldMk cId="1223965988" sldId="293"/>
            <ac:spMk id="14" creationId="{00000000-0000-0000-0000-000000000000}"/>
          </ac:spMkLst>
        </pc:spChg>
        <pc:spChg chg="del">
          <ac:chgData name="Luu Thu Ha" userId="e1169fa4e74ca433" providerId="LiveId" clId="{EF543E05-8E33-452E-BF73-860CA2B93F01}" dt="2021-10-15T08:54:27.472" v="257" actId="478"/>
          <ac:spMkLst>
            <pc:docMk/>
            <pc:sldMk cId="1223965988" sldId="293"/>
            <ac:spMk id="15" creationId="{00000000-0000-0000-0000-000000000000}"/>
          </ac:spMkLst>
        </pc:spChg>
        <pc:spChg chg="del mod">
          <ac:chgData name="Luu Thu Ha" userId="e1169fa4e74ca433" providerId="LiveId" clId="{EF543E05-8E33-452E-BF73-860CA2B93F01}" dt="2021-10-15T08:54:27.476" v="259"/>
          <ac:spMkLst>
            <pc:docMk/>
            <pc:sldMk cId="1223965988" sldId="293"/>
            <ac:spMk id="16" creationId="{00000000-0000-0000-0000-000000000000}"/>
          </ac:spMkLst>
        </pc:spChg>
        <pc:graphicFrameChg chg="add mod modGraphic">
          <ac:chgData name="Luu Thu Ha" userId="e1169fa4e74ca433" providerId="LiveId" clId="{EF543E05-8E33-452E-BF73-860CA2B93F01}" dt="2021-10-15T08:57:40.379" v="435" actId="404"/>
          <ac:graphicFrameMkLst>
            <pc:docMk/>
            <pc:sldMk cId="1223965988" sldId="293"/>
            <ac:graphicFrameMk id="2" creationId="{A1D25A7C-E7BC-44CB-B7F6-5C2AB17B1C6C}"/>
          </ac:graphicFrameMkLst>
        </pc:graphicFrameChg>
      </pc:sldChg>
      <pc:sldChg chg="addSp delSp modSp mod modAnim">
        <pc:chgData name="Luu Thu Ha" userId="e1169fa4e74ca433" providerId="LiveId" clId="{EF543E05-8E33-452E-BF73-860CA2B93F01}" dt="2021-10-15T09:03:12.732" v="480" actId="1582"/>
        <pc:sldMkLst>
          <pc:docMk/>
          <pc:sldMk cId="4005002380" sldId="294"/>
        </pc:sldMkLst>
        <pc:spChg chg="add mod">
          <ac:chgData name="Luu Thu Ha" userId="e1169fa4e74ca433" providerId="LiveId" clId="{EF543E05-8E33-452E-BF73-860CA2B93F01}" dt="2021-10-15T09:03:12.732" v="480" actId="1582"/>
          <ac:spMkLst>
            <pc:docMk/>
            <pc:sldMk cId="4005002380" sldId="294"/>
            <ac:spMk id="2" creationId="{63154D1E-7DCC-48D1-81C9-371535375EAB}"/>
          </ac:spMkLst>
        </pc:spChg>
        <pc:spChg chg="add mod">
          <ac:chgData name="Luu Thu Ha" userId="e1169fa4e74ca433" providerId="LiveId" clId="{EF543E05-8E33-452E-BF73-860CA2B93F01}" dt="2021-10-15T09:00:27.800" v="474" actId="14100"/>
          <ac:spMkLst>
            <pc:docMk/>
            <pc:sldMk cId="4005002380" sldId="294"/>
            <ac:spMk id="5" creationId="{143E5116-D150-4C88-9F1E-C97DD92E2FDE}"/>
          </ac:spMkLst>
        </pc:spChg>
        <pc:spChg chg="add mod">
          <ac:chgData name="Luu Thu Ha" userId="e1169fa4e74ca433" providerId="LiveId" clId="{EF543E05-8E33-452E-BF73-860CA2B93F01}" dt="2021-10-15T09:02:53.151" v="475" actId="207"/>
          <ac:spMkLst>
            <pc:docMk/>
            <pc:sldMk cId="4005002380" sldId="294"/>
            <ac:spMk id="6" creationId="{B592192E-5CD1-4AF2-BA4D-EE54DD1D5038}"/>
          </ac:spMkLst>
        </pc:spChg>
        <pc:spChg chg="add mod">
          <ac:chgData name="Luu Thu Ha" userId="e1169fa4e74ca433" providerId="LiveId" clId="{EF543E05-8E33-452E-BF73-860CA2B93F01}" dt="2021-10-15T09:02:56.425" v="476" actId="207"/>
          <ac:spMkLst>
            <pc:docMk/>
            <pc:sldMk cId="4005002380" sldId="294"/>
            <ac:spMk id="7" creationId="{9961D4E5-D80B-49BF-B956-12CC55E8C0AE}"/>
          </ac:spMkLst>
        </pc:spChg>
        <pc:spChg chg="add mod">
          <ac:chgData name="Luu Thu Ha" userId="e1169fa4e74ca433" providerId="LiveId" clId="{EF543E05-8E33-452E-BF73-860CA2B93F01}" dt="2021-10-15T08:59:43.036" v="460" actId="2711"/>
          <ac:spMkLst>
            <pc:docMk/>
            <pc:sldMk cId="4005002380" sldId="294"/>
            <ac:spMk id="8" creationId="{371FD860-2943-49ED-B12F-078D0C67E555}"/>
          </ac:spMkLst>
        </pc:spChg>
        <pc:spChg chg="add mod">
          <ac:chgData name="Luu Thu Ha" userId="e1169fa4e74ca433" providerId="LiveId" clId="{EF543E05-8E33-452E-BF73-860CA2B93F01}" dt="2021-10-15T09:00:05.681" v="467" actId="1076"/>
          <ac:spMkLst>
            <pc:docMk/>
            <pc:sldMk cId="4005002380" sldId="294"/>
            <ac:spMk id="9" creationId="{1A2E04CE-8D30-4DFE-A3E4-3434B1BA1684}"/>
          </ac:spMkLst>
        </pc:spChg>
        <pc:spChg chg="add mod">
          <ac:chgData name="Luu Thu Ha" userId="e1169fa4e74ca433" providerId="LiveId" clId="{EF543E05-8E33-452E-BF73-860CA2B93F01}" dt="2021-10-15T08:59:43.036" v="460" actId="2711"/>
          <ac:spMkLst>
            <pc:docMk/>
            <pc:sldMk cId="4005002380" sldId="294"/>
            <ac:spMk id="10" creationId="{EEACBB5E-EA68-4BB5-9C83-6510A638606F}"/>
          </ac:spMkLst>
        </pc:spChg>
        <pc:spChg chg="add mod">
          <ac:chgData name="Luu Thu Ha" userId="e1169fa4e74ca433" providerId="LiveId" clId="{EF543E05-8E33-452E-BF73-860CA2B93F01}" dt="2021-10-15T08:59:43.036" v="460" actId="2711"/>
          <ac:spMkLst>
            <pc:docMk/>
            <pc:sldMk cId="4005002380" sldId="294"/>
            <ac:spMk id="11" creationId="{905152DF-8077-4490-A8D5-941B047F787A}"/>
          </ac:spMkLst>
        </pc:spChg>
        <pc:spChg chg="add mod">
          <ac:chgData name="Luu Thu Ha" userId="e1169fa4e74ca433" providerId="LiveId" clId="{EF543E05-8E33-452E-BF73-860CA2B93F01}" dt="2021-10-15T09:00:08.505" v="468" actId="14100"/>
          <ac:spMkLst>
            <pc:docMk/>
            <pc:sldMk cId="4005002380" sldId="294"/>
            <ac:spMk id="12" creationId="{2093BB6A-51A9-4CD6-8857-FCCBDA9D8F79}"/>
          </ac:spMkLst>
        </pc:spChg>
        <pc:spChg chg="add mod">
          <ac:chgData name="Luu Thu Ha" userId="e1169fa4e74ca433" providerId="LiveId" clId="{EF543E05-8E33-452E-BF73-860CA2B93F01}" dt="2021-10-15T09:02:59.127" v="477" actId="207"/>
          <ac:spMkLst>
            <pc:docMk/>
            <pc:sldMk cId="4005002380" sldId="294"/>
            <ac:spMk id="13" creationId="{580155E6-A57D-47C4-AA0A-7E4432324CB2}"/>
          </ac:spMkLst>
        </pc:spChg>
        <pc:spChg chg="del">
          <ac:chgData name="Luu Thu Ha" userId="e1169fa4e74ca433" providerId="LiveId" clId="{EF543E05-8E33-452E-BF73-860CA2B93F01}" dt="2021-10-15T08:58:45.948" v="444" actId="478"/>
          <ac:spMkLst>
            <pc:docMk/>
            <pc:sldMk cId="4005002380" sldId="294"/>
            <ac:spMk id="15" creationId="{00000000-0000-0000-0000-000000000000}"/>
          </ac:spMkLst>
        </pc:spChg>
        <pc:spChg chg="del">
          <ac:chgData name="Luu Thu Ha" userId="e1169fa4e74ca433" providerId="LiveId" clId="{EF543E05-8E33-452E-BF73-860CA2B93F01}" dt="2021-10-15T08:58:44.333" v="443" actId="478"/>
          <ac:spMkLst>
            <pc:docMk/>
            <pc:sldMk cId="4005002380" sldId="294"/>
            <ac:spMk id="16" creationId="{00000000-0000-0000-0000-000000000000}"/>
          </ac:spMkLst>
        </pc:spChg>
      </pc:sldChg>
      <pc:sldChg chg="addSp delSp modSp mod delAnim modAnim">
        <pc:chgData name="Luu Thu Ha" userId="e1169fa4e74ca433" providerId="LiveId" clId="{EF543E05-8E33-452E-BF73-860CA2B93F01}" dt="2021-10-15T09:05:48.277" v="527" actId="207"/>
        <pc:sldMkLst>
          <pc:docMk/>
          <pc:sldMk cId="3046127686" sldId="313"/>
        </pc:sldMkLst>
        <pc:spChg chg="add mod">
          <ac:chgData name="Luu Thu Ha" userId="e1169fa4e74ca433" providerId="LiveId" clId="{EF543E05-8E33-452E-BF73-860CA2B93F01}" dt="2021-10-15T09:05:48.277" v="527" actId="207"/>
          <ac:spMkLst>
            <pc:docMk/>
            <pc:sldMk cId="3046127686" sldId="313"/>
            <ac:spMk id="2" creationId="{CFBF1843-FE9E-48D2-A41F-7435EA5650F8}"/>
          </ac:spMkLst>
        </pc:spChg>
        <pc:spChg chg="add mod">
          <ac:chgData name="Luu Thu Ha" userId="e1169fa4e74ca433" providerId="LiveId" clId="{EF543E05-8E33-452E-BF73-860CA2B93F01}" dt="2021-10-15T09:05:13.584" v="518" actId="1076"/>
          <ac:spMkLst>
            <pc:docMk/>
            <pc:sldMk cId="3046127686" sldId="313"/>
            <ac:spMk id="5" creationId="{0221E060-6127-4F54-A3D2-F2A7E4B40E76}"/>
          </ac:spMkLst>
        </pc:spChg>
        <pc:spChg chg="add del mod">
          <ac:chgData name="Luu Thu Ha" userId="e1169fa4e74ca433" providerId="LiveId" clId="{EF543E05-8E33-452E-BF73-860CA2B93F01}" dt="2021-10-15T09:04:26.580" v="505"/>
          <ac:spMkLst>
            <pc:docMk/>
            <pc:sldMk cId="3046127686" sldId="313"/>
            <ac:spMk id="6" creationId="{71CC0743-F53F-4BF2-B541-108937DB28A3}"/>
          </ac:spMkLst>
        </pc:spChg>
        <pc:spChg chg="add mod">
          <ac:chgData name="Luu Thu Ha" userId="e1169fa4e74ca433" providerId="LiveId" clId="{EF543E05-8E33-452E-BF73-860CA2B93F01}" dt="2021-10-15T09:05:22.910" v="520" actId="20577"/>
          <ac:spMkLst>
            <pc:docMk/>
            <pc:sldMk cId="3046127686" sldId="313"/>
            <ac:spMk id="7" creationId="{26FB66C7-6A70-4A9C-9167-2AA5EAC69718}"/>
          </ac:spMkLst>
        </pc:spChg>
        <pc:spChg chg="add mod">
          <ac:chgData name="Luu Thu Ha" userId="e1169fa4e74ca433" providerId="LiveId" clId="{EF543E05-8E33-452E-BF73-860CA2B93F01}" dt="2021-10-15T09:04:29.633" v="506" actId="207"/>
          <ac:spMkLst>
            <pc:docMk/>
            <pc:sldMk cId="3046127686" sldId="313"/>
            <ac:spMk id="8" creationId="{DCF18A3C-77FC-4F14-AB92-8867BDB09C7F}"/>
          </ac:spMkLst>
        </pc:spChg>
        <pc:spChg chg="add mod">
          <ac:chgData name="Luu Thu Ha" userId="e1169fa4e74ca433" providerId="LiveId" clId="{EF543E05-8E33-452E-BF73-860CA2B93F01}" dt="2021-10-15T09:03:48.193" v="488" actId="404"/>
          <ac:spMkLst>
            <pc:docMk/>
            <pc:sldMk cId="3046127686" sldId="313"/>
            <ac:spMk id="9" creationId="{404FB949-1711-438E-9B20-F6790076FF0E}"/>
          </ac:spMkLst>
        </pc:spChg>
        <pc:spChg chg="add mod">
          <ac:chgData name="Luu Thu Ha" userId="e1169fa4e74ca433" providerId="LiveId" clId="{EF543E05-8E33-452E-BF73-860CA2B93F01}" dt="2021-10-15T09:05:05.385" v="516" actId="255"/>
          <ac:spMkLst>
            <pc:docMk/>
            <pc:sldMk cId="3046127686" sldId="313"/>
            <ac:spMk id="10" creationId="{E8B0B3D1-7A9E-464E-B189-76DEB4ED67BB}"/>
          </ac:spMkLst>
        </pc:spChg>
        <pc:spChg chg="add mod">
          <ac:chgData name="Luu Thu Ha" userId="e1169fa4e74ca433" providerId="LiveId" clId="{EF543E05-8E33-452E-BF73-860CA2B93F01}" dt="2021-10-15T09:03:48.193" v="488" actId="404"/>
          <ac:spMkLst>
            <pc:docMk/>
            <pc:sldMk cId="3046127686" sldId="313"/>
            <ac:spMk id="11" creationId="{26F242D5-3D4B-4A4A-BBE5-FFD43468F045}"/>
          </ac:spMkLst>
        </pc:spChg>
        <pc:spChg chg="add mod">
          <ac:chgData name="Luu Thu Ha" userId="e1169fa4e74ca433" providerId="LiveId" clId="{EF543E05-8E33-452E-BF73-860CA2B93F01}" dt="2021-10-15T09:04:42.849" v="511" actId="20577"/>
          <ac:spMkLst>
            <pc:docMk/>
            <pc:sldMk cId="3046127686" sldId="313"/>
            <ac:spMk id="12" creationId="{1D21CD83-9D77-4F67-AED1-F289F65C64EF}"/>
          </ac:spMkLst>
        </pc:spChg>
        <pc:spChg chg="add mod">
          <ac:chgData name="Luu Thu Ha" userId="e1169fa4e74ca433" providerId="LiveId" clId="{EF543E05-8E33-452E-BF73-860CA2B93F01}" dt="2021-10-15T09:04:39.575" v="510" actId="1076"/>
          <ac:spMkLst>
            <pc:docMk/>
            <pc:sldMk cId="3046127686" sldId="313"/>
            <ac:spMk id="13" creationId="{13DE8C97-8582-495E-A9C9-64CAC04085E4}"/>
          </ac:spMkLst>
        </pc:spChg>
        <pc:spChg chg="add mod">
          <ac:chgData name="Luu Thu Ha" userId="e1169fa4e74ca433" providerId="LiveId" clId="{EF543E05-8E33-452E-BF73-860CA2B93F01}" dt="2021-10-15T09:05:31.588" v="524" actId="20577"/>
          <ac:spMkLst>
            <pc:docMk/>
            <pc:sldMk cId="3046127686" sldId="313"/>
            <ac:spMk id="14" creationId="{A65AE09E-DDCA-4DF3-9556-1D83A80EC280}"/>
          </ac:spMkLst>
        </pc:spChg>
        <pc:spChg chg="add del mod">
          <ac:chgData name="Luu Thu Ha" userId="e1169fa4e74ca433" providerId="LiveId" clId="{EF543E05-8E33-452E-BF73-860CA2B93F01}" dt="2021-10-15T09:03:56.110" v="490" actId="478"/>
          <ac:spMkLst>
            <pc:docMk/>
            <pc:sldMk cId="3046127686" sldId="313"/>
            <ac:spMk id="15" creationId="{D345A848-96B6-4927-B24C-F988C0CE0AD9}"/>
          </ac:spMkLst>
        </pc:spChg>
        <pc:spChg chg="add mod">
          <ac:chgData name="Luu Thu Ha" userId="e1169fa4e74ca433" providerId="LiveId" clId="{EF543E05-8E33-452E-BF73-860CA2B93F01}" dt="2021-10-15T09:04:48.534" v="512" actId="20577"/>
          <ac:spMkLst>
            <pc:docMk/>
            <pc:sldMk cId="3046127686" sldId="313"/>
            <ac:spMk id="16" creationId="{60F055F5-3069-46C5-ADC6-0C42D9645477}"/>
          </ac:spMkLst>
        </pc:spChg>
        <pc:spChg chg="add mod">
          <ac:chgData name="Luu Thu Ha" userId="e1169fa4e74ca433" providerId="LiveId" clId="{EF543E05-8E33-452E-BF73-860CA2B93F01}" dt="2021-10-15T09:04:51.613" v="513" actId="20577"/>
          <ac:spMkLst>
            <pc:docMk/>
            <pc:sldMk cId="3046127686" sldId="313"/>
            <ac:spMk id="17" creationId="{AE5C2826-7B91-42DB-B140-6938D09CFE03}"/>
          </ac:spMkLst>
        </pc:spChg>
        <pc:spChg chg="del">
          <ac:chgData name="Luu Thu Ha" userId="e1169fa4e74ca433" providerId="LiveId" clId="{EF543E05-8E33-452E-BF73-860CA2B93F01}" dt="2021-10-15T09:03:18.235" v="482" actId="478"/>
          <ac:spMkLst>
            <pc:docMk/>
            <pc:sldMk cId="3046127686" sldId="313"/>
            <ac:spMk id="27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3:16.998" v="481" actId="478"/>
          <ac:spMkLst>
            <pc:docMk/>
            <pc:sldMk cId="3046127686" sldId="313"/>
            <ac:spMk id="58372" creationId="{00000000-0000-0000-0000-000000000000}"/>
          </ac:spMkLst>
        </pc:spChg>
      </pc:sldChg>
      <pc:sldChg chg="addSp delSp modSp mod delAnim modAnim">
        <pc:chgData name="Luu Thu Ha" userId="e1169fa4e74ca433" providerId="LiveId" clId="{EF543E05-8E33-452E-BF73-860CA2B93F01}" dt="2021-10-15T09:08:50.208" v="587" actId="207"/>
        <pc:sldMkLst>
          <pc:docMk/>
          <pc:sldMk cId="3219978304" sldId="314"/>
        </pc:sldMkLst>
        <pc:spChg chg="add del mod">
          <ac:chgData name="Luu Thu Ha" userId="e1169fa4e74ca433" providerId="LiveId" clId="{EF543E05-8E33-452E-BF73-860CA2B93F01}" dt="2021-10-15T09:06:07.587" v="529" actId="478"/>
          <ac:spMkLst>
            <pc:docMk/>
            <pc:sldMk cId="3219978304" sldId="314"/>
            <ac:spMk id="3" creationId="{D1825C7F-CBF9-4BE8-BC79-1800E5203D5A}"/>
          </ac:spMkLst>
        </pc:spChg>
        <pc:spChg chg="add mod">
          <ac:chgData name="Luu Thu Ha" userId="e1169fa4e74ca433" providerId="LiveId" clId="{EF543E05-8E33-452E-BF73-860CA2B93F01}" dt="2021-10-15T09:08:41.168" v="584" actId="207"/>
          <ac:spMkLst>
            <pc:docMk/>
            <pc:sldMk cId="3219978304" sldId="314"/>
            <ac:spMk id="4" creationId="{0A71C24A-8A9D-4CE8-A407-6B1448A30FCF}"/>
          </ac:spMkLst>
        </pc:spChg>
        <pc:spChg chg="add mod">
          <ac:chgData name="Luu Thu Ha" userId="e1169fa4e74ca433" providerId="LiveId" clId="{EF543E05-8E33-452E-BF73-860CA2B93F01}" dt="2021-10-15T09:06:57.559" v="546" actId="115"/>
          <ac:spMkLst>
            <pc:docMk/>
            <pc:sldMk cId="3219978304" sldId="314"/>
            <ac:spMk id="25" creationId="{70DDC7F7-5393-491E-8229-019153C9EFF3}"/>
          </ac:spMkLst>
        </pc:spChg>
        <pc:spChg chg="add del mod">
          <ac:chgData name="Luu Thu Ha" userId="e1169fa4e74ca433" providerId="LiveId" clId="{EF543E05-8E33-452E-BF73-860CA2B93F01}" dt="2021-10-15T09:07:02.711" v="548" actId="478"/>
          <ac:spMkLst>
            <pc:docMk/>
            <pc:sldMk cId="3219978304" sldId="314"/>
            <ac:spMk id="26" creationId="{DEE1FDC6-D0E9-49AA-B5B7-157FFFCF4BFE}"/>
          </ac:spMkLst>
        </pc:spChg>
        <pc:spChg chg="add mod">
          <ac:chgData name="Luu Thu Ha" userId="e1169fa4e74ca433" providerId="LiveId" clId="{EF543E05-8E33-452E-BF73-860CA2B93F01}" dt="2021-10-15T09:08:44.922" v="585" actId="207"/>
          <ac:spMkLst>
            <pc:docMk/>
            <pc:sldMk cId="3219978304" sldId="314"/>
            <ac:spMk id="27" creationId="{0E65DC14-B073-4872-ABEC-C8B2C250E309}"/>
          </ac:spMkLst>
        </pc:spChg>
        <pc:spChg chg="add mod">
          <ac:chgData name="Luu Thu Ha" userId="e1169fa4e74ca433" providerId="LiveId" clId="{EF543E05-8E33-452E-BF73-860CA2B93F01}" dt="2021-10-15T09:08:47.101" v="586" actId="207"/>
          <ac:spMkLst>
            <pc:docMk/>
            <pc:sldMk cId="3219978304" sldId="314"/>
            <ac:spMk id="28" creationId="{5337AC88-A809-4A09-9BF4-A92FEBB52882}"/>
          </ac:spMkLst>
        </pc:spChg>
        <pc:spChg chg="add mod">
          <ac:chgData name="Luu Thu Ha" userId="e1169fa4e74ca433" providerId="LiveId" clId="{EF543E05-8E33-452E-BF73-860CA2B93F01}" dt="2021-10-15T09:07:51.693" v="570" actId="1076"/>
          <ac:spMkLst>
            <pc:docMk/>
            <pc:sldMk cId="3219978304" sldId="314"/>
            <ac:spMk id="29" creationId="{9DA73BAE-1785-40C2-9109-0BF53F1D4077}"/>
          </ac:spMkLst>
        </pc:spChg>
        <pc:spChg chg="add mod">
          <ac:chgData name="Luu Thu Ha" userId="e1169fa4e74ca433" providerId="LiveId" clId="{EF543E05-8E33-452E-BF73-860CA2B93F01}" dt="2021-10-15T09:07:54.875" v="571" actId="1076"/>
          <ac:spMkLst>
            <pc:docMk/>
            <pc:sldMk cId="3219978304" sldId="314"/>
            <ac:spMk id="30" creationId="{880FA3A1-1B31-4FBD-BBA3-F17296180888}"/>
          </ac:spMkLst>
        </pc:spChg>
        <pc:spChg chg="add mod">
          <ac:chgData name="Luu Thu Ha" userId="e1169fa4e74ca433" providerId="LiveId" clId="{EF543E05-8E33-452E-BF73-860CA2B93F01}" dt="2021-10-15T09:07:57.036" v="572" actId="1076"/>
          <ac:spMkLst>
            <pc:docMk/>
            <pc:sldMk cId="3219978304" sldId="314"/>
            <ac:spMk id="31" creationId="{64A3C62A-53A1-4F17-899B-A1A5A11FADD6}"/>
          </ac:spMkLst>
        </pc:spChg>
        <pc:spChg chg="add mod">
          <ac:chgData name="Luu Thu Ha" userId="e1169fa4e74ca433" providerId="LiveId" clId="{EF543E05-8E33-452E-BF73-860CA2B93F01}" dt="2021-10-15T09:08:00.905" v="573" actId="1076"/>
          <ac:spMkLst>
            <pc:docMk/>
            <pc:sldMk cId="3219978304" sldId="314"/>
            <ac:spMk id="32" creationId="{43E2D16D-B192-44D2-B345-329C6D33BA97}"/>
          </ac:spMkLst>
        </pc:spChg>
        <pc:spChg chg="add mod">
          <ac:chgData name="Luu Thu Ha" userId="e1169fa4e74ca433" providerId="LiveId" clId="{EF543E05-8E33-452E-BF73-860CA2B93F01}" dt="2021-10-15T09:08:07.327" v="576" actId="20577"/>
          <ac:spMkLst>
            <pc:docMk/>
            <pc:sldMk cId="3219978304" sldId="314"/>
            <ac:spMk id="33" creationId="{7287F3F2-F08E-4D22-94DF-B71DBF501EFC}"/>
          </ac:spMkLst>
        </pc:spChg>
        <pc:spChg chg="add del mod">
          <ac:chgData name="Luu Thu Ha" userId="e1169fa4e74ca433" providerId="LiveId" clId="{EF543E05-8E33-452E-BF73-860CA2B93F01}" dt="2021-10-15T09:07:22.240" v="558" actId="478"/>
          <ac:spMkLst>
            <pc:docMk/>
            <pc:sldMk cId="3219978304" sldId="314"/>
            <ac:spMk id="34" creationId="{6EC74A01-8831-4A8D-B1CF-793F862A42BE}"/>
          </ac:spMkLst>
        </pc:spChg>
        <pc:spChg chg="add mod">
          <ac:chgData name="Luu Thu Ha" userId="e1169fa4e74ca433" providerId="LiveId" clId="{EF543E05-8E33-452E-BF73-860CA2B93F01}" dt="2021-10-15T09:08:50.208" v="587" actId="207"/>
          <ac:spMkLst>
            <pc:docMk/>
            <pc:sldMk cId="3219978304" sldId="314"/>
            <ac:spMk id="35" creationId="{00FD4062-23B9-4AAD-9880-C2B051FEC011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12308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12309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12324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12325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40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41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3.454" v="531" actId="478"/>
          <ac:spMkLst>
            <pc:docMk/>
            <pc:sldMk cId="3219978304" sldId="314"/>
            <ac:spMk id="60442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5.999" v="532" actId="478"/>
          <ac:spMkLst>
            <pc:docMk/>
            <pc:sldMk cId="3219978304" sldId="314"/>
            <ac:spMk id="60443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7.387" v="533" actId="478"/>
          <ac:spMkLst>
            <pc:docMk/>
            <pc:sldMk cId="3219978304" sldId="314"/>
            <ac:spMk id="60444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45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46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8.437" v="534" actId="478"/>
          <ac:spMkLst>
            <pc:docMk/>
            <pc:sldMk cId="3219978304" sldId="314"/>
            <ac:spMk id="60447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48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50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51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52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6:10.215" v="530" actId="478"/>
          <ac:spMkLst>
            <pc:docMk/>
            <pc:sldMk cId="3219978304" sldId="314"/>
            <ac:spMk id="60453" creationId="{00000000-0000-0000-0000-000000000000}"/>
          </ac:spMkLst>
        </pc:spChg>
        <pc:graphicFrameChg chg="del">
          <ac:chgData name="Luu Thu Ha" userId="e1169fa4e74ca433" providerId="LiveId" clId="{EF543E05-8E33-452E-BF73-860CA2B93F01}" dt="2021-10-15T09:06:06.144" v="528" actId="478"/>
          <ac:graphicFrameMkLst>
            <pc:docMk/>
            <pc:sldMk cId="3219978304" sldId="314"/>
            <ac:graphicFrameMk id="60460" creationId="{00000000-0000-0000-0000-000000000000}"/>
          </ac:graphicFrameMkLst>
        </pc:graphicFrameChg>
      </pc:sldChg>
      <pc:sldChg chg="addSp delSp modSp mod modAnim">
        <pc:chgData name="Luu Thu Ha" userId="e1169fa4e74ca433" providerId="LiveId" clId="{EF543E05-8E33-452E-BF73-860CA2B93F01}" dt="2021-10-15T09:10:14.894" v="625" actId="1076"/>
        <pc:sldMkLst>
          <pc:docMk/>
          <pc:sldMk cId="3356759941" sldId="315"/>
        </pc:sldMkLst>
        <pc:spChg chg="add del mod">
          <ac:chgData name="Luu Thu Ha" userId="e1169fa4e74ca433" providerId="LiveId" clId="{EF543E05-8E33-452E-BF73-860CA2B93F01}" dt="2021-10-15T09:09:09.662" v="591" actId="478"/>
          <ac:spMkLst>
            <pc:docMk/>
            <pc:sldMk cId="3356759941" sldId="315"/>
            <ac:spMk id="3" creationId="{7FB40877-D328-4AEB-9229-0B6422E0EA6F}"/>
          </ac:spMkLst>
        </pc:spChg>
        <pc:spChg chg="add del mod">
          <ac:chgData name="Luu Thu Ha" userId="e1169fa4e74ca433" providerId="LiveId" clId="{EF543E05-8E33-452E-BF73-860CA2B93F01}" dt="2021-10-15T09:09:14.124" v="594" actId="478"/>
          <ac:spMkLst>
            <pc:docMk/>
            <pc:sldMk cId="3356759941" sldId="315"/>
            <ac:spMk id="5" creationId="{155855A5-4119-4F22-982D-DB20F3BECC41}"/>
          </ac:spMkLst>
        </pc:spChg>
        <pc:spChg chg="add mod">
          <ac:chgData name="Luu Thu Ha" userId="e1169fa4e74ca433" providerId="LiveId" clId="{EF543E05-8E33-452E-BF73-860CA2B93F01}" dt="2021-10-15T09:10:12.509" v="624" actId="1076"/>
          <ac:spMkLst>
            <pc:docMk/>
            <pc:sldMk cId="3356759941" sldId="315"/>
            <ac:spMk id="6" creationId="{917BA3A8-B75B-48C0-A7BE-54041482BA56}"/>
          </ac:spMkLst>
        </pc:spChg>
        <pc:spChg chg="del">
          <ac:chgData name="Luu Thu Ha" userId="e1169fa4e74ca433" providerId="LiveId" clId="{EF543E05-8E33-452E-BF73-860CA2B93F01}" dt="2021-10-15T09:09:04.388" v="588" actId="478"/>
          <ac:spMkLst>
            <pc:docMk/>
            <pc:sldMk cId="3356759941" sldId="315"/>
            <ac:spMk id="10" creationId="{C6252A65-484A-430E-B79B-57E8B20AD769}"/>
          </ac:spMkLst>
        </pc:spChg>
        <pc:spChg chg="add mod">
          <ac:chgData name="Luu Thu Ha" userId="e1169fa4e74ca433" providerId="LiveId" clId="{EF543E05-8E33-452E-BF73-860CA2B93F01}" dt="2021-10-15T09:10:14.894" v="625" actId="1076"/>
          <ac:spMkLst>
            <pc:docMk/>
            <pc:sldMk cId="3356759941" sldId="315"/>
            <ac:spMk id="13" creationId="{F20E9D68-AC01-447A-8968-97840FC5E752}"/>
          </ac:spMkLst>
        </pc:spChg>
        <pc:spChg chg="del">
          <ac:chgData name="Luu Thu Ha" userId="e1169fa4e74ca433" providerId="LiveId" clId="{EF543E05-8E33-452E-BF73-860CA2B93F01}" dt="2021-10-15T09:09:12.482" v="593" actId="478"/>
          <ac:spMkLst>
            <pc:docMk/>
            <pc:sldMk cId="3356759941" sldId="315"/>
            <ac:spMk id="13314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9:11.154" v="592" actId="478"/>
          <ac:spMkLst>
            <pc:docMk/>
            <pc:sldMk cId="3356759941" sldId="315"/>
            <ac:spMk id="13316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9:15.495" v="595" actId="478"/>
          <ac:spMkLst>
            <pc:docMk/>
            <pc:sldMk cId="3356759941" sldId="315"/>
            <ac:spMk id="13320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9:07.954" v="590" actId="478"/>
          <ac:spMkLst>
            <pc:docMk/>
            <pc:sldMk cId="3356759941" sldId="315"/>
            <ac:spMk id="61443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9:05.964" v="589" actId="478"/>
          <ac:spMkLst>
            <pc:docMk/>
            <pc:sldMk cId="3356759941" sldId="315"/>
            <ac:spMk id="61446" creationId="{00000000-0000-0000-0000-000000000000}"/>
          </ac:spMkLst>
        </pc:spChg>
      </pc:sldChg>
      <pc:sldChg chg="addSp delSp modSp mod modAnim">
        <pc:chgData name="Luu Thu Ha" userId="e1169fa4e74ca433" providerId="LiveId" clId="{EF543E05-8E33-452E-BF73-860CA2B93F01}" dt="2021-10-15T09:19:30.247" v="754" actId="403"/>
        <pc:sldMkLst>
          <pc:docMk/>
          <pc:sldMk cId="3870101424" sldId="316"/>
        </pc:sldMkLst>
        <pc:spChg chg="add mod">
          <ac:chgData name="Luu Thu Ha" userId="e1169fa4e74ca433" providerId="LiveId" clId="{EF543E05-8E33-452E-BF73-860CA2B93F01}" dt="2021-10-15T09:16:24.860" v="662" actId="2711"/>
          <ac:spMkLst>
            <pc:docMk/>
            <pc:sldMk cId="3870101424" sldId="316"/>
            <ac:spMk id="5" creationId="{00965095-A8BA-4413-AA1C-164D6B79CFD2}"/>
          </ac:spMkLst>
        </pc:spChg>
        <pc:spChg chg="del">
          <ac:chgData name="Luu Thu Ha" userId="e1169fa4e74ca433" providerId="LiveId" clId="{EF543E05-8E33-452E-BF73-860CA2B93F01}" dt="2021-10-15T09:09:54.965" v="617" actId="478"/>
          <ac:spMkLst>
            <pc:docMk/>
            <pc:sldMk cId="3870101424" sldId="316"/>
            <ac:spMk id="75778" creationId="{00000000-0000-0000-0000-000000000000}"/>
          </ac:spMkLst>
        </pc:spChg>
        <pc:spChg chg="del">
          <ac:chgData name="Luu Thu Ha" userId="e1169fa4e74ca433" providerId="LiveId" clId="{EF543E05-8E33-452E-BF73-860CA2B93F01}" dt="2021-10-15T09:09:53.535" v="616" actId="478"/>
          <ac:spMkLst>
            <pc:docMk/>
            <pc:sldMk cId="3870101424" sldId="316"/>
            <ac:spMk id="75780" creationId="{00000000-0000-0000-0000-000000000000}"/>
          </ac:spMkLst>
        </pc:spChg>
        <pc:graphicFrameChg chg="add mod modGraphic">
          <ac:chgData name="Luu Thu Ha" userId="e1169fa4e74ca433" providerId="LiveId" clId="{EF543E05-8E33-452E-BF73-860CA2B93F01}" dt="2021-10-15T09:19:30.247" v="754" actId="403"/>
          <ac:graphicFrameMkLst>
            <pc:docMk/>
            <pc:sldMk cId="3870101424" sldId="316"/>
            <ac:graphicFrameMk id="2" creationId="{1F4DDA55-1D96-4BA1-85F9-50280FDFA6CA}"/>
          </ac:graphicFrameMkLst>
        </pc:graphicFrameChg>
        <pc:picChg chg="del">
          <ac:chgData name="Luu Thu Ha" userId="e1169fa4e74ca433" providerId="LiveId" clId="{EF543E05-8E33-452E-BF73-860CA2B93F01}" dt="2021-10-15T09:09:52.279" v="615" actId="478"/>
          <ac:picMkLst>
            <pc:docMk/>
            <pc:sldMk cId="3870101424" sldId="316"/>
            <ac:picMk id="7" creationId="{00000000-0000-0000-0000-000000000000}"/>
          </ac:picMkLst>
        </pc:picChg>
        <pc:picChg chg="add mod">
          <ac:chgData name="Luu Thu Ha" userId="e1169fa4e74ca433" providerId="LiveId" clId="{EF543E05-8E33-452E-BF73-860CA2B93F01}" dt="2021-10-15T09:16:51.076" v="670" actId="1076"/>
          <ac:picMkLst>
            <pc:docMk/>
            <pc:sldMk cId="3870101424" sldId="316"/>
            <ac:picMk id="2050" creationId="{35E4B09D-AB80-47E8-A3C5-5157C51C1E6D}"/>
          </ac:picMkLst>
        </pc:picChg>
      </pc:sldChg>
      <pc:sldChg chg="del">
        <pc:chgData name="Luu Thu Ha" userId="e1169fa4e74ca433" providerId="LiveId" clId="{EF543E05-8E33-452E-BF73-860CA2B93F01}" dt="2021-10-15T09:19:41.350" v="755" actId="2696"/>
        <pc:sldMkLst>
          <pc:docMk/>
          <pc:sldMk cId="4231256648" sldId="317"/>
        </pc:sldMkLst>
      </pc:sldChg>
      <pc:sldChg chg="del">
        <pc:chgData name="Luu Thu Ha" userId="e1169fa4e74ca433" providerId="LiveId" clId="{EF543E05-8E33-452E-BF73-860CA2B93F01}" dt="2021-10-15T09:19:45.360" v="756" actId="2696"/>
        <pc:sldMkLst>
          <pc:docMk/>
          <pc:sldMk cId="859894595" sldId="318"/>
        </pc:sldMkLst>
      </pc:sldChg>
      <pc:sldChg chg="del">
        <pc:chgData name="Luu Thu Ha" userId="e1169fa4e74ca433" providerId="LiveId" clId="{EF543E05-8E33-452E-BF73-860CA2B93F01}" dt="2021-10-15T09:19:45.360" v="756" actId="2696"/>
        <pc:sldMkLst>
          <pc:docMk/>
          <pc:sldMk cId="2290724732" sldId="319"/>
        </pc:sldMkLst>
      </pc:sldChg>
      <pc:sldChg chg="addSp delSp modSp mod delAnim modAnim">
        <pc:chgData name="Luu Thu Ha" userId="e1169fa4e74ca433" providerId="LiveId" clId="{EF543E05-8E33-452E-BF73-860CA2B93F01}" dt="2021-10-15T09:21:55.449" v="779"/>
        <pc:sldMkLst>
          <pc:docMk/>
          <pc:sldMk cId="4020972753" sldId="320"/>
        </pc:sldMkLst>
        <pc:spChg chg="add del mod">
          <ac:chgData name="Luu Thu Ha" userId="e1169fa4e74ca433" providerId="LiveId" clId="{EF543E05-8E33-452E-BF73-860CA2B93F01}" dt="2021-10-15T09:19:53.108" v="760" actId="478"/>
          <ac:spMkLst>
            <pc:docMk/>
            <pc:sldMk cId="4020972753" sldId="320"/>
            <ac:spMk id="4" creationId="{768DFA62-1543-4CE3-B3C2-68D79A9C0E5A}"/>
          </ac:spMkLst>
        </pc:spChg>
        <pc:spChg chg="add mod">
          <ac:chgData name="Luu Thu Ha" userId="e1169fa4e74ca433" providerId="LiveId" clId="{EF543E05-8E33-452E-BF73-860CA2B93F01}" dt="2021-10-15T09:20:27.200" v="774" actId="208"/>
          <ac:spMkLst>
            <pc:docMk/>
            <pc:sldMk cId="4020972753" sldId="320"/>
            <ac:spMk id="9" creationId="{6C3D1697-272F-487E-8196-2E8D8021585D}"/>
          </ac:spMkLst>
        </pc:spChg>
        <pc:spChg chg="add mod">
          <ac:chgData name="Luu Thu Ha" userId="e1169fa4e74ca433" providerId="LiveId" clId="{EF543E05-8E33-452E-BF73-860CA2B93F01}" dt="2021-10-15T09:20:36.678" v="778" actId="123"/>
          <ac:spMkLst>
            <pc:docMk/>
            <pc:sldMk cId="4020972753" sldId="320"/>
            <ac:spMk id="10" creationId="{3B044D70-749B-4FAA-952B-422BFA33A9D5}"/>
          </ac:spMkLst>
        </pc:spChg>
        <pc:spChg chg="del">
          <ac:chgData name="Luu Thu Ha" userId="e1169fa4e74ca433" providerId="LiveId" clId="{EF543E05-8E33-452E-BF73-860CA2B93F01}" dt="2021-10-15T09:19:48.780" v="757" actId="478"/>
          <ac:spMkLst>
            <pc:docMk/>
            <pc:sldMk cId="4020972753" sldId="320"/>
            <ac:spMk id="19460" creationId="{00000000-0000-0000-0000-000000000000}"/>
          </ac:spMkLst>
        </pc:spChg>
        <pc:spChg chg="del">
          <ac:chgData name="Luu Thu Ha" userId="e1169fa4e74ca433" providerId="LiveId" clId="{EF543E05-8E33-452E-BF73-860CA2B93F01}" dt="2021-10-15T09:19:51.195" v="759" actId="478"/>
          <ac:spMkLst>
            <pc:docMk/>
            <pc:sldMk cId="4020972753" sldId="320"/>
            <ac:spMk id="70658" creationId="{00000000-0000-0000-0000-000000000000}"/>
          </ac:spMkLst>
        </pc:spChg>
        <pc:spChg chg="del">
          <ac:chgData name="Luu Thu Ha" userId="e1169fa4e74ca433" providerId="LiveId" clId="{EF543E05-8E33-452E-BF73-860CA2B93F01}" dt="2021-10-15T09:19:50.066" v="758" actId="478"/>
          <ac:spMkLst>
            <pc:docMk/>
            <pc:sldMk cId="4020972753" sldId="320"/>
            <ac:spMk id="70662" creationId="{00000000-0000-0000-0000-000000000000}"/>
          </ac:spMkLst>
        </pc:spChg>
        <pc:spChg chg="del">
          <ac:chgData name="Luu Thu Ha" userId="e1169fa4e74ca433" providerId="LiveId" clId="{EF543E05-8E33-452E-BF73-860CA2B93F01}" dt="2021-10-15T09:19:54.526" v="761" actId="478"/>
          <ac:spMkLst>
            <pc:docMk/>
            <pc:sldMk cId="4020972753" sldId="320"/>
            <ac:spMk id="70664" creationId="{00000000-0000-0000-0000-000000000000}"/>
          </ac:spMkLst>
        </pc:spChg>
      </pc:sldChg>
      <pc:sldChg chg="del">
        <pc:chgData name="Luu Thu Ha" userId="e1169fa4e74ca433" providerId="LiveId" clId="{EF543E05-8E33-452E-BF73-860CA2B93F01}" dt="2021-10-15T09:22:00.499" v="780" actId="2696"/>
        <pc:sldMkLst>
          <pc:docMk/>
          <pc:sldMk cId="3140084719" sldId="321"/>
        </pc:sldMkLst>
      </pc:sldChg>
      <pc:sldChg chg="del">
        <pc:chgData name="Luu Thu Ha" userId="e1169fa4e74ca433" providerId="LiveId" clId="{EF543E05-8E33-452E-BF73-860CA2B93F01}" dt="2021-10-15T08:44:42.201" v="24" actId="2696"/>
        <pc:sldMkLst>
          <pc:docMk/>
          <pc:sldMk cId="2940310098" sldId="322"/>
        </pc:sldMkLst>
      </pc:sldChg>
      <pc:sldChg chg="addSp delSp modSp new mod setBg setClrOvrMap">
        <pc:chgData name="Luu Thu Ha" userId="e1169fa4e74ca433" providerId="LiveId" clId="{EF543E05-8E33-452E-BF73-860CA2B93F01}" dt="2021-10-15T08:52:28.392" v="183" actId="122"/>
        <pc:sldMkLst>
          <pc:docMk/>
          <pc:sldMk cId="3160715352" sldId="325"/>
        </pc:sldMkLst>
        <pc:spChg chg="add mod ord">
          <ac:chgData name="Luu Thu Ha" userId="e1169fa4e74ca433" providerId="LiveId" clId="{EF543E05-8E33-452E-BF73-860CA2B93F01}" dt="2021-10-15T08:52:28.392" v="183" actId="122"/>
          <ac:spMkLst>
            <pc:docMk/>
            <pc:sldMk cId="3160715352" sldId="325"/>
            <ac:spMk id="2" creationId="{16C7B9C0-B9D0-40CD-8334-06C0B147D0C1}"/>
          </ac:spMkLst>
        </pc:spChg>
        <pc:spChg chg="add del">
          <ac:chgData name="Luu Thu Ha" userId="e1169fa4e74ca433" providerId="LiveId" clId="{EF543E05-8E33-452E-BF73-860CA2B93F01}" dt="2021-10-15T08:51:45.743" v="157" actId="26606"/>
          <ac:spMkLst>
            <pc:docMk/>
            <pc:sldMk cId="3160715352" sldId="325"/>
            <ac:spMk id="73" creationId="{5F9CFCE6-877F-4858-B8BD-2C52CA8AFBC4}"/>
          </ac:spMkLst>
        </pc:spChg>
        <pc:spChg chg="add del">
          <ac:chgData name="Luu Thu Ha" userId="e1169fa4e74ca433" providerId="LiveId" clId="{EF543E05-8E33-452E-BF73-860CA2B93F01}" dt="2021-10-15T08:51:45.743" v="157" actId="26606"/>
          <ac:spMkLst>
            <pc:docMk/>
            <pc:sldMk cId="3160715352" sldId="325"/>
            <ac:spMk id="75" creationId="{8213F8A0-12AE-4514-8372-0DD766EC28EE}"/>
          </ac:spMkLst>
        </pc:spChg>
        <pc:spChg chg="add del">
          <ac:chgData name="Luu Thu Ha" userId="e1169fa4e74ca433" providerId="LiveId" clId="{EF543E05-8E33-452E-BF73-860CA2B93F01}" dt="2021-10-15T08:51:45.743" v="157" actId="26606"/>
          <ac:spMkLst>
            <pc:docMk/>
            <pc:sldMk cId="3160715352" sldId="325"/>
            <ac:spMk id="77" creationId="{9EFF17D4-9A8C-4CE5-B096-D8CCD4400437}"/>
          </ac:spMkLst>
        </pc:spChg>
        <pc:spChg chg="add del">
          <ac:chgData name="Luu Thu Ha" userId="e1169fa4e74ca433" providerId="LiveId" clId="{EF543E05-8E33-452E-BF73-860CA2B93F01}" dt="2021-10-15T08:52:08.135" v="178" actId="26606"/>
          <ac:spMkLst>
            <pc:docMk/>
            <pc:sldMk cId="3160715352" sldId="325"/>
            <ac:spMk id="87" creationId="{B4D3D850-2041-4B7C-AED9-54DA385B14F7}"/>
          </ac:spMkLst>
        </pc:spChg>
        <pc:spChg chg="add del">
          <ac:chgData name="Luu Thu Ha" userId="e1169fa4e74ca433" providerId="LiveId" clId="{EF543E05-8E33-452E-BF73-860CA2B93F01}" dt="2021-10-15T08:52:08.135" v="178" actId="26606"/>
          <ac:spMkLst>
            <pc:docMk/>
            <pc:sldMk cId="3160715352" sldId="325"/>
            <ac:spMk id="89" creationId="{B497CCB5-5FC2-473C-AFCC-2430CEF1DF71}"/>
          </ac:spMkLst>
        </pc:spChg>
        <pc:spChg chg="add del">
          <ac:chgData name="Luu Thu Ha" userId="e1169fa4e74ca433" providerId="LiveId" clId="{EF543E05-8E33-452E-BF73-860CA2B93F01}" dt="2021-10-15T08:52:08.135" v="178" actId="26606"/>
          <ac:spMkLst>
            <pc:docMk/>
            <pc:sldMk cId="3160715352" sldId="325"/>
            <ac:spMk id="91" creationId="{599C8C75-BFDF-44E7-A028-EEB5EDD58817}"/>
          </ac:spMkLst>
        </pc:spChg>
        <pc:spChg chg="add del">
          <ac:chgData name="Luu Thu Ha" userId="e1169fa4e74ca433" providerId="LiveId" clId="{EF543E05-8E33-452E-BF73-860CA2B93F01}" dt="2021-10-15T08:51:21.717" v="148" actId="26606"/>
          <ac:spMkLst>
            <pc:docMk/>
            <pc:sldMk cId="3160715352" sldId="325"/>
            <ac:spMk id="137" creationId="{D880886B-02ED-4317-9236-CB60C22CF7F3}"/>
          </ac:spMkLst>
        </pc:spChg>
        <pc:spChg chg="add del">
          <ac:chgData name="Luu Thu Ha" userId="e1169fa4e74ca433" providerId="LiveId" clId="{EF543E05-8E33-452E-BF73-860CA2B93F01}" dt="2021-10-15T08:51:21.717" v="148" actId="26606"/>
          <ac:spMkLst>
            <pc:docMk/>
            <pc:sldMk cId="3160715352" sldId="325"/>
            <ac:spMk id="139" creationId="{28C31856-6ABF-41FD-B683-B06E5FFF926B}"/>
          </ac:spMkLst>
        </pc:spChg>
        <pc:spChg chg="add del">
          <ac:chgData name="Luu Thu Ha" userId="e1169fa4e74ca433" providerId="LiveId" clId="{EF543E05-8E33-452E-BF73-860CA2B93F01}" dt="2021-10-15T08:51:45.735" v="156" actId="26606"/>
          <ac:spMkLst>
            <pc:docMk/>
            <pc:sldMk cId="3160715352" sldId="325"/>
            <ac:spMk id="141" creationId="{586B4EF9-43BA-4655-A6FF-1D8E21574C95}"/>
          </ac:spMkLst>
        </pc:spChg>
        <pc:spChg chg="add del">
          <ac:chgData name="Luu Thu Ha" userId="e1169fa4e74ca433" providerId="LiveId" clId="{EF543E05-8E33-452E-BF73-860CA2B93F01}" dt="2021-10-15T08:51:24.686" v="150" actId="26606"/>
          <ac:spMkLst>
            <pc:docMk/>
            <pc:sldMk cId="3160715352" sldId="325"/>
            <ac:spMk id="1030" creationId="{FB5B0058-AF13-4859-B429-4EDDE2A26F7F}"/>
          </ac:spMkLst>
        </pc:spChg>
        <pc:spChg chg="add del">
          <ac:chgData name="Luu Thu Ha" userId="e1169fa4e74ca433" providerId="LiveId" clId="{EF543E05-8E33-452E-BF73-860CA2B93F01}" dt="2021-10-15T08:51:24.686" v="150" actId="26606"/>
          <ac:spMkLst>
            <pc:docMk/>
            <pc:sldMk cId="3160715352" sldId="325"/>
            <ac:spMk id="1031" creationId="{0277405F-0B4F-4418-B773-1B38814125B6}"/>
          </ac:spMkLst>
        </pc:spChg>
        <pc:spChg chg="add del">
          <ac:chgData name="Luu Thu Ha" userId="e1169fa4e74ca433" providerId="LiveId" clId="{EF543E05-8E33-452E-BF73-860CA2B93F01}" dt="2021-10-15T08:51:26.036" v="152" actId="26606"/>
          <ac:spMkLst>
            <pc:docMk/>
            <pc:sldMk cId="3160715352" sldId="325"/>
            <ac:spMk id="1033" creationId="{BCC55ACC-A2F6-403C-A3A4-D59B3734D45F}"/>
          </ac:spMkLst>
        </pc:spChg>
        <pc:spChg chg="add del">
          <ac:chgData name="Luu Thu Ha" userId="e1169fa4e74ca433" providerId="LiveId" clId="{EF543E05-8E33-452E-BF73-860CA2B93F01}" dt="2021-10-15T08:51:41.978" v="154" actId="26606"/>
          <ac:spMkLst>
            <pc:docMk/>
            <pc:sldMk cId="3160715352" sldId="325"/>
            <ac:spMk id="1035" creationId="{FB5B0058-AF13-4859-B429-4EDDE2A26F7F}"/>
          </ac:spMkLst>
        </pc:spChg>
        <pc:spChg chg="add del">
          <ac:chgData name="Luu Thu Ha" userId="e1169fa4e74ca433" providerId="LiveId" clId="{EF543E05-8E33-452E-BF73-860CA2B93F01}" dt="2021-10-15T08:51:41.978" v="154" actId="26606"/>
          <ac:spMkLst>
            <pc:docMk/>
            <pc:sldMk cId="3160715352" sldId="325"/>
            <ac:spMk id="1036" creationId="{0277405F-0B4F-4418-B773-1B38814125B6}"/>
          </ac:spMkLst>
        </pc:spChg>
        <pc:spChg chg="add del">
          <ac:chgData name="Luu Thu Ha" userId="e1169fa4e74ca433" providerId="LiveId" clId="{EF543E05-8E33-452E-BF73-860CA2B93F01}" dt="2021-10-15T08:51:45.735" v="156" actId="26606"/>
          <ac:spMkLst>
            <pc:docMk/>
            <pc:sldMk cId="3160715352" sldId="325"/>
            <ac:spMk id="1038" creationId="{197C305C-0E98-44D5-A930-21F23CC52F93}"/>
          </ac:spMkLst>
        </pc:spChg>
        <pc:spChg chg="add del">
          <ac:chgData name="Luu Thu Ha" userId="e1169fa4e74ca433" providerId="LiveId" clId="{EF543E05-8E33-452E-BF73-860CA2B93F01}" dt="2021-10-15T08:51:45.735" v="156" actId="26606"/>
          <ac:spMkLst>
            <pc:docMk/>
            <pc:sldMk cId="3160715352" sldId="325"/>
            <ac:spMk id="1039" creationId="{A3473CF9-37EB-43E7-89EF-D2D1C53D1DAC}"/>
          </ac:spMkLst>
        </pc:spChg>
        <pc:spChg chg="add del">
          <ac:chgData name="Luu Thu Ha" userId="e1169fa4e74ca433" providerId="LiveId" clId="{EF543E05-8E33-452E-BF73-860CA2B93F01}" dt="2021-10-15T08:52:08.142" v="179" actId="26606"/>
          <ac:spMkLst>
            <pc:docMk/>
            <pc:sldMk cId="3160715352" sldId="325"/>
            <ac:spMk id="1041" creationId="{D880886B-02ED-4317-9236-CB60C22CF7F3}"/>
          </ac:spMkLst>
        </pc:spChg>
        <pc:spChg chg="add del">
          <ac:chgData name="Luu Thu Ha" userId="e1169fa4e74ca433" providerId="LiveId" clId="{EF543E05-8E33-452E-BF73-860CA2B93F01}" dt="2021-10-15T08:52:08.142" v="179" actId="26606"/>
          <ac:spMkLst>
            <pc:docMk/>
            <pc:sldMk cId="3160715352" sldId="325"/>
            <ac:spMk id="1042" creationId="{28C31856-6ABF-41FD-B683-B06E5FFF926B}"/>
          </ac:spMkLst>
        </pc:spChg>
        <pc:spChg chg="add">
          <ac:chgData name="Luu Thu Ha" userId="e1169fa4e74ca433" providerId="LiveId" clId="{EF543E05-8E33-452E-BF73-860CA2B93F01}" dt="2021-10-15T08:52:08.142" v="179" actId="26606"/>
          <ac:spMkLst>
            <pc:docMk/>
            <pc:sldMk cId="3160715352" sldId="325"/>
            <ac:spMk id="1044" creationId="{60B21A5C-062F-46C2-8389-53D40F46AA26}"/>
          </ac:spMkLst>
        </pc:spChg>
        <pc:spChg chg="add">
          <ac:chgData name="Luu Thu Ha" userId="e1169fa4e74ca433" providerId="LiveId" clId="{EF543E05-8E33-452E-BF73-860CA2B93F01}" dt="2021-10-15T08:52:08.142" v="179" actId="26606"/>
          <ac:spMkLst>
            <pc:docMk/>
            <pc:sldMk cId="3160715352" sldId="325"/>
            <ac:spMk id="1045" creationId="{8A177BCC-4208-4795-8572-4D623BA1E2A0}"/>
          </ac:spMkLst>
        </pc:spChg>
        <pc:picChg chg="add mod ord">
          <ac:chgData name="Luu Thu Ha" userId="e1169fa4e74ca433" providerId="LiveId" clId="{EF543E05-8E33-452E-BF73-860CA2B93F01}" dt="2021-10-15T08:52:08.142" v="179" actId="26606"/>
          <ac:picMkLst>
            <pc:docMk/>
            <pc:sldMk cId="3160715352" sldId="325"/>
            <ac:picMk id="1026" creationId="{C8A7D638-0BD8-4386-99A3-6DBA56EBB795}"/>
          </ac:picMkLst>
        </pc:picChg>
        <pc:picChg chg="add mod ord">
          <ac:chgData name="Luu Thu Ha" userId="e1169fa4e74ca433" providerId="LiveId" clId="{EF543E05-8E33-452E-BF73-860CA2B93F01}" dt="2021-10-15T08:52:11.863" v="180" actId="1076"/>
          <ac:picMkLst>
            <pc:docMk/>
            <pc:sldMk cId="3160715352" sldId="325"/>
            <ac:picMk id="1028" creationId="{516898E4-4C20-431C-863F-6CDAFB88A1F9}"/>
          </ac:picMkLst>
        </pc:picChg>
      </pc:sldChg>
      <pc:sldChg chg="addSp delSp modSp new mod modAnim">
        <pc:chgData name="Luu Thu Ha" userId="e1169fa4e74ca433" providerId="LiveId" clId="{EF543E05-8E33-452E-BF73-860CA2B93F01}" dt="2021-10-15T09:23:21.392" v="808" actId="2711"/>
        <pc:sldMkLst>
          <pc:docMk/>
          <pc:sldMk cId="3928128579" sldId="326"/>
        </pc:sldMkLst>
        <pc:spChg chg="del">
          <ac:chgData name="Luu Thu Ha" userId="e1169fa4e74ca433" providerId="LiveId" clId="{EF543E05-8E33-452E-BF73-860CA2B93F01}" dt="2021-10-15T09:22:14.339" v="783" actId="478"/>
          <ac:spMkLst>
            <pc:docMk/>
            <pc:sldMk cId="3928128579" sldId="326"/>
            <ac:spMk id="2" creationId="{78DB0101-E56A-4462-B2DE-7CA500D6F865}"/>
          </ac:spMkLst>
        </pc:spChg>
        <pc:spChg chg="del">
          <ac:chgData name="Luu Thu Ha" userId="e1169fa4e74ca433" providerId="LiveId" clId="{EF543E05-8E33-452E-BF73-860CA2B93F01}" dt="2021-10-15T09:22:12.353" v="782" actId="478"/>
          <ac:spMkLst>
            <pc:docMk/>
            <pc:sldMk cId="3928128579" sldId="326"/>
            <ac:spMk id="3" creationId="{617BFAE8-5497-4923-8C18-5E5627284DA2}"/>
          </ac:spMkLst>
        </pc:spChg>
        <pc:spChg chg="add del mod">
          <ac:chgData name="Luu Thu Ha" userId="e1169fa4e74ca433" providerId="LiveId" clId="{EF543E05-8E33-452E-BF73-860CA2B93F01}" dt="2021-10-15T09:22:27.108" v="789" actId="21"/>
          <ac:spMkLst>
            <pc:docMk/>
            <pc:sldMk cId="3928128579" sldId="326"/>
            <ac:spMk id="4" creationId="{957ADFC7-97C9-4147-950F-58428EE92219}"/>
          </ac:spMkLst>
        </pc:spChg>
        <pc:spChg chg="add mod">
          <ac:chgData name="Luu Thu Ha" userId="e1169fa4e74ca433" providerId="LiveId" clId="{EF543E05-8E33-452E-BF73-860CA2B93F01}" dt="2021-10-15T09:23:21.392" v="808" actId="2711"/>
          <ac:spMkLst>
            <pc:docMk/>
            <pc:sldMk cId="3928128579" sldId="326"/>
            <ac:spMk id="5" creationId="{D7575B36-6D6A-4264-BEA2-661B2C343CB2}"/>
          </ac:spMkLst>
        </pc:spChg>
        <pc:spChg chg="add mod">
          <ac:chgData name="Luu Thu Ha" userId="e1169fa4e74ca433" providerId="LiveId" clId="{EF543E05-8E33-452E-BF73-860CA2B93F01}" dt="2021-10-15T09:23:21.392" v="808" actId="2711"/>
          <ac:spMkLst>
            <pc:docMk/>
            <pc:sldMk cId="3928128579" sldId="326"/>
            <ac:spMk id="6" creationId="{2769ECA0-6AB7-4124-B490-37441ACBA5C1}"/>
          </ac:spMkLst>
        </pc:spChg>
        <pc:spChg chg="add mod">
          <ac:chgData name="Luu Thu Ha" userId="e1169fa4e74ca433" providerId="LiveId" clId="{EF543E05-8E33-452E-BF73-860CA2B93F01}" dt="2021-10-15T09:22:37.002" v="794" actId="14100"/>
          <ac:spMkLst>
            <pc:docMk/>
            <pc:sldMk cId="3928128579" sldId="326"/>
            <ac:spMk id="7" creationId="{E81654FB-13A7-407C-9939-968406A70408}"/>
          </ac:spMkLst>
        </pc:spChg>
        <pc:spChg chg="add mod">
          <ac:chgData name="Luu Thu Ha" userId="e1169fa4e74ca433" providerId="LiveId" clId="{EF543E05-8E33-452E-BF73-860CA2B93F01}" dt="2021-10-15T09:23:10.190" v="804" actId="1076"/>
          <ac:spMkLst>
            <pc:docMk/>
            <pc:sldMk cId="3928128579" sldId="326"/>
            <ac:spMk id="8" creationId="{081FDD67-2655-497B-AD05-5EB131FEFF7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19975-764D-4846-9E2F-11B1C0B6D1A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B24B0-63BF-4B5C-8C0C-FBA39AB67FBB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1, 2</a:t>
          </a:r>
        </a:p>
      </dgm:t>
    </dgm:pt>
    <dgm:pt modelId="{A4F879A4-D57E-49E2-8A7F-4EA17412F56F}" type="parTrans" cxnId="{4FA4AEA3-0DB5-4E1E-962F-D17E43670FA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D3A7F-3516-4B52-963E-F7BDC03B105B}" type="sibTrans" cxnId="{4FA4AEA3-0DB5-4E1E-962F-D17E43670FA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15666-5CF6-4651-816B-BD2F218512F2}">
      <dgm:prSet phldrT="[Text]" custT="1"/>
      <dgm:spPr/>
      <dgm:t>
        <a:bodyPr/>
        <a:lstStyle/>
        <a:p>
          <a:r>
            <a:rPr lang="en-US" altLang="en-US" sz="1600" b="1" i="1" u="sng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altLang="en-US" sz="1600" b="1" i="1" u="sng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en-US" alt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xảy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89B5F-08C9-4FD2-BB83-0253390A50D8}" type="parTrans" cxnId="{654630E6-B18C-4EBB-8839-C9D35D672D30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CAA4E-D277-4795-A926-537F5C4F34EC}" type="sibTrans" cxnId="{654630E6-B18C-4EBB-8839-C9D35D672D30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3DA88-408A-4D0C-9085-AF16EC84EBB2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3, 4</a:t>
          </a:r>
        </a:p>
      </dgm:t>
    </dgm:pt>
    <dgm:pt modelId="{35127A6C-150D-494E-AA58-4F6B89BADCA8}" type="parTrans" cxnId="{78638BAB-B270-4271-B42A-BE4AC962D81D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81DE5-2914-4408-8E5B-DEA46A85069C}" type="sibTrans" cxnId="{78638BAB-B270-4271-B42A-BE4AC962D81D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7090-1A9F-4AF9-B356-355BF9C17FBB}">
      <dgm:prSet phldrT="[Text]" custT="1"/>
      <dgm:spPr/>
      <dgm:t>
        <a:bodyPr/>
        <a:lstStyle/>
        <a:p>
          <a:r>
            <a:rPr lang="en-US" altLang="en-US" sz="1600" b="1" i="1" u="sng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altLang="en-US" sz="1600" b="1" i="1" u="sng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: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, ở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minh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Nam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05C9E-716C-44C2-B42F-972728B81D74}" type="parTrans" cxnId="{CF4C4E1E-4483-49BC-9CE5-B22F2CC2FAB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39DF7-2167-4CC7-B958-D476B70AC64B}" type="sibTrans" cxnId="{CF4C4E1E-4483-49BC-9CE5-B22F2CC2FAB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DE33A-8201-457D-924B-124D9E169E50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5, 6</a:t>
          </a:r>
        </a:p>
      </dgm:t>
    </dgm:pt>
    <dgm:pt modelId="{A04847E5-3C1F-4B1E-AC19-D32C80D1D803}" type="parTrans" cxnId="{C31730AF-B6CB-4AE7-BA35-47E3DAD3D86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A1C7E-72BE-4977-B4F3-EEF81E63CA2C}" type="sibTrans" cxnId="{C31730AF-B6CB-4AE7-BA35-47E3DAD3D86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37E0A-2407-460C-A4A2-76878262D252}">
      <dgm:prSet phldrT="[Text]" custT="1"/>
      <dgm:spPr/>
      <dgm:t>
        <a:bodyPr/>
        <a:lstStyle/>
        <a:p>
          <a:pPr algn="just"/>
          <a:r>
            <a:rPr lang="en-US" altLang="en-US" sz="1400" b="1" i="1" u="sng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altLang="en-US" sz="1400" b="1" i="1" u="sng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.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”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gái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Nam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Xương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”. (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trót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qua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rồi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),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hãy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đóng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Trương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tỏ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niềm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ân</a:t>
          </a:r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dirty="0" err="1">
              <a:latin typeface="Arial" panose="020B0604020202020204" pitchFamily="34" charset="0"/>
              <a:cs typeface="Arial" panose="020B0604020202020204" pitchFamily="34" charset="0"/>
            </a:rPr>
            <a:t>hận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82EB9-AD59-435F-B1F6-23ACBF6DE0D5}" type="parTrans" cxnId="{10ADEC7A-5B4B-4D3D-82D6-3D960E58C64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FBBF2-C5A4-48BD-BA28-4F32A2CD8841}" type="sibTrans" cxnId="{10ADEC7A-5B4B-4D3D-82D6-3D960E58C64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DA07A-DEF3-4463-881E-C0DC74D18DA0}" type="pres">
      <dgm:prSet presAssocID="{71B19975-764D-4846-9E2F-11B1C0B6D1A5}" presName="Name0" presStyleCnt="0">
        <dgm:presLayoutVars>
          <dgm:dir/>
          <dgm:animLvl val="lvl"/>
          <dgm:resizeHandles val="exact"/>
        </dgm:presLayoutVars>
      </dgm:prSet>
      <dgm:spPr/>
    </dgm:pt>
    <dgm:pt modelId="{9972E99E-2B85-44B8-8918-5EEC17ACC510}" type="pres">
      <dgm:prSet presAssocID="{71B19975-764D-4846-9E2F-11B1C0B6D1A5}" presName="tSp" presStyleCnt="0"/>
      <dgm:spPr/>
    </dgm:pt>
    <dgm:pt modelId="{629CA267-474E-4EE9-9D59-0483AE9B58B4}" type="pres">
      <dgm:prSet presAssocID="{71B19975-764D-4846-9E2F-11B1C0B6D1A5}" presName="bSp" presStyleCnt="0"/>
      <dgm:spPr/>
    </dgm:pt>
    <dgm:pt modelId="{D3785C29-DF05-457C-8479-5664385025F8}" type="pres">
      <dgm:prSet presAssocID="{71B19975-764D-4846-9E2F-11B1C0B6D1A5}" presName="process" presStyleCnt="0"/>
      <dgm:spPr/>
    </dgm:pt>
    <dgm:pt modelId="{B2D49892-84E7-4CEE-B9A9-4FFD660DCEF1}" type="pres">
      <dgm:prSet presAssocID="{A2EB24B0-63BF-4B5C-8C0C-FBA39AB67FBB}" presName="composite1" presStyleCnt="0"/>
      <dgm:spPr/>
    </dgm:pt>
    <dgm:pt modelId="{F6EF8413-B8ED-43CC-AD54-7ECC7137F558}" type="pres">
      <dgm:prSet presAssocID="{A2EB24B0-63BF-4B5C-8C0C-FBA39AB67FBB}" presName="dummyNode1" presStyleLbl="node1" presStyleIdx="0" presStyleCnt="3"/>
      <dgm:spPr/>
    </dgm:pt>
    <dgm:pt modelId="{591C8BEA-C14D-46EB-B6AF-792FB84B7A08}" type="pres">
      <dgm:prSet presAssocID="{A2EB24B0-63BF-4B5C-8C0C-FBA39AB67FBB}" presName="childNode1" presStyleLbl="bgAcc1" presStyleIdx="0" presStyleCnt="3" custScaleX="121700">
        <dgm:presLayoutVars>
          <dgm:bulletEnabled val="1"/>
        </dgm:presLayoutVars>
      </dgm:prSet>
      <dgm:spPr/>
    </dgm:pt>
    <dgm:pt modelId="{8B304649-7F5A-4636-BE7D-511A74B1AB89}" type="pres">
      <dgm:prSet presAssocID="{A2EB24B0-63BF-4B5C-8C0C-FBA39AB67FBB}" presName="childNode1tx" presStyleLbl="bgAcc1" presStyleIdx="0" presStyleCnt="3">
        <dgm:presLayoutVars>
          <dgm:bulletEnabled val="1"/>
        </dgm:presLayoutVars>
      </dgm:prSet>
      <dgm:spPr/>
    </dgm:pt>
    <dgm:pt modelId="{D5450219-C7EA-454C-A3E2-B9DBCA458E31}" type="pres">
      <dgm:prSet presAssocID="{A2EB24B0-63BF-4B5C-8C0C-FBA39AB67FB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687B5E7-1F8F-407D-902F-768E57E97DD0}" type="pres">
      <dgm:prSet presAssocID="{A2EB24B0-63BF-4B5C-8C0C-FBA39AB67FBB}" presName="connSite1" presStyleCnt="0"/>
      <dgm:spPr/>
    </dgm:pt>
    <dgm:pt modelId="{B35BB8FE-4EBB-4FFB-912C-4FB7A68A93F4}" type="pres">
      <dgm:prSet presAssocID="{6DCD3A7F-3516-4B52-963E-F7BDC03B105B}" presName="Name9" presStyleLbl="sibTrans2D1" presStyleIdx="0" presStyleCnt="2"/>
      <dgm:spPr/>
    </dgm:pt>
    <dgm:pt modelId="{0F835765-9833-4491-844D-16CC2E5F75B8}" type="pres">
      <dgm:prSet presAssocID="{2403DA88-408A-4D0C-9085-AF16EC84EBB2}" presName="composite2" presStyleCnt="0"/>
      <dgm:spPr/>
    </dgm:pt>
    <dgm:pt modelId="{6C79557C-A6FA-4163-AD73-F68379163305}" type="pres">
      <dgm:prSet presAssocID="{2403DA88-408A-4D0C-9085-AF16EC84EBB2}" presName="dummyNode2" presStyleLbl="node1" presStyleIdx="0" presStyleCnt="3"/>
      <dgm:spPr/>
    </dgm:pt>
    <dgm:pt modelId="{10F6CA07-237E-4287-9914-25808345244A}" type="pres">
      <dgm:prSet presAssocID="{2403DA88-408A-4D0C-9085-AF16EC84EBB2}" presName="childNode2" presStyleLbl="bgAcc1" presStyleIdx="1" presStyleCnt="3" custScaleX="116555">
        <dgm:presLayoutVars>
          <dgm:bulletEnabled val="1"/>
        </dgm:presLayoutVars>
      </dgm:prSet>
      <dgm:spPr/>
    </dgm:pt>
    <dgm:pt modelId="{29E91F02-B603-44A5-9C48-89A6F40DA969}" type="pres">
      <dgm:prSet presAssocID="{2403DA88-408A-4D0C-9085-AF16EC84EBB2}" presName="childNode2tx" presStyleLbl="bgAcc1" presStyleIdx="1" presStyleCnt="3">
        <dgm:presLayoutVars>
          <dgm:bulletEnabled val="1"/>
        </dgm:presLayoutVars>
      </dgm:prSet>
      <dgm:spPr/>
    </dgm:pt>
    <dgm:pt modelId="{B58A36F8-68E7-4997-8B94-A1D64B0C5823}" type="pres">
      <dgm:prSet presAssocID="{2403DA88-408A-4D0C-9085-AF16EC84EBB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36AEF83-4EAE-4435-990E-76C292457BAA}" type="pres">
      <dgm:prSet presAssocID="{2403DA88-408A-4D0C-9085-AF16EC84EBB2}" presName="connSite2" presStyleCnt="0"/>
      <dgm:spPr/>
    </dgm:pt>
    <dgm:pt modelId="{6F213909-DB4C-4FC4-BB33-DF73FEB84DDB}" type="pres">
      <dgm:prSet presAssocID="{2E581DE5-2914-4408-8E5B-DEA46A85069C}" presName="Name18" presStyleLbl="sibTrans2D1" presStyleIdx="1" presStyleCnt="2"/>
      <dgm:spPr/>
    </dgm:pt>
    <dgm:pt modelId="{DF21D353-F415-43CE-B13C-A62DB976FB61}" type="pres">
      <dgm:prSet presAssocID="{FEEDE33A-8201-457D-924B-124D9E169E50}" presName="composite1" presStyleCnt="0"/>
      <dgm:spPr/>
    </dgm:pt>
    <dgm:pt modelId="{1EE33CFE-D584-4B62-A781-9FB382192F34}" type="pres">
      <dgm:prSet presAssocID="{FEEDE33A-8201-457D-924B-124D9E169E50}" presName="dummyNode1" presStyleLbl="node1" presStyleIdx="1" presStyleCnt="3"/>
      <dgm:spPr/>
    </dgm:pt>
    <dgm:pt modelId="{DF46CE6D-F691-456C-BEEF-4DD070220F0C}" type="pres">
      <dgm:prSet presAssocID="{FEEDE33A-8201-457D-924B-124D9E169E50}" presName="childNode1" presStyleLbl="bgAcc1" presStyleIdx="2" presStyleCnt="3" custScaleX="166300" custLinFactNeighborX="-455" custLinFactNeighborY="-15753">
        <dgm:presLayoutVars>
          <dgm:bulletEnabled val="1"/>
        </dgm:presLayoutVars>
      </dgm:prSet>
      <dgm:spPr/>
    </dgm:pt>
    <dgm:pt modelId="{3870DFD1-BA6C-4DC0-B1AE-AA93D9211D62}" type="pres">
      <dgm:prSet presAssocID="{FEEDE33A-8201-457D-924B-124D9E169E50}" presName="childNode1tx" presStyleLbl="bgAcc1" presStyleIdx="2" presStyleCnt="3">
        <dgm:presLayoutVars>
          <dgm:bulletEnabled val="1"/>
        </dgm:presLayoutVars>
      </dgm:prSet>
      <dgm:spPr/>
    </dgm:pt>
    <dgm:pt modelId="{2D1CAF77-00B0-436B-B049-78A192762640}" type="pres">
      <dgm:prSet presAssocID="{FEEDE33A-8201-457D-924B-124D9E169E5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A08394D-59FA-49FF-9DEA-C4FCE6D67CC3}" type="pres">
      <dgm:prSet presAssocID="{FEEDE33A-8201-457D-924B-124D9E169E50}" presName="connSite1" presStyleCnt="0"/>
      <dgm:spPr/>
    </dgm:pt>
  </dgm:ptLst>
  <dgm:cxnLst>
    <dgm:cxn modelId="{DA4C9712-9162-4594-9145-377B249E1527}" type="presOf" srcId="{A2EB24B0-63BF-4B5C-8C0C-FBA39AB67FBB}" destId="{D5450219-C7EA-454C-A3E2-B9DBCA458E31}" srcOrd="0" destOrd="0" presId="urn:microsoft.com/office/officeart/2005/8/layout/hProcess4"/>
    <dgm:cxn modelId="{CF4C4E1E-4483-49BC-9CE5-B22F2CC2FAB5}" srcId="{2403DA88-408A-4D0C-9085-AF16EC84EBB2}" destId="{0DF07090-1A9F-4AF9-B356-355BF9C17FBB}" srcOrd="0" destOrd="0" parTransId="{EDE05C9E-716C-44C2-B42F-972728B81D74}" sibTransId="{49039DF7-2167-4CC7-B958-D476B70AC64B}"/>
    <dgm:cxn modelId="{5F347A2A-4F23-4A07-81C7-B9D2FBA89DE8}" type="presOf" srcId="{2403DA88-408A-4D0C-9085-AF16EC84EBB2}" destId="{B58A36F8-68E7-4997-8B94-A1D64B0C5823}" srcOrd="0" destOrd="0" presId="urn:microsoft.com/office/officeart/2005/8/layout/hProcess4"/>
    <dgm:cxn modelId="{BCEEAB32-5E10-4EE2-824E-E5FD51BE70FC}" type="presOf" srcId="{2E581DE5-2914-4408-8E5B-DEA46A85069C}" destId="{6F213909-DB4C-4FC4-BB33-DF73FEB84DDB}" srcOrd="0" destOrd="0" presId="urn:microsoft.com/office/officeart/2005/8/layout/hProcess4"/>
    <dgm:cxn modelId="{21247662-5E11-4246-920B-46FBB4EF5BE4}" type="presOf" srcId="{1DC37E0A-2407-460C-A4A2-76878262D252}" destId="{DF46CE6D-F691-456C-BEEF-4DD070220F0C}" srcOrd="0" destOrd="0" presId="urn:microsoft.com/office/officeart/2005/8/layout/hProcess4"/>
    <dgm:cxn modelId="{21005C65-A154-4DDE-B8DB-8E99727A21B1}" type="presOf" srcId="{85015666-5CF6-4651-816B-BD2F218512F2}" destId="{8B304649-7F5A-4636-BE7D-511A74B1AB89}" srcOrd="1" destOrd="0" presId="urn:microsoft.com/office/officeart/2005/8/layout/hProcess4"/>
    <dgm:cxn modelId="{2A1CBB73-0CC6-4683-9BEE-9362050F87AE}" type="presOf" srcId="{85015666-5CF6-4651-816B-BD2F218512F2}" destId="{591C8BEA-C14D-46EB-B6AF-792FB84B7A08}" srcOrd="0" destOrd="0" presId="urn:microsoft.com/office/officeart/2005/8/layout/hProcess4"/>
    <dgm:cxn modelId="{7409C659-1C1C-4183-9F63-5CFA9CD44F43}" type="presOf" srcId="{6DCD3A7F-3516-4B52-963E-F7BDC03B105B}" destId="{B35BB8FE-4EBB-4FFB-912C-4FB7A68A93F4}" srcOrd="0" destOrd="0" presId="urn:microsoft.com/office/officeart/2005/8/layout/hProcess4"/>
    <dgm:cxn modelId="{10ADEC7A-5B4B-4D3D-82D6-3D960E58C646}" srcId="{FEEDE33A-8201-457D-924B-124D9E169E50}" destId="{1DC37E0A-2407-460C-A4A2-76878262D252}" srcOrd="0" destOrd="0" parTransId="{57D82EB9-AD59-435F-B1F6-23ACBF6DE0D5}" sibTransId="{AD4FBBF2-C5A4-48BD-BA28-4F32A2CD8841}"/>
    <dgm:cxn modelId="{786C9699-4EBB-44B7-8278-7F866CC3BFF4}" type="presOf" srcId="{0DF07090-1A9F-4AF9-B356-355BF9C17FBB}" destId="{29E91F02-B603-44A5-9C48-89A6F40DA969}" srcOrd="1" destOrd="0" presId="urn:microsoft.com/office/officeart/2005/8/layout/hProcess4"/>
    <dgm:cxn modelId="{628EB799-725F-4CBB-8A7E-2C8B8ECBCA29}" type="presOf" srcId="{1DC37E0A-2407-460C-A4A2-76878262D252}" destId="{3870DFD1-BA6C-4DC0-B1AE-AA93D9211D62}" srcOrd="1" destOrd="0" presId="urn:microsoft.com/office/officeart/2005/8/layout/hProcess4"/>
    <dgm:cxn modelId="{AEE3B99F-91C6-4FF3-8F6F-67E0C93CCE7A}" type="presOf" srcId="{FEEDE33A-8201-457D-924B-124D9E169E50}" destId="{2D1CAF77-00B0-436B-B049-78A192762640}" srcOrd="0" destOrd="0" presId="urn:microsoft.com/office/officeart/2005/8/layout/hProcess4"/>
    <dgm:cxn modelId="{EF9E35A0-DC85-4B69-809E-EC7494441712}" type="presOf" srcId="{71B19975-764D-4846-9E2F-11B1C0B6D1A5}" destId="{14CDA07A-DEF3-4463-881E-C0DC74D18DA0}" srcOrd="0" destOrd="0" presId="urn:microsoft.com/office/officeart/2005/8/layout/hProcess4"/>
    <dgm:cxn modelId="{4FA4AEA3-0DB5-4E1E-962F-D17E43670FA2}" srcId="{71B19975-764D-4846-9E2F-11B1C0B6D1A5}" destId="{A2EB24B0-63BF-4B5C-8C0C-FBA39AB67FBB}" srcOrd="0" destOrd="0" parTransId="{A4F879A4-D57E-49E2-8A7F-4EA17412F56F}" sibTransId="{6DCD3A7F-3516-4B52-963E-F7BDC03B105B}"/>
    <dgm:cxn modelId="{78638BAB-B270-4271-B42A-BE4AC962D81D}" srcId="{71B19975-764D-4846-9E2F-11B1C0B6D1A5}" destId="{2403DA88-408A-4D0C-9085-AF16EC84EBB2}" srcOrd="1" destOrd="0" parTransId="{35127A6C-150D-494E-AA58-4F6B89BADCA8}" sibTransId="{2E581DE5-2914-4408-8E5B-DEA46A85069C}"/>
    <dgm:cxn modelId="{C31730AF-B6CB-4AE7-BA35-47E3DAD3D869}" srcId="{71B19975-764D-4846-9E2F-11B1C0B6D1A5}" destId="{FEEDE33A-8201-457D-924B-124D9E169E50}" srcOrd="2" destOrd="0" parTransId="{A04847E5-3C1F-4B1E-AC19-D32C80D1D803}" sibTransId="{D46A1C7E-72BE-4977-B4F3-EEF81E63CA2C}"/>
    <dgm:cxn modelId="{49DAD5C9-EDDF-42A6-AAD4-8D0BC454CDC0}" type="presOf" srcId="{0DF07090-1A9F-4AF9-B356-355BF9C17FBB}" destId="{10F6CA07-237E-4287-9914-25808345244A}" srcOrd="0" destOrd="0" presId="urn:microsoft.com/office/officeart/2005/8/layout/hProcess4"/>
    <dgm:cxn modelId="{654630E6-B18C-4EBB-8839-C9D35D672D30}" srcId="{A2EB24B0-63BF-4B5C-8C0C-FBA39AB67FBB}" destId="{85015666-5CF6-4651-816B-BD2F218512F2}" srcOrd="0" destOrd="0" parTransId="{A5B89B5F-08C9-4FD2-BB83-0253390A50D8}" sibTransId="{A1BCAA4E-D277-4795-A926-537F5C4F34EC}"/>
    <dgm:cxn modelId="{194DCAB5-DAE9-4E72-B979-7BD08C073918}" type="presParOf" srcId="{14CDA07A-DEF3-4463-881E-C0DC74D18DA0}" destId="{9972E99E-2B85-44B8-8918-5EEC17ACC510}" srcOrd="0" destOrd="0" presId="urn:microsoft.com/office/officeart/2005/8/layout/hProcess4"/>
    <dgm:cxn modelId="{F84B82B5-CFA3-4B62-ADAC-B7983BA1A093}" type="presParOf" srcId="{14CDA07A-DEF3-4463-881E-C0DC74D18DA0}" destId="{629CA267-474E-4EE9-9D59-0483AE9B58B4}" srcOrd="1" destOrd="0" presId="urn:microsoft.com/office/officeart/2005/8/layout/hProcess4"/>
    <dgm:cxn modelId="{214A091B-D4CB-443E-9B6C-F9E5A2E9E7EF}" type="presParOf" srcId="{14CDA07A-DEF3-4463-881E-C0DC74D18DA0}" destId="{D3785C29-DF05-457C-8479-5664385025F8}" srcOrd="2" destOrd="0" presId="urn:microsoft.com/office/officeart/2005/8/layout/hProcess4"/>
    <dgm:cxn modelId="{51CEAC24-F4BA-4538-ADB2-05AFFA0A2B40}" type="presParOf" srcId="{D3785C29-DF05-457C-8479-5664385025F8}" destId="{B2D49892-84E7-4CEE-B9A9-4FFD660DCEF1}" srcOrd="0" destOrd="0" presId="urn:microsoft.com/office/officeart/2005/8/layout/hProcess4"/>
    <dgm:cxn modelId="{F65A75EC-F0F5-4771-B5B2-049A112A942F}" type="presParOf" srcId="{B2D49892-84E7-4CEE-B9A9-4FFD660DCEF1}" destId="{F6EF8413-B8ED-43CC-AD54-7ECC7137F558}" srcOrd="0" destOrd="0" presId="urn:microsoft.com/office/officeart/2005/8/layout/hProcess4"/>
    <dgm:cxn modelId="{6C91A0BB-019C-4BAD-87EE-2EF08CFBE764}" type="presParOf" srcId="{B2D49892-84E7-4CEE-B9A9-4FFD660DCEF1}" destId="{591C8BEA-C14D-46EB-B6AF-792FB84B7A08}" srcOrd="1" destOrd="0" presId="urn:microsoft.com/office/officeart/2005/8/layout/hProcess4"/>
    <dgm:cxn modelId="{044AEA8E-CF3E-4CEA-B892-EBFEE843D36B}" type="presParOf" srcId="{B2D49892-84E7-4CEE-B9A9-4FFD660DCEF1}" destId="{8B304649-7F5A-4636-BE7D-511A74B1AB89}" srcOrd="2" destOrd="0" presId="urn:microsoft.com/office/officeart/2005/8/layout/hProcess4"/>
    <dgm:cxn modelId="{AC2747F4-966A-45BE-92A0-8F84EA68726E}" type="presParOf" srcId="{B2D49892-84E7-4CEE-B9A9-4FFD660DCEF1}" destId="{D5450219-C7EA-454C-A3E2-B9DBCA458E31}" srcOrd="3" destOrd="0" presId="urn:microsoft.com/office/officeart/2005/8/layout/hProcess4"/>
    <dgm:cxn modelId="{CB905813-1DE7-467A-9489-F6BEF2BD8BAA}" type="presParOf" srcId="{B2D49892-84E7-4CEE-B9A9-4FFD660DCEF1}" destId="{F687B5E7-1F8F-407D-902F-768E57E97DD0}" srcOrd="4" destOrd="0" presId="urn:microsoft.com/office/officeart/2005/8/layout/hProcess4"/>
    <dgm:cxn modelId="{6D5CC34E-281C-4607-AFA1-7ED34EB0A0CB}" type="presParOf" srcId="{D3785C29-DF05-457C-8479-5664385025F8}" destId="{B35BB8FE-4EBB-4FFB-912C-4FB7A68A93F4}" srcOrd="1" destOrd="0" presId="urn:microsoft.com/office/officeart/2005/8/layout/hProcess4"/>
    <dgm:cxn modelId="{1DA93BB5-7662-49C8-B3B0-2273F30A9A2E}" type="presParOf" srcId="{D3785C29-DF05-457C-8479-5664385025F8}" destId="{0F835765-9833-4491-844D-16CC2E5F75B8}" srcOrd="2" destOrd="0" presId="urn:microsoft.com/office/officeart/2005/8/layout/hProcess4"/>
    <dgm:cxn modelId="{4151E471-A5AB-4895-9A29-89A47B28B905}" type="presParOf" srcId="{0F835765-9833-4491-844D-16CC2E5F75B8}" destId="{6C79557C-A6FA-4163-AD73-F68379163305}" srcOrd="0" destOrd="0" presId="urn:microsoft.com/office/officeart/2005/8/layout/hProcess4"/>
    <dgm:cxn modelId="{4F07AD0F-7191-453D-903E-9FF1CE4D01C8}" type="presParOf" srcId="{0F835765-9833-4491-844D-16CC2E5F75B8}" destId="{10F6CA07-237E-4287-9914-25808345244A}" srcOrd="1" destOrd="0" presId="urn:microsoft.com/office/officeart/2005/8/layout/hProcess4"/>
    <dgm:cxn modelId="{5780FF00-E6AD-459C-8AEB-95608B61AEDD}" type="presParOf" srcId="{0F835765-9833-4491-844D-16CC2E5F75B8}" destId="{29E91F02-B603-44A5-9C48-89A6F40DA969}" srcOrd="2" destOrd="0" presId="urn:microsoft.com/office/officeart/2005/8/layout/hProcess4"/>
    <dgm:cxn modelId="{531490EB-C7E3-4CE7-8FBC-562A5E0F2F16}" type="presParOf" srcId="{0F835765-9833-4491-844D-16CC2E5F75B8}" destId="{B58A36F8-68E7-4997-8B94-A1D64B0C5823}" srcOrd="3" destOrd="0" presId="urn:microsoft.com/office/officeart/2005/8/layout/hProcess4"/>
    <dgm:cxn modelId="{615B0CE8-8E7E-419B-A726-FB6940CBAB57}" type="presParOf" srcId="{0F835765-9833-4491-844D-16CC2E5F75B8}" destId="{A36AEF83-4EAE-4435-990E-76C292457BAA}" srcOrd="4" destOrd="0" presId="urn:microsoft.com/office/officeart/2005/8/layout/hProcess4"/>
    <dgm:cxn modelId="{5026111A-1F8D-4A1A-9853-DFA53123FEFE}" type="presParOf" srcId="{D3785C29-DF05-457C-8479-5664385025F8}" destId="{6F213909-DB4C-4FC4-BB33-DF73FEB84DDB}" srcOrd="3" destOrd="0" presId="urn:microsoft.com/office/officeart/2005/8/layout/hProcess4"/>
    <dgm:cxn modelId="{1147352D-5557-4ED1-BDF2-A1328B00E595}" type="presParOf" srcId="{D3785C29-DF05-457C-8479-5664385025F8}" destId="{DF21D353-F415-43CE-B13C-A62DB976FB61}" srcOrd="4" destOrd="0" presId="urn:microsoft.com/office/officeart/2005/8/layout/hProcess4"/>
    <dgm:cxn modelId="{F7642E32-44FF-4B51-AD1B-12415BC54C27}" type="presParOf" srcId="{DF21D353-F415-43CE-B13C-A62DB976FB61}" destId="{1EE33CFE-D584-4B62-A781-9FB382192F34}" srcOrd="0" destOrd="0" presId="urn:microsoft.com/office/officeart/2005/8/layout/hProcess4"/>
    <dgm:cxn modelId="{39465179-368A-4F65-8967-64A5BCF76FE7}" type="presParOf" srcId="{DF21D353-F415-43CE-B13C-A62DB976FB61}" destId="{DF46CE6D-F691-456C-BEEF-4DD070220F0C}" srcOrd="1" destOrd="0" presId="urn:microsoft.com/office/officeart/2005/8/layout/hProcess4"/>
    <dgm:cxn modelId="{AFC8C363-2EC5-4C0A-ADAC-CC0725983DDA}" type="presParOf" srcId="{DF21D353-F415-43CE-B13C-A62DB976FB61}" destId="{3870DFD1-BA6C-4DC0-B1AE-AA93D9211D62}" srcOrd="2" destOrd="0" presId="urn:microsoft.com/office/officeart/2005/8/layout/hProcess4"/>
    <dgm:cxn modelId="{980295EF-3BC1-4830-99EB-F164837A284D}" type="presParOf" srcId="{DF21D353-F415-43CE-B13C-A62DB976FB61}" destId="{2D1CAF77-00B0-436B-B049-78A192762640}" srcOrd="3" destOrd="0" presId="urn:microsoft.com/office/officeart/2005/8/layout/hProcess4"/>
    <dgm:cxn modelId="{EAB893D2-7F92-46B7-BDFB-BADE71C80B92}" type="presParOf" srcId="{DF21D353-F415-43CE-B13C-A62DB976FB61}" destId="{DA08394D-59FA-49FF-9DEA-C4FCE6D67CC3}" srcOrd="4" destOrd="0" presId="urn:microsoft.com/office/officeart/2005/8/layout/hProcess4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80138-7F81-4031-9FEA-F076E0A11F8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51307-398E-4F10-994A-A0479F5EDB0D}">
      <dgm:prSet phldrT="[Text]" custT="1"/>
      <dgm:spPr/>
      <dgm:t>
        <a:bodyPr/>
        <a:lstStyle/>
        <a:p>
          <a:pPr algn="just"/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dung</a:t>
          </a:r>
        </a:p>
      </dgm:t>
    </dgm:pt>
    <dgm:pt modelId="{CE9B841A-5DB8-4907-9EA9-3E5EE70CA747}" type="parTrans" cxnId="{6B240B9C-6C28-4842-BEFB-92DD607AC997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3295B-859F-43A3-AC14-2327869D21EC}" type="sibTrans" cxnId="{6B240B9C-6C28-4842-BEFB-92DD607AC997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54286-27DA-4BD1-998C-8EEFBFA35B4F}">
      <dgm:prSet phldrT="[Text]" custT="1"/>
      <dgm:spPr/>
      <dgm:t>
        <a:bodyPr/>
        <a:lstStyle/>
        <a:p>
          <a:pPr algn="just">
            <a:buNone/>
          </a:pP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algn="just">
            <a:buFont typeface="Arial" panose="020B0604020202020204" pitchFamily="34" charset="0"/>
            <a:buNone/>
          </a:pP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endParaRPr lang="en-US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buFont typeface="Arial" panose="020B0604020202020204" pitchFamily="34" charset="0"/>
            <a:buNone/>
          </a:pP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buFont typeface="Arial" panose="020B0604020202020204" pitchFamily="34" charset="0"/>
            <a:buNone/>
          </a:pP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truyện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  <a:p>
          <a:pPr algn="just">
            <a:buNone/>
          </a:pP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nghị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278FB-FE03-4D25-AAEB-63E57FBCBEA2}" type="parTrans" cxnId="{5FCDCCD3-C4DC-48C8-8970-95B5050C7D5F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05C36-E549-4425-9DE2-D6D5B0893B86}" type="sibTrans" cxnId="{5FCDCCD3-C4DC-48C8-8970-95B5050C7D5F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A40AA-05F1-4276-A348-C14A7872EB87}">
      <dgm:prSet phldrT="[Text]" custT="1"/>
      <dgm:spPr/>
      <dgm:t>
        <a:bodyPr/>
        <a:lstStyle/>
        <a:p>
          <a:pPr algn="just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96763-6A1D-45AB-AE7A-7A8AE29ED46A}" type="parTrans" cxnId="{D1087789-8E15-484A-A414-3CBDCED0329C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6AAA7-371C-49C4-9714-4A81342F690B}" type="sibTrans" cxnId="{D1087789-8E15-484A-A414-3CBDCED0329C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C2739-C097-4B6F-AFC1-57DF768981A4}">
      <dgm:prSet phldrT="[Text]" custT="1"/>
      <dgm:spPr/>
      <dgm:t>
        <a:bodyPr/>
        <a:lstStyle/>
        <a:p>
          <a:pPr algn="just"/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dung.</a:t>
          </a:r>
        </a:p>
        <a:p>
          <a:pPr algn="just"/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ràng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mạch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lạc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dễ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hiểu,có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điệu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/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tới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alt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AB722-3255-40CC-B86A-D3D11A0C697B}" type="parTrans" cxnId="{11F04B41-6E5F-4D06-B7FB-9EA5C873FA63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FB0D9-E89D-4E3E-BCE5-A7BF71777D68}" type="sibTrans" cxnId="{11F04B41-6E5F-4D06-B7FB-9EA5C873FA63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B10A2-A156-483A-B7C8-17C811DD51CC}" type="pres">
      <dgm:prSet presAssocID="{54F80138-7F81-4031-9FEA-F076E0A11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320CDE-8E75-4DB1-A7B6-A585AABA9245}" type="pres">
      <dgm:prSet presAssocID="{08151307-398E-4F10-994A-A0479F5EDB0D}" presName="root" presStyleCnt="0"/>
      <dgm:spPr/>
    </dgm:pt>
    <dgm:pt modelId="{90E9AFE2-B918-4BFC-AB4D-CEFE0ADC5050}" type="pres">
      <dgm:prSet presAssocID="{08151307-398E-4F10-994A-A0479F5EDB0D}" presName="rootComposite" presStyleCnt="0"/>
      <dgm:spPr/>
    </dgm:pt>
    <dgm:pt modelId="{DC9EEB45-C210-437C-9D2B-23DD99CC4F87}" type="pres">
      <dgm:prSet presAssocID="{08151307-398E-4F10-994A-A0479F5EDB0D}" presName="rootText" presStyleLbl="node1" presStyleIdx="0" presStyleCnt="2" custScaleY="51098"/>
      <dgm:spPr/>
    </dgm:pt>
    <dgm:pt modelId="{8897C849-C735-4ED6-90A6-2452693D21EC}" type="pres">
      <dgm:prSet presAssocID="{08151307-398E-4F10-994A-A0479F5EDB0D}" presName="rootConnector" presStyleLbl="node1" presStyleIdx="0" presStyleCnt="2"/>
      <dgm:spPr/>
    </dgm:pt>
    <dgm:pt modelId="{077429BD-527F-4516-AD27-E8CE34A6AF9E}" type="pres">
      <dgm:prSet presAssocID="{08151307-398E-4F10-994A-A0479F5EDB0D}" presName="childShape" presStyleCnt="0"/>
      <dgm:spPr/>
    </dgm:pt>
    <dgm:pt modelId="{BFD9E015-0DB0-47D6-9075-3AA279F0A0B0}" type="pres">
      <dgm:prSet presAssocID="{DC6278FB-FE03-4D25-AAEB-63E57FBCBEA2}" presName="Name13" presStyleLbl="parChTrans1D2" presStyleIdx="0" presStyleCnt="2"/>
      <dgm:spPr/>
    </dgm:pt>
    <dgm:pt modelId="{D9D0C6AE-0DE1-4853-B0C9-461644C4E180}" type="pres">
      <dgm:prSet presAssocID="{DEC54286-27DA-4BD1-998C-8EEFBFA35B4F}" presName="childText" presStyleLbl="bgAcc1" presStyleIdx="0" presStyleCnt="2" custScaleX="123676" custScaleY="147533">
        <dgm:presLayoutVars>
          <dgm:bulletEnabled val="1"/>
        </dgm:presLayoutVars>
      </dgm:prSet>
      <dgm:spPr/>
    </dgm:pt>
    <dgm:pt modelId="{9592A54D-AC2A-479F-ABE6-242870BCC639}" type="pres">
      <dgm:prSet presAssocID="{096A40AA-05F1-4276-A348-C14A7872EB87}" presName="root" presStyleCnt="0"/>
      <dgm:spPr/>
    </dgm:pt>
    <dgm:pt modelId="{10C3F821-2D46-42D9-B6EC-2CC4E078C33E}" type="pres">
      <dgm:prSet presAssocID="{096A40AA-05F1-4276-A348-C14A7872EB87}" presName="rootComposite" presStyleCnt="0"/>
      <dgm:spPr/>
    </dgm:pt>
    <dgm:pt modelId="{AD4853D6-4ABC-4842-A68C-89F2194B280C}" type="pres">
      <dgm:prSet presAssocID="{096A40AA-05F1-4276-A348-C14A7872EB87}" presName="rootText" presStyleLbl="node1" presStyleIdx="1" presStyleCnt="2" custScaleY="52348"/>
      <dgm:spPr/>
    </dgm:pt>
    <dgm:pt modelId="{82DC74B1-6AC4-41B3-95B5-237FD78ECFC4}" type="pres">
      <dgm:prSet presAssocID="{096A40AA-05F1-4276-A348-C14A7872EB87}" presName="rootConnector" presStyleLbl="node1" presStyleIdx="1" presStyleCnt="2"/>
      <dgm:spPr/>
    </dgm:pt>
    <dgm:pt modelId="{D0C569FF-5DA2-4BBA-B978-C856807C42B0}" type="pres">
      <dgm:prSet presAssocID="{096A40AA-05F1-4276-A348-C14A7872EB87}" presName="childShape" presStyleCnt="0"/>
      <dgm:spPr/>
    </dgm:pt>
    <dgm:pt modelId="{73CF84C4-AA32-4CFC-B9EE-F910E850D7D0}" type="pres">
      <dgm:prSet presAssocID="{153AB722-3255-40CC-B86A-D3D11A0C697B}" presName="Name13" presStyleLbl="parChTrans1D2" presStyleIdx="1" presStyleCnt="2"/>
      <dgm:spPr/>
    </dgm:pt>
    <dgm:pt modelId="{B46D3D52-6E37-48B1-9815-B6487CFD3264}" type="pres">
      <dgm:prSet presAssocID="{30AC2739-C097-4B6F-AFC1-57DF768981A4}" presName="childText" presStyleLbl="bgAcc1" presStyleIdx="1" presStyleCnt="2" custScaleX="106885" custScaleY="116079" custLinFactNeighborX="-2000" custLinFactNeighborY="-640">
        <dgm:presLayoutVars>
          <dgm:bulletEnabled val="1"/>
        </dgm:presLayoutVars>
      </dgm:prSet>
      <dgm:spPr/>
    </dgm:pt>
  </dgm:ptLst>
  <dgm:cxnLst>
    <dgm:cxn modelId="{10186822-94F1-4684-988D-B1A6ACA0792D}" type="presOf" srcId="{30AC2739-C097-4B6F-AFC1-57DF768981A4}" destId="{B46D3D52-6E37-48B1-9815-B6487CFD3264}" srcOrd="0" destOrd="0" presId="urn:microsoft.com/office/officeart/2005/8/layout/hierarchy3"/>
    <dgm:cxn modelId="{5B4A873D-3EB2-4AA7-8101-B382C0175C28}" type="presOf" srcId="{DC6278FB-FE03-4D25-AAEB-63E57FBCBEA2}" destId="{BFD9E015-0DB0-47D6-9075-3AA279F0A0B0}" srcOrd="0" destOrd="0" presId="urn:microsoft.com/office/officeart/2005/8/layout/hierarchy3"/>
    <dgm:cxn modelId="{11F04B41-6E5F-4D06-B7FB-9EA5C873FA63}" srcId="{096A40AA-05F1-4276-A348-C14A7872EB87}" destId="{30AC2739-C097-4B6F-AFC1-57DF768981A4}" srcOrd="0" destOrd="0" parTransId="{153AB722-3255-40CC-B86A-D3D11A0C697B}" sibTransId="{F0CFB0D9-E89D-4E3E-BCE5-A7BF71777D68}"/>
    <dgm:cxn modelId="{04C90763-9B13-4C75-AB13-4CBAB7F7359C}" type="presOf" srcId="{08151307-398E-4F10-994A-A0479F5EDB0D}" destId="{DC9EEB45-C210-437C-9D2B-23DD99CC4F87}" srcOrd="0" destOrd="0" presId="urn:microsoft.com/office/officeart/2005/8/layout/hierarchy3"/>
    <dgm:cxn modelId="{2FB69B67-012B-4800-90E2-1878FDFA0660}" type="presOf" srcId="{DEC54286-27DA-4BD1-998C-8EEFBFA35B4F}" destId="{D9D0C6AE-0DE1-4853-B0C9-461644C4E180}" srcOrd="0" destOrd="0" presId="urn:microsoft.com/office/officeart/2005/8/layout/hierarchy3"/>
    <dgm:cxn modelId="{D1087789-8E15-484A-A414-3CBDCED0329C}" srcId="{54F80138-7F81-4031-9FEA-F076E0A11F80}" destId="{096A40AA-05F1-4276-A348-C14A7872EB87}" srcOrd="1" destOrd="0" parTransId="{83A96763-6A1D-45AB-AE7A-7A8AE29ED46A}" sibTransId="{8956AAA7-371C-49C4-9714-4A81342F690B}"/>
    <dgm:cxn modelId="{6B240B9C-6C28-4842-BEFB-92DD607AC997}" srcId="{54F80138-7F81-4031-9FEA-F076E0A11F80}" destId="{08151307-398E-4F10-994A-A0479F5EDB0D}" srcOrd="0" destOrd="0" parTransId="{CE9B841A-5DB8-4907-9EA9-3E5EE70CA747}" sibTransId="{CEA3295B-859F-43A3-AC14-2327869D21EC}"/>
    <dgm:cxn modelId="{EE4FE19F-564A-4E0B-883A-4079C1DB300E}" type="presOf" srcId="{096A40AA-05F1-4276-A348-C14A7872EB87}" destId="{82DC74B1-6AC4-41B3-95B5-237FD78ECFC4}" srcOrd="1" destOrd="0" presId="urn:microsoft.com/office/officeart/2005/8/layout/hierarchy3"/>
    <dgm:cxn modelId="{DE262BA4-435E-4BCA-8581-2A9C99CC0B8A}" type="presOf" srcId="{096A40AA-05F1-4276-A348-C14A7872EB87}" destId="{AD4853D6-4ABC-4842-A68C-89F2194B280C}" srcOrd="0" destOrd="0" presId="urn:microsoft.com/office/officeart/2005/8/layout/hierarchy3"/>
    <dgm:cxn modelId="{1FEA28BD-E240-404B-BC28-393A7A84423D}" type="presOf" srcId="{08151307-398E-4F10-994A-A0479F5EDB0D}" destId="{8897C849-C735-4ED6-90A6-2452693D21EC}" srcOrd="1" destOrd="0" presId="urn:microsoft.com/office/officeart/2005/8/layout/hierarchy3"/>
    <dgm:cxn modelId="{5FCDCCD3-C4DC-48C8-8970-95B5050C7D5F}" srcId="{08151307-398E-4F10-994A-A0479F5EDB0D}" destId="{DEC54286-27DA-4BD1-998C-8EEFBFA35B4F}" srcOrd="0" destOrd="0" parTransId="{DC6278FB-FE03-4D25-AAEB-63E57FBCBEA2}" sibTransId="{90005C36-E549-4425-9DE2-D6D5B0893B86}"/>
    <dgm:cxn modelId="{F1633FDF-D038-4B03-A099-0CCC6115B433}" type="presOf" srcId="{54F80138-7F81-4031-9FEA-F076E0A11F80}" destId="{2ADB10A2-A156-483A-B7C8-17C811DD51CC}" srcOrd="0" destOrd="0" presId="urn:microsoft.com/office/officeart/2005/8/layout/hierarchy3"/>
    <dgm:cxn modelId="{135EBCFC-C901-4510-882C-402CD36BF3B4}" type="presOf" srcId="{153AB722-3255-40CC-B86A-D3D11A0C697B}" destId="{73CF84C4-AA32-4CFC-B9EE-F910E850D7D0}" srcOrd="0" destOrd="0" presId="urn:microsoft.com/office/officeart/2005/8/layout/hierarchy3"/>
    <dgm:cxn modelId="{16030DF7-7450-4EE9-B930-C0B877697F16}" type="presParOf" srcId="{2ADB10A2-A156-483A-B7C8-17C811DD51CC}" destId="{85320CDE-8E75-4DB1-A7B6-A585AABA9245}" srcOrd="0" destOrd="0" presId="urn:microsoft.com/office/officeart/2005/8/layout/hierarchy3"/>
    <dgm:cxn modelId="{3D3B250D-E170-4717-B90D-AB1822C0F460}" type="presParOf" srcId="{85320CDE-8E75-4DB1-A7B6-A585AABA9245}" destId="{90E9AFE2-B918-4BFC-AB4D-CEFE0ADC5050}" srcOrd="0" destOrd="0" presId="urn:microsoft.com/office/officeart/2005/8/layout/hierarchy3"/>
    <dgm:cxn modelId="{CF88C5FD-CDE0-4ED4-A5DF-B84FC63AA861}" type="presParOf" srcId="{90E9AFE2-B918-4BFC-AB4D-CEFE0ADC5050}" destId="{DC9EEB45-C210-437C-9D2B-23DD99CC4F87}" srcOrd="0" destOrd="0" presId="urn:microsoft.com/office/officeart/2005/8/layout/hierarchy3"/>
    <dgm:cxn modelId="{FB52C161-8E52-426C-AF71-864F1CA34373}" type="presParOf" srcId="{90E9AFE2-B918-4BFC-AB4D-CEFE0ADC5050}" destId="{8897C849-C735-4ED6-90A6-2452693D21EC}" srcOrd="1" destOrd="0" presId="urn:microsoft.com/office/officeart/2005/8/layout/hierarchy3"/>
    <dgm:cxn modelId="{CC832BA0-1D7B-408A-8626-1DF1287BFE30}" type="presParOf" srcId="{85320CDE-8E75-4DB1-A7B6-A585AABA9245}" destId="{077429BD-527F-4516-AD27-E8CE34A6AF9E}" srcOrd="1" destOrd="0" presId="urn:microsoft.com/office/officeart/2005/8/layout/hierarchy3"/>
    <dgm:cxn modelId="{427A4516-3E2E-4F5C-A4A3-C932090C0920}" type="presParOf" srcId="{077429BD-527F-4516-AD27-E8CE34A6AF9E}" destId="{BFD9E015-0DB0-47D6-9075-3AA279F0A0B0}" srcOrd="0" destOrd="0" presId="urn:microsoft.com/office/officeart/2005/8/layout/hierarchy3"/>
    <dgm:cxn modelId="{852AD540-A020-4DDA-A858-C4396D3770F7}" type="presParOf" srcId="{077429BD-527F-4516-AD27-E8CE34A6AF9E}" destId="{D9D0C6AE-0DE1-4853-B0C9-461644C4E180}" srcOrd="1" destOrd="0" presId="urn:microsoft.com/office/officeart/2005/8/layout/hierarchy3"/>
    <dgm:cxn modelId="{53EB5174-3710-4DDD-BACE-F8BA5A8FC226}" type="presParOf" srcId="{2ADB10A2-A156-483A-B7C8-17C811DD51CC}" destId="{9592A54D-AC2A-479F-ABE6-242870BCC639}" srcOrd="1" destOrd="0" presId="urn:microsoft.com/office/officeart/2005/8/layout/hierarchy3"/>
    <dgm:cxn modelId="{339239F1-BEF8-4BD3-B824-496D8B3D0D52}" type="presParOf" srcId="{9592A54D-AC2A-479F-ABE6-242870BCC639}" destId="{10C3F821-2D46-42D9-B6EC-2CC4E078C33E}" srcOrd="0" destOrd="0" presId="urn:microsoft.com/office/officeart/2005/8/layout/hierarchy3"/>
    <dgm:cxn modelId="{8780F55C-587A-429E-B5ED-F29ADDA1056C}" type="presParOf" srcId="{10C3F821-2D46-42D9-B6EC-2CC4E078C33E}" destId="{AD4853D6-4ABC-4842-A68C-89F2194B280C}" srcOrd="0" destOrd="0" presId="urn:microsoft.com/office/officeart/2005/8/layout/hierarchy3"/>
    <dgm:cxn modelId="{9DBA4531-3480-4C3A-9616-EC81B53C2DB2}" type="presParOf" srcId="{10C3F821-2D46-42D9-B6EC-2CC4E078C33E}" destId="{82DC74B1-6AC4-41B3-95B5-237FD78ECFC4}" srcOrd="1" destOrd="0" presId="urn:microsoft.com/office/officeart/2005/8/layout/hierarchy3"/>
    <dgm:cxn modelId="{15CB00A1-9F5E-49D0-B6B1-1C5FF21A0A7A}" type="presParOf" srcId="{9592A54D-AC2A-479F-ABE6-242870BCC639}" destId="{D0C569FF-5DA2-4BBA-B978-C856807C42B0}" srcOrd="1" destOrd="0" presId="urn:microsoft.com/office/officeart/2005/8/layout/hierarchy3"/>
    <dgm:cxn modelId="{D4AA2464-D0DA-481F-AECC-FAE140362C52}" type="presParOf" srcId="{D0C569FF-5DA2-4BBA-B978-C856807C42B0}" destId="{73CF84C4-AA32-4CFC-B9EE-F910E850D7D0}" srcOrd="0" destOrd="0" presId="urn:microsoft.com/office/officeart/2005/8/layout/hierarchy3"/>
    <dgm:cxn modelId="{9EB6523F-B4FC-4C3E-8678-ADA494B742B6}" type="presParOf" srcId="{D0C569FF-5DA2-4BBA-B978-C856807C42B0}" destId="{B46D3D52-6E37-48B1-9815-B6487CFD32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C8BEA-C14D-46EB-B6AF-792FB84B7A08}">
      <dsp:nvSpPr>
        <dsp:cNvPr id="0" name=""/>
        <dsp:cNvSpPr/>
      </dsp:nvSpPr>
      <dsp:spPr>
        <a:xfrm>
          <a:off x="2199" y="1547777"/>
          <a:ext cx="2261244" cy="153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b="1" i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altLang="en-US" sz="16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en-US" alt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xảy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6" y="1583044"/>
        <a:ext cx="2190710" cy="1133573"/>
      </dsp:txXfrm>
    </dsp:sp>
    <dsp:sp modelId="{B35BB8FE-4EBB-4FFB-912C-4FB7A68A93F4}">
      <dsp:nvSpPr>
        <dsp:cNvPr id="0" name=""/>
        <dsp:cNvSpPr/>
      </dsp:nvSpPr>
      <dsp:spPr>
        <a:xfrm>
          <a:off x="1246464" y="1816681"/>
          <a:ext cx="2172745" cy="2172745"/>
        </a:xfrm>
        <a:prstGeom prst="leftCircularArrow">
          <a:avLst>
            <a:gd name="adj1" fmla="val 2654"/>
            <a:gd name="adj2" fmla="val 322854"/>
            <a:gd name="adj3" fmla="val 2098365"/>
            <a:gd name="adj4" fmla="val 9024489"/>
            <a:gd name="adj5" fmla="val 30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50219-C7EA-454C-A3E2-B9DBCA458E31}">
      <dsp:nvSpPr>
        <dsp:cNvPr id="0" name=""/>
        <dsp:cNvSpPr/>
      </dsp:nvSpPr>
      <dsp:spPr>
        <a:xfrm>
          <a:off x="616696" y="2751884"/>
          <a:ext cx="1651598" cy="65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1, 2</a:t>
          </a:r>
        </a:p>
      </dsp:txBody>
      <dsp:txXfrm>
        <a:off x="635933" y="2771121"/>
        <a:ext cx="1613124" cy="618312"/>
      </dsp:txXfrm>
    </dsp:sp>
    <dsp:sp modelId="{10F6CA07-237E-4287-9914-25808345244A}">
      <dsp:nvSpPr>
        <dsp:cNvPr id="0" name=""/>
        <dsp:cNvSpPr/>
      </dsp:nvSpPr>
      <dsp:spPr>
        <a:xfrm>
          <a:off x="2542932" y="1547777"/>
          <a:ext cx="2165647" cy="153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b="1" i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altLang="en-US" sz="16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: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ở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minh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Nam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8199" y="1911437"/>
        <a:ext cx="2095113" cy="1133573"/>
      </dsp:txXfrm>
    </dsp:sp>
    <dsp:sp modelId="{6F213909-DB4C-4FC4-BB33-DF73FEB84DDB}">
      <dsp:nvSpPr>
        <dsp:cNvPr id="0" name=""/>
        <dsp:cNvSpPr/>
      </dsp:nvSpPr>
      <dsp:spPr>
        <a:xfrm>
          <a:off x="3751589" y="318936"/>
          <a:ext cx="2945601" cy="2945601"/>
        </a:xfrm>
        <a:prstGeom prst="circularArrow">
          <a:avLst>
            <a:gd name="adj1" fmla="val 1958"/>
            <a:gd name="adj2" fmla="val 234352"/>
            <a:gd name="adj3" fmla="val 19251222"/>
            <a:gd name="adj4" fmla="val 12236595"/>
            <a:gd name="adj5" fmla="val 22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A36F8-68E7-4997-8B94-A1D64B0C5823}">
      <dsp:nvSpPr>
        <dsp:cNvPr id="0" name=""/>
        <dsp:cNvSpPr/>
      </dsp:nvSpPr>
      <dsp:spPr>
        <a:xfrm>
          <a:off x="3109631" y="1219384"/>
          <a:ext cx="1651598" cy="65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3, 4</a:t>
          </a:r>
        </a:p>
      </dsp:txBody>
      <dsp:txXfrm>
        <a:off x="3128868" y="1238621"/>
        <a:ext cx="1613124" cy="618312"/>
      </dsp:txXfrm>
    </dsp:sp>
    <dsp:sp modelId="{DF46CE6D-F691-456C-BEEF-4DD070220F0C}">
      <dsp:nvSpPr>
        <dsp:cNvPr id="0" name=""/>
        <dsp:cNvSpPr/>
      </dsp:nvSpPr>
      <dsp:spPr>
        <a:xfrm>
          <a:off x="5027413" y="1306362"/>
          <a:ext cx="3089933" cy="153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b="1" i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altLang="en-US" sz="14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.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”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gái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Nam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Xương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”. (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trót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qua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rồi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),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hãy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đóng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Trương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tỏ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niềm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ân</a:t>
          </a: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hận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2680" y="1341629"/>
        <a:ext cx="3019399" cy="1133573"/>
      </dsp:txXfrm>
    </dsp:sp>
    <dsp:sp modelId="{2D1CAF77-00B0-436B-B049-78A192762640}">
      <dsp:nvSpPr>
        <dsp:cNvPr id="0" name=""/>
        <dsp:cNvSpPr/>
      </dsp:nvSpPr>
      <dsp:spPr>
        <a:xfrm>
          <a:off x="6064709" y="2751884"/>
          <a:ext cx="1651598" cy="65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5, 6</a:t>
          </a:r>
        </a:p>
      </dsp:txBody>
      <dsp:txXfrm>
        <a:off x="6083946" y="2771121"/>
        <a:ext cx="1613124" cy="61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EB45-C210-437C-9D2B-23DD99CC4F87}">
      <dsp:nvSpPr>
        <dsp:cNvPr id="0" name=""/>
        <dsp:cNvSpPr/>
      </dsp:nvSpPr>
      <dsp:spPr>
        <a:xfrm>
          <a:off x="1990" y="587072"/>
          <a:ext cx="3245914" cy="829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dung</a:t>
          </a:r>
        </a:p>
      </dsp:txBody>
      <dsp:txXfrm>
        <a:off x="26279" y="611361"/>
        <a:ext cx="3197336" cy="780720"/>
      </dsp:txXfrm>
    </dsp:sp>
    <dsp:sp modelId="{BFD9E015-0DB0-47D6-9075-3AA279F0A0B0}">
      <dsp:nvSpPr>
        <dsp:cNvPr id="0" name=""/>
        <dsp:cNvSpPr/>
      </dsp:nvSpPr>
      <dsp:spPr>
        <a:xfrm>
          <a:off x="326581" y="1416371"/>
          <a:ext cx="324591" cy="160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937"/>
              </a:lnTo>
              <a:lnTo>
                <a:pt x="324591" y="1602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C6AE-0DE1-4853-B0C9-461644C4E180}">
      <dsp:nvSpPr>
        <dsp:cNvPr id="0" name=""/>
        <dsp:cNvSpPr/>
      </dsp:nvSpPr>
      <dsp:spPr>
        <a:xfrm>
          <a:off x="651173" y="1822110"/>
          <a:ext cx="3211533" cy="239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endParaRPr lang="en-US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truyện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nghị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302" y="1892239"/>
        <a:ext cx="3071275" cy="2254139"/>
      </dsp:txXfrm>
    </dsp:sp>
    <dsp:sp modelId="{AD4853D6-4ABC-4842-A68C-89F2194B280C}">
      <dsp:nvSpPr>
        <dsp:cNvPr id="0" name=""/>
        <dsp:cNvSpPr/>
      </dsp:nvSpPr>
      <dsp:spPr>
        <a:xfrm>
          <a:off x="4059382" y="587072"/>
          <a:ext cx="3245914" cy="84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265" y="611955"/>
        <a:ext cx="3196148" cy="799819"/>
      </dsp:txXfrm>
    </dsp:sp>
    <dsp:sp modelId="{73CF84C4-AA32-4CFC-B9EE-F910E850D7D0}">
      <dsp:nvSpPr>
        <dsp:cNvPr id="0" name=""/>
        <dsp:cNvSpPr/>
      </dsp:nvSpPr>
      <dsp:spPr>
        <a:xfrm>
          <a:off x="4383974" y="1436658"/>
          <a:ext cx="272656" cy="133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308"/>
              </a:lnTo>
              <a:lnTo>
                <a:pt x="272656" y="1337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D3D52-6E37-48B1-9815-B6487CFD3264}">
      <dsp:nvSpPr>
        <dsp:cNvPr id="0" name=""/>
        <dsp:cNvSpPr/>
      </dsp:nvSpPr>
      <dsp:spPr>
        <a:xfrm>
          <a:off x="4656630" y="1832010"/>
          <a:ext cx="2775516" cy="1883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dung.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ràng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mạch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lạc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dễ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hiểu,có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điệu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tới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1808" y="1887188"/>
        <a:ext cx="2665160" cy="1773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1A70-E98F-410C-8EE6-F1E5E1FA96D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BF99-8944-4D41-9D55-1268B4EFA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2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13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51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6FF978-B6A9-4EF2-8DF5-F812C5472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95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1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65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2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5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4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74109" y="183149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逐浪细阁体" panose="03000509000000000000" pitchFamily="65" charset="-122"/>
              <a:ea typeface="逐浪细阁体" panose="03000509000000000000" pitchFamily="65" charset="-122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18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5.svg"/><Relationship Id="rId21" Type="http://schemas.openxmlformats.org/officeDocument/2006/relationships/image" Target="../media/image32.svg"/><Relationship Id="rId7" Type="http://schemas.openxmlformats.org/officeDocument/2006/relationships/image" Target="../media/image3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7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10695" y="-159547"/>
            <a:ext cx="12192000" cy="685359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" y="0"/>
            <a:ext cx="984100" cy="6858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604213" y="853398"/>
            <a:ext cx="9339507" cy="3540802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962486" y="1431091"/>
            <a:ext cx="87884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CÁC EM ĐẾN VỚI TIẾT HỌC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87987">
            <a:off x="9718076" y="3570684"/>
            <a:ext cx="2584977" cy="2744667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1825" y="4831378"/>
            <a:ext cx="1750659" cy="188426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2115">
            <a:off x="2033197" y="744122"/>
            <a:ext cx="2464195" cy="125897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4661896" y="5468271"/>
            <a:ext cx="3733800" cy="712970"/>
            <a:chOff x="0" y="0"/>
            <a:chExt cx="15434913" cy="2503857"/>
          </a:xfrm>
        </p:grpSpPr>
        <p:sp>
          <p:nvSpPr>
            <p:cNvPr id="1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1" name="TextBox 6"/>
          <p:cNvSpPr txBox="1"/>
          <p:nvPr/>
        </p:nvSpPr>
        <p:spPr>
          <a:xfrm>
            <a:off x="4826000" y="5641887"/>
            <a:ext cx="39797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43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>
            <a:extLst>
              <a:ext uri="{FF2B5EF4-FFF2-40B4-BE49-F238E27FC236}">
                <a16:creationId xmlns:a16="http://schemas.microsoft.com/office/drawing/2014/main" id="{00965095-A8BA-4413-AA1C-164D6B79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781" y="505691"/>
            <a:ext cx="4107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Hướng Dẫn Chi Tiết Cách Học Speaking Từ 6.0 Lên 8.5 - YBOX">
            <a:extLst>
              <a:ext uri="{FF2B5EF4-FFF2-40B4-BE49-F238E27FC236}">
                <a16:creationId xmlns:a16="http://schemas.microsoft.com/office/drawing/2014/main" id="{35E4B09D-AB80-47E8-A3C5-5157C51C1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9" t="44193" r="-505"/>
          <a:stretch/>
        </p:blipFill>
        <p:spPr bwMode="auto">
          <a:xfrm>
            <a:off x="7880798" y="1800411"/>
            <a:ext cx="4170347" cy="35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4DDA55-1D96-4BA1-85F9-50280FDFA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558911"/>
              </p:ext>
            </p:extLst>
          </p:nvPr>
        </p:nvGraphicFramePr>
        <p:xfrm>
          <a:off x="140855" y="1090466"/>
          <a:ext cx="7486072" cy="480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1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EE229"/>
              </a:clrFrom>
              <a:clrTo>
                <a:srgbClr val="DEE2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" r="79778">
                        <a14:foregroundMark x1="2667" y1="5970" x2="3111" y2="24179"/>
                        <a14:backgroundMark x1="4889" y1="42090" x2="12667" y2="79701"/>
                        <a14:backgroundMark x1="25111" y1="71045" x2="33333" y2="63881"/>
                        <a14:backgroundMark x1="35111" y1="97313" x2="61556" y2="96119"/>
                        <a14:backgroundMark x1="12000" y1="2687" x2="10444" y2="39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9462" cy="3022044"/>
          </a:xfrm>
          <a:prstGeom prst="rect">
            <a:avLst/>
          </a:prstGeom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6C3D1697-272F-487E-8196-2E8D8021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618" y="1095523"/>
            <a:ext cx="526472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4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4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altLang="en-US" sz="4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3B044D70-749B-4FAA-952B-422BFA33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155" y="2648507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tập,nay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cũ,em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97275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>
            <a:extLst>
              <a:ext uri="{FF2B5EF4-FFF2-40B4-BE49-F238E27FC236}">
                <a16:creationId xmlns:a16="http://schemas.microsoft.com/office/drawing/2014/main" id="{D7575B36-6D6A-4264-BEA2-661B2C34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63" y="195882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sự,các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luận,miêu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nôị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2769ECA0-6AB7-4124-B490-37441ACB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63" y="3195859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2.Soạn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:”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 Pa: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654FB-13A7-407C-9939-968406A70408}"/>
              </a:ext>
            </a:extLst>
          </p:cNvPr>
          <p:cNvSpPr/>
          <p:nvPr/>
        </p:nvSpPr>
        <p:spPr>
          <a:xfrm>
            <a:off x="0" y="0"/>
            <a:ext cx="36472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081FDD67-2655-497B-AD05-5EB131FE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155" y="2647095"/>
            <a:ext cx="390351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81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102873" y="274581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314" y="2535415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907003" y="154558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129" y="317821"/>
            <a:ext cx="868995" cy="801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20968">
            <a:off x="461025" y="1792358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29358">
            <a:off x="1344371" y="1078293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53495">
            <a:off x="299342" y="445520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01344">
            <a:off x="916087" y="324478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438273">
            <a:off x="2064121" y="1113218"/>
            <a:ext cx="266655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659741">
            <a:off x="2253605" y="5706661"/>
            <a:ext cx="609209" cy="622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45001">
            <a:off x="1415039" y="4877750"/>
            <a:ext cx="574823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4492633">
            <a:off x="781783" y="5653426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8168" y="737477"/>
            <a:ext cx="8090845" cy="467978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5136" y="2147306"/>
            <a:ext cx="7892949" cy="1708156"/>
          </a:xfrm>
          <a:prstGeom prst="rect">
            <a:avLst/>
          </a:prstGeom>
        </p:spPr>
        <p:txBody>
          <a:bodyPr wrap="square" lIns="45716" tIns="22858" rIns="45716" bIns="228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0915" y="2006600"/>
            <a:ext cx="3860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7B9C0-B9D0-40CD-8334-06C0B147D0C1}"/>
              </a:ext>
            </a:extLst>
          </p:cNvPr>
          <p:cNvSpPr txBox="1"/>
          <p:nvPr/>
        </p:nvSpPr>
        <p:spPr>
          <a:xfrm>
            <a:off x="6230271" y="3794336"/>
            <a:ext cx="5242259" cy="1922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Hãy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kể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một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kỉ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sâu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sắc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đáng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nhớ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tiểu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44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Kết quả hình ảnh cho icon of sitting nicely for students in classroom |  Student teaching, Teacher teaching students, Student cartoon">
            <a:extLst>
              <a:ext uri="{FF2B5EF4-FFF2-40B4-BE49-F238E27FC236}">
                <a16:creationId xmlns:a16="http://schemas.microsoft.com/office/drawing/2014/main" id="{516898E4-4C20-431C-863F-6CDAFB88A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5365" b="1"/>
          <a:stretch/>
        </p:blipFill>
        <p:spPr bwMode="auto">
          <a:xfrm>
            <a:off x="81954" y="565418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iáo Dục Tiểu Học. Giáo Viên Lớp Học Hình ảnh Chủ đề-biểu Tượng Vector-miễn  Phí Vector Miễn Phí Tải Về">
            <a:extLst>
              <a:ext uri="{FF2B5EF4-FFF2-40B4-BE49-F238E27FC236}">
                <a16:creationId xmlns:a16="http://schemas.microsoft.com/office/drawing/2014/main" id="{C8A7D638-0BD8-4386-99A3-6DBA56EBB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r="-4" b="35922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15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/>
        </p:blipFill>
        <p:spPr>
          <a:xfrm>
            <a:off x="6944483" y="0"/>
            <a:ext cx="5247517" cy="21729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926E69-10C9-4193-9F8C-40884479D085}"/>
              </a:ext>
            </a:extLst>
          </p:cNvPr>
          <p:cNvSpPr/>
          <p:nvPr/>
        </p:nvSpPr>
        <p:spPr>
          <a:xfrm>
            <a:off x="788276" y="1229710"/>
            <a:ext cx="10484069" cy="47138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7B4D9E-B1C7-4A64-A52B-61B0E0DDC360}"/>
              </a:ext>
            </a:extLst>
          </p:cNvPr>
          <p:cNvSpPr/>
          <p:nvPr/>
        </p:nvSpPr>
        <p:spPr>
          <a:xfrm>
            <a:off x="1576552" y="1996007"/>
            <a:ext cx="9096703" cy="32539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文本框 18">
            <a:extLst>
              <a:ext uri="{FF2B5EF4-FFF2-40B4-BE49-F238E27FC236}">
                <a16:creationId xmlns:a16="http://schemas.microsoft.com/office/drawing/2014/main" id="{4362F4D5-EFFC-4D01-BDED-49C6FF366CA4}"/>
              </a:ext>
            </a:extLst>
          </p:cNvPr>
          <p:cNvSpPr txBox="1"/>
          <p:nvPr/>
        </p:nvSpPr>
        <p:spPr>
          <a:xfrm>
            <a:off x="2183524" y="2653466"/>
            <a:ext cx="7882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spc="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+mn-lt"/>
              </a:rPr>
              <a:t>Tiết</a:t>
            </a:r>
            <a:r>
              <a:rPr lang="en-US" altLang="zh-CN" sz="3600" b="1" u="sng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+mn-lt"/>
              </a:rPr>
              <a:t> : </a:t>
            </a:r>
          </a:p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SỰ KẾT HỢP NGHỊ LUẬN VÀ MIÊU TẢ NỘI TÂM</a:t>
            </a:r>
          </a:p>
          <a:p>
            <a:pPr algn="ctr"/>
            <a:endParaRPr lang="en-US" altLang="zh-CN" sz="4000" b="1" spc="300" dirty="0">
              <a:latin typeface="Arial" pitchFamily="34" charset="0"/>
              <a:cs typeface="Arial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2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Number"/>
          <p:cNvSpPr/>
          <p:nvPr>
            <p:custDataLst>
              <p:tags r:id="rId1"/>
            </p:custDataLst>
          </p:nvPr>
        </p:nvSpPr>
        <p:spPr>
          <a:xfrm>
            <a:off x="5669972" y="2360112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Arial" pitchFamily="34" charset="0"/>
                <a:ea typeface="锐字工房云字库细圆GBK" panose="02010604000000000000" pitchFamily="2" charset="-122"/>
                <a:cs typeface="Arial" pitchFamily="34" charset="0"/>
                <a:sym typeface="微软雅黑 Light" panose="020B0502040204020203" pitchFamily="34" charset="-122"/>
              </a:rPr>
              <a:t>I</a:t>
            </a:r>
            <a:r>
              <a:rPr lang="en-US" altLang="zh-CN" sz="4800" dirty="0">
                <a:solidFill>
                  <a:srgbClr val="FFFFFF"/>
                </a:solidFill>
                <a:latin typeface="Arial Unicode MS" panose="020B0604020202020204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.</a:t>
            </a:r>
            <a:endParaRPr lang="zh-CN" altLang="en-US" sz="4800" dirty="0">
              <a:solidFill>
                <a:srgbClr val="FFFFFF"/>
              </a:solidFill>
              <a:latin typeface="Arial Unicode MS" panose="020B0604020202020204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6" name="PA_MH_Title"/>
          <p:cNvSpPr txBox="1"/>
          <p:nvPr>
            <p:custDataLst>
              <p:tags r:id="rId2"/>
            </p:custDataLst>
          </p:nvPr>
        </p:nvSpPr>
        <p:spPr>
          <a:xfrm>
            <a:off x="1571222" y="3557789"/>
            <a:ext cx="9079606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spc="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锐字工房云字库细圆GBK" panose="02010604000000000000" pitchFamily="2" charset="-122"/>
                <a:cs typeface="Arial" pitchFamily="34" charset="0"/>
                <a:sym typeface="微软雅黑 Light" panose="020B0502040204020203" pitchFamily="34" charset="-122"/>
              </a:rPr>
              <a:t>LẬP DÀN Ý</a:t>
            </a:r>
          </a:p>
        </p:txBody>
      </p:sp>
      <p:pic>
        <p:nvPicPr>
          <p:cNvPr id="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/>
        </p:blipFill>
        <p:spPr>
          <a:xfrm>
            <a:off x="6944483" y="0"/>
            <a:ext cx="5247517" cy="21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5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ľíḋé">
            <a:extLst>
              <a:ext uri="{FF2B5EF4-FFF2-40B4-BE49-F238E27FC236}">
                <a16:creationId xmlns:a16="http://schemas.microsoft.com/office/drawing/2014/main" id="{442046F3-DB51-4D42-87F4-70CB354B7876}"/>
              </a:ext>
            </a:extLst>
          </p:cNvPr>
          <p:cNvSpPr/>
          <p:nvPr/>
        </p:nvSpPr>
        <p:spPr bwMode="auto">
          <a:xfrm rot="5400000">
            <a:off x="1383777" y="677246"/>
            <a:ext cx="530336" cy="343159"/>
          </a:xfrm>
          <a:prstGeom prst="triangl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ïšļïďé">
            <a:extLst>
              <a:ext uri="{FF2B5EF4-FFF2-40B4-BE49-F238E27FC236}">
                <a16:creationId xmlns:a16="http://schemas.microsoft.com/office/drawing/2014/main" id="{90E480D6-FAE9-48E5-B260-7B8C050B118E}"/>
              </a:ext>
            </a:extLst>
          </p:cNvPr>
          <p:cNvSpPr/>
          <p:nvPr/>
        </p:nvSpPr>
        <p:spPr bwMode="auto">
          <a:xfrm>
            <a:off x="763720" y="404687"/>
            <a:ext cx="826701" cy="826701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b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-350059" y="118992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I. LẬP DÀN Ý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47325" y="536662"/>
            <a:ext cx="577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dàn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ý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đề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0"/>
            <a:ext cx="601667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D25A7C-E7BC-44CB-B7F6-5C2AB17B1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789187"/>
              </p:ext>
            </p:extLst>
          </p:nvPr>
        </p:nvGraphicFramePr>
        <p:xfrm>
          <a:off x="1055255" y="2150483"/>
          <a:ext cx="8128000" cy="462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50BAB4-9362-43C7-AD3D-F5B9D906389C}"/>
              </a:ext>
            </a:extLst>
          </p:cNvPr>
          <p:cNvSpPr txBox="1"/>
          <p:nvPr/>
        </p:nvSpPr>
        <p:spPr>
          <a:xfrm>
            <a:off x="3257927" y="1212571"/>
            <a:ext cx="39358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Graphic spid="2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0"/>
            <a:ext cx="6016670" cy="6858000"/>
          </a:xfrm>
          <a:prstGeom prst="rect">
            <a:avLst/>
          </a:prstGeom>
        </p:spPr>
      </p:pic>
      <p:sp>
        <p:nvSpPr>
          <p:cNvPr id="5" name="Rectangle 73">
            <a:extLst>
              <a:ext uri="{FF2B5EF4-FFF2-40B4-BE49-F238E27FC236}">
                <a16:creationId xmlns:a16="http://schemas.microsoft.com/office/drawing/2014/main" id="{143E5116-D150-4C88-9F1E-C97DD92E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37" y="537032"/>
            <a:ext cx="8496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.:Tâm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4">
            <a:extLst>
              <a:ext uri="{FF2B5EF4-FFF2-40B4-BE49-F238E27FC236}">
                <a16:creationId xmlns:a16="http://schemas.microsoft.com/office/drawing/2014/main" id="{B592192E-5CD1-4AF2-BA4D-EE54DD1D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3" y="1554154"/>
            <a:ext cx="450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A.Mở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5">
            <a:extLst>
              <a:ext uri="{FF2B5EF4-FFF2-40B4-BE49-F238E27FC236}">
                <a16:creationId xmlns:a16="http://schemas.microsoft.com/office/drawing/2014/main" id="{9961D4E5-D80B-49BF-B956-12CC55E8C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2" y="2008663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8" name="Text Box 76">
            <a:extLst>
              <a:ext uri="{FF2B5EF4-FFF2-40B4-BE49-F238E27FC236}">
                <a16:creationId xmlns:a16="http://schemas.microsoft.com/office/drawing/2014/main" id="{371FD860-2943-49ED-B12F-078D0C67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73" y="2406642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1A2E04CE-8D30-4DFE-A3E4-3434B1BA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46" y="2885243"/>
            <a:ext cx="45096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gian,tình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EEACBB5E-EA68-4BB5-9C83-6510A638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4" y="3367079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+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</a:t>
            </a:r>
          </a:p>
        </p:txBody>
      </p:sp>
      <p:sp>
        <p:nvSpPr>
          <p:cNvPr id="11" name="Text Box 80">
            <a:extLst>
              <a:ext uri="{FF2B5EF4-FFF2-40B4-BE49-F238E27FC236}">
                <a16:creationId xmlns:a16="http://schemas.microsoft.com/office/drawing/2014/main" id="{905152DF-8077-4490-A8D5-941B047F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3" y="3898892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1">
            <a:extLst>
              <a:ext uri="{FF2B5EF4-FFF2-40B4-BE49-F238E27FC236}">
                <a16:creationId xmlns:a16="http://schemas.microsoft.com/office/drawing/2014/main" id="{2093BB6A-51A9-4CD6-8857-FCCBDA9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3" y="4398894"/>
            <a:ext cx="5642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day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Text Box 82">
            <a:extLst>
              <a:ext uri="{FF2B5EF4-FFF2-40B4-BE49-F238E27FC236}">
                <a16:creationId xmlns:a16="http://schemas.microsoft.com/office/drawing/2014/main" id="{580155E6-A57D-47C4-AA0A-7E4432324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2" y="5009198"/>
            <a:ext cx="7024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C.Kết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154D1E-7DCC-48D1-81C9-371535375EAB}"/>
              </a:ext>
            </a:extLst>
          </p:cNvPr>
          <p:cNvSpPr/>
          <p:nvPr/>
        </p:nvSpPr>
        <p:spPr>
          <a:xfrm>
            <a:off x="831272" y="1413164"/>
            <a:ext cx="9092046" cy="459278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0"/>
            <a:ext cx="6016670" cy="6858000"/>
          </a:xfrm>
          <a:prstGeom prst="rect">
            <a:avLst/>
          </a:prstGeom>
        </p:spPr>
      </p:pic>
      <p:sp>
        <p:nvSpPr>
          <p:cNvPr id="5" name="Rectangle 71">
            <a:extLst>
              <a:ext uri="{FF2B5EF4-FFF2-40B4-BE49-F238E27FC236}">
                <a16:creationId xmlns:a16="http://schemas.microsoft.com/office/drawing/2014/main" id="{0221E060-6127-4F54-A3D2-F2A7E4B4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165" y="589185"/>
            <a:ext cx="770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74">
            <a:extLst>
              <a:ext uri="{FF2B5EF4-FFF2-40B4-BE49-F238E27FC236}">
                <a16:creationId xmlns:a16="http://schemas.microsoft.com/office/drawing/2014/main" id="{26FB66C7-6A70-4A9C-9167-2AA5EAC6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16" y="1600489"/>
            <a:ext cx="6016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5">
            <a:extLst>
              <a:ext uri="{FF2B5EF4-FFF2-40B4-BE49-F238E27FC236}">
                <a16:creationId xmlns:a16="http://schemas.microsoft.com/office/drawing/2014/main" id="{DCF18A3C-77FC-4F14-AB92-8867BDB0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616" y="2095789"/>
            <a:ext cx="1860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 Box 76">
            <a:extLst>
              <a:ext uri="{FF2B5EF4-FFF2-40B4-BE49-F238E27FC236}">
                <a16:creationId xmlns:a16="http://schemas.microsoft.com/office/drawing/2014/main" id="{404FB949-1711-438E-9B20-F6790076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66" y="2495839"/>
            <a:ext cx="693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" name="Text Box 77">
            <a:extLst>
              <a:ext uri="{FF2B5EF4-FFF2-40B4-BE49-F238E27FC236}">
                <a16:creationId xmlns:a16="http://schemas.microsoft.com/office/drawing/2014/main" id="{E8B0B3D1-7A9E-464E-B189-76DEB4ED6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6" y="3486439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Box 79">
            <a:extLst>
              <a:ext uri="{FF2B5EF4-FFF2-40B4-BE49-F238E27FC236}">
                <a16:creationId xmlns:a16="http://schemas.microsoft.com/office/drawing/2014/main" id="{26F242D5-3D4B-4A4A-BBE5-FFD43468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6" y="2857789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- Không khí buổi sinh hoạt</a:t>
            </a:r>
          </a:p>
        </p:txBody>
      </p:sp>
      <p:sp>
        <p:nvSpPr>
          <p:cNvPr id="12" name="Text Box 80">
            <a:extLst>
              <a:ext uri="{FF2B5EF4-FFF2-40B4-BE49-F238E27FC236}">
                <a16:creationId xmlns:a16="http://schemas.microsoft.com/office/drawing/2014/main" id="{1D21CD83-9D77-4F67-AED1-F289F65C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16" y="3181639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 Box 81">
            <a:extLst>
              <a:ext uri="{FF2B5EF4-FFF2-40B4-BE49-F238E27FC236}">
                <a16:creationId xmlns:a16="http://schemas.microsoft.com/office/drawing/2014/main" id="{13DE8C97-8582-495E-A9C9-64CAC040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6" y="4181121"/>
            <a:ext cx="944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Ý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kỉ,trầm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4" name="Text Box 82">
            <a:extLst>
              <a:ext uri="{FF2B5EF4-FFF2-40B4-BE49-F238E27FC236}">
                <a16:creationId xmlns:a16="http://schemas.microsoft.com/office/drawing/2014/main" id="{A65AE09E-DDCA-4DF3-9556-1D83A80E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66" y="4594839"/>
            <a:ext cx="899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Ý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lẽ,dẫn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84">
            <a:extLst>
              <a:ext uri="{FF2B5EF4-FFF2-40B4-BE49-F238E27FC236}">
                <a16:creationId xmlns:a16="http://schemas.microsoft.com/office/drawing/2014/main" id="{60F055F5-3069-46C5-ADC6-0C42D964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66" y="5782283"/>
            <a:ext cx="8555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C.Kết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 Box 85">
            <a:extLst>
              <a:ext uri="{FF2B5EF4-FFF2-40B4-BE49-F238E27FC236}">
                <a16:creationId xmlns:a16="http://schemas.microsoft.com/office/drawing/2014/main" id="{AE5C2826-7B91-42DB-B140-6938D09C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66" y="5315239"/>
            <a:ext cx="7696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BF1843-FE9E-48D2-A41F-7435EA5650F8}"/>
              </a:ext>
            </a:extLst>
          </p:cNvPr>
          <p:cNvSpPr/>
          <p:nvPr/>
        </p:nvSpPr>
        <p:spPr>
          <a:xfrm>
            <a:off x="859666" y="1600489"/>
            <a:ext cx="8991600" cy="49353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1524000" y="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524000" y="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  <a:endParaRPr lang="en-US" sz="1100" b="1">
              <a:solidFill>
                <a:srgbClr val="CC3399"/>
              </a:solidFill>
              <a:latin typeface=".VnTime" panose="020B7200000000000000" pitchFamily="34" charset="0"/>
              <a:sym typeface="Wingdings" panose="05000000000000000000" pitchFamily="2" charset="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74" y="1"/>
            <a:ext cx="6016670" cy="6858000"/>
          </a:xfrm>
          <a:prstGeom prst="rect">
            <a:avLst/>
          </a:prstGeom>
        </p:spPr>
      </p:pic>
      <p:sp>
        <p:nvSpPr>
          <p:cNvPr id="25" name="Rectangle 58">
            <a:extLst>
              <a:ext uri="{FF2B5EF4-FFF2-40B4-BE49-F238E27FC236}">
                <a16:creationId xmlns:a16="http://schemas.microsoft.com/office/drawing/2014/main" id="{70DDC7F7-5393-491E-8229-019153C9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87" y="560361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phẩm”Chuyện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”(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trót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”),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Sinhđể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60">
            <a:extLst>
              <a:ext uri="{FF2B5EF4-FFF2-40B4-BE49-F238E27FC236}">
                <a16:creationId xmlns:a16="http://schemas.microsoft.com/office/drawing/2014/main" id="{0E65DC14-B073-4872-ABEC-C8B2C250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08" y="2025457"/>
            <a:ext cx="91898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 61">
            <a:extLst>
              <a:ext uri="{FF2B5EF4-FFF2-40B4-BE49-F238E27FC236}">
                <a16:creationId xmlns:a16="http://schemas.microsoft.com/office/drawing/2014/main" id="{5337AC88-A809-4A09-9BF4-A92FEBB5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26" y="2606512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9DA73BAE-1785-40C2-9109-0BF53F1D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08" y="3168457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880FA3A1-1B31-4FBD-BBA3-F17296180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45" y="3592186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64">
            <a:extLst>
              <a:ext uri="{FF2B5EF4-FFF2-40B4-BE49-F238E27FC236}">
                <a16:creationId xmlns:a16="http://schemas.microsoft.com/office/drawing/2014/main" id="{64A3C62A-53A1-4F17-899B-A1A5A11F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514" y="3982780"/>
            <a:ext cx="708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43E2D16D-B192-44D2-B345-329C6D33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33" y="4406426"/>
            <a:ext cx="883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- Nghe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66">
            <a:extLst>
              <a:ext uri="{FF2B5EF4-FFF2-40B4-BE49-F238E27FC236}">
                <a16:creationId xmlns:a16="http://schemas.microsoft.com/office/drawing/2014/main" id="{7287F3F2-F08E-4D22-94DF-B71DBF50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87" y="4808135"/>
            <a:ext cx="883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Sau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vợ:Tâm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đớn,dày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vò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hận,day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 Box 68">
            <a:extLst>
              <a:ext uri="{FF2B5EF4-FFF2-40B4-BE49-F238E27FC236}">
                <a16:creationId xmlns:a16="http://schemas.microsoft.com/office/drawing/2014/main" id="{00FD4062-23B9-4AAD-9880-C2B051FE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45" y="5277471"/>
            <a:ext cx="98257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C.Kết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1C24A-8A9D-4CE8-A407-6B1448A30FCF}"/>
              </a:ext>
            </a:extLst>
          </p:cNvPr>
          <p:cNvSpPr/>
          <p:nvPr/>
        </p:nvSpPr>
        <p:spPr>
          <a:xfrm>
            <a:off x="529936" y="1828800"/>
            <a:ext cx="9466119" cy="4310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7BA3A8-B75B-48C0-A7BE-54041482BA56}"/>
              </a:ext>
            </a:extLst>
          </p:cNvPr>
          <p:cNvSpPr/>
          <p:nvPr/>
        </p:nvSpPr>
        <p:spPr>
          <a:xfrm>
            <a:off x="2088573" y="1766454"/>
            <a:ext cx="8136082" cy="176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F20E9D68-AC01-447A-8968-97840FC5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546" y="2295738"/>
            <a:ext cx="7131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THỰC HÀNH LUYỆN NÓI</a:t>
            </a:r>
          </a:p>
        </p:txBody>
      </p:sp>
    </p:spTree>
    <p:extLst>
      <p:ext uri="{BB962C8B-B14F-4D97-AF65-F5344CB8AC3E}">
        <p14:creationId xmlns:p14="http://schemas.microsoft.com/office/powerpoint/2010/main" val="335675994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3CE0F"/>
      </a:accent1>
      <a:accent2>
        <a:srgbClr val="6CBF19"/>
      </a:accent2>
      <a:accent3>
        <a:srgbClr val="5EB408"/>
      </a:accent3>
      <a:accent4>
        <a:srgbClr val="8ABC1D"/>
      </a:accent4>
      <a:accent5>
        <a:srgbClr val="89BE12"/>
      </a:accent5>
      <a:accent6>
        <a:srgbClr val="ACEB0F"/>
      </a:accent6>
      <a:hlink>
        <a:srgbClr val="93CE0F"/>
      </a:hlink>
      <a:folHlink>
        <a:srgbClr val="BFBFBF"/>
      </a:folHlink>
    </a:clrScheme>
    <a:fontScheme name="kpqhldzu">
      <a:majorFont>
        <a:latin typeface="Reeji-CloudYuanXi-GBK"/>
        <a:ea typeface="Reeji-CloudYuanXi-GBK"/>
        <a:cs typeface=""/>
      </a:majorFont>
      <a:minorFont>
        <a:latin typeface="Reeji-CloudYuanXi-GBK"/>
        <a:ea typeface="Reeji-CloudYuanXi-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93CE0F"/>
    </a:accent1>
    <a:accent2>
      <a:srgbClr val="6CBF19"/>
    </a:accent2>
    <a:accent3>
      <a:srgbClr val="5EB408"/>
    </a:accent3>
    <a:accent4>
      <a:srgbClr val="8ABC1D"/>
    </a:accent4>
    <a:accent5>
      <a:srgbClr val="89BE12"/>
    </a:accent5>
    <a:accent6>
      <a:srgbClr val="ACEB0F"/>
    </a:accent6>
    <a:hlink>
      <a:srgbClr val="93CE0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827</Words>
  <PresentationFormat>Widescreen</PresentationFormat>
  <Paragraphs>75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.VnTime</vt:lpstr>
      <vt:lpstr>Arial</vt:lpstr>
      <vt:lpstr>Arial Unicode MS</vt:lpstr>
      <vt:lpstr>Calibri</vt:lpstr>
      <vt:lpstr>Reeji-CloudYuanXi-GBK</vt:lpstr>
      <vt:lpstr>逐浪细阁体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2018-03-05T13:03:52Z</dcterms:created>
  <dcterms:modified xsi:type="dcterms:W3CDTF">2021-10-15T09:23:43Z</dcterms:modified>
</cp:coreProperties>
</file>