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6" d="100"/>
          <a:sy n="56" d="100"/>
        </p:scale>
        <p:origin x="456" y="54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1051719" y="3962400"/>
            <a:ext cx="74676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huyết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hơi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máu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9666</TotalTime>
  <Words>25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AutoBVT</cp:lastModifiedBy>
  <cp:revision>1044</cp:revision>
  <dcterms:created xsi:type="dcterms:W3CDTF">2008-09-09T22:52:10Z</dcterms:created>
  <dcterms:modified xsi:type="dcterms:W3CDTF">2022-07-31T08:07:36Z</dcterms:modified>
</cp:coreProperties>
</file>