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96" r:id="rId4"/>
    <p:sldId id="298" r:id="rId5"/>
    <p:sldId id="297" r:id="rId6"/>
    <p:sldId id="302" r:id="rId7"/>
    <p:sldId id="299" r:id="rId8"/>
    <p:sldId id="301" r:id="rId9"/>
    <p:sldId id="265" r:id="rId10"/>
    <p:sldId id="287" r:id="rId11"/>
    <p:sldId id="257" r:id="rId12"/>
    <p:sldId id="290" r:id="rId13"/>
    <p:sldId id="288" r:id="rId14"/>
    <p:sldId id="289" r:id="rId15"/>
    <p:sldId id="277" r:id="rId16"/>
    <p:sldId id="294" r:id="rId17"/>
    <p:sldId id="292" r:id="rId18"/>
    <p:sldId id="291" r:id="rId19"/>
    <p:sldId id="263" r:id="rId20"/>
    <p:sldId id="266" r:id="rId21"/>
  </p:sldIdLst>
  <p:sldSz cx="18288000" cy="10287000"/>
  <p:notesSz cx="6858000" cy="9144000"/>
  <p:embeddedFontLst>
    <p:embeddedFont>
      <p:font typeface="Microsoft YaHei" panose="020B0503020204020204" pitchFamily="34" charset="-122"/>
      <p:regular r:id="rId22"/>
      <p:bold r:id="rId23"/>
    </p:embeddedFont>
    <p:embeddedFont>
      <p:font typeface="#9Slide03 Dekar" panose="02000000000000000000" pitchFamily="2" charset="0"/>
      <p:regular r:id="rId24"/>
    </p:embeddedFont>
    <p:embeddedFont>
      <p:font typeface="宋体" panose="02010600030101010101" pitchFamily="2" charset="-122"/>
      <p:regular r:id="rId25"/>
    </p:embeddedFont>
    <p:embeddedFont>
      <p:font typeface="Calibri" panose="020F0502020204030204" pitchFamily="34" charset="0"/>
      <p:regular r:id="rId26"/>
      <p:bold r:id="rId27"/>
      <p:italic r:id="rId28"/>
      <p:boldItalic r:id="rId29"/>
    </p:embeddedFont>
    <p:embeddedFont>
      <p:font typeface="#9Slide04 HLT Aquus" panose="00000500000000000000" pitchFamily="2" charset="0"/>
      <p:regular r:id="rId30"/>
    </p:embeddedFont>
    <p:embeddedFont>
      <p:font typeface="Microsoft YaHei" panose="020B0503020204020204" pitchFamily="34" charset="-122"/>
      <p:regular r:id="rId22"/>
      <p:bold r:id="rId23"/>
    </p:embeddedFont>
    <p:embeddedFont>
      <p:font typeface="宋体" panose="02010600030101010101" pitchFamily="2" charset="-122"/>
      <p:regular r:id="rId25"/>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0FA17"/>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4" autoAdjust="0"/>
  </p:normalViewPr>
  <p:slideViewPr>
    <p:cSldViewPr>
      <p:cViewPr varScale="1">
        <p:scale>
          <a:sx n="44" d="100"/>
          <a:sy n="44" d="100"/>
        </p:scale>
        <p:origin x="23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EEA6E3B-9A24-4691-9DC4-2DE1B2038C3E}" type="datetimeFigureOut">
              <a:rPr lang="en-US"/>
              <a:pPr>
                <a:defRPr/>
              </a:pPr>
              <a:t>20/06/2022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78E384-5571-4F00-AA10-33CC1E3CC2FF}" type="slidenum">
              <a:rPr lang="en-US" altLang="en-US"/>
              <a:pPr/>
              <a:t>‹#›</a:t>
            </a:fld>
            <a:endParaRPr lang="en-US" altLang="en-US"/>
          </a:p>
        </p:txBody>
      </p:sp>
    </p:spTree>
    <p:extLst>
      <p:ext uri="{BB962C8B-B14F-4D97-AF65-F5344CB8AC3E}">
        <p14:creationId xmlns:p14="http://schemas.microsoft.com/office/powerpoint/2010/main" val="336448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0F8FDE-BF4D-4F09-BF43-5BEDFFEAE960}" type="datetimeFigureOut">
              <a:rPr lang="en-US"/>
              <a:pPr>
                <a:defRPr/>
              </a:pPr>
              <a:t>20/06/2022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7FDF57-5E74-420E-9EF7-72E3B37523F1}" type="slidenum">
              <a:rPr lang="en-US" altLang="en-US"/>
              <a:pPr/>
              <a:t>‹#›</a:t>
            </a:fld>
            <a:endParaRPr lang="en-US" altLang="en-US"/>
          </a:p>
        </p:txBody>
      </p:sp>
    </p:spTree>
    <p:extLst>
      <p:ext uri="{BB962C8B-B14F-4D97-AF65-F5344CB8AC3E}">
        <p14:creationId xmlns:p14="http://schemas.microsoft.com/office/powerpoint/2010/main" val="240757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2B022D-CBFC-43F3-AEF5-035FCF45FC04}" type="datetimeFigureOut">
              <a:rPr lang="en-US"/>
              <a:pPr>
                <a:defRPr/>
              </a:pPr>
              <a:t>20/06/2022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ACBC28-EAAF-49D0-A00E-89324B7C8FCB}" type="slidenum">
              <a:rPr lang="en-US" altLang="en-US"/>
              <a:pPr/>
              <a:t>‹#›</a:t>
            </a:fld>
            <a:endParaRPr lang="en-US" altLang="en-US"/>
          </a:p>
        </p:txBody>
      </p:sp>
    </p:spTree>
    <p:extLst>
      <p:ext uri="{BB962C8B-B14F-4D97-AF65-F5344CB8AC3E}">
        <p14:creationId xmlns:p14="http://schemas.microsoft.com/office/powerpoint/2010/main" val="328071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114DB3-60D8-4A85-882E-6E085F1BB3C1}" type="datetimeFigureOut">
              <a:rPr lang="en-US"/>
              <a:pPr>
                <a:defRPr/>
              </a:pPr>
              <a:t>20/06/2022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E73994-41A7-4BB4-A282-D61BA4E075F8}" type="slidenum">
              <a:rPr lang="en-US" altLang="en-US"/>
              <a:pPr/>
              <a:t>‹#›</a:t>
            </a:fld>
            <a:endParaRPr lang="en-US" altLang="en-US"/>
          </a:p>
        </p:txBody>
      </p:sp>
    </p:spTree>
    <p:extLst>
      <p:ext uri="{BB962C8B-B14F-4D97-AF65-F5344CB8AC3E}">
        <p14:creationId xmlns:p14="http://schemas.microsoft.com/office/powerpoint/2010/main" val="157897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14D9DC6-8D5A-41A6-A431-27FCEB581759}" type="datetimeFigureOut">
              <a:rPr lang="en-US"/>
              <a:pPr>
                <a:defRPr/>
              </a:pPr>
              <a:t>20/06/2022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E501C8-B9EF-4476-AB6D-31A4229F78EE}" type="slidenum">
              <a:rPr lang="en-US" altLang="en-US"/>
              <a:pPr/>
              <a:t>‹#›</a:t>
            </a:fld>
            <a:endParaRPr lang="en-US" altLang="en-US"/>
          </a:p>
        </p:txBody>
      </p:sp>
    </p:spTree>
    <p:extLst>
      <p:ext uri="{BB962C8B-B14F-4D97-AF65-F5344CB8AC3E}">
        <p14:creationId xmlns:p14="http://schemas.microsoft.com/office/powerpoint/2010/main" val="1699253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A4525E-A646-4995-970D-2EBE115CCCB1}" type="datetimeFigureOut">
              <a:rPr lang="en-US"/>
              <a:pPr>
                <a:defRPr/>
              </a:pPr>
              <a:t>20/06/2022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AF80203-3E77-4477-9DA3-C102E4B170C1}" type="slidenum">
              <a:rPr lang="en-US" altLang="en-US"/>
              <a:pPr/>
              <a:t>‹#›</a:t>
            </a:fld>
            <a:endParaRPr lang="en-US" altLang="en-US"/>
          </a:p>
        </p:txBody>
      </p:sp>
    </p:spTree>
    <p:extLst>
      <p:ext uri="{BB962C8B-B14F-4D97-AF65-F5344CB8AC3E}">
        <p14:creationId xmlns:p14="http://schemas.microsoft.com/office/powerpoint/2010/main" val="347627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165427-1F68-427B-9A4A-177BC8823716}" type="datetimeFigureOut">
              <a:rPr lang="en-US"/>
              <a:pPr>
                <a:defRPr/>
              </a:pPr>
              <a:t>20/06/2022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B9A681E-0C3C-4E5C-9FD4-3768260FC067}" type="slidenum">
              <a:rPr lang="en-US" altLang="en-US"/>
              <a:pPr/>
              <a:t>‹#›</a:t>
            </a:fld>
            <a:endParaRPr lang="en-US" altLang="en-US"/>
          </a:p>
        </p:txBody>
      </p:sp>
    </p:spTree>
    <p:extLst>
      <p:ext uri="{BB962C8B-B14F-4D97-AF65-F5344CB8AC3E}">
        <p14:creationId xmlns:p14="http://schemas.microsoft.com/office/powerpoint/2010/main" val="113802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FBE126F-1C8E-43BB-ADFF-7412789D4274}" type="datetimeFigureOut">
              <a:rPr lang="en-US"/>
              <a:pPr>
                <a:defRPr/>
              </a:pPr>
              <a:t>20/06/2022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7F4A4A-C616-4306-817B-BD834C95331D}" type="slidenum">
              <a:rPr lang="en-US" altLang="en-US"/>
              <a:pPr/>
              <a:t>‹#›</a:t>
            </a:fld>
            <a:endParaRPr lang="en-US" altLang="en-US"/>
          </a:p>
        </p:txBody>
      </p:sp>
    </p:spTree>
    <p:extLst>
      <p:ext uri="{BB962C8B-B14F-4D97-AF65-F5344CB8AC3E}">
        <p14:creationId xmlns:p14="http://schemas.microsoft.com/office/powerpoint/2010/main" val="3178416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7C8064-1BEA-4F55-BC81-6B23C5FBE253}" type="datetimeFigureOut">
              <a:rPr lang="en-US"/>
              <a:pPr>
                <a:defRPr/>
              </a:pPr>
              <a:t>20/06/2022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635F405-D4AA-4E14-BBB3-7E9B99C7C12B}" type="slidenum">
              <a:rPr lang="en-US" altLang="en-US"/>
              <a:pPr/>
              <a:t>‹#›</a:t>
            </a:fld>
            <a:endParaRPr lang="en-US" altLang="en-US"/>
          </a:p>
        </p:txBody>
      </p:sp>
    </p:spTree>
    <p:extLst>
      <p:ext uri="{BB962C8B-B14F-4D97-AF65-F5344CB8AC3E}">
        <p14:creationId xmlns:p14="http://schemas.microsoft.com/office/powerpoint/2010/main" val="261142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C7EE52-E4EF-4768-875D-1BE8E5BF6A3D}" type="datetimeFigureOut">
              <a:rPr lang="en-US"/>
              <a:pPr>
                <a:defRPr/>
              </a:pPr>
              <a:t>20/06/2022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1752D6-B146-43C7-BF19-99A2E000D17F}" type="slidenum">
              <a:rPr lang="en-US" altLang="en-US"/>
              <a:pPr/>
              <a:t>‹#›</a:t>
            </a:fld>
            <a:endParaRPr lang="en-US" altLang="en-US"/>
          </a:p>
        </p:txBody>
      </p:sp>
    </p:spTree>
    <p:extLst>
      <p:ext uri="{BB962C8B-B14F-4D97-AF65-F5344CB8AC3E}">
        <p14:creationId xmlns:p14="http://schemas.microsoft.com/office/powerpoint/2010/main" val="94594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4A0814-5E07-4CCD-A231-C668F51C6E6B}" type="datetimeFigureOut">
              <a:rPr lang="en-US"/>
              <a:pPr>
                <a:defRPr/>
              </a:pPr>
              <a:t>20/06/2022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4C4281-B5A8-41AB-AC49-F60C39E2EB77}" type="slidenum">
              <a:rPr lang="en-US" altLang="en-US"/>
              <a:pPr/>
              <a:t>‹#›</a:t>
            </a:fld>
            <a:endParaRPr lang="en-US" altLang="en-US"/>
          </a:p>
        </p:txBody>
      </p:sp>
    </p:spTree>
    <p:extLst>
      <p:ext uri="{BB962C8B-B14F-4D97-AF65-F5344CB8AC3E}">
        <p14:creationId xmlns:p14="http://schemas.microsoft.com/office/powerpoint/2010/main" val="234587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817D93A-044D-4170-85E5-F45C6F900FAD}" type="datetimeFigureOut">
              <a:rPr lang="en-US"/>
              <a:pPr>
                <a:defRPr/>
              </a:pPr>
              <a:t>20/06/2022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85711FE-3082-43E7-A4F7-9AFB8440A7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3.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png"/><Relationship Id="rId4" Type="http://schemas.openxmlformats.org/officeDocument/2006/relationships/image" Target="../media/image72.png"/><Relationship Id="rId9" Type="http://schemas.openxmlformats.org/officeDocument/2006/relationships/image" Target="../media/image7.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5.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16.gif"/><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8.gif"/><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gif"/><Relationship Id="rId18" Type="http://schemas.openxmlformats.org/officeDocument/2006/relationships/image" Target="../media/image28.png"/><Relationship Id="rId3" Type="http://schemas.microsoft.com/office/2007/relationships/media" Target="../media/media3.mp3"/><Relationship Id="rId21" Type="http://schemas.microsoft.com/office/2007/relationships/hdphoto" Target="../media/hdphoto4.wdp"/><Relationship Id="rId7" Type="http://schemas.microsoft.com/office/2007/relationships/hdphoto" Target="../media/hdphoto2.wdp"/><Relationship Id="rId12" Type="http://schemas.openxmlformats.org/officeDocument/2006/relationships/image" Target="../media/image18.gif"/><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7.png"/><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16.gif"/><Relationship Id="rId24" Type="http://schemas.openxmlformats.org/officeDocument/2006/relationships/image" Target="../media/image23.png"/><Relationship Id="rId5" Type="http://schemas.openxmlformats.org/officeDocument/2006/relationships/slideLayout" Target="../slideLayouts/slideLayout1.xml"/><Relationship Id="rId15" Type="http://schemas.openxmlformats.org/officeDocument/2006/relationships/image" Target="../media/image26.png"/><Relationship Id="rId23" Type="http://schemas.microsoft.com/office/2007/relationships/hdphoto" Target="../media/hdphoto5.wdp"/><Relationship Id="rId10" Type="http://schemas.openxmlformats.org/officeDocument/2006/relationships/image" Target="../media/image25.gif"/><Relationship Id="rId19"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18" Type="http://schemas.openxmlformats.org/officeDocument/2006/relationships/image" Target="../media/image29.png"/><Relationship Id="rId3" Type="http://schemas.microsoft.com/office/2007/relationships/media" Target="../media/media3.mp3"/><Relationship Id="rId21" Type="http://schemas.openxmlformats.org/officeDocument/2006/relationships/image" Target="../media/image32.png"/><Relationship Id="rId7" Type="http://schemas.openxmlformats.org/officeDocument/2006/relationships/image" Target="../media/image15.png"/><Relationship Id="rId12" Type="http://schemas.openxmlformats.org/officeDocument/2006/relationships/image" Target="../media/image17.gif"/><Relationship Id="rId17" Type="http://schemas.openxmlformats.org/officeDocument/2006/relationships/image" Target="../media/image28.png"/><Relationship Id="rId2" Type="http://schemas.openxmlformats.org/officeDocument/2006/relationships/audio" Target="../media/media2.mp3"/><Relationship Id="rId16" Type="http://schemas.microsoft.com/office/2007/relationships/hdphoto" Target="../media/hdphoto3.wdp"/><Relationship Id="rId20" Type="http://schemas.microsoft.com/office/2007/relationships/hdphoto" Target="../media/hdphoto4.wdp"/><Relationship Id="rId1" Type="http://schemas.microsoft.com/office/2007/relationships/media" Target="../media/media2.mp3"/><Relationship Id="rId6" Type="http://schemas.openxmlformats.org/officeDocument/2006/relationships/image" Target="../media/image14.jpeg"/><Relationship Id="rId11" Type="http://schemas.openxmlformats.org/officeDocument/2006/relationships/image" Target="../media/image18.gif"/><Relationship Id="rId5" Type="http://schemas.openxmlformats.org/officeDocument/2006/relationships/slideLayout" Target="../slideLayouts/slideLayout1.xml"/><Relationship Id="rId15" Type="http://schemas.openxmlformats.org/officeDocument/2006/relationships/image" Target="../media/image27.png"/><Relationship Id="rId23" Type="http://schemas.openxmlformats.org/officeDocument/2006/relationships/image" Target="../media/image23.png"/><Relationship Id="rId10" Type="http://schemas.openxmlformats.org/officeDocument/2006/relationships/image" Target="../media/image16.gif"/><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5.gif"/><Relationship Id="rId14" Type="http://schemas.openxmlformats.org/officeDocument/2006/relationships/image" Target="../media/image26.png"/><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gif"/><Relationship Id="rId18" Type="http://schemas.openxmlformats.org/officeDocument/2006/relationships/image" Target="../media/image28.png"/><Relationship Id="rId3" Type="http://schemas.microsoft.com/office/2007/relationships/media" Target="../media/media3.mp3"/><Relationship Id="rId21" Type="http://schemas.microsoft.com/office/2007/relationships/hdphoto" Target="../media/hdphoto4.wdp"/><Relationship Id="rId7" Type="http://schemas.microsoft.com/office/2007/relationships/hdphoto" Target="../media/hdphoto2.wdp"/><Relationship Id="rId12" Type="http://schemas.openxmlformats.org/officeDocument/2006/relationships/image" Target="../media/image18.gif"/><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7.png"/><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16.gif"/><Relationship Id="rId24" Type="http://schemas.openxmlformats.org/officeDocument/2006/relationships/image" Target="../media/image23.png"/><Relationship Id="rId5" Type="http://schemas.openxmlformats.org/officeDocument/2006/relationships/slideLayout" Target="../slideLayouts/slideLayout1.xml"/><Relationship Id="rId15" Type="http://schemas.openxmlformats.org/officeDocument/2006/relationships/image" Target="../media/image26.png"/><Relationship Id="rId23" Type="http://schemas.microsoft.com/office/2007/relationships/hdphoto" Target="../media/hdphoto7.wdp"/><Relationship Id="rId10" Type="http://schemas.openxmlformats.org/officeDocument/2006/relationships/image" Target="../media/image25.gif"/><Relationship Id="rId19"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pn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18" Type="http://schemas.openxmlformats.org/officeDocument/2006/relationships/image" Target="../media/image29.png"/><Relationship Id="rId3" Type="http://schemas.microsoft.com/office/2007/relationships/media" Target="../media/media3.mp3"/><Relationship Id="rId21" Type="http://schemas.openxmlformats.org/officeDocument/2006/relationships/image" Target="../media/image35.png"/><Relationship Id="rId7" Type="http://schemas.openxmlformats.org/officeDocument/2006/relationships/image" Target="../media/image15.png"/><Relationship Id="rId12" Type="http://schemas.openxmlformats.org/officeDocument/2006/relationships/image" Target="../media/image17.gif"/><Relationship Id="rId17" Type="http://schemas.openxmlformats.org/officeDocument/2006/relationships/image" Target="../media/image28.png"/><Relationship Id="rId2" Type="http://schemas.openxmlformats.org/officeDocument/2006/relationships/audio" Target="../media/media2.mp3"/><Relationship Id="rId16" Type="http://schemas.microsoft.com/office/2007/relationships/hdphoto" Target="../media/hdphoto3.wdp"/><Relationship Id="rId20" Type="http://schemas.microsoft.com/office/2007/relationships/hdphoto" Target="../media/hdphoto4.wdp"/><Relationship Id="rId1" Type="http://schemas.microsoft.com/office/2007/relationships/media" Target="../media/media2.mp3"/><Relationship Id="rId6" Type="http://schemas.openxmlformats.org/officeDocument/2006/relationships/image" Target="../media/image34.jpeg"/><Relationship Id="rId11" Type="http://schemas.openxmlformats.org/officeDocument/2006/relationships/image" Target="../media/image18.gif"/><Relationship Id="rId5" Type="http://schemas.openxmlformats.org/officeDocument/2006/relationships/slideLayout" Target="../slideLayouts/slideLayout1.xml"/><Relationship Id="rId15" Type="http://schemas.openxmlformats.org/officeDocument/2006/relationships/image" Target="../media/image27.png"/><Relationship Id="rId23" Type="http://schemas.openxmlformats.org/officeDocument/2006/relationships/image" Target="../media/image23.png"/><Relationship Id="rId10" Type="http://schemas.openxmlformats.org/officeDocument/2006/relationships/image" Target="../media/image16.gif"/><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5.gif"/><Relationship Id="rId14" Type="http://schemas.openxmlformats.org/officeDocument/2006/relationships/image" Target="../media/image26.png"/><Relationship Id="rId22"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18" Type="http://schemas.openxmlformats.org/officeDocument/2006/relationships/image" Target="../media/image29.png"/><Relationship Id="rId3" Type="http://schemas.microsoft.com/office/2007/relationships/media" Target="../media/media3.mp3"/><Relationship Id="rId21" Type="http://schemas.openxmlformats.org/officeDocument/2006/relationships/image" Target="../media/image37.png"/><Relationship Id="rId7" Type="http://schemas.openxmlformats.org/officeDocument/2006/relationships/image" Target="../media/image15.png"/><Relationship Id="rId12" Type="http://schemas.openxmlformats.org/officeDocument/2006/relationships/image" Target="../media/image17.gif"/><Relationship Id="rId17" Type="http://schemas.openxmlformats.org/officeDocument/2006/relationships/image" Target="../media/image28.png"/><Relationship Id="rId2" Type="http://schemas.openxmlformats.org/officeDocument/2006/relationships/audio" Target="../media/media2.mp3"/><Relationship Id="rId16" Type="http://schemas.microsoft.com/office/2007/relationships/hdphoto" Target="../media/hdphoto3.wdp"/><Relationship Id="rId20" Type="http://schemas.microsoft.com/office/2007/relationships/hdphoto" Target="../media/hdphoto4.wdp"/><Relationship Id="rId1" Type="http://schemas.microsoft.com/office/2007/relationships/media" Target="../media/media2.mp3"/><Relationship Id="rId6" Type="http://schemas.openxmlformats.org/officeDocument/2006/relationships/image" Target="../media/image36.jpeg"/><Relationship Id="rId11" Type="http://schemas.openxmlformats.org/officeDocument/2006/relationships/image" Target="../media/image18.gif"/><Relationship Id="rId5" Type="http://schemas.openxmlformats.org/officeDocument/2006/relationships/slideLayout" Target="../slideLayouts/slideLayout1.xml"/><Relationship Id="rId15" Type="http://schemas.openxmlformats.org/officeDocument/2006/relationships/image" Target="../media/image27.png"/><Relationship Id="rId23" Type="http://schemas.openxmlformats.org/officeDocument/2006/relationships/image" Target="../media/image23.png"/><Relationship Id="rId10" Type="http://schemas.openxmlformats.org/officeDocument/2006/relationships/image" Target="../media/image16.gif"/><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5.gif"/><Relationship Id="rId14" Type="http://schemas.openxmlformats.org/officeDocument/2006/relationships/image" Target="../media/image26.png"/><Relationship Id="rId22" Type="http://schemas.microsoft.com/office/2007/relationships/hdphoto" Target="../media/hdphoto9.wdp"/></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t="7813" b="7813"/>
          <a:stretch>
            <a:fillRect/>
          </a:stretch>
        </p:blipFill>
        <p:spPr bwMode="auto">
          <a:xfrm>
            <a:off x="0" y="16329"/>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t="6541" b="3578"/>
          <a:stretch>
            <a:fillRect/>
          </a:stretch>
        </p:blipFill>
        <p:spPr bwMode="auto">
          <a:xfrm>
            <a:off x="1943100" y="1211263"/>
            <a:ext cx="14401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86274">
            <a:off x="14427200" y="5054600"/>
            <a:ext cx="1824038"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6"/>
          <p:cNvSpPr txBox="1">
            <a:spLocks noChangeArrowheads="1"/>
          </p:cNvSpPr>
          <p:nvPr/>
        </p:nvSpPr>
        <p:spPr bwMode="auto">
          <a:xfrm>
            <a:off x="3048000" y="657224"/>
            <a:ext cx="2590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200" b="1" dirty="0">
                <a:solidFill>
                  <a:srgbClr val="00B050"/>
                </a:solidFill>
                <a:latin typeface="UTM Androgyne" pitchFamily="18" charset="0"/>
                <a:cs typeface="Arial" panose="020B0604020202020204" pitchFamily="34" charset="0"/>
              </a:rPr>
              <a:t>BÀI 1</a:t>
            </a:r>
          </a:p>
        </p:txBody>
      </p:sp>
      <p:pic>
        <p:nvPicPr>
          <p:cNvPr id="20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3773">
            <a:off x="13970000" y="28575"/>
            <a:ext cx="273843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Hình ảnh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88" y="5113338"/>
            <a:ext cx="4029075"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Hình ảnh 8"/>
          <p:cNvPicPr>
            <a:picLocks noChangeAspect="1" noChangeArrowheads="1"/>
          </p:cNvPicPr>
          <p:nvPr/>
        </p:nvPicPr>
        <p:blipFill>
          <a:blip r:embed="rId7">
            <a:extLst>
              <a:ext uri="{28A0092B-C50C-407E-A947-70E740481C1C}">
                <a14:useLocalDpi xmlns:a14="http://schemas.microsoft.com/office/drawing/2010/main" val="0"/>
              </a:ext>
            </a:extLst>
          </a:blip>
          <a:srcRect r="24428" b="23572"/>
          <a:stretch>
            <a:fillRect/>
          </a:stretch>
        </p:blipFill>
        <p:spPr bwMode="auto">
          <a:xfrm>
            <a:off x="-685800" y="194210"/>
            <a:ext cx="7924800" cy="477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p:cNvSpPr txBox="1">
            <a:spLocks noChangeArrowheads="1"/>
          </p:cNvSpPr>
          <p:nvPr/>
        </p:nvSpPr>
        <p:spPr bwMode="auto">
          <a:xfrm>
            <a:off x="3519488" y="2121201"/>
            <a:ext cx="10493375" cy="9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6725"/>
              </a:lnSpc>
              <a:spcBef>
                <a:spcPct val="0"/>
              </a:spcBef>
              <a:buFontTx/>
              <a:buNone/>
            </a:pPr>
            <a:r>
              <a:rPr lang="en-US" altLang="vi-VN" sz="8800" b="1" dirty="0">
                <a:solidFill>
                  <a:srgbClr val="0000FF"/>
                </a:solidFill>
                <a:latin typeface="#9Slide03 Dekar" panose="02000000000000000000" pitchFamily="2" charset="0"/>
                <a:cs typeface="Arial" panose="020B0604020202020204" pitchFamily="34" charset="0"/>
              </a:rPr>
              <a:t>TIẾNG NÓI CỦA VẠN VẬT</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l="9776" t="27542" r="4217" b="21972"/>
          <a:stretch>
            <a:fillRect/>
          </a:stretch>
        </p:blipFill>
        <p:spPr>
          <a:xfrm>
            <a:off x="5498763" y="4894943"/>
            <a:ext cx="9131637" cy="2973199"/>
          </a:xfrm>
          <a:custGeom>
            <a:avLst/>
            <a:gdLst/>
            <a:ahLst/>
            <a:cxnLst/>
            <a:rect l="l" t="t" r="r" b="b"/>
            <a:pathLst>
              <a:path w="8061027" h="2654436">
                <a:moveTo>
                  <a:pt x="5876154" y="2307107"/>
                </a:moveTo>
                <a:cubicBezTo>
                  <a:pt x="5921061" y="2307107"/>
                  <a:pt x="5956144" y="2308861"/>
                  <a:pt x="5981405" y="2312369"/>
                </a:cubicBezTo>
                <a:cubicBezTo>
                  <a:pt x="6006665" y="2315878"/>
                  <a:pt x="6027013" y="2323245"/>
                  <a:pt x="6042451" y="2334472"/>
                </a:cubicBezTo>
                <a:cubicBezTo>
                  <a:pt x="6057887" y="2345699"/>
                  <a:pt x="6068413" y="2362890"/>
                  <a:pt x="6074026" y="2386045"/>
                </a:cubicBezTo>
                <a:cubicBezTo>
                  <a:pt x="6079639" y="2409201"/>
                  <a:pt x="6082446" y="2441127"/>
                  <a:pt x="6082446" y="2481824"/>
                </a:cubicBezTo>
                <a:cubicBezTo>
                  <a:pt x="6081043" y="2522521"/>
                  <a:pt x="6078236" y="2554097"/>
                  <a:pt x="6074026" y="2576550"/>
                </a:cubicBezTo>
                <a:cubicBezTo>
                  <a:pt x="6069816" y="2599004"/>
                  <a:pt x="6060693" y="2615844"/>
                  <a:pt x="6046661" y="2627071"/>
                </a:cubicBezTo>
                <a:cubicBezTo>
                  <a:pt x="6032627" y="2638298"/>
                  <a:pt x="6012278" y="2645665"/>
                  <a:pt x="5985615" y="2649173"/>
                </a:cubicBezTo>
                <a:cubicBezTo>
                  <a:pt x="5958951" y="2652682"/>
                  <a:pt x="5922465" y="2654436"/>
                  <a:pt x="5876154" y="2654436"/>
                </a:cubicBezTo>
                <a:cubicBezTo>
                  <a:pt x="5832649" y="2654436"/>
                  <a:pt x="5797215" y="2652331"/>
                  <a:pt x="5769850" y="2648121"/>
                </a:cubicBezTo>
                <a:cubicBezTo>
                  <a:pt x="5742485" y="2643911"/>
                  <a:pt x="5721434" y="2635842"/>
                  <a:pt x="5706699" y="2623913"/>
                </a:cubicBezTo>
                <a:cubicBezTo>
                  <a:pt x="5691964" y="2611985"/>
                  <a:pt x="5682140" y="2594794"/>
                  <a:pt x="5677229" y="2572340"/>
                </a:cubicBezTo>
                <a:cubicBezTo>
                  <a:pt x="5672317" y="2549887"/>
                  <a:pt x="5669861" y="2519714"/>
                  <a:pt x="5669861" y="2481824"/>
                </a:cubicBezTo>
                <a:cubicBezTo>
                  <a:pt x="5669861" y="2439723"/>
                  <a:pt x="5672667" y="2407446"/>
                  <a:pt x="5678281" y="2384993"/>
                </a:cubicBezTo>
                <a:cubicBezTo>
                  <a:pt x="5683894" y="2362539"/>
                  <a:pt x="5693718" y="2345699"/>
                  <a:pt x="5707751" y="2334472"/>
                </a:cubicBezTo>
                <a:cubicBezTo>
                  <a:pt x="5723188" y="2323245"/>
                  <a:pt x="5743185" y="2315878"/>
                  <a:pt x="5767745" y="2312369"/>
                </a:cubicBezTo>
                <a:cubicBezTo>
                  <a:pt x="5792303" y="2308861"/>
                  <a:pt x="5828439" y="2307107"/>
                  <a:pt x="5876154" y="2307107"/>
                </a:cubicBezTo>
                <a:close/>
                <a:moveTo>
                  <a:pt x="5867733" y="1170393"/>
                </a:moveTo>
                <a:lnTo>
                  <a:pt x="5777217" y="1677704"/>
                </a:lnTo>
                <a:lnTo>
                  <a:pt x="5962459" y="1677704"/>
                </a:lnTo>
                <a:lnTo>
                  <a:pt x="5871943" y="1170393"/>
                </a:lnTo>
                <a:close/>
                <a:moveTo>
                  <a:pt x="7303218" y="1065142"/>
                </a:moveTo>
                <a:lnTo>
                  <a:pt x="7303218" y="1366161"/>
                </a:lnTo>
                <a:lnTo>
                  <a:pt x="7330583" y="1366161"/>
                </a:lnTo>
                <a:cubicBezTo>
                  <a:pt x="7382507" y="1366161"/>
                  <a:pt x="7420047" y="1353881"/>
                  <a:pt x="7443202" y="1329323"/>
                </a:cubicBezTo>
                <a:cubicBezTo>
                  <a:pt x="7466357" y="1304764"/>
                  <a:pt x="7478636" y="1263015"/>
                  <a:pt x="7480040" y="1204074"/>
                </a:cubicBezTo>
                <a:cubicBezTo>
                  <a:pt x="7480040" y="1173200"/>
                  <a:pt x="7477584" y="1148641"/>
                  <a:pt x="7472672" y="1130398"/>
                </a:cubicBezTo>
                <a:cubicBezTo>
                  <a:pt x="7467760" y="1112155"/>
                  <a:pt x="7458639" y="1098121"/>
                  <a:pt x="7445307" y="1088297"/>
                </a:cubicBezTo>
                <a:cubicBezTo>
                  <a:pt x="7431975" y="1078474"/>
                  <a:pt x="7413731" y="1072159"/>
                  <a:pt x="7390576" y="1069352"/>
                </a:cubicBezTo>
                <a:cubicBezTo>
                  <a:pt x="7367421" y="1066546"/>
                  <a:pt x="7338301" y="1065142"/>
                  <a:pt x="7303218" y="1065142"/>
                </a:cubicBezTo>
                <a:close/>
                <a:moveTo>
                  <a:pt x="728339" y="1039882"/>
                </a:moveTo>
                <a:cubicBezTo>
                  <a:pt x="696062" y="1039882"/>
                  <a:pt x="672205" y="1065493"/>
                  <a:pt x="656768" y="1116715"/>
                </a:cubicBezTo>
                <a:cubicBezTo>
                  <a:pt x="641331" y="1167938"/>
                  <a:pt x="633613" y="1242666"/>
                  <a:pt x="633613" y="1340900"/>
                </a:cubicBezTo>
                <a:cubicBezTo>
                  <a:pt x="633613" y="1441942"/>
                  <a:pt x="640630" y="1514565"/>
                  <a:pt x="654663" y="1558771"/>
                </a:cubicBezTo>
                <a:cubicBezTo>
                  <a:pt x="668697" y="1602976"/>
                  <a:pt x="693255" y="1625079"/>
                  <a:pt x="728339" y="1625079"/>
                </a:cubicBezTo>
                <a:cubicBezTo>
                  <a:pt x="764826" y="1625079"/>
                  <a:pt x="790086" y="1602274"/>
                  <a:pt x="804120" y="1556666"/>
                </a:cubicBezTo>
                <a:cubicBezTo>
                  <a:pt x="818153" y="1511057"/>
                  <a:pt x="825170" y="1439135"/>
                  <a:pt x="825170" y="1340900"/>
                </a:cubicBezTo>
                <a:cubicBezTo>
                  <a:pt x="825170" y="1242666"/>
                  <a:pt x="817452" y="1167938"/>
                  <a:pt x="802015" y="1116715"/>
                </a:cubicBezTo>
                <a:cubicBezTo>
                  <a:pt x="786578" y="1065493"/>
                  <a:pt x="762019" y="1039882"/>
                  <a:pt x="728339" y="1039882"/>
                </a:cubicBezTo>
                <a:close/>
                <a:moveTo>
                  <a:pt x="418900" y="482050"/>
                </a:moveTo>
                <a:lnTo>
                  <a:pt x="983047" y="482050"/>
                </a:lnTo>
                <a:cubicBezTo>
                  <a:pt x="1121979" y="482050"/>
                  <a:pt x="1232843" y="523449"/>
                  <a:pt x="1315641" y="606247"/>
                </a:cubicBezTo>
                <a:cubicBezTo>
                  <a:pt x="1397035" y="687641"/>
                  <a:pt x="1437732" y="792191"/>
                  <a:pt x="1437732" y="919895"/>
                </a:cubicBezTo>
                <a:lnTo>
                  <a:pt x="1437732" y="1086192"/>
                </a:lnTo>
                <a:cubicBezTo>
                  <a:pt x="1434926" y="1147940"/>
                  <a:pt x="1432820" y="1250384"/>
                  <a:pt x="1431417" y="1393526"/>
                </a:cubicBezTo>
                <a:cubicBezTo>
                  <a:pt x="1430014" y="1449660"/>
                  <a:pt x="1428961" y="1497725"/>
                  <a:pt x="1428260" y="1537720"/>
                </a:cubicBezTo>
                <a:cubicBezTo>
                  <a:pt x="1427558" y="1577716"/>
                  <a:pt x="1427207" y="1611045"/>
                  <a:pt x="1427207" y="1637709"/>
                </a:cubicBezTo>
                <a:cubicBezTo>
                  <a:pt x="1425804" y="1664373"/>
                  <a:pt x="1425102" y="1688580"/>
                  <a:pt x="1425102" y="1710332"/>
                </a:cubicBezTo>
                <a:cubicBezTo>
                  <a:pt x="1425102" y="1732084"/>
                  <a:pt x="1425102" y="1752784"/>
                  <a:pt x="1425102" y="1772431"/>
                </a:cubicBezTo>
                <a:cubicBezTo>
                  <a:pt x="1425102" y="1814531"/>
                  <a:pt x="1412472" y="1858737"/>
                  <a:pt x="1387212" y="1905047"/>
                </a:cubicBezTo>
                <a:cubicBezTo>
                  <a:pt x="1361952" y="1951358"/>
                  <a:pt x="1327218" y="1993809"/>
                  <a:pt x="1283013" y="2032401"/>
                </a:cubicBezTo>
                <a:cubicBezTo>
                  <a:pt x="1238808" y="2070993"/>
                  <a:pt x="1186182" y="2102919"/>
                  <a:pt x="1125136" y="2128180"/>
                </a:cubicBezTo>
                <a:cubicBezTo>
                  <a:pt x="1064090" y="2153440"/>
                  <a:pt x="997080" y="2166070"/>
                  <a:pt x="924106" y="2166070"/>
                </a:cubicBezTo>
                <a:lnTo>
                  <a:pt x="477841" y="2166070"/>
                </a:lnTo>
                <a:cubicBezTo>
                  <a:pt x="397850" y="2166070"/>
                  <a:pt x="328384" y="2155194"/>
                  <a:pt x="269443" y="2133442"/>
                </a:cubicBezTo>
                <a:cubicBezTo>
                  <a:pt x="210503" y="2111690"/>
                  <a:pt x="162087" y="2082220"/>
                  <a:pt x="124197" y="2045031"/>
                </a:cubicBezTo>
                <a:cubicBezTo>
                  <a:pt x="86306" y="2007843"/>
                  <a:pt x="58239" y="1965742"/>
                  <a:pt x="39996" y="1918730"/>
                </a:cubicBezTo>
                <a:cubicBezTo>
                  <a:pt x="21752" y="1871718"/>
                  <a:pt x="12630" y="1822951"/>
                  <a:pt x="12630" y="1772431"/>
                </a:cubicBezTo>
                <a:lnTo>
                  <a:pt x="12630" y="1635604"/>
                </a:lnTo>
                <a:cubicBezTo>
                  <a:pt x="9824" y="1582277"/>
                  <a:pt x="7719" y="1501584"/>
                  <a:pt x="6315" y="1393526"/>
                </a:cubicBezTo>
                <a:cubicBezTo>
                  <a:pt x="4912" y="1320552"/>
                  <a:pt x="3859" y="1258805"/>
                  <a:pt x="3158" y="1208284"/>
                </a:cubicBezTo>
                <a:cubicBezTo>
                  <a:pt x="2456" y="1157763"/>
                  <a:pt x="2105" y="1117066"/>
                  <a:pt x="2105" y="1086192"/>
                </a:cubicBezTo>
                <a:cubicBezTo>
                  <a:pt x="702" y="1055319"/>
                  <a:pt x="0" y="1026199"/>
                  <a:pt x="0" y="998834"/>
                </a:cubicBezTo>
                <a:cubicBezTo>
                  <a:pt x="0" y="971469"/>
                  <a:pt x="0" y="945156"/>
                  <a:pt x="0" y="919895"/>
                </a:cubicBezTo>
                <a:cubicBezTo>
                  <a:pt x="0" y="865165"/>
                  <a:pt x="10175" y="811838"/>
                  <a:pt x="30523" y="759914"/>
                </a:cubicBezTo>
                <a:cubicBezTo>
                  <a:pt x="50872" y="707990"/>
                  <a:pt x="79640" y="661328"/>
                  <a:pt x="116829" y="619929"/>
                </a:cubicBezTo>
                <a:cubicBezTo>
                  <a:pt x="154018" y="578531"/>
                  <a:pt x="198223" y="545201"/>
                  <a:pt x="249446" y="519941"/>
                </a:cubicBezTo>
                <a:cubicBezTo>
                  <a:pt x="300668" y="494680"/>
                  <a:pt x="357153" y="482050"/>
                  <a:pt x="418900" y="482050"/>
                </a:cubicBezTo>
                <a:close/>
                <a:moveTo>
                  <a:pt x="6699075" y="479945"/>
                </a:moveTo>
                <a:lnTo>
                  <a:pt x="7566346" y="479945"/>
                </a:lnTo>
                <a:cubicBezTo>
                  <a:pt x="7713697" y="479945"/>
                  <a:pt x="7832982" y="519941"/>
                  <a:pt x="7924200" y="599932"/>
                </a:cubicBezTo>
                <a:cubicBezTo>
                  <a:pt x="8014014" y="681326"/>
                  <a:pt x="8058922" y="785174"/>
                  <a:pt x="8058922" y="911475"/>
                </a:cubicBezTo>
                <a:cubicBezTo>
                  <a:pt x="8058922" y="917089"/>
                  <a:pt x="8058922" y="937437"/>
                  <a:pt x="8058922" y="972521"/>
                </a:cubicBezTo>
                <a:cubicBezTo>
                  <a:pt x="8058922" y="1007605"/>
                  <a:pt x="8059623" y="1058827"/>
                  <a:pt x="8061027" y="1126188"/>
                </a:cubicBezTo>
                <a:lnTo>
                  <a:pt x="8061027" y="1357741"/>
                </a:lnTo>
                <a:cubicBezTo>
                  <a:pt x="8061027" y="1418085"/>
                  <a:pt x="8047344" y="1476324"/>
                  <a:pt x="8019979" y="1532458"/>
                </a:cubicBezTo>
                <a:cubicBezTo>
                  <a:pt x="7992614" y="1588592"/>
                  <a:pt x="7956126" y="1638762"/>
                  <a:pt x="7910517" y="1682967"/>
                </a:cubicBezTo>
                <a:cubicBezTo>
                  <a:pt x="7864909" y="1727173"/>
                  <a:pt x="7813686" y="1762607"/>
                  <a:pt x="7756851" y="1789271"/>
                </a:cubicBezTo>
                <a:cubicBezTo>
                  <a:pt x="7700015" y="1815934"/>
                  <a:pt x="7642127" y="1829266"/>
                  <a:pt x="7583186" y="1829266"/>
                </a:cubicBezTo>
                <a:lnTo>
                  <a:pt x="7305323" y="1829266"/>
                </a:lnTo>
                <a:lnTo>
                  <a:pt x="7307427" y="2163965"/>
                </a:lnTo>
                <a:lnTo>
                  <a:pt x="6699075" y="2163965"/>
                </a:lnTo>
                <a:close/>
                <a:moveTo>
                  <a:pt x="5478303" y="477840"/>
                </a:moveTo>
                <a:lnTo>
                  <a:pt x="6263479" y="477840"/>
                </a:lnTo>
                <a:lnTo>
                  <a:pt x="6673958" y="2161860"/>
                </a:lnTo>
                <a:lnTo>
                  <a:pt x="6052975" y="2161860"/>
                </a:lnTo>
                <a:lnTo>
                  <a:pt x="6034030" y="2048189"/>
                </a:lnTo>
                <a:lnTo>
                  <a:pt x="5709857" y="2048189"/>
                </a:lnTo>
                <a:lnTo>
                  <a:pt x="5693016" y="2161860"/>
                </a:lnTo>
                <a:lnTo>
                  <a:pt x="5072034" y="2161860"/>
                </a:lnTo>
                <a:close/>
                <a:moveTo>
                  <a:pt x="3845729" y="477840"/>
                </a:moveTo>
                <a:lnTo>
                  <a:pt x="5226624" y="477840"/>
                </a:lnTo>
                <a:lnTo>
                  <a:pt x="5226624" y="1073562"/>
                </a:lnTo>
                <a:lnTo>
                  <a:pt x="4841405" y="1073562"/>
                </a:lnTo>
                <a:lnTo>
                  <a:pt x="4843510" y="2161860"/>
                </a:lnTo>
                <a:lnTo>
                  <a:pt x="4224633" y="2161860"/>
                </a:lnTo>
                <a:lnTo>
                  <a:pt x="4224633" y="1073562"/>
                </a:lnTo>
                <a:lnTo>
                  <a:pt x="3845729" y="1073562"/>
                </a:lnTo>
                <a:close/>
                <a:moveTo>
                  <a:pt x="1551261" y="477840"/>
                </a:moveTo>
                <a:lnTo>
                  <a:pt x="2144878" y="477840"/>
                </a:lnTo>
                <a:lnTo>
                  <a:pt x="2456421" y="961996"/>
                </a:lnTo>
                <a:lnTo>
                  <a:pt x="2458527" y="477840"/>
                </a:lnTo>
                <a:lnTo>
                  <a:pt x="3075299" y="477840"/>
                </a:lnTo>
                <a:lnTo>
                  <a:pt x="3075299" y="2161860"/>
                </a:lnTo>
                <a:lnTo>
                  <a:pt x="2458527" y="2161860"/>
                </a:lnTo>
                <a:lnTo>
                  <a:pt x="2168033" y="1690335"/>
                </a:lnTo>
                <a:lnTo>
                  <a:pt x="2168033" y="2161860"/>
                </a:lnTo>
                <a:lnTo>
                  <a:pt x="1551261" y="2161860"/>
                </a:lnTo>
                <a:close/>
                <a:moveTo>
                  <a:pt x="5876154" y="0"/>
                </a:moveTo>
                <a:lnTo>
                  <a:pt x="6585547" y="298913"/>
                </a:lnTo>
                <a:lnTo>
                  <a:pt x="6575021" y="429425"/>
                </a:lnTo>
                <a:lnTo>
                  <a:pt x="5876154" y="263128"/>
                </a:lnTo>
                <a:lnTo>
                  <a:pt x="5177285" y="429425"/>
                </a:lnTo>
                <a:lnTo>
                  <a:pt x="5166760" y="298913"/>
                </a:lnTo>
                <a:close/>
                <a:moveTo>
                  <a:pt x="711499" y="0"/>
                </a:moveTo>
                <a:lnTo>
                  <a:pt x="1420892" y="298913"/>
                </a:lnTo>
                <a:lnTo>
                  <a:pt x="1410367" y="429425"/>
                </a:lnTo>
                <a:lnTo>
                  <a:pt x="711499" y="263128"/>
                </a:lnTo>
                <a:lnTo>
                  <a:pt x="12630" y="429425"/>
                </a:lnTo>
                <a:lnTo>
                  <a:pt x="2105" y="298913"/>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5"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ppt_w</p:attrName>
                                        </p:attrNameLst>
                                      </p:cBhvr>
                                      <p:tavLst>
                                        <p:tav tm="0" fmla="#ppt_w*sin(2.5*pi*$)">
                                          <p:val>
                                            <p:fltVal val="0"/>
                                          </p:val>
                                        </p:tav>
                                        <p:tav tm="100000">
                                          <p:val>
                                            <p:fltVal val="1"/>
                                          </p:val>
                                        </p:tav>
                                      </p:tavLst>
                                    </p:anim>
                                    <p:anim calcmode="lin" valueType="num">
                                      <p:cBhvr>
                                        <p:cTn id="26"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288001" cy="10287001"/>
          </a:xfrm>
          <a:prstGeom prst="rect">
            <a:avLst/>
          </a:prstGeom>
        </p:spPr>
      </p:pic>
      <p:sp>
        <p:nvSpPr>
          <p:cNvPr id="2" name="Rectangle 25"/>
          <p:cNvSpPr/>
          <p:nvPr/>
        </p:nvSpPr>
        <p:spPr>
          <a:xfrm>
            <a:off x="2895600" y="104775"/>
            <a:ext cx="10801350" cy="762000"/>
          </a:xfrm>
          <a:prstGeom prst="rect">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4800" b="1" dirty="0">
                <a:solidFill>
                  <a:srgbClr val="00B050"/>
                </a:solidFill>
                <a:latin typeface="Times New Roman" panose="02020603050405020304" pitchFamily="18" charset="0"/>
                <a:cs typeface="Times New Roman" panose="02020603050405020304" pitchFamily="18" charset="0"/>
              </a:rPr>
              <a:t>Câu 1: </a:t>
            </a:r>
            <a:r>
              <a:rPr lang="vi-VN" sz="4800" b="1" dirty="0" err="1">
                <a:solidFill>
                  <a:srgbClr val="00B050"/>
                </a:solidFill>
                <a:latin typeface="Times New Roman" panose="02020603050405020304" pitchFamily="18" charset="0"/>
                <a:cs typeface="Times New Roman" panose="02020603050405020304" pitchFamily="18" charset="0"/>
              </a:rPr>
              <a:t>Chỉ</a:t>
            </a:r>
            <a:r>
              <a:rPr lang="vi-VN" sz="4800" b="1" dirty="0">
                <a:solidFill>
                  <a:srgbClr val="00B050"/>
                </a:solidFill>
                <a:latin typeface="Times New Roman" panose="02020603050405020304" pitchFamily="18" charset="0"/>
                <a:cs typeface="Times New Roman" panose="02020603050405020304" pitchFamily="18" charset="0"/>
              </a:rPr>
              <a:t> ra </a:t>
            </a:r>
            <a:r>
              <a:rPr lang="vi-VN" sz="4800" b="1" dirty="0" err="1">
                <a:solidFill>
                  <a:srgbClr val="00B050"/>
                </a:solidFill>
                <a:latin typeface="Times New Roman" panose="02020603050405020304" pitchFamily="18" charset="0"/>
                <a:cs typeface="Times New Roman" panose="02020603050405020304" pitchFamily="18" charset="0"/>
              </a:rPr>
              <a:t>điểm</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giống</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và</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khác</a:t>
            </a:r>
            <a:r>
              <a:rPr lang="vi-VN" sz="4800" b="1" dirty="0">
                <a:solidFill>
                  <a:srgbClr val="00B050"/>
                </a:solidFill>
                <a:latin typeface="Times New Roman" panose="02020603050405020304" pitchFamily="18" charset="0"/>
                <a:cs typeface="Times New Roman" panose="02020603050405020304" pitchFamily="18" charset="0"/>
              </a:rPr>
              <a:t> nhau</a:t>
            </a:r>
          </a:p>
        </p:txBody>
      </p:sp>
      <p:graphicFrame>
        <p:nvGraphicFramePr>
          <p:cNvPr id="3" name="Bảng 3"/>
          <p:cNvGraphicFramePr>
            <a:graphicFrameLocks noGrp="1"/>
          </p:cNvGraphicFramePr>
          <p:nvPr>
            <p:extLst>
              <p:ext uri="{D42A27DB-BD31-4B8C-83A1-F6EECF244321}">
                <p14:modId xmlns:p14="http://schemas.microsoft.com/office/powerpoint/2010/main" val="89943531"/>
              </p:ext>
            </p:extLst>
          </p:nvPr>
        </p:nvGraphicFramePr>
        <p:xfrm>
          <a:off x="266698" y="1096622"/>
          <a:ext cx="17754601" cy="8918269"/>
        </p:xfrm>
        <a:graphic>
          <a:graphicData uri="http://schemas.openxmlformats.org/drawingml/2006/table">
            <a:tbl>
              <a:tblPr firstRow="1" bandRow="1">
                <a:tableStyleId>{00A15C55-8517-42AA-B614-E9B94910E393}</a:tableStyleId>
              </a:tblPr>
              <a:tblGrid>
                <a:gridCol w="3470276">
                  <a:extLst>
                    <a:ext uri="{9D8B030D-6E8A-4147-A177-3AD203B41FA5}">
                      <a16:colId xmlns:a16="http://schemas.microsoft.com/office/drawing/2014/main" val="20000"/>
                    </a:ext>
                  </a:extLst>
                </a:gridCol>
                <a:gridCol w="7086600">
                  <a:extLst>
                    <a:ext uri="{9D8B030D-6E8A-4147-A177-3AD203B41FA5}">
                      <a16:colId xmlns:a16="http://schemas.microsoft.com/office/drawing/2014/main" val="20001"/>
                    </a:ext>
                  </a:extLst>
                </a:gridCol>
                <a:gridCol w="7197725">
                  <a:extLst>
                    <a:ext uri="{9D8B030D-6E8A-4147-A177-3AD203B41FA5}">
                      <a16:colId xmlns:a16="http://schemas.microsoft.com/office/drawing/2014/main" val="3490865804"/>
                    </a:ext>
                  </a:extLst>
                </a:gridCol>
              </a:tblGrid>
              <a:tr h="2401935">
                <a:tc>
                  <a:txBody>
                    <a:bodyPr/>
                    <a:lstStyle/>
                    <a:p>
                      <a:r>
                        <a:rPr lang="vi-VN" sz="3600" dirty="0">
                          <a:latin typeface="+mj-lt"/>
                        </a:rPr>
                        <a:t>            Văn </a:t>
                      </a:r>
                      <a:r>
                        <a:rPr lang="vi-VN" sz="3600" dirty="0" err="1">
                          <a:latin typeface="+mj-lt"/>
                        </a:rPr>
                        <a:t>bản</a:t>
                      </a:r>
                      <a:endParaRPr lang="vi-VN" sz="3600" dirty="0">
                        <a:latin typeface="+mj-lt"/>
                      </a:endParaRPr>
                    </a:p>
                    <a:p>
                      <a:endParaRPr lang="en-US" sz="3200" dirty="0">
                        <a:latin typeface="+mj-lt"/>
                      </a:endParaRPr>
                    </a:p>
                    <a:p>
                      <a:r>
                        <a:rPr lang="vi-VN" sz="3200" dirty="0">
                          <a:latin typeface="+mj-lt"/>
                        </a:rPr>
                        <a:t>Phương </a:t>
                      </a:r>
                    </a:p>
                    <a:p>
                      <a:r>
                        <a:rPr lang="vi-VN" sz="3200" dirty="0" err="1">
                          <a:latin typeface="+mj-lt"/>
                        </a:rPr>
                        <a:t>diện</a:t>
                      </a:r>
                      <a:endParaRPr lang="vi-VN" sz="3200" dirty="0">
                        <a:latin typeface="+mj-lt"/>
                      </a:endParaRPr>
                    </a:p>
                    <a:p>
                      <a:r>
                        <a:rPr lang="vi-VN" sz="3200" dirty="0">
                          <a:latin typeface="+mj-lt"/>
                        </a:rPr>
                        <a:t>so </a:t>
                      </a:r>
                      <a:r>
                        <a:rPr lang="vi-VN" sz="3200" dirty="0" err="1">
                          <a:latin typeface="+mj-lt"/>
                        </a:rPr>
                        <a:t>sánh</a:t>
                      </a:r>
                      <a:endParaRPr lang="vi-VN" sz="3600" dirty="0">
                        <a:latin typeface="+mj-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vi-VN" sz="4800" dirty="0" err="1">
                          <a:latin typeface="+mj-lt"/>
                        </a:rPr>
                        <a:t>Lời</a:t>
                      </a:r>
                      <a:r>
                        <a:rPr lang="vi-VN" sz="4800" dirty="0">
                          <a:latin typeface="+mj-lt"/>
                        </a:rPr>
                        <a:t> </a:t>
                      </a:r>
                      <a:r>
                        <a:rPr lang="vi-VN" sz="4800" dirty="0" err="1">
                          <a:latin typeface="+mj-lt"/>
                        </a:rPr>
                        <a:t>của</a:t>
                      </a:r>
                      <a:r>
                        <a:rPr lang="vi-VN" sz="4800" dirty="0">
                          <a:latin typeface="+mj-lt"/>
                        </a:rPr>
                        <a:t> cây</a:t>
                      </a:r>
                    </a:p>
                  </a:txBody>
                  <a:tcPr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vi-VN" sz="4800" dirty="0">
                          <a:latin typeface="+mj-lt"/>
                        </a:rPr>
                        <a:t>Sang thu</a:t>
                      </a:r>
                    </a:p>
                  </a:txBody>
                  <a:tcPr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0"/>
                  </a:ext>
                </a:extLst>
              </a:tr>
              <a:tr h="1777209">
                <a:tc>
                  <a:txBody>
                    <a:bodyPr/>
                    <a:lstStyle/>
                    <a:p>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Điểm</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giống</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nhau</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nội</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dung,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nghệ</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thuật</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a:t>
                      </a:r>
                      <a:endParaRPr lang="vi-VN" sz="6000" dirty="0">
                        <a:solidFill>
                          <a:srgbClr val="0000FF"/>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gridSpan="2">
                  <a:txBody>
                    <a:bodyPr/>
                    <a:lstStyle/>
                    <a:p>
                      <a:pPr>
                        <a:lnSpc>
                          <a:spcPct val="120000"/>
                        </a:lnSpc>
                      </a:pPr>
                      <a:endParaRPr lang="vi-VN" sz="36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en-US"/>
                    </a:p>
                  </a:txBody>
                  <a:tcPr/>
                </a:tc>
                <a:extLst>
                  <a:ext uri="{0D108BD9-81ED-4DB2-BD59-A6C34878D82A}">
                    <a16:rowId xmlns:a16="http://schemas.microsoft.com/office/drawing/2014/main" val="10001"/>
                  </a:ext>
                </a:extLst>
              </a:tr>
              <a:tr h="4550262">
                <a:tc>
                  <a:txBody>
                    <a:bodyPr/>
                    <a:lstStyle/>
                    <a:p>
                      <a:endParaRPr lang="en-US" sz="3600" b="1" kern="1200" dirty="0">
                        <a:solidFill>
                          <a:srgbClr val="0000FF"/>
                        </a:solidFill>
                        <a:effectLst/>
                        <a:latin typeface="Times New Roman" panose="02020603050405020304" pitchFamily="18" charset="0"/>
                        <a:ea typeface="+mn-ea"/>
                        <a:cs typeface="Times New Roman" panose="02020603050405020304" pitchFamily="18" charset="0"/>
                      </a:endParaRPr>
                    </a:p>
                    <a:p>
                      <a:endParaRPr lang="en-US" sz="3600" b="1" kern="1200" dirty="0">
                        <a:solidFill>
                          <a:srgbClr val="0000FF"/>
                        </a:solidFill>
                        <a:effectLst/>
                        <a:latin typeface="Times New Roman" panose="02020603050405020304" pitchFamily="18" charset="0"/>
                        <a:ea typeface="+mn-ea"/>
                        <a:cs typeface="Times New Roman" panose="02020603050405020304" pitchFamily="18" charset="0"/>
                      </a:endParaRPr>
                    </a:p>
                    <a:p>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Điểm</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khác</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nhau</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nội</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dung,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nghệ</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thuật</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a:t>
                      </a:r>
                      <a:endParaRPr lang="vi-VN" sz="6000" dirty="0">
                        <a:solidFill>
                          <a:srgbClr val="0000FF"/>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just">
                        <a:lnSpc>
                          <a:spcPct val="120000"/>
                        </a:lnSpc>
                      </a:pPr>
                      <a:endParaRPr lang="vi-VN" sz="36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en-US"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2"/>
                  </a:ext>
                </a:extLst>
              </a:tr>
            </a:tbl>
          </a:graphicData>
        </a:graphic>
      </p:graphicFrame>
      <p:cxnSp>
        <p:nvCxnSpPr>
          <p:cNvPr id="6" name="Đường nối Thẳng 5"/>
          <p:cNvCxnSpPr>
            <a:cxnSpLocks/>
          </p:cNvCxnSpPr>
          <p:nvPr/>
        </p:nvCxnSpPr>
        <p:spPr>
          <a:xfrm>
            <a:off x="111124" y="1096622"/>
            <a:ext cx="3394076" cy="2501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Hộp Văn bản 3"/>
          <p:cNvSpPr txBox="1">
            <a:spLocks noChangeArrowheads="1"/>
          </p:cNvSpPr>
          <p:nvPr/>
        </p:nvSpPr>
        <p:spPr bwMode="auto">
          <a:xfrm>
            <a:off x="3846282" y="3693974"/>
            <a:ext cx="1345111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a:t>
            </a:r>
          </a:p>
          <a:p>
            <a:pPr>
              <a:spcBef>
                <a:spcPts val="0"/>
              </a:spcBef>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dị</a:t>
            </a:r>
            <a:r>
              <a:rPr lang="en-US" sz="3600" dirty="0">
                <a:latin typeface="Times New Roman" panose="02020603050405020304" pitchFamily="18" charset="0"/>
                <a:cs typeface="Times New Roman" panose="02020603050405020304" pitchFamily="18" charset="0"/>
              </a:rPr>
              <a:t>.</a:t>
            </a:r>
          </a:p>
          <a:p>
            <a:pPr>
              <a:spcBef>
                <a:spcPts val="0"/>
              </a:spcBef>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endParaRPr lang="vi-VN" altLang="vi-VN" sz="3600" dirty="0">
              <a:latin typeface="Times New Roman" panose="02020603050405020304" pitchFamily="18" charset="0"/>
              <a:cs typeface="Times New Roman" panose="02020603050405020304" pitchFamily="18" charset="0"/>
            </a:endParaRPr>
          </a:p>
        </p:txBody>
      </p:sp>
      <p:sp>
        <p:nvSpPr>
          <p:cNvPr id="7" name="Hộp Văn bản 6"/>
          <p:cNvSpPr txBox="1">
            <a:spLocks noChangeArrowheads="1"/>
          </p:cNvSpPr>
          <p:nvPr/>
        </p:nvSpPr>
        <p:spPr bwMode="auto">
          <a:xfrm>
            <a:off x="3816805" y="5442363"/>
            <a:ext cx="68024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Thể</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thơ</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bốn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chữ</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gieo</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vần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chân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nhịp</a:t>
            </a:r>
            <a:r>
              <a:rPr lang="en-US" altLang="vi-VN" dirty="0">
                <a:solidFill>
                  <a:srgbClr val="000000"/>
                </a:solidFill>
                <a:latin typeface="Times New Roman" panose="02020603050405020304" pitchFamily="18" charset="0"/>
                <a:cs typeface="Times New Roman" panose="02020603050405020304" pitchFamily="18" charset="0"/>
              </a:rPr>
              <a:t> 2/2</a:t>
            </a:r>
            <a:endParaRPr lang="vi-VN" altLang="vi-VN" dirty="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Tình</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cảm</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nâng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niu</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sự</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sống</a:t>
            </a:r>
            <a:r>
              <a:rPr lang="en-US" altLang="vi-VN" dirty="0">
                <a:solidFill>
                  <a:srgbClr val="000000"/>
                </a:solidFill>
                <a:latin typeface="Times New Roman" panose="02020603050405020304" pitchFamily="18" charset="0"/>
                <a:cs typeface="Times New Roman" panose="02020603050405020304" pitchFamily="18" charset="0"/>
              </a:rPr>
              <a:t>.</a:t>
            </a:r>
            <a:endParaRPr lang="vi-VN" altLang="vi-VN" dirty="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Thay</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mặt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cây</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gởi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thông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điệp</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Hãy</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lắng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nghe</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lời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của</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cỏ</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cây</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loài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vật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để</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biết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yêu</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thương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nâng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đỡ</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sự</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sống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ngay</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khi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mới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là</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mầm</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sống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mỗi</a:t>
            </a:r>
            <a:r>
              <a:rPr lang="en-US" altLang="vi-VN" dirty="0">
                <a:solidFill>
                  <a:srgbClr val="000000"/>
                </a:solidFill>
                <a:latin typeface="Times New Roman" panose="02020603050405020304" pitchFamily="18" charset="0"/>
                <a:cs typeface="Times New Roman" panose="02020603050405020304" pitchFamily="18" charset="0"/>
              </a:rPr>
              <a:t> con </a:t>
            </a:r>
            <a:r>
              <a:rPr lang="en-US" altLang="vi-VN" dirty="0" err="1">
                <a:solidFill>
                  <a:srgbClr val="000000"/>
                </a:solidFill>
                <a:latin typeface="Times New Roman" panose="02020603050405020304" pitchFamily="18" charset="0"/>
                <a:cs typeface="Times New Roman" panose="02020603050405020304" pitchFamily="18" charset="0"/>
              </a:rPr>
              <a:t>người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sự</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vật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dù</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cho</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nhỏ</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bé</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đều</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góp</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phần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tạo</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nên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màu</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xanh</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cho</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đất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trời</a:t>
            </a:r>
            <a:r>
              <a:rPr lang="en-US" altLang="vi-VN" dirty="0">
                <a:solidFill>
                  <a:srgbClr val="000000"/>
                </a:solidFill>
                <a:latin typeface="Times New Roman" panose="02020603050405020304" pitchFamily="18" charset="0"/>
                <a:cs typeface="Times New Roman" panose="02020603050405020304" pitchFamily="18" charset="0"/>
              </a:rPr>
              <a:t>.</a:t>
            </a:r>
            <a:endParaRPr lang="vi-VN" altLang="vi-VN" dirty="0">
              <a:latin typeface="Times New Roman" panose="02020603050405020304" pitchFamily="18" charset="0"/>
              <a:cs typeface="Times New Roman" panose="02020603050405020304" pitchFamily="18" charset="0"/>
            </a:endParaRPr>
          </a:p>
        </p:txBody>
      </p:sp>
      <p:sp>
        <p:nvSpPr>
          <p:cNvPr id="8" name="Hộp Văn bản 7"/>
          <p:cNvSpPr txBox="1">
            <a:spLocks noChangeArrowheads="1"/>
          </p:cNvSpPr>
          <p:nvPr/>
        </p:nvSpPr>
        <p:spPr bwMode="auto">
          <a:xfrm>
            <a:off x="10951709" y="5448300"/>
            <a:ext cx="68024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Thể</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thơ</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năm</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chữ</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gieo</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vần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chân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nhịp</a:t>
            </a:r>
            <a:r>
              <a:rPr lang="en-US" altLang="vi-VN" dirty="0">
                <a:solidFill>
                  <a:srgbClr val="000000"/>
                </a:solidFill>
                <a:latin typeface="Times New Roman" panose="02020603050405020304" pitchFamily="18" charset="0"/>
                <a:cs typeface="Times New Roman" panose="02020603050405020304" pitchFamily="18" charset="0"/>
              </a:rPr>
              <a:t> 3/2</a:t>
            </a:r>
          </a:p>
          <a:p>
            <a:pPr algn="just">
              <a:spcBef>
                <a:spcPct val="0"/>
              </a:spcBef>
              <a:buFontTx/>
              <a:buNone/>
            </a:pP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Cảm</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nhận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tinh</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tế</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của</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tác</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giả</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về</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sự</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chuyển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mình</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của</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đất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trời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từ</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cuối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hạ</a:t>
            </a:r>
            <a:r>
              <a:rPr lang="en-US" altLang="vi-VN" dirty="0">
                <a:solidFill>
                  <a:srgbClr val="000000"/>
                </a:solidFill>
                <a:latin typeface="Times New Roman" panose="02020603050405020304" pitchFamily="18" charset="0"/>
                <a:cs typeface="Times New Roman" panose="02020603050405020304" pitchFamily="18" charset="0"/>
              </a:rPr>
              <a:t> sang </a:t>
            </a:r>
            <a:r>
              <a:rPr lang="en-US" altLang="vi-VN" dirty="0" err="1">
                <a:solidFill>
                  <a:srgbClr val="000000"/>
                </a:solidFill>
                <a:latin typeface="Times New Roman" panose="02020603050405020304" pitchFamily="18" charset="0"/>
                <a:cs typeface="Times New Roman" panose="02020603050405020304" pitchFamily="18" charset="0"/>
              </a:rPr>
              <a:t>thu</a:t>
            </a:r>
            <a:r>
              <a:rPr lang="en-US" altLang="vi-VN" dirty="0">
                <a:solidFill>
                  <a:srgbClr val="000000"/>
                </a:solidFill>
                <a:latin typeface="Times New Roman" panose="02020603050405020304" pitchFamily="18" charset="0"/>
                <a:cs typeface="Times New Roman" panose="02020603050405020304" pitchFamily="18" charset="0"/>
              </a:rPr>
              <a:t>.</a:t>
            </a:r>
            <a:endParaRPr lang="vi-VN" altLang="vi-VN" dirty="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Thông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điệp</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của</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bài</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thơ</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Hãy</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biết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lắng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nghe</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cảm</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nhận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thiên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nhiên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bằng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tất</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cả</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các</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giác</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quan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để</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đón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nhận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những</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món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quà</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thú</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vị</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từ</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thiên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nhiên</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tạo</a:t>
            </a:r>
            <a:r>
              <a:rPr lang="en-US" altLang="vi-VN" dirty="0">
                <a:solidFill>
                  <a:srgbClr val="000000"/>
                </a:solidFill>
                <a:latin typeface="Times New Roman" panose="02020603050405020304" pitchFamily="18" charset="0"/>
                <a:cs typeface="Times New Roman" panose="02020603050405020304" pitchFamily="18" charset="0"/>
              </a:rPr>
              <a:t> </a:t>
            </a:r>
            <a:r>
              <a:rPr lang="en-US" altLang="vi-VN" dirty="0" err="1">
                <a:solidFill>
                  <a:srgbClr val="000000"/>
                </a:solidFill>
                <a:latin typeface="Times New Roman" panose="02020603050405020304" pitchFamily="18" charset="0"/>
                <a:cs typeface="Times New Roman" panose="02020603050405020304" pitchFamily="18" charset="0"/>
              </a:rPr>
              <a:t>vật</a:t>
            </a:r>
            <a:r>
              <a:rPr lang="en-US" altLang="vi-VN" dirty="0">
                <a:solidFill>
                  <a:srgbClr val="000000"/>
                </a:solidFill>
                <a:latin typeface="Times New Roman" panose="02020603050405020304" pitchFamily="18" charset="0"/>
                <a:cs typeface="Times New Roman" panose="02020603050405020304" pitchFamily="18" charset="0"/>
              </a:rPr>
              <a:t>.</a:t>
            </a:r>
            <a:endParaRPr lang="vi-VN" altLang="vi-VN"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2000"/>
                                        <p:tgtEl>
                                          <p:spTgt spid="3"/>
                                        </p:tgtEl>
                                      </p:cBhvr>
                                    </p:animEffect>
                                  </p:childTnLst>
                                </p:cTn>
                              </p:par>
                            </p:childTnLst>
                          </p:cTn>
                        </p:par>
                        <p:par>
                          <p:cTn id="15" fill="hold" nodeType="afterGroup">
                            <p:stCondLst>
                              <p:cond delay="2000"/>
                            </p:stCondLst>
                            <p:childTnLst>
                              <p:par>
                                <p:cTn id="16" presetID="43"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
                                        <p:tgtEl>
                                          <p:spTgt spid="4"/>
                                        </p:tgtEl>
                                      </p:cBhvr>
                                    </p:animEffect>
                                    <p:anim calcmode="lin" valueType="num">
                                      <p:cBhvr>
                                        <p:cTn id="19" dur="800" fill="hold"/>
                                        <p:tgtEl>
                                          <p:spTgt spid="4"/>
                                        </p:tgtEl>
                                        <p:attrNameLst>
                                          <p:attrName>ppt_x</p:attrName>
                                        </p:attrNameLst>
                                      </p:cBhvr>
                                      <p:tavLst>
                                        <p:tav tm="0">
                                          <p:val>
                                            <p:strVal val="#ppt_x"/>
                                          </p:val>
                                        </p:tav>
                                        <p:tav tm="100000">
                                          <p:val>
                                            <p:strVal val="#ppt_x"/>
                                          </p:val>
                                        </p:tav>
                                      </p:tavLst>
                                    </p:anim>
                                    <p:anim calcmode="lin" valueType="num">
                                      <p:cBhvr>
                                        <p:cTn id="20" dur="800" fill="hold"/>
                                        <p:tgtEl>
                                          <p:spTgt spid="4"/>
                                        </p:tgtEl>
                                        <p:attrNameLst>
                                          <p:attrName>ppt_y</p:attrName>
                                        </p:attrNameLst>
                                      </p:cBhvr>
                                      <p:tavLst>
                                        <p:tav tm="0">
                                          <p:val>
                                            <p:strVal val="#ppt_y+0.31"/>
                                          </p:val>
                                        </p:tav>
                                        <p:tav tm="100000">
                                          <p:val>
                                            <p:strVal val="#ppt_y+0.31"/>
                                          </p:val>
                                        </p:tav>
                                      </p:tavLst>
                                    </p:anim>
                                    <p:anim calcmode="lin" valueType="num">
                                      <p:cBhvr>
                                        <p:cTn id="21" dur="1200" decel="50000" fill="hold">
                                          <p:stCondLst>
                                            <p:cond delay="8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1200" decel="50000" fill="hold">
                                          <p:stCondLst>
                                            <p:cond delay="8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3" fill="hold" nodeType="afterGroup">
                            <p:stCondLst>
                              <p:cond delay="4000"/>
                            </p:stCondLst>
                            <p:childTnLst>
                              <p:par>
                                <p:cTn id="24" presetID="43"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
                                        <p:tgtEl>
                                          <p:spTgt spid="7"/>
                                        </p:tgtEl>
                                      </p:cBhvr>
                                    </p:animEffect>
                                    <p:anim calcmode="lin" valueType="num">
                                      <p:cBhvr>
                                        <p:cTn id="27" dur="800" fill="hold"/>
                                        <p:tgtEl>
                                          <p:spTgt spid="7"/>
                                        </p:tgtEl>
                                        <p:attrNameLst>
                                          <p:attrName>ppt_x</p:attrName>
                                        </p:attrNameLst>
                                      </p:cBhvr>
                                      <p:tavLst>
                                        <p:tav tm="0">
                                          <p:val>
                                            <p:strVal val="#ppt_x"/>
                                          </p:val>
                                        </p:tav>
                                        <p:tav tm="100000">
                                          <p:val>
                                            <p:strVal val="#ppt_x"/>
                                          </p:val>
                                        </p:tav>
                                      </p:tavLst>
                                    </p:anim>
                                    <p:anim calcmode="lin" valueType="num">
                                      <p:cBhvr>
                                        <p:cTn id="28" dur="800" fill="hold"/>
                                        <p:tgtEl>
                                          <p:spTgt spid="7"/>
                                        </p:tgtEl>
                                        <p:attrNameLst>
                                          <p:attrName>ppt_y</p:attrName>
                                        </p:attrNameLst>
                                      </p:cBhvr>
                                      <p:tavLst>
                                        <p:tav tm="0">
                                          <p:val>
                                            <p:strVal val="#ppt_y+0.31"/>
                                          </p:val>
                                        </p:tav>
                                        <p:tav tm="100000">
                                          <p:val>
                                            <p:strVal val="#ppt_y+0.31"/>
                                          </p:val>
                                        </p:tav>
                                      </p:tavLst>
                                    </p:anim>
                                    <p:anim calcmode="lin" valueType="num">
                                      <p:cBhvr>
                                        <p:cTn id="29" dur="1200" decel="50000" fill="hold">
                                          <p:stCondLst>
                                            <p:cond delay="8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1200" decel="50000" fill="hold">
                                          <p:stCondLst>
                                            <p:cond delay="8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1" fill="hold" nodeType="afterGroup">
                            <p:stCondLst>
                              <p:cond delay="6000"/>
                            </p:stCondLst>
                            <p:childTnLst>
                              <p:par>
                                <p:cTn id="32" presetID="43"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
                                        <p:tgtEl>
                                          <p:spTgt spid="8"/>
                                        </p:tgtEl>
                                      </p:cBhvr>
                                    </p:animEffect>
                                    <p:anim calcmode="lin" valueType="num">
                                      <p:cBhvr>
                                        <p:cTn id="35" dur="800" fill="hold"/>
                                        <p:tgtEl>
                                          <p:spTgt spid="8"/>
                                        </p:tgtEl>
                                        <p:attrNameLst>
                                          <p:attrName>ppt_x</p:attrName>
                                        </p:attrNameLst>
                                      </p:cBhvr>
                                      <p:tavLst>
                                        <p:tav tm="0">
                                          <p:val>
                                            <p:strVal val="#ppt_x"/>
                                          </p:val>
                                        </p:tav>
                                        <p:tav tm="100000">
                                          <p:val>
                                            <p:strVal val="#ppt_x"/>
                                          </p:val>
                                        </p:tav>
                                      </p:tavLst>
                                    </p:anim>
                                    <p:anim calcmode="lin" valueType="num">
                                      <p:cBhvr>
                                        <p:cTn id="36" dur="800" fill="hold"/>
                                        <p:tgtEl>
                                          <p:spTgt spid="8"/>
                                        </p:tgtEl>
                                        <p:attrNameLst>
                                          <p:attrName>ppt_y</p:attrName>
                                        </p:attrNameLst>
                                      </p:cBhvr>
                                      <p:tavLst>
                                        <p:tav tm="0">
                                          <p:val>
                                            <p:strVal val="#ppt_y+0.31"/>
                                          </p:val>
                                        </p:tav>
                                        <p:tav tm="100000">
                                          <p:val>
                                            <p:strVal val="#ppt_y+0.31"/>
                                          </p:val>
                                        </p:tav>
                                      </p:tavLst>
                                    </p:anim>
                                    <p:anim calcmode="lin" valueType="num">
                                      <p:cBhvr>
                                        <p:cTn id="37" dur="1200" decel="50000" fill="hold">
                                          <p:stCondLst>
                                            <p:cond delay="8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1200" decel="50000" fill="hold">
                                          <p:stCondLst>
                                            <p:cond delay="8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l="5345"/>
          <a:stretch>
            <a:fillRect/>
          </a:stretch>
        </p:blipFill>
        <p:spPr bwMode="auto">
          <a:xfrm>
            <a:off x="1447800" y="1028700"/>
            <a:ext cx="161544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5174">
            <a:off x="12149138" y="8642350"/>
            <a:ext cx="19145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73025"/>
            <a:ext cx="27336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5351">
            <a:off x="8040688" y="501650"/>
            <a:ext cx="29686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11550" y="7581900"/>
            <a:ext cx="22288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36563"/>
            <a:ext cx="17221200"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ình chữ nhật 4"/>
          <p:cNvSpPr>
            <a:spLocks noChangeArrowheads="1"/>
          </p:cNvSpPr>
          <p:nvPr/>
        </p:nvSpPr>
        <p:spPr bwMode="auto">
          <a:xfrm>
            <a:off x="5334000" y="1920875"/>
            <a:ext cx="8077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de-DE" altLang="vi-VN" sz="4800" b="1">
                <a:solidFill>
                  <a:srgbClr val="FFFF00"/>
                </a:solidFill>
                <a:latin typeface="Times New Roman" panose="02020603050405020304" pitchFamily="18" charset="0"/>
                <a:ea typeface="Arial" panose="020B0604020202020204" pitchFamily="34" charset="0"/>
                <a:cs typeface="Times New Roman" panose="02020603050405020304" pitchFamily="18" charset="0"/>
              </a:rPr>
              <a:t>Câu 2:  Nhận xét về thể thơ, vần, nhịp của đoạn th</a:t>
            </a:r>
            <a:r>
              <a:rPr lang="vi-VN" altLang="vi-VN" sz="4800" b="1">
                <a:solidFill>
                  <a:srgbClr val="FFFF00"/>
                </a:solidFill>
                <a:latin typeface="Times New Roman" panose="02020603050405020304" pitchFamily="18" charset="0"/>
                <a:ea typeface="Arial" panose="020B0604020202020204" pitchFamily="34" charset="0"/>
                <a:cs typeface="Times New Roman" panose="02020603050405020304" pitchFamily="18" charset="0"/>
              </a:rPr>
              <a:t>ơ</a:t>
            </a:r>
            <a:r>
              <a:rPr lang="en-US" altLang="vi-VN" sz="4800" b="1">
                <a:solidFill>
                  <a:srgbClr val="FFFF00"/>
                </a:solidFill>
                <a:latin typeface="Times New Roman" panose="02020603050405020304" pitchFamily="18" charset="0"/>
                <a:ea typeface="Arial" panose="020B0604020202020204" pitchFamily="34" charset="0"/>
                <a:cs typeface="Times New Roman" panose="02020603050405020304" pitchFamily="18" charset="0"/>
              </a:rPr>
              <a:t> ví dụ</a:t>
            </a:r>
            <a:r>
              <a:rPr lang="de-DE" altLang="vi-VN" sz="4800" b="1">
                <a:solidFill>
                  <a:srgbClr val="FFFF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vi-VN" sz="4800" b="1">
              <a:solidFill>
                <a:srgbClr val="FFFF00"/>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1" name="图片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86329">
            <a:off x="2716213" y="4418013"/>
            <a:ext cx="9736137"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ình chữ nhật 11"/>
          <p:cNvSpPr>
            <a:spLocks noChangeArrowheads="1"/>
          </p:cNvSpPr>
          <p:nvPr/>
        </p:nvSpPr>
        <p:spPr bwMode="auto">
          <a:xfrm rot="-622688">
            <a:off x="3959225" y="4887913"/>
            <a:ext cx="75263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de-DE" altLang="vi-VN" sz="5400" b="1">
                <a:solidFill>
                  <a:srgbClr val="00B050"/>
                </a:solidFill>
                <a:latin typeface="Times New Roman" panose="02020603050405020304" pitchFamily="18" charset="0"/>
                <a:cs typeface="Times New Roman" panose="02020603050405020304" pitchFamily="18" charset="0"/>
              </a:rPr>
              <a:t>- Thể thơ: năm chữ</a:t>
            </a:r>
            <a:endParaRPr lang="vi-VN" altLang="vi-VN" sz="5400" b="1">
              <a:solidFill>
                <a:srgbClr val="00B050"/>
              </a:solidFill>
              <a:latin typeface="Times New Roman" panose="02020603050405020304" pitchFamily="18" charset="0"/>
              <a:cs typeface="Times New Roman" panose="02020603050405020304" pitchFamily="18" charset="0"/>
            </a:endParaRPr>
          </a:p>
          <a:p>
            <a:pPr algn="just">
              <a:spcBef>
                <a:spcPct val="0"/>
              </a:spcBef>
              <a:buFontTx/>
              <a:buNone/>
            </a:pPr>
            <a:r>
              <a:rPr lang="de-DE" altLang="vi-VN" sz="5400" b="1">
                <a:solidFill>
                  <a:srgbClr val="00B050"/>
                </a:solidFill>
                <a:latin typeface="Times New Roman" panose="02020603050405020304" pitchFamily="18" charset="0"/>
                <a:cs typeface="Times New Roman" panose="02020603050405020304" pitchFamily="18" charset="0"/>
              </a:rPr>
              <a:t>- Vần chân: nghé – nhẹ / đây – đầy</a:t>
            </a:r>
            <a:endParaRPr lang="vi-VN" altLang="vi-VN" sz="5400" b="1">
              <a:solidFill>
                <a:srgbClr val="00B050"/>
              </a:solidFill>
              <a:latin typeface="Times New Roman" panose="02020603050405020304" pitchFamily="18" charset="0"/>
              <a:cs typeface="Times New Roman" panose="02020603050405020304" pitchFamily="18" charset="0"/>
            </a:endParaRPr>
          </a:p>
          <a:p>
            <a:pPr algn="just">
              <a:spcBef>
                <a:spcPct val="0"/>
              </a:spcBef>
              <a:buFontTx/>
              <a:buNone/>
            </a:pPr>
            <a:r>
              <a:rPr lang="de-DE" altLang="vi-VN" sz="5400" b="1">
                <a:solidFill>
                  <a:srgbClr val="00B050"/>
                </a:solidFill>
                <a:latin typeface="Times New Roman" panose="02020603050405020304" pitchFamily="18" charset="0"/>
                <a:cs typeface="Times New Roman" panose="02020603050405020304" pitchFamily="18" charset="0"/>
              </a:rPr>
              <a:t>- Nhịp thơ: 2/3 ; 3/2</a:t>
            </a:r>
            <a:endParaRPr lang="vi-VN" altLang="vi-VN" sz="5400" b="1">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nodeType="afterGroup">
                            <p:stCondLst>
                              <p:cond delay="2000"/>
                            </p:stCondLst>
                            <p:childTnLst>
                              <p:par>
                                <p:cTn id="17" presetID="21"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par>
                          <p:cTn id="20" fill="hold" nodeType="afterGroup">
                            <p:stCondLst>
                              <p:cond delay="4000"/>
                            </p:stCondLst>
                            <p:childTnLst>
                              <p:par>
                                <p:cTn id="21" presetID="50" presetClass="entr" presetSubtype="0" decel="10000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66" t="5555" b="4074"/>
          <a:stretch/>
        </p:blipFill>
        <p:spPr>
          <a:xfrm>
            <a:off x="-7620" y="0"/>
            <a:ext cx="18288000" cy="10287000"/>
          </a:xfrm>
          <a:prstGeom prst="rect">
            <a:avLst/>
          </a:prstGeom>
        </p:spPr>
      </p:pic>
      <p:sp>
        <p:nvSpPr>
          <p:cNvPr id="4" name="Hình chữ nhật 1"/>
          <p:cNvSpPr>
            <a:spLocks noChangeArrowheads="1"/>
          </p:cNvSpPr>
          <p:nvPr/>
        </p:nvSpPr>
        <p:spPr bwMode="auto">
          <a:xfrm>
            <a:off x="9296400" y="5299710"/>
            <a:ext cx="7543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sz="48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mãi</a:t>
            </a:r>
            <a:r>
              <a:rPr lang="en-US" sz="4800" b="1" dirty="0">
                <a:solidFill>
                  <a:srgbClr val="FF0066"/>
                </a:solidFill>
                <a:latin typeface="Times New Roman" panose="02020603050405020304" pitchFamily="18" charset="0"/>
                <a:cs typeface="Times New Roman" panose="02020603050405020304" pitchFamily="18" charset="0"/>
              </a:rPr>
              <a:t> ”:</a:t>
            </a:r>
            <a:r>
              <a:rPr lang="en-US" sz="4800" dirty="0">
                <a:solidFill>
                  <a:srgbClr val="FF0066"/>
                </a:solidFill>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kéo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dứt</a:t>
            </a:r>
            <a:endParaRPr lang="en-US" sz="4800" dirty="0">
              <a:latin typeface="Times New Roman" panose="02020603050405020304" pitchFamily="18" charset="0"/>
              <a:cs typeface="Times New Roman" panose="02020603050405020304" pitchFamily="18" charset="0"/>
            </a:endParaRPr>
          </a:p>
          <a:p>
            <a:pPr algn="just">
              <a:spcBef>
                <a:spcPct val="0"/>
              </a:spcBef>
              <a:buNone/>
            </a:pPr>
            <a:r>
              <a:rPr lang="en-US" sz="48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vẫn</a:t>
            </a:r>
            <a:r>
              <a:rPr lang="en-US" sz="4800" b="1" dirty="0">
                <a:solidFill>
                  <a:srgbClr val="FF0066"/>
                </a:solidFill>
                <a:latin typeface="Times New Roman" panose="02020603050405020304" pitchFamily="18" charset="0"/>
                <a:cs typeface="Times New Roman" panose="02020603050405020304" pitchFamily="18" charset="0"/>
              </a:rPr>
              <a:t> ”</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không</a:t>
            </a:r>
            <a:r>
              <a:rPr lang="en-US" sz="4800" b="1" dirty="0">
                <a:solidFill>
                  <a:srgbClr val="FF0066"/>
                </a:solidFill>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biểu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diễn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endParaRPr lang="de-DE" altLang="vi-VN" sz="4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1143000" y="2153929"/>
            <a:ext cx="7413170" cy="2123658"/>
          </a:xfrm>
          <a:prstGeom prst="rect">
            <a:avLst/>
          </a:prstGeom>
        </p:spPr>
        <p:txBody>
          <a:bodyPr wrap="square">
            <a:spAutoFit/>
          </a:bodyPr>
          <a:lstStyle/>
          <a:p>
            <a:pPr algn="ctr"/>
            <a:r>
              <a:rPr lang="de-DE" altLang="vi-VN" sz="66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3: Tìm hiểu về phó từ</a:t>
            </a:r>
            <a:endParaRPr lang="vi-VN" altLang="vi-VN" sz="66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1143000" y="5405378"/>
            <a:ext cx="7413170" cy="2862322"/>
          </a:xfrm>
          <a:prstGeom prst="rect">
            <a:avLst/>
          </a:prstGeom>
        </p:spPr>
        <p:txBody>
          <a:bodyPr wrap="square">
            <a:spAutoFit/>
          </a:bodyPr>
          <a:lstStyle/>
          <a:p>
            <a:pPr algn="just"/>
            <a:r>
              <a:rPr lang="de-DE" altLang="vi-VN" sz="6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Không thể lược bỏ 3 phó từ </a:t>
            </a:r>
            <a:r>
              <a:rPr lang="en-US" sz="6000" b="1" dirty="0">
                <a:solidFill>
                  <a:srgbClr val="FF0066"/>
                </a:solidFill>
                <a:latin typeface="Times New Roman" panose="02020603050405020304" pitchFamily="18" charset="0"/>
                <a:cs typeface="Times New Roman" panose="02020603050405020304" pitchFamily="18" charset="0"/>
              </a:rPr>
              <a:t>“</a:t>
            </a:r>
            <a:r>
              <a:rPr lang="de-DE" altLang="vi-VN" sz="6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mãi</a:t>
            </a:r>
            <a:r>
              <a:rPr lang="en-US" sz="6000" b="1" dirty="0">
                <a:solidFill>
                  <a:srgbClr val="FF0066"/>
                </a:solidFill>
                <a:latin typeface="Times New Roman" panose="02020603050405020304" pitchFamily="18" charset="0"/>
                <a:cs typeface="Times New Roman" panose="02020603050405020304" pitchFamily="18" charset="0"/>
              </a:rPr>
              <a:t> ”</a:t>
            </a:r>
            <a:r>
              <a:rPr lang="de-DE" altLang="vi-VN" sz="6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sz="6000" b="1" dirty="0">
                <a:solidFill>
                  <a:srgbClr val="FF0066"/>
                </a:solidFill>
                <a:latin typeface="Times New Roman" panose="02020603050405020304" pitchFamily="18" charset="0"/>
                <a:cs typeface="Times New Roman" panose="02020603050405020304" pitchFamily="18" charset="0"/>
              </a:rPr>
              <a:t>“</a:t>
            </a:r>
            <a:r>
              <a:rPr lang="de-DE" altLang="vi-VN" sz="6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vẫn</a:t>
            </a:r>
            <a:r>
              <a:rPr lang="en-US" sz="6000" b="1" dirty="0">
                <a:solidFill>
                  <a:srgbClr val="FF0066"/>
                </a:solidFill>
                <a:latin typeface="Times New Roman" panose="02020603050405020304" pitchFamily="18" charset="0"/>
                <a:cs typeface="Times New Roman" panose="02020603050405020304" pitchFamily="18" charset="0"/>
              </a:rPr>
              <a:t> ”</a:t>
            </a:r>
            <a:r>
              <a:rPr lang="de-DE" altLang="vi-VN" sz="6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sz="6000" b="1" dirty="0">
                <a:solidFill>
                  <a:srgbClr val="FF0066"/>
                </a:solidFill>
                <a:latin typeface="Times New Roman" panose="02020603050405020304" pitchFamily="18" charset="0"/>
                <a:cs typeface="Times New Roman" panose="02020603050405020304" pitchFamily="18" charset="0"/>
              </a:rPr>
              <a:t>“</a:t>
            </a:r>
            <a:r>
              <a:rPr lang="de-DE" altLang="vi-VN" sz="6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không</a:t>
            </a:r>
            <a:r>
              <a:rPr lang="en-US" sz="6000" b="1" dirty="0">
                <a:solidFill>
                  <a:srgbClr val="FF0066"/>
                </a:solidFill>
                <a:latin typeface="Times New Roman" panose="02020603050405020304" pitchFamily="18" charset="0"/>
                <a:cs typeface="Times New Roman" panose="02020603050405020304" pitchFamily="18" charset="0"/>
              </a:rPr>
              <a:t> ”</a:t>
            </a:r>
            <a:endParaRPr lang="de-DE" altLang="vi-VN" sz="60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9296400" y="1563112"/>
            <a:ext cx="7543800" cy="3046988"/>
          </a:xfrm>
          <a:prstGeom prst="rect">
            <a:avLst/>
          </a:prstGeom>
        </p:spPr>
        <p:txBody>
          <a:bodyPr wrap="square">
            <a:spAutoFit/>
          </a:bodyPr>
          <a:lstStyle/>
          <a:p>
            <a:pPr algn="just"/>
            <a:r>
              <a:rPr lang="de-DE" sz="4800" dirty="0">
                <a:latin typeface="Times New Roman" panose="02020603050405020304" pitchFamily="18" charset="0"/>
                <a:cs typeface="Times New Roman" panose="02020603050405020304" pitchFamily="18" charset="0"/>
              </a:rPr>
              <a:t>- Chức năng: Bổ sung ý nghĩa cho động từ </a:t>
            </a:r>
            <a:r>
              <a:rPr lang="de-DE" sz="4800" b="1" i="1" dirty="0">
                <a:solidFill>
                  <a:srgbClr val="0000FF"/>
                </a:solidFill>
                <a:latin typeface="Times New Roman" panose="02020603050405020304" pitchFamily="18" charset="0"/>
                <a:cs typeface="Times New Roman" panose="02020603050405020304" pitchFamily="18" charset="0"/>
              </a:rPr>
              <a:t>rền rĩ</a:t>
            </a:r>
            <a:r>
              <a:rPr lang="de-DE" sz="4800" dirty="0">
                <a:latin typeface="Times New Roman" panose="02020603050405020304" pitchFamily="18" charset="0"/>
                <a:cs typeface="Times New Roman" panose="02020603050405020304" pitchFamily="18" charset="0"/>
              </a:rPr>
              <a:t> và </a:t>
            </a:r>
            <a:r>
              <a:rPr lang="de-DE" sz="4800" b="1" i="1" dirty="0">
                <a:solidFill>
                  <a:srgbClr val="0000FF"/>
                </a:solidFill>
                <a:latin typeface="Times New Roman" panose="02020603050405020304" pitchFamily="18" charset="0"/>
                <a:cs typeface="Times New Roman" panose="02020603050405020304" pitchFamily="18" charset="0"/>
              </a:rPr>
              <a:t>thấy</a:t>
            </a:r>
            <a:r>
              <a:rPr lang="de-DE" sz="4800" b="1" i="1" dirty="0">
                <a:latin typeface="Times New Roman" panose="02020603050405020304" pitchFamily="18" charset="0"/>
                <a:cs typeface="Times New Roman" panose="02020603050405020304" pitchFamily="18" charset="0"/>
              </a:rPr>
              <a:t>; </a:t>
            </a:r>
            <a:r>
              <a:rPr lang="de-DE" sz="4800" dirty="0">
                <a:latin typeface="Times New Roman" panose="02020603050405020304" pitchFamily="18" charset="0"/>
                <a:cs typeface="Times New Roman" panose="02020603050405020304" pitchFamily="18" charset="0"/>
              </a:rPr>
              <a:t>cung cấp thông tin 1 cách đầy đủ và cần thiết hơn.</a:t>
            </a:r>
            <a:endParaRPr lang="en-US" sz="4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745" y="7419575"/>
            <a:ext cx="1790950" cy="28674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44281" y="0"/>
            <a:ext cx="18332281" cy="10311908"/>
          </a:xfrm>
          <a:prstGeom prst="rect">
            <a:avLst/>
          </a:prstGeom>
        </p:spPr>
      </p:pic>
      <p:sp>
        <p:nvSpPr>
          <p:cNvPr id="3" name="Freeform 34"/>
          <p:cNvSpPr>
            <a:spLocks noEditPoints="1"/>
          </p:cNvSpPr>
          <p:nvPr/>
        </p:nvSpPr>
        <p:spPr bwMode="auto">
          <a:xfrm>
            <a:off x="16604817" y="2433311"/>
            <a:ext cx="1230313"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4" name="任意多边形 18"/>
          <p:cNvSpPr/>
          <p:nvPr/>
        </p:nvSpPr>
        <p:spPr>
          <a:xfrm>
            <a:off x="6400800" y="2823837"/>
            <a:ext cx="10204017" cy="31442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 name="Group 4"/>
          <p:cNvGrpSpPr>
            <a:grpSpLocks noChangeAspect="1"/>
          </p:cNvGrpSpPr>
          <p:nvPr/>
        </p:nvGrpSpPr>
        <p:grpSpPr bwMode="auto">
          <a:xfrm flipV="1">
            <a:off x="5866674" y="1986431"/>
            <a:ext cx="808038" cy="833437"/>
            <a:chOff x="1308" y="1009"/>
            <a:chExt cx="1001" cy="1033"/>
          </a:xfrm>
        </p:grpSpPr>
        <p:sp>
          <p:nvSpPr>
            <p:cNvPr id="13372"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3"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4"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5"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6"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7"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8"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9"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80"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15" name="Freeform 34"/>
          <p:cNvSpPr>
            <a:spLocks noEditPoints="1"/>
          </p:cNvSpPr>
          <p:nvPr/>
        </p:nvSpPr>
        <p:spPr bwMode="auto">
          <a:xfrm>
            <a:off x="13331825" y="3990975"/>
            <a:ext cx="1230313"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16" name="任意多边形 18"/>
          <p:cNvSpPr/>
          <p:nvPr/>
        </p:nvSpPr>
        <p:spPr>
          <a:xfrm>
            <a:off x="2644775" y="4381501"/>
            <a:ext cx="10687050" cy="23586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17" name="Group 4"/>
          <p:cNvGrpSpPr>
            <a:grpSpLocks noChangeAspect="1"/>
          </p:cNvGrpSpPr>
          <p:nvPr/>
        </p:nvGrpSpPr>
        <p:grpSpPr bwMode="auto">
          <a:xfrm flipV="1">
            <a:off x="2123502" y="3548064"/>
            <a:ext cx="809625" cy="833437"/>
            <a:chOff x="1308" y="1009"/>
            <a:chExt cx="1001" cy="1033"/>
          </a:xfrm>
        </p:grpSpPr>
        <p:sp>
          <p:nvSpPr>
            <p:cNvPr id="13363"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4"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5"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6"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7"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8"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9"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0"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71"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27" name="Freeform 34"/>
          <p:cNvSpPr>
            <a:spLocks noEditPoints="1"/>
          </p:cNvSpPr>
          <p:nvPr/>
        </p:nvSpPr>
        <p:spPr bwMode="auto">
          <a:xfrm>
            <a:off x="16023173" y="5703887"/>
            <a:ext cx="1230312"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28" name="任意多边形 18"/>
          <p:cNvSpPr/>
          <p:nvPr/>
        </p:nvSpPr>
        <p:spPr>
          <a:xfrm>
            <a:off x="5638799" y="6115051"/>
            <a:ext cx="10363201" cy="24835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29" name="Group 4"/>
          <p:cNvGrpSpPr>
            <a:grpSpLocks noChangeAspect="1"/>
          </p:cNvGrpSpPr>
          <p:nvPr/>
        </p:nvGrpSpPr>
        <p:grpSpPr bwMode="auto">
          <a:xfrm flipV="1">
            <a:off x="5121811" y="5285435"/>
            <a:ext cx="808037" cy="833437"/>
            <a:chOff x="1308" y="1009"/>
            <a:chExt cx="1001" cy="1033"/>
          </a:xfrm>
        </p:grpSpPr>
        <p:sp>
          <p:nvSpPr>
            <p:cNvPr id="13354"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5"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6"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7"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8"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9"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0"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1"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62"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39" name="Freeform 34"/>
          <p:cNvSpPr>
            <a:spLocks noEditPoints="1"/>
          </p:cNvSpPr>
          <p:nvPr/>
        </p:nvSpPr>
        <p:spPr bwMode="auto">
          <a:xfrm>
            <a:off x="16810038" y="7342188"/>
            <a:ext cx="1228725"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40" name="任意多边形 18"/>
          <p:cNvSpPr/>
          <p:nvPr/>
        </p:nvSpPr>
        <p:spPr>
          <a:xfrm>
            <a:off x="790575" y="7734300"/>
            <a:ext cx="16125825" cy="346075"/>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41" name="Group 4"/>
          <p:cNvGrpSpPr>
            <a:grpSpLocks noChangeAspect="1"/>
          </p:cNvGrpSpPr>
          <p:nvPr/>
        </p:nvGrpSpPr>
        <p:grpSpPr bwMode="auto">
          <a:xfrm flipV="1">
            <a:off x="173038" y="7046913"/>
            <a:ext cx="808037" cy="833437"/>
            <a:chOff x="1308" y="1009"/>
            <a:chExt cx="1001" cy="1033"/>
          </a:xfrm>
        </p:grpSpPr>
        <p:sp>
          <p:nvSpPr>
            <p:cNvPr id="13345"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6"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7"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8"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9"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0"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1"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2"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53"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51" name="Freeform 34"/>
          <p:cNvSpPr>
            <a:spLocks noEditPoints="1"/>
          </p:cNvSpPr>
          <p:nvPr/>
        </p:nvSpPr>
        <p:spPr bwMode="auto">
          <a:xfrm>
            <a:off x="16587788" y="8942634"/>
            <a:ext cx="1228725"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52" name="任意多边形 18"/>
          <p:cNvSpPr/>
          <p:nvPr/>
        </p:nvSpPr>
        <p:spPr>
          <a:xfrm>
            <a:off x="2859525" y="9355383"/>
            <a:ext cx="13950514" cy="433824"/>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3" name="Group 4"/>
          <p:cNvGrpSpPr>
            <a:grpSpLocks noChangeAspect="1"/>
          </p:cNvGrpSpPr>
          <p:nvPr/>
        </p:nvGrpSpPr>
        <p:grpSpPr bwMode="auto">
          <a:xfrm flipV="1">
            <a:off x="2376640" y="8572500"/>
            <a:ext cx="808038" cy="835025"/>
            <a:chOff x="1308" y="1009"/>
            <a:chExt cx="1001" cy="1033"/>
          </a:xfrm>
        </p:grpSpPr>
        <p:sp>
          <p:nvSpPr>
            <p:cNvPr id="13336"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37"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38"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39"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0"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1"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2"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3"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344"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63" name="Hình chữ nhật 62"/>
          <p:cNvSpPr>
            <a:spLocks noChangeArrowheads="1"/>
          </p:cNvSpPr>
          <p:nvPr/>
        </p:nvSpPr>
        <p:spPr bwMode="auto">
          <a:xfrm>
            <a:off x="3868738" y="8802934"/>
            <a:ext cx="12792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Thể</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hiện</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cảm</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xúc</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của</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em</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một</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cách</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chân</a:t>
            </a:r>
            <a:r>
              <a:rPr lang="en-US" altLang="vi-VN" sz="4800" b="1" i="1" dirty="0">
                <a:latin typeface="Times New Roman" panose="02020603050405020304" pitchFamily="18" charset="0"/>
                <a:cs typeface="Arial" panose="020B0604020202020204" pitchFamily="34" charset="0"/>
              </a:rPr>
              <a:t> </a:t>
            </a:r>
            <a:r>
              <a:rPr lang="en-US" altLang="vi-VN" sz="4800" b="1" i="1" dirty="0" err="1">
                <a:latin typeface="Times New Roman" panose="02020603050405020304" pitchFamily="18" charset="0"/>
                <a:cs typeface="Arial" panose="020B0604020202020204" pitchFamily="34" charset="0"/>
              </a:rPr>
              <a:t>thành</a:t>
            </a:r>
            <a:r>
              <a:rPr lang="en-US" altLang="vi-VN" sz="4800" b="1" i="1" dirty="0">
                <a:latin typeface="Times New Roman" panose="02020603050405020304" pitchFamily="18" charset="0"/>
                <a:cs typeface="Arial" panose="020B0604020202020204" pitchFamily="34" charset="0"/>
              </a:rPr>
              <a:t>.</a:t>
            </a:r>
            <a:endParaRPr lang="vi-VN" altLang="vi-VN" sz="4800" b="1" i="1" dirty="0"/>
          </a:p>
        </p:txBody>
      </p:sp>
      <p:sp>
        <p:nvSpPr>
          <p:cNvPr id="64" name="Hình chữ nhật 63"/>
          <p:cNvSpPr>
            <a:spLocks noChangeArrowheads="1"/>
          </p:cNvSpPr>
          <p:nvPr/>
        </p:nvSpPr>
        <p:spPr bwMode="auto">
          <a:xfrm>
            <a:off x="1619460" y="7097502"/>
            <a:ext cx="15770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Cần</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có</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các</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biện</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pháp</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tu</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từ</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(so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sánh</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nhân</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hóa</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điệp</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từ</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endParaRPr lang="vi-VN" altLang="vi-VN" sz="4800" b="1" i="1" dirty="0">
              <a:solidFill>
                <a:srgbClr val="FF0066"/>
              </a:solidFill>
              <a:latin typeface="Arial" panose="020B0604020202020204" pitchFamily="34" charset="0"/>
              <a:ea typeface="Arial" panose="020B0604020202020204" pitchFamily="34" charset="0"/>
              <a:cs typeface="Times New Roman" panose="02020603050405020304" pitchFamily="18" charset="0"/>
            </a:endParaRPr>
          </a:p>
        </p:txBody>
      </p:sp>
      <p:sp>
        <p:nvSpPr>
          <p:cNvPr id="65" name="Hình chữ nhật 64"/>
          <p:cNvSpPr>
            <a:spLocks noChangeArrowheads="1"/>
          </p:cNvSpPr>
          <p:nvPr/>
        </p:nvSpPr>
        <p:spPr bwMode="auto">
          <a:xfrm>
            <a:off x="6505193" y="5449218"/>
            <a:ext cx="9671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Sử</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dụng</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từ</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ngữ</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hình</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ảnh</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phù</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latin typeface="Times New Roman" panose="02020603050405020304" pitchFamily="18" charset="0"/>
                <a:ea typeface="Arial" panose="020B0604020202020204" pitchFamily="34" charset="0"/>
                <a:cs typeface="Times New Roman" panose="02020603050405020304" pitchFamily="18" charset="0"/>
              </a:rPr>
              <a:t>hợp</a:t>
            </a:r>
            <a:r>
              <a:rPr lang="en-US" altLang="vi-VN" sz="4800" b="1" i="1" dirty="0">
                <a:latin typeface="Times New Roman" panose="02020603050405020304" pitchFamily="18" charset="0"/>
                <a:ea typeface="Arial" panose="020B0604020202020204" pitchFamily="34" charset="0"/>
                <a:cs typeface="Times New Roman" panose="02020603050405020304" pitchFamily="18" charset="0"/>
              </a:rPr>
              <a:t>.</a:t>
            </a:r>
            <a:endParaRPr lang="vi-VN" altLang="vi-VN" sz="4800" b="1" i="1" dirty="0">
              <a:latin typeface="Arial" panose="020B0604020202020204" pitchFamily="34" charset="0"/>
              <a:ea typeface="Arial" panose="020B0604020202020204" pitchFamily="34" charset="0"/>
              <a:cs typeface="Times New Roman" panose="02020603050405020304" pitchFamily="18" charset="0"/>
            </a:endParaRPr>
          </a:p>
        </p:txBody>
      </p:sp>
      <p:sp>
        <p:nvSpPr>
          <p:cNvPr id="66" name="Hình chữ nhật 65"/>
          <p:cNvSpPr>
            <a:spLocks noChangeArrowheads="1"/>
          </p:cNvSpPr>
          <p:nvPr/>
        </p:nvSpPr>
        <p:spPr bwMode="auto">
          <a:xfrm>
            <a:off x="3359150" y="3752583"/>
            <a:ext cx="9899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Đảm</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bảo</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số</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chữ</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trong</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một</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dòng</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0066"/>
                </a:solidFill>
                <a:latin typeface="Times New Roman" panose="02020603050405020304" pitchFamily="18" charset="0"/>
                <a:ea typeface="Arial" panose="020B0604020202020204" pitchFamily="34" charset="0"/>
                <a:cs typeface="Times New Roman" panose="02020603050405020304" pitchFamily="18" charset="0"/>
              </a:rPr>
              <a:t>thơ</a:t>
            </a:r>
            <a:r>
              <a:rPr lang="en-US"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a:t>
            </a:r>
            <a:endParaRPr lang="vi-VN" altLang="vi-VN" sz="4800" b="1" i="1" dirty="0">
              <a:solidFill>
                <a:srgbClr val="FF0066"/>
              </a:solidFill>
              <a:latin typeface="Arial" panose="020B0604020202020204" pitchFamily="34" charset="0"/>
              <a:ea typeface="Arial" panose="020B0604020202020204" pitchFamily="34" charset="0"/>
              <a:cs typeface="Times New Roman" panose="02020603050405020304" pitchFamily="18" charset="0"/>
            </a:endParaRPr>
          </a:p>
        </p:txBody>
      </p:sp>
      <p:sp>
        <p:nvSpPr>
          <p:cNvPr id="67" name="Hình chữ nhật 66"/>
          <p:cNvSpPr>
            <a:spLocks noChangeArrowheads="1"/>
          </p:cNvSpPr>
          <p:nvPr/>
        </p:nvSpPr>
        <p:spPr bwMode="auto">
          <a:xfrm>
            <a:off x="6948624" y="2161115"/>
            <a:ext cx="9475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sát</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đối</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tượng</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tỉ</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mỉ</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cẩn</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thận</a:t>
            </a:r>
            <a:r>
              <a:rPr lang="en-US" altLang="vi-VN" sz="48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a:t>
            </a:r>
            <a:endParaRPr lang="vi-VN" altLang="vi-VN" sz="4800" b="1" i="1" dirty="0">
              <a:solidFill>
                <a:srgbClr val="FFFF00"/>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Hình chữ nhật: Góc Tròn 1"/>
          <p:cNvSpPr/>
          <p:nvPr/>
        </p:nvSpPr>
        <p:spPr>
          <a:xfrm>
            <a:off x="8001000" y="164900"/>
            <a:ext cx="10037763" cy="1486101"/>
          </a:xfrm>
          <a:prstGeom prst="roundRect">
            <a:avLst>
              <a:gd name="adj" fmla="val 38596"/>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Câu</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4: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Bài</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học</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khi</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làm</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thơ</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bốn</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chữ</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năm</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chữ</a:t>
            </a:r>
            <a:endParaRPr lang="vi-VN" altLang="vi-VN" sz="4800" b="1" i="1" dirty="0">
              <a:solidFill>
                <a:schemeClr val="bg1"/>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500"/>
                            </p:stCondLst>
                            <p:childTnLst>
                              <p:par>
                                <p:cTn id="17" presetID="15" presetClass="entr" presetSubtype="0"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2000" fill="hold"/>
                                        <p:tgtEl>
                                          <p:spTgt spid="67"/>
                                        </p:tgtEl>
                                        <p:attrNameLst>
                                          <p:attrName>ppt_w</p:attrName>
                                        </p:attrNameLst>
                                      </p:cBhvr>
                                      <p:tavLst>
                                        <p:tav tm="0">
                                          <p:val>
                                            <p:fltVal val="0"/>
                                          </p:val>
                                        </p:tav>
                                        <p:tav tm="100000">
                                          <p:val>
                                            <p:strVal val="#ppt_w"/>
                                          </p:val>
                                        </p:tav>
                                      </p:tavLst>
                                    </p:anim>
                                    <p:anim calcmode="lin" valueType="num">
                                      <p:cBhvr>
                                        <p:cTn id="20" dur="2000" fill="hold"/>
                                        <p:tgtEl>
                                          <p:spTgt spid="67"/>
                                        </p:tgtEl>
                                        <p:attrNameLst>
                                          <p:attrName>ppt_h</p:attrName>
                                        </p:attrNameLst>
                                      </p:cBhvr>
                                      <p:tavLst>
                                        <p:tav tm="0">
                                          <p:val>
                                            <p:fltVal val="0"/>
                                          </p:val>
                                        </p:tav>
                                        <p:tav tm="100000">
                                          <p:val>
                                            <p:strVal val="#ppt_h"/>
                                          </p:val>
                                        </p:tav>
                                      </p:tavLst>
                                    </p:anim>
                                    <p:anim calcmode="lin" valueType="num">
                                      <p:cBhvr>
                                        <p:cTn id="21" dur="2000" fill="hold"/>
                                        <p:tgtEl>
                                          <p:spTgt spid="67"/>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67"/>
                                        </p:tgtEl>
                                        <p:attrNameLst>
                                          <p:attrName>ppt_y</p:attrName>
                                        </p:attrNameLst>
                                      </p:cBhvr>
                                      <p:tavLst>
                                        <p:tav tm="0" fmla="#ppt_y+(sin(-2*pi*(1-$))*-#ppt_x+cos(-2*pi*(1-$))*(1-#ppt_y))*(1-$)">
                                          <p:val>
                                            <p:fltVal val="0"/>
                                          </p:val>
                                        </p:tav>
                                        <p:tav tm="100000">
                                          <p:val>
                                            <p:fltVal val="1"/>
                                          </p:val>
                                        </p:tav>
                                      </p:tavLst>
                                    </p:anim>
                                  </p:childTnLst>
                                </p:cTn>
                              </p:par>
                            </p:childTnLst>
                          </p:cTn>
                        </p:par>
                        <p:par>
                          <p:cTn id="23" fill="hold" nodeType="afterGroup">
                            <p:stCondLst>
                              <p:cond delay="3500"/>
                            </p:stCondLst>
                            <p:childTnLst>
                              <p:par>
                                <p:cTn id="24" presetID="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0-#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nodeType="afterGroup">
                            <p:stCondLst>
                              <p:cond delay="45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nodeType="afterGroup">
                            <p:stCondLst>
                              <p:cond delay="5000"/>
                            </p:stCondLst>
                            <p:childTnLst>
                              <p:par>
                                <p:cTn id="36" presetID="15" presetClass="entr" presetSubtype="0" fill="hold" grpId="0" nodeType="after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p:cTn id="38" dur="2000" fill="hold"/>
                                        <p:tgtEl>
                                          <p:spTgt spid="66"/>
                                        </p:tgtEl>
                                        <p:attrNameLst>
                                          <p:attrName>ppt_w</p:attrName>
                                        </p:attrNameLst>
                                      </p:cBhvr>
                                      <p:tavLst>
                                        <p:tav tm="0">
                                          <p:val>
                                            <p:fltVal val="0"/>
                                          </p:val>
                                        </p:tav>
                                        <p:tav tm="100000">
                                          <p:val>
                                            <p:strVal val="#ppt_w"/>
                                          </p:val>
                                        </p:tav>
                                      </p:tavLst>
                                    </p:anim>
                                    <p:anim calcmode="lin" valueType="num">
                                      <p:cBhvr>
                                        <p:cTn id="39" dur="2000" fill="hold"/>
                                        <p:tgtEl>
                                          <p:spTgt spid="66"/>
                                        </p:tgtEl>
                                        <p:attrNameLst>
                                          <p:attrName>ppt_h</p:attrName>
                                        </p:attrNameLst>
                                      </p:cBhvr>
                                      <p:tavLst>
                                        <p:tav tm="0">
                                          <p:val>
                                            <p:fltVal val="0"/>
                                          </p:val>
                                        </p:tav>
                                        <p:tav tm="100000">
                                          <p:val>
                                            <p:strVal val="#ppt_h"/>
                                          </p:val>
                                        </p:tav>
                                      </p:tavLst>
                                    </p:anim>
                                    <p:anim calcmode="lin" valueType="num">
                                      <p:cBhvr>
                                        <p:cTn id="40" dur="2000" fill="hold"/>
                                        <p:tgtEl>
                                          <p:spTgt spid="66"/>
                                        </p:tgtEl>
                                        <p:attrNameLst>
                                          <p:attrName>ppt_x</p:attrName>
                                        </p:attrNameLst>
                                      </p:cBhvr>
                                      <p:tavLst>
                                        <p:tav tm="0" fmla="#ppt_x+(cos(-2*pi*(1-$))*-#ppt_x-sin(-2*pi*(1-$))*(1-#ppt_y))*(1-$)">
                                          <p:val>
                                            <p:fltVal val="0"/>
                                          </p:val>
                                        </p:tav>
                                        <p:tav tm="100000">
                                          <p:val>
                                            <p:fltVal val="1"/>
                                          </p:val>
                                        </p:tav>
                                      </p:tavLst>
                                    </p:anim>
                                    <p:anim calcmode="lin" valueType="num">
                                      <p:cBhvr>
                                        <p:cTn id="41" dur="2000" fill="hold"/>
                                        <p:tgtEl>
                                          <p:spTgt spid="66"/>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7000"/>
                            </p:stCondLst>
                            <p:childTnLst>
                              <p:par>
                                <p:cTn id="43" presetID="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1000" fill="hold"/>
                                        <p:tgtEl>
                                          <p:spTgt spid="27"/>
                                        </p:tgtEl>
                                        <p:attrNameLst>
                                          <p:attrName>ppt_x</p:attrName>
                                        </p:attrNameLst>
                                      </p:cBhvr>
                                      <p:tavLst>
                                        <p:tav tm="0">
                                          <p:val>
                                            <p:strVal val="0-#ppt_w/2"/>
                                          </p:val>
                                        </p:tav>
                                        <p:tav tm="100000">
                                          <p:val>
                                            <p:strVal val="#ppt_x"/>
                                          </p:val>
                                        </p:tav>
                                      </p:tavLst>
                                    </p:anim>
                                    <p:anim calcmode="lin" valueType="num">
                                      <p:cBhvr additive="base">
                                        <p:cTn id="46" dur="1000" fill="hold"/>
                                        <p:tgtEl>
                                          <p:spTgt spid="27"/>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50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par>
                          <p:cTn id="50" fill="hold" nodeType="afterGroup">
                            <p:stCondLst>
                              <p:cond delay="8000"/>
                            </p:stCondLst>
                            <p:childTnLst>
                              <p:par>
                                <p:cTn id="51" presetID="10" presetClass="entr" presetSubtype="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par>
                          <p:cTn id="54" fill="hold" nodeType="afterGroup">
                            <p:stCondLst>
                              <p:cond delay="8500"/>
                            </p:stCondLst>
                            <p:childTnLst>
                              <p:par>
                                <p:cTn id="55" presetID="15" presetClass="entr" presetSubtype="0" fill="hold" grpId="0" nodeType="after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2000" fill="hold"/>
                                        <p:tgtEl>
                                          <p:spTgt spid="65"/>
                                        </p:tgtEl>
                                        <p:attrNameLst>
                                          <p:attrName>ppt_w</p:attrName>
                                        </p:attrNameLst>
                                      </p:cBhvr>
                                      <p:tavLst>
                                        <p:tav tm="0">
                                          <p:val>
                                            <p:fltVal val="0"/>
                                          </p:val>
                                        </p:tav>
                                        <p:tav tm="100000">
                                          <p:val>
                                            <p:strVal val="#ppt_w"/>
                                          </p:val>
                                        </p:tav>
                                      </p:tavLst>
                                    </p:anim>
                                    <p:anim calcmode="lin" valueType="num">
                                      <p:cBhvr>
                                        <p:cTn id="58" dur="2000" fill="hold"/>
                                        <p:tgtEl>
                                          <p:spTgt spid="65"/>
                                        </p:tgtEl>
                                        <p:attrNameLst>
                                          <p:attrName>ppt_h</p:attrName>
                                        </p:attrNameLst>
                                      </p:cBhvr>
                                      <p:tavLst>
                                        <p:tav tm="0">
                                          <p:val>
                                            <p:fltVal val="0"/>
                                          </p:val>
                                        </p:tav>
                                        <p:tav tm="100000">
                                          <p:val>
                                            <p:strVal val="#ppt_h"/>
                                          </p:val>
                                        </p:tav>
                                      </p:tavLst>
                                    </p:anim>
                                    <p:anim calcmode="lin" valueType="num">
                                      <p:cBhvr>
                                        <p:cTn id="59" dur="2000" fill="hold"/>
                                        <p:tgtEl>
                                          <p:spTgt spid="65"/>
                                        </p:tgtEl>
                                        <p:attrNameLst>
                                          <p:attrName>ppt_x</p:attrName>
                                        </p:attrNameLst>
                                      </p:cBhvr>
                                      <p:tavLst>
                                        <p:tav tm="0" fmla="#ppt_x+(cos(-2*pi*(1-$))*-#ppt_x-sin(-2*pi*(1-$))*(1-#ppt_y))*(1-$)">
                                          <p:val>
                                            <p:fltVal val="0"/>
                                          </p:val>
                                        </p:tav>
                                        <p:tav tm="100000">
                                          <p:val>
                                            <p:fltVal val="1"/>
                                          </p:val>
                                        </p:tav>
                                      </p:tavLst>
                                    </p:anim>
                                    <p:anim calcmode="lin" valueType="num">
                                      <p:cBhvr>
                                        <p:cTn id="60" dur="2000" fill="hold"/>
                                        <p:tgtEl>
                                          <p:spTgt spid="65"/>
                                        </p:tgtEl>
                                        <p:attrNameLst>
                                          <p:attrName>ppt_y</p:attrName>
                                        </p:attrNameLst>
                                      </p:cBhvr>
                                      <p:tavLst>
                                        <p:tav tm="0" fmla="#ppt_y+(sin(-2*pi*(1-$))*-#ppt_x+cos(-2*pi*(1-$))*(1-#ppt_y))*(1-$)">
                                          <p:val>
                                            <p:fltVal val="0"/>
                                          </p:val>
                                        </p:tav>
                                        <p:tav tm="100000">
                                          <p:val>
                                            <p:fltVal val="1"/>
                                          </p:val>
                                        </p:tav>
                                      </p:tavLst>
                                    </p:anim>
                                  </p:childTnLst>
                                </p:cTn>
                              </p:par>
                            </p:childTnLst>
                          </p:cTn>
                        </p:par>
                        <p:par>
                          <p:cTn id="61" fill="hold" nodeType="afterGroup">
                            <p:stCondLst>
                              <p:cond delay="10500"/>
                            </p:stCondLst>
                            <p:childTnLst>
                              <p:par>
                                <p:cTn id="62" presetID="2" presetClass="entr" presetSubtype="8"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1000" fill="hold"/>
                                        <p:tgtEl>
                                          <p:spTgt spid="39"/>
                                        </p:tgtEl>
                                        <p:attrNameLst>
                                          <p:attrName>ppt_x</p:attrName>
                                        </p:attrNameLst>
                                      </p:cBhvr>
                                      <p:tavLst>
                                        <p:tav tm="0">
                                          <p:val>
                                            <p:strVal val="0-#ppt_w/2"/>
                                          </p:val>
                                        </p:tav>
                                        <p:tav tm="100000">
                                          <p:val>
                                            <p:strVal val="#ppt_x"/>
                                          </p:val>
                                        </p:tav>
                                      </p:tavLst>
                                    </p:anim>
                                    <p:anim calcmode="lin" valueType="num">
                                      <p:cBhvr additive="base">
                                        <p:cTn id="65" dur="1000" fill="hold"/>
                                        <p:tgtEl>
                                          <p:spTgt spid="39"/>
                                        </p:tgtEl>
                                        <p:attrNameLst>
                                          <p:attrName>ppt_y</p:attrName>
                                        </p:attrNameLst>
                                      </p:cBhvr>
                                      <p:tavLst>
                                        <p:tav tm="0">
                                          <p:val>
                                            <p:strVal val="#ppt_y"/>
                                          </p:val>
                                        </p:tav>
                                        <p:tav tm="100000">
                                          <p:val>
                                            <p:strVal val="#ppt_y"/>
                                          </p:val>
                                        </p:tav>
                                      </p:tavLst>
                                    </p:anim>
                                  </p:childTnLst>
                                </p:cTn>
                              </p:par>
                              <p:par>
                                <p:cTn id="66" presetID="22" presetClass="entr" presetSubtype="8" fill="hold" nodeType="withEffect">
                                  <p:stCondLst>
                                    <p:cond delay="500"/>
                                  </p:stCondLst>
                                  <p:childTnLst>
                                    <p:set>
                                      <p:cBhvr>
                                        <p:cTn id="67" dur="1" fill="hold">
                                          <p:stCondLst>
                                            <p:cond delay="0"/>
                                          </p:stCondLst>
                                        </p:cTn>
                                        <p:tgtEl>
                                          <p:spTgt spid="40"/>
                                        </p:tgtEl>
                                        <p:attrNameLst>
                                          <p:attrName>style.visibility</p:attrName>
                                        </p:attrNameLst>
                                      </p:cBhvr>
                                      <p:to>
                                        <p:strVal val="visible"/>
                                      </p:to>
                                    </p:set>
                                    <p:animEffect transition="in" filter="wipe(left)">
                                      <p:cBhvr>
                                        <p:cTn id="68" dur="500"/>
                                        <p:tgtEl>
                                          <p:spTgt spid="40"/>
                                        </p:tgtEl>
                                      </p:cBhvr>
                                    </p:animEffect>
                                  </p:childTnLst>
                                </p:cTn>
                              </p:par>
                            </p:childTnLst>
                          </p:cTn>
                        </p:par>
                        <p:par>
                          <p:cTn id="69" fill="hold" nodeType="afterGroup">
                            <p:stCondLst>
                              <p:cond delay="11500"/>
                            </p:stCondLst>
                            <p:childTnLst>
                              <p:par>
                                <p:cTn id="70" presetID="10"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par>
                          <p:cTn id="73" fill="hold" nodeType="afterGroup">
                            <p:stCondLst>
                              <p:cond delay="12000"/>
                            </p:stCondLst>
                            <p:childTnLst>
                              <p:par>
                                <p:cTn id="74" presetID="15" presetClass="entr" presetSubtype="0" fill="hold" grpId="0" nodeType="afterEffect">
                                  <p:stCondLst>
                                    <p:cond delay="0"/>
                                  </p:stCondLst>
                                  <p:childTnLst>
                                    <p:set>
                                      <p:cBhvr>
                                        <p:cTn id="75" dur="1" fill="hold">
                                          <p:stCondLst>
                                            <p:cond delay="0"/>
                                          </p:stCondLst>
                                        </p:cTn>
                                        <p:tgtEl>
                                          <p:spTgt spid="64"/>
                                        </p:tgtEl>
                                        <p:attrNameLst>
                                          <p:attrName>style.visibility</p:attrName>
                                        </p:attrNameLst>
                                      </p:cBhvr>
                                      <p:to>
                                        <p:strVal val="visible"/>
                                      </p:to>
                                    </p:set>
                                    <p:anim calcmode="lin" valueType="num">
                                      <p:cBhvr>
                                        <p:cTn id="76" dur="2000" fill="hold"/>
                                        <p:tgtEl>
                                          <p:spTgt spid="64"/>
                                        </p:tgtEl>
                                        <p:attrNameLst>
                                          <p:attrName>ppt_w</p:attrName>
                                        </p:attrNameLst>
                                      </p:cBhvr>
                                      <p:tavLst>
                                        <p:tav tm="0">
                                          <p:val>
                                            <p:fltVal val="0"/>
                                          </p:val>
                                        </p:tav>
                                        <p:tav tm="100000">
                                          <p:val>
                                            <p:strVal val="#ppt_w"/>
                                          </p:val>
                                        </p:tav>
                                      </p:tavLst>
                                    </p:anim>
                                    <p:anim calcmode="lin" valueType="num">
                                      <p:cBhvr>
                                        <p:cTn id="77" dur="2000" fill="hold"/>
                                        <p:tgtEl>
                                          <p:spTgt spid="64"/>
                                        </p:tgtEl>
                                        <p:attrNameLst>
                                          <p:attrName>ppt_h</p:attrName>
                                        </p:attrNameLst>
                                      </p:cBhvr>
                                      <p:tavLst>
                                        <p:tav tm="0">
                                          <p:val>
                                            <p:fltVal val="0"/>
                                          </p:val>
                                        </p:tav>
                                        <p:tav tm="100000">
                                          <p:val>
                                            <p:strVal val="#ppt_h"/>
                                          </p:val>
                                        </p:tav>
                                      </p:tavLst>
                                    </p:anim>
                                    <p:anim calcmode="lin" valueType="num">
                                      <p:cBhvr>
                                        <p:cTn id="78" dur="2000" fill="hold"/>
                                        <p:tgtEl>
                                          <p:spTgt spid="64"/>
                                        </p:tgtEl>
                                        <p:attrNameLst>
                                          <p:attrName>ppt_x</p:attrName>
                                        </p:attrNameLst>
                                      </p:cBhvr>
                                      <p:tavLst>
                                        <p:tav tm="0" fmla="#ppt_x+(cos(-2*pi*(1-$))*-#ppt_x-sin(-2*pi*(1-$))*(1-#ppt_y))*(1-$)">
                                          <p:val>
                                            <p:fltVal val="0"/>
                                          </p:val>
                                        </p:tav>
                                        <p:tav tm="100000">
                                          <p:val>
                                            <p:fltVal val="1"/>
                                          </p:val>
                                        </p:tav>
                                      </p:tavLst>
                                    </p:anim>
                                    <p:anim calcmode="lin" valueType="num">
                                      <p:cBhvr>
                                        <p:cTn id="79" dur="2000" fill="hold"/>
                                        <p:tgtEl>
                                          <p:spTgt spid="64"/>
                                        </p:tgtEl>
                                        <p:attrNameLst>
                                          <p:attrName>ppt_y</p:attrName>
                                        </p:attrNameLst>
                                      </p:cBhvr>
                                      <p:tavLst>
                                        <p:tav tm="0" fmla="#ppt_y+(sin(-2*pi*(1-$))*-#ppt_x+cos(-2*pi*(1-$))*(1-#ppt_y))*(1-$)">
                                          <p:val>
                                            <p:fltVal val="0"/>
                                          </p:val>
                                        </p:tav>
                                        <p:tav tm="100000">
                                          <p:val>
                                            <p:fltVal val="1"/>
                                          </p:val>
                                        </p:tav>
                                      </p:tavLst>
                                    </p:anim>
                                  </p:childTnLst>
                                </p:cTn>
                              </p:par>
                            </p:childTnLst>
                          </p:cTn>
                        </p:par>
                        <p:par>
                          <p:cTn id="80" fill="hold" nodeType="afterGroup">
                            <p:stCondLst>
                              <p:cond delay="14000"/>
                            </p:stCondLst>
                            <p:childTnLst>
                              <p:par>
                                <p:cTn id="81" presetID="2" presetClass="entr" presetSubtype="8" fill="hold" nodeType="after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additive="base">
                                        <p:cTn id="83" dur="1000" fill="hold"/>
                                        <p:tgtEl>
                                          <p:spTgt spid="51"/>
                                        </p:tgtEl>
                                        <p:attrNameLst>
                                          <p:attrName>ppt_x</p:attrName>
                                        </p:attrNameLst>
                                      </p:cBhvr>
                                      <p:tavLst>
                                        <p:tav tm="0">
                                          <p:val>
                                            <p:strVal val="0-#ppt_w/2"/>
                                          </p:val>
                                        </p:tav>
                                        <p:tav tm="100000">
                                          <p:val>
                                            <p:strVal val="#ppt_x"/>
                                          </p:val>
                                        </p:tav>
                                      </p:tavLst>
                                    </p:anim>
                                    <p:anim calcmode="lin" valueType="num">
                                      <p:cBhvr additive="base">
                                        <p:cTn id="84" dur="1000" fill="hold"/>
                                        <p:tgtEl>
                                          <p:spTgt spid="51"/>
                                        </p:tgtEl>
                                        <p:attrNameLst>
                                          <p:attrName>ppt_y</p:attrName>
                                        </p:attrNameLst>
                                      </p:cBhvr>
                                      <p:tavLst>
                                        <p:tav tm="0">
                                          <p:val>
                                            <p:strVal val="#ppt_y"/>
                                          </p:val>
                                        </p:tav>
                                        <p:tav tm="100000">
                                          <p:val>
                                            <p:strVal val="#ppt_y"/>
                                          </p:val>
                                        </p:tav>
                                      </p:tavLst>
                                    </p:anim>
                                  </p:childTnLst>
                                </p:cTn>
                              </p:par>
                            </p:childTnLst>
                          </p:cTn>
                        </p:par>
                        <p:par>
                          <p:cTn id="85" fill="hold" nodeType="afterGroup">
                            <p:stCondLst>
                              <p:cond delay="15000"/>
                            </p:stCondLst>
                            <p:childTnLst>
                              <p:par>
                                <p:cTn id="86" presetID="10" presetClass="entr" presetSubtype="0" fill="hold" nodeType="after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par>
                                <p:cTn id="89" presetID="22" presetClass="entr" presetSubtype="8"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left)">
                                      <p:cBhvr>
                                        <p:cTn id="91" dur="500"/>
                                        <p:tgtEl>
                                          <p:spTgt spid="52"/>
                                        </p:tgtEl>
                                      </p:cBhvr>
                                    </p:animEffect>
                                  </p:childTnLst>
                                </p:cTn>
                              </p:par>
                            </p:childTnLst>
                          </p:cTn>
                        </p:par>
                        <p:par>
                          <p:cTn id="92" fill="hold" nodeType="afterGroup">
                            <p:stCondLst>
                              <p:cond delay="15500"/>
                            </p:stCondLst>
                            <p:childTnLst>
                              <p:par>
                                <p:cTn id="93" presetID="15" presetClass="entr" presetSubtype="0" fill="hold" grpId="0" nodeType="after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p:cTn id="95" dur="2000" fill="hold"/>
                                        <p:tgtEl>
                                          <p:spTgt spid="63"/>
                                        </p:tgtEl>
                                        <p:attrNameLst>
                                          <p:attrName>ppt_w</p:attrName>
                                        </p:attrNameLst>
                                      </p:cBhvr>
                                      <p:tavLst>
                                        <p:tav tm="0">
                                          <p:val>
                                            <p:fltVal val="0"/>
                                          </p:val>
                                        </p:tav>
                                        <p:tav tm="100000">
                                          <p:val>
                                            <p:strVal val="#ppt_w"/>
                                          </p:val>
                                        </p:tav>
                                      </p:tavLst>
                                    </p:anim>
                                    <p:anim calcmode="lin" valueType="num">
                                      <p:cBhvr>
                                        <p:cTn id="96" dur="2000" fill="hold"/>
                                        <p:tgtEl>
                                          <p:spTgt spid="63"/>
                                        </p:tgtEl>
                                        <p:attrNameLst>
                                          <p:attrName>ppt_h</p:attrName>
                                        </p:attrNameLst>
                                      </p:cBhvr>
                                      <p:tavLst>
                                        <p:tav tm="0">
                                          <p:val>
                                            <p:fltVal val="0"/>
                                          </p:val>
                                        </p:tav>
                                        <p:tav tm="100000">
                                          <p:val>
                                            <p:strVal val="#ppt_h"/>
                                          </p:val>
                                        </p:tav>
                                      </p:tavLst>
                                    </p:anim>
                                    <p:anim calcmode="lin" valueType="num">
                                      <p:cBhvr>
                                        <p:cTn id="97" dur="2000" fill="hold"/>
                                        <p:tgtEl>
                                          <p:spTgt spid="63"/>
                                        </p:tgtEl>
                                        <p:attrNameLst>
                                          <p:attrName>ppt_x</p:attrName>
                                        </p:attrNameLst>
                                      </p:cBhvr>
                                      <p:tavLst>
                                        <p:tav tm="0" fmla="#ppt_x+(cos(-2*pi*(1-$))*-#ppt_x-sin(-2*pi*(1-$))*(1-#ppt_y))*(1-$)">
                                          <p:val>
                                            <p:fltVal val="0"/>
                                          </p:val>
                                        </p:tav>
                                        <p:tav tm="100000">
                                          <p:val>
                                            <p:fltVal val="1"/>
                                          </p:val>
                                        </p:tav>
                                      </p:tavLst>
                                    </p:anim>
                                    <p:anim calcmode="lin" valueType="num">
                                      <p:cBhvr>
                                        <p:cTn id="98" dur="2000" fill="hold"/>
                                        <p:tgtEl>
                                          <p:spTgt spid="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2" name="PA_矩形 4"/>
          <p:cNvSpPr/>
          <p:nvPr>
            <p:custDataLst>
              <p:tags r:id="rId1"/>
            </p:custDataLst>
          </p:nvPr>
        </p:nvSpPr>
        <p:spPr>
          <a:xfrm>
            <a:off x="685800" y="723900"/>
            <a:ext cx="16916400" cy="8839200"/>
          </a:xfrm>
          <a:prstGeom prst="rect">
            <a:avLst/>
          </a:prstGeom>
          <a:solidFill>
            <a:srgbClr val="FBE9E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sz="4000" dirty="0">
              <a:ln w="0"/>
              <a:solidFill>
                <a:srgbClr val="A5002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339" name="PA_图片 1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rot="-423708">
            <a:off x="-152400" y="8032750"/>
            <a:ext cx="2525713"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图片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9868">
            <a:off x="-41275" y="300038"/>
            <a:ext cx="39274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A_图片 13"/>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rot="-423708">
            <a:off x="16065500" y="7961313"/>
            <a:ext cx="2598738"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9868">
            <a:off x="14495463" y="287338"/>
            <a:ext cx="368776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ình chữ nhật 7"/>
          <p:cNvSpPr>
            <a:spLocks noChangeArrowheads="1"/>
          </p:cNvSpPr>
          <p:nvPr/>
        </p:nvSpPr>
        <p:spPr bwMode="auto">
          <a:xfrm>
            <a:off x="3441700" y="739775"/>
            <a:ext cx="11734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400" b="1" i="1">
                <a:solidFill>
                  <a:srgbClr val="00B050"/>
                </a:solidFill>
                <a:latin typeface="Times New Roman" panose="02020603050405020304" pitchFamily="18" charset="0"/>
                <a:ea typeface="Arial" panose="020B0604020202020204" pitchFamily="34" charset="0"/>
                <a:cs typeface="Times New Roman" panose="02020603050405020304" pitchFamily="18" charset="0"/>
              </a:rPr>
              <a:t>Câu 6: Khi tóm tắt ý chính do người khác trình bày ta nên dùng từ khóa, các kí hiệu và sơ đồ. Vì:</a:t>
            </a:r>
            <a:endParaRPr lang="vi-VN" altLang="vi-VN" sz="4400" b="1" i="1">
              <a:solidFill>
                <a:srgbClr val="00B050"/>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8" name="Hình ảnh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89606">
            <a:off x="425450" y="2092325"/>
            <a:ext cx="8294688"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Hình ảnh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99539">
            <a:off x="8464550" y="2751138"/>
            <a:ext cx="959485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Hình chữ nhật 20"/>
          <p:cNvSpPr>
            <a:spLocks noChangeArrowheads="1"/>
          </p:cNvSpPr>
          <p:nvPr/>
        </p:nvSpPr>
        <p:spPr bwMode="auto">
          <a:xfrm rot="-602851">
            <a:off x="10134600" y="4556125"/>
            <a:ext cx="6254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800" b="1">
                <a:solidFill>
                  <a:srgbClr val="00B050"/>
                </a:solidFill>
                <a:latin typeface="Times New Roman" panose="02020603050405020304" pitchFamily="18" charset="0"/>
                <a:cs typeface="Arial" panose="020B0604020202020204" pitchFamily="34" charset="0"/>
              </a:rPr>
              <a:t>- Kí hiệu và sơ đồ sẽ giúp làm nổi bật ý, giúp ta dễ nắm bắt vấn đề của người trình bày.</a:t>
            </a:r>
            <a:endParaRPr lang="vi-VN" altLang="vi-VN" sz="4800" b="1">
              <a:solidFill>
                <a:srgbClr val="00B050"/>
              </a:solidFill>
            </a:endParaRPr>
          </a:p>
        </p:txBody>
      </p:sp>
      <p:sp>
        <p:nvSpPr>
          <p:cNvPr id="22" name="Hình chữ nhật 21"/>
          <p:cNvSpPr>
            <a:spLocks noChangeArrowheads="1"/>
          </p:cNvSpPr>
          <p:nvPr/>
        </p:nvSpPr>
        <p:spPr bwMode="auto">
          <a:xfrm rot="-535590">
            <a:off x="1725613" y="4178300"/>
            <a:ext cx="564356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800" b="1">
                <a:solidFill>
                  <a:srgbClr val="00B050"/>
                </a:solidFill>
                <a:latin typeface="Times New Roman" panose="02020603050405020304" pitchFamily="18" charset="0"/>
                <a:ea typeface="Arial" panose="020B0604020202020204" pitchFamily="34" charset="0"/>
                <a:cs typeface="Times New Roman" panose="02020603050405020304" pitchFamily="18" charset="0"/>
              </a:rPr>
              <a:t>- Từ khóa là từ ngữ quan trọng, thể hiện nội dung chính của bài nói.</a:t>
            </a:r>
            <a:endParaRPr lang="vi-VN" altLang="vi-VN" sz="4800" b="1">
              <a:solidFill>
                <a:srgbClr val="00B050"/>
              </a:solidFill>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8"/>
                                        </p:tgtEl>
                                        <p:attrNameLst>
                                          <p:attrName>ppt_w</p:attrName>
                                        </p:attrNameLst>
                                      </p:cBhvr>
                                      <p:tavLst>
                                        <p:tav tm="0">
                                          <p:val>
                                            <p:strVal val="#ppt_w*.05"/>
                                          </p:val>
                                        </p:tav>
                                        <p:tav tm="100000">
                                          <p:val>
                                            <p:strVal val="#ppt_w"/>
                                          </p:val>
                                        </p:tav>
                                      </p:tavLst>
                                    </p:anim>
                                    <p:anim calcmode="lin" valueType="num">
                                      <p:cBhvr>
                                        <p:cTn id="10" dur="2000" fill="hold"/>
                                        <p:tgtEl>
                                          <p:spTgt spid="8"/>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8"/>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8"/>
                                        </p:tgtEl>
                                      </p:cBhvr>
                                    </p:animEffect>
                                  </p:childTnLst>
                                </p:cTn>
                              </p:par>
                            </p:childTnLst>
                          </p:cTn>
                        </p:par>
                        <p:par>
                          <p:cTn id="15" fill="hold" nodeType="afterGroup">
                            <p:stCondLst>
                              <p:cond delay="20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40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2"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l="25620" b="7191"/>
          <a:stretch>
            <a:fillRect/>
          </a:stretch>
        </p:blipFill>
        <p:spPr bwMode="auto">
          <a:xfrm>
            <a:off x="1044575" y="455613"/>
            <a:ext cx="16573500" cy="937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2573">
            <a:off x="16403638" y="7716838"/>
            <a:ext cx="1843087"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58597">
            <a:off x="17479169" y="3785394"/>
            <a:ext cx="74295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38600" y="-1450975"/>
            <a:ext cx="1647825"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0" y="-55563"/>
            <a:ext cx="11430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r="3772"/>
          <a:stretch>
            <a:fillRect/>
          </a:stretch>
        </p:blipFill>
        <p:spPr bwMode="auto">
          <a:xfrm>
            <a:off x="-314325" y="4333875"/>
            <a:ext cx="16383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ình ảnh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13" y="-6350"/>
            <a:ext cx="1214278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Hình chữ nhật 15"/>
          <p:cNvSpPr>
            <a:spLocks noChangeArrowheads="1"/>
          </p:cNvSpPr>
          <p:nvPr/>
        </p:nvSpPr>
        <p:spPr bwMode="auto">
          <a:xfrm>
            <a:off x="812800" y="798513"/>
            <a:ext cx="93218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 7: Ý nghĩa của việc quan sát, lắng nghe, cảm nhận thế giới tự nhiên</a:t>
            </a:r>
            <a:endParaRPr lang="vi-VN" altLang="vi-VN" sz="4000" b="1">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2" name="Hình ảnh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2587625"/>
            <a:ext cx="14670088" cy="770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Hình chữ nhật 21"/>
          <p:cNvSpPr>
            <a:spLocks noChangeArrowheads="1"/>
          </p:cNvSpPr>
          <p:nvPr/>
        </p:nvSpPr>
        <p:spPr bwMode="auto">
          <a:xfrm>
            <a:off x="4343400" y="4333875"/>
            <a:ext cx="10745788"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20000"/>
              </a:lnSpc>
              <a:spcBef>
                <a:spcPct val="0"/>
              </a:spcBef>
              <a:buFontTx/>
              <a:buNone/>
            </a:pPr>
            <a:r>
              <a:rPr lang="en-US" altLang="vi-VN" sz="4000" b="1">
                <a:latin typeface="Times New Roman" panose="02020603050405020304" pitchFamily="18" charset="0"/>
                <a:cs typeface="Arial" panose="020B0604020202020204" pitchFamily="34" charset="0"/>
              </a:rPr>
              <a:t>Đời sống con người luôn gắn liền với thế giới tự nhiên. Việc quan sát, lắng nghe, cảm nhận thế giới tự nhiên giúp chúng ta điều chỉnh tình cảm và thái độ của mình. Từ đó thấy yêu đời, yêu thiên nhiên, yêu cuộc sống hơn. Vì vậy mọi người cần chung tay bảo vệ và làm đẹp hơn thế giới tự nhiên mà mình đang sống.</a:t>
            </a:r>
            <a:endParaRPr lang="vi-VN" altLang="vi-VN" sz="4000" b="1"/>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1000"/>
                            </p:stCondLst>
                            <p:childTnLst>
                              <p:par>
                                <p:cTn id="10" presetID="17" presetClass="entr" presetSubtype="1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2000"/>
                            </p:stCondLst>
                            <p:childTnLst>
                              <p:par>
                                <p:cTn id="15" presetID="1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p:tgtEl>
                                          <p:spTgt spid="12"/>
                                        </p:tgtEl>
                                        <p:attrNameLst>
                                          <p:attrName>ppt_y</p:attrName>
                                        </p:attrNameLst>
                                      </p:cBhvr>
                                      <p:tavLst>
                                        <p:tav tm="0">
                                          <p:val>
                                            <p:strVal val="#ppt_y+#ppt_h*1.125000"/>
                                          </p:val>
                                        </p:tav>
                                        <p:tav tm="100000">
                                          <p:val>
                                            <p:strVal val="#ppt_y"/>
                                          </p:val>
                                        </p:tav>
                                      </p:tavLst>
                                    </p:anim>
                                    <p:animEffect transition="in" filter="wipe(up)">
                                      <p:cBhvr>
                                        <p:cTn id="18" dur="1000"/>
                                        <p:tgtEl>
                                          <p:spTgt spid="12"/>
                                        </p:tgtEl>
                                      </p:cBhvr>
                                    </p:animEffect>
                                  </p:childTnLst>
                                </p:cTn>
                              </p:par>
                            </p:childTnLst>
                          </p:cTn>
                        </p:par>
                        <p:par>
                          <p:cTn id="19" fill="hold" nodeType="afterGroup">
                            <p:stCondLst>
                              <p:cond delay="3000"/>
                            </p:stCondLst>
                            <p:childTnLst>
                              <p:par>
                                <p:cTn id="20" presetID="1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1000"/>
                                        <p:tgtEl>
                                          <p:spTgt spid="22"/>
                                        </p:tgtEl>
                                        <p:attrNameLst>
                                          <p:attrName>ppt_y</p:attrName>
                                        </p:attrNameLst>
                                      </p:cBhvr>
                                      <p:tavLst>
                                        <p:tav tm="0">
                                          <p:val>
                                            <p:strVal val="#ppt_y+#ppt_h*1.125000"/>
                                          </p:val>
                                        </p:tav>
                                        <p:tav tm="100000">
                                          <p:val>
                                            <p:strVal val="#ppt_y"/>
                                          </p:val>
                                        </p:tav>
                                      </p:tavLst>
                                    </p:anim>
                                    <p:animEffect transition="in" filter="wipe(up)">
                                      <p:cBhvr>
                                        <p:cTn id="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Hình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19812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0"/>
            <a:ext cx="56054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2"/>
          <p:cNvSpPr txBox="1">
            <a:spLocks noChangeArrowheads="1"/>
          </p:cNvSpPr>
          <p:nvPr/>
        </p:nvSpPr>
        <p:spPr bwMode="auto">
          <a:xfrm>
            <a:off x="958850" y="461963"/>
            <a:ext cx="4633913" cy="1016000"/>
          </a:xfrm>
          <a:prstGeom prst="rect">
            <a:avLst/>
          </a:prstGeom>
          <a:noFill/>
          <a:ln>
            <a:noFill/>
          </a:ln>
        </p:spPr>
        <p:txBody>
          <a:bodyPr>
            <a:spAutoFit/>
          </a:bodyPr>
          <a:lstStyle>
            <a:lvl1pPr>
              <a:defRPr>
                <a:solidFill>
                  <a:schemeClr val="tx1"/>
                </a:solidFill>
                <a:latin typeface="等线" panose="02010600030101010101" pitchFamily="2" charset="-122"/>
              </a:defRPr>
            </a:lvl1pPr>
            <a:lvl2pPr marL="742950" indent="-285750">
              <a:defRPr>
                <a:solidFill>
                  <a:schemeClr val="tx1"/>
                </a:solidFill>
                <a:latin typeface="等线" panose="02010600030101010101" pitchFamily="2" charset="-122"/>
              </a:defRPr>
            </a:lvl2pPr>
            <a:lvl3pPr marL="1143000" indent="-228600">
              <a:defRPr>
                <a:solidFill>
                  <a:schemeClr val="tx1"/>
                </a:solidFill>
                <a:latin typeface="等线" panose="02010600030101010101" pitchFamily="2" charset="-122"/>
              </a:defRPr>
            </a:lvl3pPr>
            <a:lvl4pPr marL="1600200" indent="-228600">
              <a:defRPr>
                <a:solidFill>
                  <a:schemeClr val="tx1"/>
                </a:solidFill>
                <a:latin typeface="等线" panose="02010600030101010101" pitchFamily="2" charset="-122"/>
              </a:defRPr>
            </a:lvl4pPr>
            <a:lvl5pPr marL="2057400" indent="-228600">
              <a:defRPr>
                <a:solidFill>
                  <a:schemeClr val="tx1"/>
                </a:solidFill>
                <a:latin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defRPr>
            </a:lvl9pPr>
          </a:lstStyle>
          <a:p>
            <a:pPr algn="ctr" eaLnBrk="1" hangingPunct="1">
              <a:defRPr/>
            </a:pPr>
            <a:r>
              <a:rPr lang="vi-VN" sz="6000" b="1" dirty="0">
                <a:solidFill>
                  <a:srgbClr val="FFFF00"/>
                </a:solidFill>
                <a:effectLst>
                  <a:outerShdw blurRad="38100" dist="38100" dir="2700000" algn="tl">
                    <a:srgbClr val="000000">
                      <a:alpha val="43137"/>
                    </a:srgbClr>
                  </a:outerShdw>
                </a:effectLst>
                <a:latin typeface="+mj-lt"/>
              </a:rPr>
              <a:t>LUYỆN TẬP</a:t>
            </a:r>
            <a:endParaRPr lang="en-US" altLang="vi-VN" sz="6000" dirty="0">
              <a:solidFill>
                <a:srgbClr val="FFFF00"/>
              </a:solidFill>
              <a:effectLst>
                <a:outerShdw blurRad="38100" dist="38100" dir="2700000" algn="tl">
                  <a:srgbClr val="000000">
                    <a:alpha val="43137"/>
                  </a:srgbClr>
                </a:outerShdw>
              </a:effectLst>
              <a:latin typeface="+mj-lt"/>
            </a:endParaRPr>
          </a:p>
        </p:txBody>
      </p:sp>
      <p:sp>
        <p:nvSpPr>
          <p:cNvPr id="6" name="Hình chữ nhật 5"/>
          <p:cNvSpPr/>
          <p:nvPr/>
        </p:nvSpPr>
        <p:spPr>
          <a:xfrm>
            <a:off x="7239000" y="38100"/>
            <a:ext cx="9525000" cy="2123658"/>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nl-NL" altLang="vi-VN" sz="4400" b="1" i="1">
                <a:solidFill>
                  <a:srgbClr val="FF0066"/>
                </a:solidFill>
                <a:latin typeface="Times New Roman" panose="02020603050405020304" pitchFamily="18" charset="0"/>
                <a:cs typeface="Arial" panose="020B0604020202020204" pitchFamily="34" charset="0"/>
              </a:rPr>
              <a:t>Câu 5: Viết đoạn văn chia sẻ cảm xúc về 1 bài thơ bốn chữ hoặc năm chữ mà em yêu thích.</a:t>
            </a:r>
            <a:endParaRPr lang="vi-VN" altLang="vi-VN" sz="4400" b="1" i="1">
              <a:solidFill>
                <a:srgbClr val="FF0066"/>
              </a:solidFill>
            </a:endParaRPr>
          </a:p>
        </p:txBody>
      </p:sp>
      <p:sp>
        <p:nvSpPr>
          <p:cNvPr id="7" name="Hình chữ nhật 6"/>
          <p:cNvSpPr>
            <a:spLocks noChangeArrowheads="1"/>
          </p:cNvSpPr>
          <p:nvPr/>
        </p:nvSpPr>
        <p:spPr bwMode="auto">
          <a:xfrm>
            <a:off x="1839913" y="2225675"/>
            <a:ext cx="15457487" cy="766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892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3400" b="1">
                <a:latin typeface="Times New Roman" panose="02020603050405020304" pitchFamily="18" charset="0"/>
                <a:cs typeface="Arial" panose="020B0604020202020204" pitchFamily="34" charset="0"/>
              </a:rPr>
              <a:t>“Lời của cây” là một trong số những bài thơ mang đậm phong cách Trần Hữu Thung: mộc mạc, thầm nhuần chất dân gian. Sử dụng thể thơ bốn chữ, lối viết giản dị, gần gũi, đặc biệt là phép tu từ nhân hóa, bài thơ ghi lại một cách sinh động quá trình hạt phát triển thành cây. Từ khi hạt "lặng thinh" chưa được gieo xuống đất, đến khi hạt nảy mầm, nhú lên những "giọt sữa" biết "thì</a:t>
            </a:r>
            <a:r>
              <a:rPr lang="en-US" altLang="vi-VN" sz="3600" b="1">
                <a:latin typeface="Times New Roman" panose="02020603050405020304" pitchFamily="18" charset="0"/>
                <a:cs typeface="Arial" panose="020B0604020202020204" pitchFamily="34" charset="0"/>
              </a:rPr>
              <a:t>thầm" những tiếng nói đầu tiên và khi đã thành cây non "bập bẹ" cất tiếng nói. Sự trưởng thành của cây có những nét tương đồng với sự trưởng thành của một con người. Điều đặc biệt là với nhà thơ, cây cối không vô tri vô giác mà cũng có tiếng nói. Nhà thơ lắng nghe cây như lắng nghe lời thì thầm vang vọng từ thiên nhiên. Qua đó, thể hiện tình cảm, cảm xúc nâng niu, trân trọng mà nhà thơ dành cho mầm cây. Bài thơ như một bức thông điệp bằng thơ gửi đến mỗi bạn đọc: Hãy yêu cây xanh, trân trọng sự sống của cây, bởi cây làm nên một phần cuộc sống xinh đẹp, đáng yêu này.</a:t>
            </a:r>
            <a:endParaRPr lang="vi-VN" altLang="vi-VN" sz="3600" b="1"/>
          </a:p>
          <a:p>
            <a:pPr algn="just">
              <a:spcBef>
                <a:spcPct val="0"/>
              </a:spcBef>
              <a:buFontTx/>
              <a:buNone/>
            </a:pPr>
            <a:endParaRPr lang="vi-VN" altLang="vi-VN" sz="3400"/>
          </a:p>
        </p:txBody>
      </p:sp>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800" decel="100000"/>
                                        <p:tgtEl>
                                          <p:spTgt spid="5"/>
                                        </p:tgtEl>
                                      </p:cBhvr>
                                    </p:animEffect>
                                    <p:anim calcmode="lin" valueType="num">
                                      <p:cBhvr>
                                        <p:cTn id="17" dur="800" decel="100000" fill="hold"/>
                                        <p:tgtEl>
                                          <p:spTgt spid="5"/>
                                        </p:tgtEl>
                                        <p:attrNameLst>
                                          <p:attrName>style.rotation</p:attrName>
                                        </p:attrNameLst>
                                      </p:cBhvr>
                                      <p:tavLst>
                                        <p:tav tm="0">
                                          <p:val>
                                            <p:fltVal val="-90"/>
                                          </p:val>
                                        </p:tav>
                                        <p:tav tm="100000">
                                          <p:val>
                                            <p:fltVal val="0"/>
                                          </p:val>
                                        </p:tav>
                                      </p:tavLst>
                                    </p:anim>
                                    <p:anim calcmode="lin" valueType="num">
                                      <p:cBhvr>
                                        <p:cTn id="18" dur="800" decel="100000" fill="hold"/>
                                        <p:tgtEl>
                                          <p:spTgt spid="5"/>
                                        </p:tgtEl>
                                        <p:attrNameLst>
                                          <p:attrName>ppt_x</p:attrName>
                                        </p:attrNameLst>
                                      </p:cBhvr>
                                      <p:tavLst>
                                        <p:tav tm="0">
                                          <p:val>
                                            <p:strVal val="#ppt_x+0.4"/>
                                          </p:val>
                                        </p:tav>
                                        <p:tav tm="100000">
                                          <p:val>
                                            <p:strVal val="#ppt_x-0.05"/>
                                          </p:val>
                                        </p:tav>
                                      </p:tavLst>
                                    </p:anim>
                                    <p:anim calcmode="lin" valueType="num">
                                      <p:cBhvr>
                                        <p:cTn id="19" dur="800" decel="100000" fill="hold"/>
                                        <p:tgtEl>
                                          <p:spTgt spid="5"/>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21"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4)">
                                      <p:cBhvr>
                                        <p:cTn id="25" dur="2000"/>
                                        <p:tgtEl>
                                          <p:spTgt spid="6"/>
                                        </p:tgtEl>
                                      </p:cBhvr>
                                    </p:animEffect>
                                  </p:childTnLst>
                                </p:cTn>
                              </p:par>
                            </p:childTnLst>
                          </p:cTn>
                        </p:par>
                        <p:par>
                          <p:cTn id="26" fill="hold" nodeType="afterGroup">
                            <p:stCondLst>
                              <p:cond delay="4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Hình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5"/>
          <p:cNvGrpSpPr>
            <a:grpSpLocks/>
          </p:cNvGrpSpPr>
          <p:nvPr/>
        </p:nvGrpSpPr>
        <p:grpSpPr bwMode="auto">
          <a:xfrm>
            <a:off x="676275" y="3341688"/>
            <a:ext cx="7100888" cy="5230812"/>
            <a:chOff x="1099385" y="2069348"/>
            <a:chExt cx="2860812" cy="2084000"/>
          </a:xfrm>
        </p:grpSpPr>
        <p:pic>
          <p:nvPicPr>
            <p:cNvPr id="17419"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385" y="2069348"/>
              <a:ext cx="2860812" cy="20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文本框 12"/>
            <p:cNvSpPr txBox="1">
              <a:spLocks noChangeArrowheads="1"/>
            </p:cNvSpPr>
            <p:nvPr/>
          </p:nvSpPr>
          <p:spPr bwMode="auto">
            <a:xfrm rot="-378427">
              <a:off x="1433560" y="2602448"/>
              <a:ext cx="1981640" cy="91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vi-VN" sz="4800" b="1" dirty="0">
                  <a:solidFill>
                    <a:schemeClr val="bg1"/>
                  </a:solidFill>
                  <a:latin typeface="+mj-lt"/>
                </a:rPr>
                <a:t>Em có suy nghĩ gì về </a:t>
              </a:r>
              <a:r>
                <a:rPr lang="en-US" altLang="vi-VN" sz="4800" b="1" dirty="0" err="1">
                  <a:solidFill>
                    <a:schemeClr val="bg1"/>
                  </a:solidFill>
                  <a:latin typeface="Times New Roman" panose="02020603050405020304" pitchFamily="18" charset="0"/>
                  <a:cs typeface="Times New Roman" panose="02020603050405020304" pitchFamily="18" charset="0"/>
                </a:rPr>
                <a:t>các</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bức</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tranh</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sau</a:t>
              </a:r>
              <a:r>
                <a:rPr lang="vi-VN" altLang="vi-VN" sz="4800" b="1" dirty="0">
                  <a:solidFill>
                    <a:schemeClr val="bg1"/>
                  </a:solidFill>
                  <a:latin typeface="Times New Roman" panose="02020603050405020304" pitchFamily="18" charset="0"/>
                  <a:cs typeface="Times New Roman" panose="02020603050405020304" pitchFamily="18" charset="0"/>
                </a:rPr>
                <a:t>:</a:t>
              </a:r>
              <a:endParaRPr lang="en-US" altLang="vi-VN" sz="4800" dirty="0">
                <a:solidFill>
                  <a:schemeClr val="bg1"/>
                </a:solidFill>
                <a:latin typeface="Times New Roman" panose="02020603050405020304" pitchFamily="18" charset="0"/>
                <a:cs typeface="Times New Roman" panose="02020603050405020304" pitchFamily="18" charset="0"/>
              </a:endParaRPr>
            </a:p>
          </p:txBody>
        </p:sp>
      </p:grpSp>
      <p:grpSp>
        <p:nvGrpSpPr>
          <p:cNvPr id="8" name="组合 6"/>
          <p:cNvGrpSpPr>
            <a:grpSpLocks/>
          </p:cNvGrpSpPr>
          <p:nvPr/>
        </p:nvGrpSpPr>
        <p:grpSpPr bwMode="auto">
          <a:xfrm>
            <a:off x="9844088" y="1743075"/>
            <a:ext cx="7448550" cy="6829425"/>
            <a:chOff x="3478591" y="3933468"/>
            <a:chExt cx="2860812" cy="2084000"/>
          </a:xfrm>
        </p:grpSpPr>
        <p:pic>
          <p:nvPicPr>
            <p:cNvPr id="17417"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591" y="3933468"/>
              <a:ext cx="2860812" cy="20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文本框 14"/>
            <p:cNvSpPr txBox="1">
              <a:spLocks noChangeArrowheads="1"/>
            </p:cNvSpPr>
            <p:nvPr/>
          </p:nvSpPr>
          <p:spPr bwMode="auto">
            <a:xfrm rot="21221573">
              <a:off x="3756458" y="4509428"/>
              <a:ext cx="2148449" cy="92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nl-NL" altLang="vi-VN" sz="4800" b="1" dirty="0">
                  <a:solidFill>
                    <a:schemeClr val="bg1"/>
                  </a:solidFill>
                  <a:latin typeface="Times New Roman" panose="02020603050405020304" pitchFamily="18" charset="0"/>
                  <a:cs typeface="Times New Roman" panose="02020603050405020304" pitchFamily="18" charset="0"/>
                </a:rPr>
                <a:t>Em sẽ làm những gì để bảo vệ thế giới tự nhiên mình đang sống?</a:t>
              </a:r>
              <a:endParaRPr lang="en-US" altLang="vi-VN" sz="4800" dirty="0">
                <a:solidFill>
                  <a:schemeClr val="bg1"/>
                </a:solidFill>
                <a:latin typeface="Times New Roman" panose="02020603050405020304" pitchFamily="18" charset="0"/>
                <a:cs typeface="Times New Roman" panose="02020603050405020304" pitchFamily="18" charset="0"/>
              </a:endParaRPr>
            </a:p>
          </p:txBody>
        </p:sp>
      </p:grpSp>
      <p:sp>
        <p:nvSpPr>
          <p:cNvPr id="11" name="文本框 16"/>
          <p:cNvSpPr txBox="1">
            <a:spLocks noChangeArrowheads="1"/>
          </p:cNvSpPr>
          <p:nvPr/>
        </p:nvSpPr>
        <p:spPr bwMode="auto">
          <a:xfrm>
            <a:off x="2590800" y="2817813"/>
            <a:ext cx="800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sz="4800" b="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01</a:t>
            </a:r>
            <a:endParaRPr lang="zh-CN" altLang="en-US" sz="4800" b="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文本框 17"/>
          <p:cNvSpPr txBox="1">
            <a:spLocks noChangeArrowheads="1"/>
          </p:cNvSpPr>
          <p:nvPr/>
        </p:nvSpPr>
        <p:spPr bwMode="auto">
          <a:xfrm>
            <a:off x="11798300" y="1298575"/>
            <a:ext cx="901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sz="4800" b="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02</a:t>
            </a:r>
            <a:endParaRPr lang="zh-CN" altLang="en-US" sz="4800" b="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6" name="Hình ảnh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
            <a:ext cx="640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2"/>
          <p:cNvSpPr txBox="1">
            <a:spLocks noChangeArrowheads="1"/>
          </p:cNvSpPr>
          <p:nvPr/>
        </p:nvSpPr>
        <p:spPr bwMode="auto">
          <a:xfrm>
            <a:off x="2636838" y="485775"/>
            <a:ext cx="4632325" cy="1016000"/>
          </a:xfrm>
          <a:prstGeom prst="rect">
            <a:avLst/>
          </a:prstGeom>
          <a:noFill/>
          <a:ln>
            <a:noFill/>
          </a:ln>
        </p:spPr>
        <p:txBody>
          <a:bodyPr>
            <a:spAutoFit/>
          </a:bodyPr>
          <a:lstStyle>
            <a:lvl1pPr>
              <a:defRPr>
                <a:solidFill>
                  <a:schemeClr val="tx1"/>
                </a:solidFill>
                <a:latin typeface="等线" panose="02010600030101010101" pitchFamily="2" charset="-122"/>
              </a:defRPr>
            </a:lvl1pPr>
            <a:lvl2pPr marL="742950" indent="-285750">
              <a:defRPr>
                <a:solidFill>
                  <a:schemeClr val="tx1"/>
                </a:solidFill>
                <a:latin typeface="等线" panose="02010600030101010101" pitchFamily="2" charset="-122"/>
              </a:defRPr>
            </a:lvl2pPr>
            <a:lvl3pPr marL="1143000" indent="-228600">
              <a:defRPr>
                <a:solidFill>
                  <a:schemeClr val="tx1"/>
                </a:solidFill>
                <a:latin typeface="等线" panose="02010600030101010101" pitchFamily="2" charset="-122"/>
              </a:defRPr>
            </a:lvl3pPr>
            <a:lvl4pPr marL="1600200" indent="-228600">
              <a:defRPr>
                <a:solidFill>
                  <a:schemeClr val="tx1"/>
                </a:solidFill>
                <a:latin typeface="等线" panose="02010600030101010101" pitchFamily="2" charset="-122"/>
              </a:defRPr>
            </a:lvl4pPr>
            <a:lvl5pPr marL="2057400" indent="-228600">
              <a:defRPr>
                <a:solidFill>
                  <a:schemeClr val="tx1"/>
                </a:solidFill>
                <a:latin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defRPr>
            </a:lvl9pPr>
          </a:lstStyle>
          <a:p>
            <a:pPr algn="ctr" eaLnBrk="1" hangingPunct="1">
              <a:defRPr/>
            </a:pPr>
            <a:r>
              <a:rPr lang="vi-VN" sz="6000" b="1" dirty="0">
                <a:solidFill>
                  <a:srgbClr val="FFFF00"/>
                </a:solidFill>
                <a:effectLst>
                  <a:outerShdw blurRad="38100" dist="38100" dir="2700000" algn="tl">
                    <a:srgbClr val="000000">
                      <a:alpha val="43137"/>
                    </a:srgbClr>
                  </a:outerShdw>
                </a:effectLst>
                <a:latin typeface="+mj-lt"/>
              </a:rPr>
              <a:t>VẬN DỤNG</a:t>
            </a:r>
            <a:endParaRPr lang="en-US" altLang="vi-VN" sz="6000" dirty="0">
              <a:solidFill>
                <a:srgbClr val="FFFF00"/>
              </a:solidFill>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par>
                          <p:cTn id="8" fill="hold" nodeType="afterGroup">
                            <p:stCondLst>
                              <p:cond delay="1000"/>
                            </p:stCondLst>
                            <p:childTnLst>
                              <p:par>
                                <p:cTn id="9" presetID="18" presetClass="entr" presetSubtype="3"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trips(upRight)">
                                      <p:cBhvr>
                                        <p:cTn id="11" dur="1000"/>
                                        <p:tgtEl>
                                          <p:spTgt spid="17"/>
                                        </p:tgtEl>
                                      </p:cBhvr>
                                    </p:animEffect>
                                  </p:childTnLst>
                                </p:cTn>
                              </p:par>
                            </p:childTnLst>
                          </p:cTn>
                        </p:par>
                        <p:par>
                          <p:cTn id="12" fill="hold" nodeType="afterGroup">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nodeType="afterGroup">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5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Hình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3"/>
          <p:cNvPicPr/>
          <p:nvPr/>
        </p:nvPicPr>
        <p:blipFill>
          <a:blip r:embed="rId3"/>
          <a:srcRect/>
          <a:stretch>
            <a:fillRect/>
          </a:stretch>
        </p:blipFill>
        <p:spPr bwMode="auto">
          <a:xfrm rot="21086326">
            <a:off x="692733" y="684039"/>
            <a:ext cx="4832598" cy="45498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Hình ảnh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5867400"/>
            <a:ext cx="5189537"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ình ảnh 5"/>
          <p:cNvPicPr/>
          <p:nvPr/>
        </p:nvPicPr>
        <p:blipFill>
          <a:blip r:embed="rId5" cstate="print"/>
          <a:srcRect/>
          <a:stretch>
            <a:fillRect/>
          </a:stretch>
        </p:blipFill>
        <p:spPr bwMode="auto">
          <a:xfrm>
            <a:off x="7491543" y="187132"/>
            <a:ext cx="7048748" cy="67279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Hình ảnh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7163" y="5649913"/>
            <a:ext cx="502602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nodeType="afterGroup">
                            <p:stCondLst>
                              <p:cond delay="2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par>
                          <p:cTn id="17" fill="hold" nodeType="afterGroup">
                            <p:stCondLst>
                              <p:cond delay="3000"/>
                            </p:stCondLst>
                            <p:childTnLst>
                              <p:par>
                                <p:cTn id="18" presetID="25"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1" dur="10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2" dur="1000" accel="50000" fill="hold">
                                          <p:stCondLst>
                                            <p:cond delay="1000"/>
                                          </p:stCondLst>
                                        </p:cTn>
                                        <p:tgtEl>
                                          <p:spTgt spid="7"/>
                                        </p:tgtEl>
                                        <p:attrNameLst>
                                          <p:attrName>ppt_w</p:attrName>
                                        </p:attrNameLst>
                                      </p:cBhvr>
                                      <p:tavLst>
                                        <p:tav tm="0">
                                          <p:val>
                                            <p:strVal val="#ppt_w*.05"/>
                                          </p:val>
                                        </p:tav>
                                        <p:tav tm="100000">
                                          <p:val>
                                            <p:strVal val="#ppt_w"/>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anim calcmode="lin" valueType="num">
                                      <p:cBhvr>
                                        <p:cTn id="24" dur="10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5" dur="10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6" dur="1000" accel="50000" fill="hold">
                                          <p:stCondLst>
                                            <p:cond delay="1000"/>
                                          </p:stCondLst>
                                        </p:cTn>
                                        <p:tgtEl>
                                          <p:spTgt spid="7"/>
                                        </p:tgtEl>
                                        <p:attrNameLst>
                                          <p:attrName>ppt_y</p:attrName>
                                        </p:attrNameLst>
                                      </p:cBhvr>
                                      <p:tavLst>
                                        <p:tav tm="0">
                                          <p:val>
                                            <p:strVal val="#ppt_y+.1"/>
                                          </p:val>
                                        </p:tav>
                                        <p:tav tm="100000">
                                          <p:val>
                                            <p:strVal val="#ppt_y"/>
                                          </p:val>
                                        </p:tav>
                                      </p:tavLst>
                                    </p:anim>
                                    <p:animEffect transition="in" filter="fade">
                                      <p:cBhvr>
                                        <p:cTn id="27" dur="2000" decel="50000">
                                          <p:stCondLst>
                                            <p:cond delay="0"/>
                                          </p:stCondLst>
                                        </p:cTn>
                                        <p:tgtEl>
                                          <p:spTgt spid="7"/>
                                        </p:tgtEl>
                                      </p:cBhvr>
                                    </p:animEffect>
                                  </p:childTnLst>
                                </p:cTn>
                              </p:par>
                            </p:childTnLst>
                          </p:cTn>
                        </p:par>
                        <p:par>
                          <p:cTn id="28" fill="hold" nodeType="afterGroup">
                            <p:stCondLst>
                              <p:cond delay="5000"/>
                            </p:stCondLst>
                            <p:childTnLst>
                              <p:par>
                                <p:cTn id="29" presetID="45"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anim calcmode="lin" valueType="num">
                                      <p:cBhvr>
                                        <p:cTn id="32" dur="2000" fill="hold"/>
                                        <p:tgtEl>
                                          <p:spTgt spid="6"/>
                                        </p:tgtEl>
                                        <p:attrNameLst>
                                          <p:attrName>ppt_w</p:attrName>
                                        </p:attrNameLst>
                                      </p:cBhvr>
                                      <p:tavLst>
                                        <p:tav tm="0" fmla="#ppt_w*sin(2.5*pi*$)">
                                          <p:val>
                                            <p:fltVal val="0"/>
                                          </p:val>
                                        </p:tav>
                                        <p:tav tm="100000">
                                          <p:val>
                                            <p:fltVal val="1"/>
                                          </p:val>
                                        </p:tav>
                                      </p:tavLst>
                                    </p:anim>
                                    <p:anim calcmode="lin" valueType="num">
                                      <p:cBhvr>
                                        <p:cTn id="3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284288"/>
            <a:ext cx="5110163" cy="511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b="15318"/>
          <a:stretch>
            <a:fillRect/>
          </a:stretch>
        </p:blipFill>
        <p:spPr bwMode="auto">
          <a:xfrm>
            <a:off x="990600" y="446088"/>
            <a:ext cx="16154400" cy="93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9"/>
          <p:cNvSpPr txBox="1">
            <a:spLocks noChangeArrowheads="1"/>
          </p:cNvSpPr>
          <p:nvPr/>
        </p:nvSpPr>
        <p:spPr bwMode="auto">
          <a:xfrm>
            <a:off x="5097463" y="2247900"/>
            <a:ext cx="8636000" cy="777875"/>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5875"/>
              </a:lnSpc>
              <a:spcBef>
                <a:spcPct val="0"/>
              </a:spcBef>
              <a:buFontTx/>
              <a:buNone/>
              <a:defRPr/>
            </a:pPr>
            <a:r>
              <a:rPr lang="vi-VN" altLang="vi-VN" sz="6400" b="1" dirty="0">
                <a:solidFill>
                  <a:srgbClr val="FF0000"/>
                </a:solidFill>
                <a:latin typeface="+mj-lt"/>
              </a:rPr>
              <a:t>HƯỚNG DẪN TỰ HỌC</a:t>
            </a:r>
            <a:endParaRPr lang="en-US" altLang="vi-VN" sz="6400" b="1" dirty="0">
              <a:solidFill>
                <a:srgbClr val="FF0000"/>
              </a:solidFill>
              <a:latin typeface="+mj-lt"/>
            </a:endParaRPr>
          </a:p>
        </p:txBody>
      </p:sp>
      <p:pic>
        <p:nvPicPr>
          <p:cNvPr id="1946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86274">
            <a:off x="15492412" y="6919913"/>
            <a:ext cx="1516063"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8467">
            <a:off x="680095" y="831612"/>
            <a:ext cx="3560762"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00206">
            <a:off x="77788" y="7940675"/>
            <a:ext cx="3005137"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91429">
            <a:off x="8055769" y="8211344"/>
            <a:ext cx="2176462"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4"/>
          <p:cNvSpPr txBox="1">
            <a:spLocks noChangeArrowheads="1"/>
          </p:cNvSpPr>
          <p:nvPr/>
        </p:nvSpPr>
        <p:spPr bwMode="auto">
          <a:xfrm>
            <a:off x="7768909" y="6647479"/>
            <a:ext cx="72485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Font typeface="Arial" panose="020B0604020202020204" pitchFamily="34" charset="0"/>
              <a:buNone/>
            </a:pPr>
            <a:r>
              <a:rPr lang="en-US" altLang="vi-VN" sz="5400" b="1" i="1" dirty="0" err="1">
                <a:solidFill>
                  <a:srgbClr val="00B0F0"/>
                </a:solidFill>
                <a:latin typeface="Times New Roman" panose="02020603050405020304" pitchFamily="18" charset="0"/>
                <a:cs typeface="Times New Roman" panose="02020603050405020304" pitchFamily="18" charset="0"/>
              </a:rPr>
              <a:t>Chuẩn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bị</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bài</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mới</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Bài</a:t>
            </a:r>
            <a:r>
              <a:rPr lang="en-US" altLang="vi-VN" sz="5400" b="1" i="1" dirty="0">
                <a:solidFill>
                  <a:srgbClr val="00B0F0"/>
                </a:solidFill>
                <a:latin typeface="Times New Roman" panose="02020603050405020304" pitchFamily="18" charset="0"/>
                <a:cs typeface="Times New Roman" panose="02020603050405020304" pitchFamily="18" charset="0"/>
              </a:rPr>
              <a:t> 2</a:t>
            </a:r>
          </a:p>
        </p:txBody>
      </p:sp>
      <p:sp>
        <p:nvSpPr>
          <p:cNvPr id="4" name="Hình chữ nhật 3"/>
          <p:cNvSpPr>
            <a:spLocks noChangeArrowheads="1"/>
          </p:cNvSpPr>
          <p:nvPr/>
        </p:nvSpPr>
        <p:spPr bwMode="auto">
          <a:xfrm>
            <a:off x="3786715" y="3043237"/>
            <a:ext cx="1293815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FontTx/>
              <a:buNone/>
            </a:pPr>
            <a:r>
              <a:rPr lang="en-US" altLang="vi-VN" sz="5400" b="1" i="1" dirty="0" err="1">
                <a:solidFill>
                  <a:srgbClr val="00B0F0"/>
                </a:solidFill>
                <a:latin typeface="Times New Roman" panose="02020603050405020304" pitchFamily="18" charset="0"/>
                <a:cs typeface="Times New Roman" panose="02020603050405020304" pitchFamily="18" charset="0"/>
              </a:rPr>
              <a:t>Ôn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lại</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tất</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cả</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các</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nội</a:t>
            </a:r>
            <a:r>
              <a:rPr lang="en-US" altLang="vi-VN" sz="5400" b="1" i="1" dirty="0">
                <a:solidFill>
                  <a:srgbClr val="00B0F0"/>
                </a:solidFill>
                <a:latin typeface="Times New Roman" panose="02020603050405020304" pitchFamily="18" charset="0"/>
                <a:cs typeface="Times New Roman" panose="02020603050405020304" pitchFamily="18" charset="0"/>
              </a:rPr>
              <a:t> dung </a:t>
            </a:r>
            <a:r>
              <a:rPr lang="en-US" altLang="vi-VN" sz="5400" b="1" i="1" dirty="0" err="1">
                <a:solidFill>
                  <a:srgbClr val="00B0F0"/>
                </a:solidFill>
                <a:latin typeface="Times New Roman" panose="02020603050405020304" pitchFamily="18" charset="0"/>
                <a:cs typeface="Times New Roman" panose="02020603050405020304" pitchFamily="18" charset="0"/>
              </a:rPr>
              <a:t>đã</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học</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trong</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bài</a:t>
            </a:r>
            <a:r>
              <a:rPr lang="en-US" altLang="vi-VN" sz="5400" b="1" i="1" dirty="0">
                <a:solidFill>
                  <a:srgbClr val="00B0F0"/>
                </a:solidFill>
                <a:latin typeface="Times New Roman" panose="02020603050405020304" pitchFamily="18" charset="0"/>
                <a:cs typeface="Times New Roman" panose="02020603050405020304" pitchFamily="18" charset="0"/>
              </a:rPr>
              <a:t> 1</a:t>
            </a:r>
          </a:p>
        </p:txBody>
      </p:sp>
      <p:sp>
        <p:nvSpPr>
          <p:cNvPr id="16" name="Hình chữ nhật 15"/>
          <p:cNvSpPr>
            <a:spLocks noChangeArrowheads="1"/>
          </p:cNvSpPr>
          <p:nvPr/>
        </p:nvSpPr>
        <p:spPr bwMode="auto">
          <a:xfrm>
            <a:off x="5793225" y="4927704"/>
            <a:ext cx="64357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FontTx/>
              <a:buNone/>
            </a:pPr>
            <a:r>
              <a:rPr lang="en-US" altLang="vi-VN" sz="5400" b="1" i="1" dirty="0" err="1">
                <a:solidFill>
                  <a:srgbClr val="00B0F0"/>
                </a:solidFill>
                <a:latin typeface="Times New Roman" panose="02020603050405020304" pitchFamily="18" charset="0"/>
                <a:cs typeface="Times New Roman" panose="02020603050405020304" pitchFamily="18" charset="0"/>
              </a:rPr>
              <a:t>Hoàn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chỉnh</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đoạn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văn</a:t>
            </a:r>
            <a:endParaRPr lang="en-US" altLang="vi-VN" sz="5400" b="1" i="1" dirty="0">
              <a:solidFill>
                <a:srgbClr val="00B0F0"/>
              </a:solidFill>
              <a:latin typeface="Times New Roman" panose="02020603050405020304" pitchFamily="18" charset="0"/>
              <a:cs typeface="Times New Roman" panose="02020603050405020304" pitchFamily="18" charset="0"/>
            </a:endParaRPr>
          </a:p>
        </p:txBody>
      </p:sp>
      <p:pic>
        <p:nvPicPr>
          <p:cNvPr id="8" name="Hình ảnh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3750" y="3432177"/>
            <a:ext cx="15176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Hình ảnh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2551" y="5230295"/>
            <a:ext cx="153828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Hình ảnh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5637" y="7081044"/>
            <a:ext cx="17176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nodeType="afterGroup">
                            <p:stCondLst>
                              <p:cond delay="1000"/>
                            </p:stCondLst>
                            <p:childTnLst>
                              <p:par>
                                <p:cTn id="11" presetID="21" presetClass="entr" presetSubtype="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2)">
                                      <p:cBhvr>
                                        <p:cTn id="13" dur="2000"/>
                                        <p:tgtEl>
                                          <p:spTgt spid="4"/>
                                        </p:tgtEl>
                                      </p:cBhvr>
                                    </p:animEffect>
                                  </p:childTnLst>
                                </p:cTn>
                              </p:par>
                            </p:childTnLst>
                          </p:cTn>
                        </p:par>
                        <p:par>
                          <p:cTn id="14" fill="hold" nodeType="afterGroup">
                            <p:stCondLst>
                              <p:cond delay="3000"/>
                            </p:stCondLst>
                            <p:childTnLst>
                              <p:par>
                                <p:cTn id="15" presetID="55"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childTnLst>
                          </p:cTn>
                        </p:par>
                        <p:par>
                          <p:cTn id="20" fill="hold" nodeType="afterGroup">
                            <p:stCondLst>
                              <p:cond delay="4000"/>
                            </p:stCondLst>
                            <p:childTnLst>
                              <p:par>
                                <p:cTn id="21" presetID="21" presetClass="entr" presetSubtype="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2)">
                                      <p:cBhvr>
                                        <p:cTn id="23" dur="2000"/>
                                        <p:tgtEl>
                                          <p:spTgt spid="16"/>
                                        </p:tgtEl>
                                      </p:cBhvr>
                                    </p:animEffect>
                                  </p:childTnLst>
                                </p:cTn>
                              </p:par>
                            </p:childTnLst>
                          </p:cTn>
                        </p:par>
                        <p:par>
                          <p:cTn id="24" fill="hold" nodeType="afterGroup">
                            <p:stCondLst>
                              <p:cond delay="6000"/>
                            </p:stCondLst>
                            <p:childTnLst>
                              <p:par>
                                <p:cTn id="25" presetID="55"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nodeType="afterGroup">
                            <p:stCondLst>
                              <p:cond delay="7000"/>
                            </p:stCondLst>
                            <p:childTnLst>
                              <p:par>
                                <p:cTn id="31" presetID="21" presetClass="entr" presetSubtype="2" fill="hold" grpId="0" nodeType="afterEffect">
                                  <p:stCondLst>
                                    <p:cond delay="0"/>
                                  </p:stCondLst>
                                  <p:childTnLst>
                                    <p:set>
                                      <p:cBhvr>
                                        <p:cTn id="32" dur="1" fill="hold">
                                          <p:stCondLst>
                                            <p:cond delay="0"/>
                                          </p:stCondLst>
                                        </p:cTn>
                                        <p:tgtEl>
                                          <p:spTgt spid="18442"/>
                                        </p:tgtEl>
                                        <p:attrNameLst>
                                          <p:attrName>style.visibility</p:attrName>
                                        </p:attrNameLst>
                                      </p:cBhvr>
                                      <p:to>
                                        <p:strVal val="visible"/>
                                      </p:to>
                                    </p:set>
                                    <p:animEffect transition="in" filter="wheel(2)">
                                      <p:cBhvr>
                                        <p:cTn id="33" dur="20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70671"/>
          </a:xfrm>
          <a:prstGeom prst="rect">
            <a:avLst/>
          </a:prstGeom>
        </p:spPr>
      </p:pic>
      <p:pic>
        <p:nvPicPr>
          <p:cNvPr id="3075" name="Picture 5"/>
          <p:cNvPicPr>
            <a:picLocks noChangeAspect="1" noChangeArrowheads="1"/>
          </p:cNvPicPr>
          <p:nvPr/>
        </p:nvPicPr>
        <p:blipFill>
          <a:blip r:embed="rId3">
            <a:extLst>
              <a:ext uri="{28A0092B-C50C-407E-A947-70E740481C1C}">
                <a14:useLocalDpi xmlns:a14="http://schemas.microsoft.com/office/drawing/2010/main" val="0"/>
              </a:ext>
            </a:extLst>
          </a:blip>
          <a:srcRect l="2168" t="68600" b="7448"/>
          <a:stretch>
            <a:fillRect/>
          </a:stretch>
        </p:blipFill>
        <p:spPr bwMode="auto">
          <a:xfrm>
            <a:off x="3711419" y="817790"/>
            <a:ext cx="10977563" cy="2573110"/>
          </a:xfrm>
          <a:prstGeom prst="roundRect">
            <a:avLst>
              <a:gd name="adj" fmla="val 3410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418" y="530559"/>
            <a:ext cx="8382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518" y="521717"/>
            <a:ext cx="836612"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63699">
            <a:off x="73499" y="465267"/>
            <a:ext cx="2764477" cy="92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270378">
            <a:off x="7599783" y="6657282"/>
            <a:ext cx="2045105" cy="418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88222" y="6241370"/>
            <a:ext cx="4310685" cy="43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6"/>
          <p:cNvSpPr txBox="1">
            <a:spLocks noChangeArrowheads="1"/>
          </p:cNvSpPr>
          <p:nvPr/>
        </p:nvSpPr>
        <p:spPr bwMode="auto">
          <a:xfrm>
            <a:off x="3513364" y="3808763"/>
            <a:ext cx="13030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Em</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đã</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học</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được</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những</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kiến</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thức</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gì</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trong</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các</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bài</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học</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của</a:t>
            </a:r>
            <a:r>
              <a:rPr lang="en-US" altLang="vi-VN" sz="5400" b="1" i="1" dirty="0">
                <a:latin typeface="Arial" panose="020B0604020202020204" pitchFamily="34" charset="0"/>
                <a:cs typeface="Arial" panose="020B0604020202020204" pitchFamily="34" charset="0"/>
              </a:rPr>
              <a:t> </a:t>
            </a:r>
            <a:r>
              <a:rPr lang="en-US" altLang="vi-VN" sz="5400" b="1" i="1" dirty="0" err="1">
                <a:latin typeface="Arial" panose="020B0604020202020204" pitchFamily="34" charset="0"/>
                <a:cs typeface="Arial" panose="020B0604020202020204" pitchFamily="34" charset="0"/>
              </a:rPr>
              <a:t>bài</a:t>
            </a:r>
            <a:r>
              <a:rPr lang="en-US" altLang="vi-VN" sz="5400" b="1" i="1" dirty="0">
                <a:latin typeface="Arial" panose="020B0604020202020204" pitchFamily="34" charset="0"/>
                <a:cs typeface="Arial" panose="020B0604020202020204" pitchFamily="34" charset="0"/>
              </a:rPr>
              <a:t> 1? </a:t>
            </a:r>
          </a:p>
        </p:txBody>
      </p:sp>
      <p:sp>
        <p:nvSpPr>
          <p:cNvPr id="3082" name="TextBox 12"/>
          <p:cNvSpPr txBox="1">
            <a:spLocks noChangeArrowheads="1"/>
          </p:cNvSpPr>
          <p:nvPr/>
        </p:nvSpPr>
        <p:spPr bwMode="auto">
          <a:xfrm>
            <a:off x="4130518" y="1931315"/>
            <a:ext cx="10493375" cy="9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6725"/>
              </a:lnSpc>
              <a:spcBef>
                <a:spcPct val="0"/>
              </a:spcBef>
              <a:buFontTx/>
              <a:buNone/>
            </a:pPr>
            <a:r>
              <a:rPr lang="en-US" altLang="vi-VN" sz="10000" b="1" dirty="0">
                <a:solidFill>
                  <a:srgbClr val="00B050"/>
                </a:solidFill>
                <a:latin typeface="UTM Eremitage" pitchFamily="18" charset="0"/>
                <a:cs typeface="Arial" panose="020B0604020202020204" pitchFamily="34"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ppt_w</p:attrName>
                                        </p:attrNameLst>
                                      </p:cBhvr>
                                      <p:tavLst>
                                        <p:tav tm="0">
                                          <p:val>
                                            <p:strVal val="#ppt_w*0.70"/>
                                          </p:val>
                                        </p:tav>
                                        <p:tav tm="100000">
                                          <p:val>
                                            <p:strVal val="#ppt_w"/>
                                          </p:val>
                                        </p:tav>
                                      </p:tavLst>
                                    </p:anim>
                                    <p:anim calcmode="lin" valueType="num">
                                      <p:cBhvr>
                                        <p:cTn id="8" dur="1000" fill="hold"/>
                                        <p:tgtEl>
                                          <p:spTgt spid="3078"/>
                                        </p:tgtEl>
                                        <p:attrNameLst>
                                          <p:attrName>ppt_h</p:attrName>
                                        </p:attrNameLst>
                                      </p:cBhvr>
                                      <p:tavLst>
                                        <p:tav tm="0">
                                          <p:val>
                                            <p:strVal val="#ppt_h"/>
                                          </p:val>
                                        </p:tav>
                                        <p:tav tm="100000">
                                          <p:val>
                                            <p:strVal val="#ppt_h"/>
                                          </p:val>
                                        </p:tav>
                                      </p:tavLst>
                                    </p:anim>
                                    <p:animEffect transition="in" filter="fade">
                                      <p:cBhvr>
                                        <p:cTn id="9" dur="1000"/>
                                        <p:tgtEl>
                                          <p:spTgt spid="307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1000" fill="hold"/>
                                        <p:tgtEl>
                                          <p:spTgt spid="3075"/>
                                        </p:tgtEl>
                                        <p:attrNameLst>
                                          <p:attrName>ppt_w</p:attrName>
                                        </p:attrNameLst>
                                      </p:cBhvr>
                                      <p:tavLst>
                                        <p:tav tm="0">
                                          <p:val>
                                            <p:strVal val="#ppt_w*0.70"/>
                                          </p:val>
                                        </p:tav>
                                        <p:tav tm="100000">
                                          <p:val>
                                            <p:strVal val="#ppt_w"/>
                                          </p:val>
                                        </p:tav>
                                      </p:tavLst>
                                    </p:anim>
                                    <p:anim calcmode="lin" valueType="num">
                                      <p:cBhvr>
                                        <p:cTn id="14" dur="1000" fill="hold"/>
                                        <p:tgtEl>
                                          <p:spTgt spid="3075"/>
                                        </p:tgtEl>
                                        <p:attrNameLst>
                                          <p:attrName>ppt_h</p:attrName>
                                        </p:attrNameLst>
                                      </p:cBhvr>
                                      <p:tavLst>
                                        <p:tav tm="0">
                                          <p:val>
                                            <p:strVal val="#ppt_h"/>
                                          </p:val>
                                        </p:tav>
                                        <p:tav tm="100000">
                                          <p:val>
                                            <p:strVal val="#ppt_h"/>
                                          </p:val>
                                        </p:tav>
                                      </p:tavLst>
                                    </p:anim>
                                    <p:animEffect transition="in" filter="fade">
                                      <p:cBhvr>
                                        <p:cTn id="15" dur="1000"/>
                                        <p:tgtEl>
                                          <p:spTgt spid="3075"/>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1000" fill="hold"/>
                                        <p:tgtEl>
                                          <p:spTgt spid="3076"/>
                                        </p:tgtEl>
                                        <p:attrNameLst>
                                          <p:attrName>ppt_w</p:attrName>
                                        </p:attrNameLst>
                                      </p:cBhvr>
                                      <p:tavLst>
                                        <p:tav tm="0">
                                          <p:val>
                                            <p:strVal val="#ppt_w*0.70"/>
                                          </p:val>
                                        </p:tav>
                                        <p:tav tm="100000">
                                          <p:val>
                                            <p:strVal val="#ppt_w"/>
                                          </p:val>
                                        </p:tav>
                                      </p:tavLst>
                                    </p:anim>
                                    <p:anim calcmode="lin" valueType="num">
                                      <p:cBhvr>
                                        <p:cTn id="20" dur="1000" fill="hold"/>
                                        <p:tgtEl>
                                          <p:spTgt spid="3076"/>
                                        </p:tgtEl>
                                        <p:attrNameLst>
                                          <p:attrName>ppt_h</p:attrName>
                                        </p:attrNameLst>
                                      </p:cBhvr>
                                      <p:tavLst>
                                        <p:tav tm="0">
                                          <p:val>
                                            <p:strVal val="#ppt_h"/>
                                          </p:val>
                                        </p:tav>
                                        <p:tav tm="100000">
                                          <p:val>
                                            <p:strVal val="#ppt_h"/>
                                          </p:val>
                                        </p:tav>
                                      </p:tavLst>
                                    </p:anim>
                                    <p:animEffect transition="in" filter="fade">
                                      <p:cBhvr>
                                        <p:cTn id="21" dur="1000"/>
                                        <p:tgtEl>
                                          <p:spTgt spid="3076"/>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p:cTn id="25" dur="1000" fill="hold"/>
                                        <p:tgtEl>
                                          <p:spTgt spid="3077"/>
                                        </p:tgtEl>
                                        <p:attrNameLst>
                                          <p:attrName>ppt_w</p:attrName>
                                        </p:attrNameLst>
                                      </p:cBhvr>
                                      <p:tavLst>
                                        <p:tav tm="0">
                                          <p:val>
                                            <p:strVal val="#ppt_w*0.70"/>
                                          </p:val>
                                        </p:tav>
                                        <p:tav tm="100000">
                                          <p:val>
                                            <p:strVal val="#ppt_w"/>
                                          </p:val>
                                        </p:tav>
                                      </p:tavLst>
                                    </p:anim>
                                    <p:anim calcmode="lin" valueType="num">
                                      <p:cBhvr>
                                        <p:cTn id="26" dur="1000" fill="hold"/>
                                        <p:tgtEl>
                                          <p:spTgt spid="3077"/>
                                        </p:tgtEl>
                                        <p:attrNameLst>
                                          <p:attrName>ppt_h</p:attrName>
                                        </p:attrNameLst>
                                      </p:cBhvr>
                                      <p:tavLst>
                                        <p:tav tm="0">
                                          <p:val>
                                            <p:strVal val="#ppt_h"/>
                                          </p:val>
                                        </p:tav>
                                        <p:tav tm="100000">
                                          <p:val>
                                            <p:strVal val="#ppt_h"/>
                                          </p:val>
                                        </p:tav>
                                      </p:tavLst>
                                    </p:anim>
                                    <p:animEffect transition="in" filter="fade">
                                      <p:cBhvr>
                                        <p:cTn id="27" dur="1000"/>
                                        <p:tgtEl>
                                          <p:spTgt spid="3077"/>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3082"/>
                                        </p:tgtEl>
                                        <p:attrNameLst>
                                          <p:attrName>style.visibility</p:attrName>
                                        </p:attrNameLst>
                                      </p:cBhvr>
                                      <p:to>
                                        <p:strVal val="visible"/>
                                      </p:to>
                                    </p:set>
                                    <p:anim calcmode="lin" valueType="num">
                                      <p:cBhvr>
                                        <p:cTn id="31" dur="1000" fill="hold"/>
                                        <p:tgtEl>
                                          <p:spTgt spid="3082"/>
                                        </p:tgtEl>
                                        <p:attrNameLst>
                                          <p:attrName>ppt_w</p:attrName>
                                        </p:attrNameLst>
                                      </p:cBhvr>
                                      <p:tavLst>
                                        <p:tav tm="0">
                                          <p:val>
                                            <p:strVal val="#ppt_w*0.70"/>
                                          </p:val>
                                        </p:tav>
                                        <p:tav tm="100000">
                                          <p:val>
                                            <p:strVal val="#ppt_w"/>
                                          </p:val>
                                        </p:tav>
                                      </p:tavLst>
                                    </p:anim>
                                    <p:anim calcmode="lin" valueType="num">
                                      <p:cBhvr>
                                        <p:cTn id="32" dur="1000" fill="hold"/>
                                        <p:tgtEl>
                                          <p:spTgt spid="3082"/>
                                        </p:tgtEl>
                                        <p:attrNameLst>
                                          <p:attrName>ppt_h</p:attrName>
                                        </p:attrNameLst>
                                      </p:cBhvr>
                                      <p:tavLst>
                                        <p:tav tm="0">
                                          <p:val>
                                            <p:strVal val="#ppt_h"/>
                                          </p:val>
                                        </p:tav>
                                        <p:tav tm="100000">
                                          <p:val>
                                            <p:strVal val="#ppt_h"/>
                                          </p:val>
                                        </p:tav>
                                      </p:tavLst>
                                    </p:anim>
                                    <p:animEffect transition="in" filter="fade">
                                      <p:cBhvr>
                                        <p:cTn id="33" dur="1000"/>
                                        <p:tgtEl>
                                          <p:spTgt spid="3082"/>
                                        </p:tgtEl>
                                      </p:cBhvr>
                                    </p:animEffect>
                                  </p:childTnLst>
                                </p:cTn>
                              </p:par>
                              <p:par>
                                <p:cTn id="34" presetID="55" presetClass="entr" presetSubtype="0" fill="hold" nodeType="withEffect">
                                  <p:stCondLst>
                                    <p:cond delay="0"/>
                                  </p:stCondLst>
                                  <p:childTnLst>
                                    <p:set>
                                      <p:cBhvr>
                                        <p:cTn id="35" dur="1" fill="hold">
                                          <p:stCondLst>
                                            <p:cond delay="0"/>
                                          </p:stCondLst>
                                        </p:cTn>
                                        <p:tgtEl>
                                          <p:spTgt spid="3079"/>
                                        </p:tgtEl>
                                        <p:attrNameLst>
                                          <p:attrName>style.visibility</p:attrName>
                                        </p:attrNameLst>
                                      </p:cBhvr>
                                      <p:to>
                                        <p:strVal val="visible"/>
                                      </p:to>
                                    </p:set>
                                    <p:anim calcmode="lin" valueType="num">
                                      <p:cBhvr>
                                        <p:cTn id="36" dur="1000" fill="hold"/>
                                        <p:tgtEl>
                                          <p:spTgt spid="3079"/>
                                        </p:tgtEl>
                                        <p:attrNameLst>
                                          <p:attrName>ppt_w</p:attrName>
                                        </p:attrNameLst>
                                      </p:cBhvr>
                                      <p:tavLst>
                                        <p:tav tm="0">
                                          <p:val>
                                            <p:strVal val="#ppt_w*0.70"/>
                                          </p:val>
                                        </p:tav>
                                        <p:tav tm="100000">
                                          <p:val>
                                            <p:strVal val="#ppt_w"/>
                                          </p:val>
                                        </p:tav>
                                      </p:tavLst>
                                    </p:anim>
                                    <p:anim calcmode="lin" valueType="num">
                                      <p:cBhvr>
                                        <p:cTn id="37" dur="1000" fill="hold"/>
                                        <p:tgtEl>
                                          <p:spTgt spid="3079"/>
                                        </p:tgtEl>
                                        <p:attrNameLst>
                                          <p:attrName>ppt_h</p:attrName>
                                        </p:attrNameLst>
                                      </p:cBhvr>
                                      <p:tavLst>
                                        <p:tav tm="0">
                                          <p:val>
                                            <p:strVal val="#ppt_h"/>
                                          </p:val>
                                        </p:tav>
                                        <p:tav tm="100000">
                                          <p:val>
                                            <p:strVal val="#ppt_h"/>
                                          </p:val>
                                        </p:tav>
                                      </p:tavLst>
                                    </p:anim>
                                    <p:animEffect transition="in" filter="fade">
                                      <p:cBhvr>
                                        <p:cTn id="38" dur="1000"/>
                                        <p:tgtEl>
                                          <p:spTgt spid="307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3081"/>
                                        </p:tgtEl>
                                        <p:attrNameLst>
                                          <p:attrName>style.visibility</p:attrName>
                                        </p:attrNameLst>
                                      </p:cBhvr>
                                      <p:to>
                                        <p:strVal val="visible"/>
                                      </p:to>
                                    </p:set>
                                    <p:anim calcmode="lin" valueType="num">
                                      <p:cBhvr>
                                        <p:cTn id="43" dur="1000" fill="hold"/>
                                        <p:tgtEl>
                                          <p:spTgt spid="3081"/>
                                        </p:tgtEl>
                                        <p:attrNameLst>
                                          <p:attrName>ppt_w</p:attrName>
                                        </p:attrNameLst>
                                      </p:cBhvr>
                                      <p:tavLst>
                                        <p:tav tm="0">
                                          <p:val>
                                            <p:strVal val="#ppt_w*0.70"/>
                                          </p:val>
                                        </p:tav>
                                        <p:tav tm="100000">
                                          <p:val>
                                            <p:strVal val="#ppt_w"/>
                                          </p:val>
                                        </p:tav>
                                      </p:tavLst>
                                    </p:anim>
                                    <p:anim calcmode="lin" valueType="num">
                                      <p:cBhvr>
                                        <p:cTn id="44" dur="1000" fill="hold"/>
                                        <p:tgtEl>
                                          <p:spTgt spid="3081"/>
                                        </p:tgtEl>
                                        <p:attrNameLst>
                                          <p:attrName>ppt_h</p:attrName>
                                        </p:attrNameLst>
                                      </p:cBhvr>
                                      <p:tavLst>
                                        <p:tav tm="0">
                                          <p:val>
                                            <p:strVal val="#ppt_h"/>
                                          </p:val>
                                        </p:tav>
                                        <p:tav tm="100000">
                                          <p:val>
                                            <p:strVal val="#ppt_h"/>
                                          </p:val>
                                        </p:tav>
                                      </p:tavLst>
                                    </p:anim>
                                    <p:animEffect transition="in" filter="fade">
                                      <p:cBhvr>
                                        <p:cTn id="45" dur="1000"/>
                                        <p:tgtEl>
                                          <p:spTgt spid="3081"/>
                                        </p:tgtEl>
                                      </p:cBhvr>
                                    </p:animEffect>
                                  </p:childTnLst>
                                </p:cTn>
                              </p:par>
                            </p:childTnLst>
                          </p:cTn>
                        </p:par>
                        <p:par>
                          <p:cTn id="46" fill="hold">
                            <p:stCondLst>
                              <p:cond delay="1000"/>
                            </p:stCondLst>
                            <p:childTnLst>
                              <p:par>
                                <p:cTn id="47" presetID="55" presetClass="entr" presetSubtype="0" fill="hold" nodeType="afterEffect">
                                  <p:stCondLst>
                                    <p:cond delay="0"/>
                                  </p:stCondLst>
                                  <p:childTnLst>
                                    <p:set>
                                      <p:cBhvr>
                                        <p:cTn id="48" dur="1" fill="hold">
                                          <p:stCondLst>
                                            <p:cond delay="0"/>
                                          </p:stCondLst>
                                        </p:cTn>
                                        <p:tgtEl>
                                          <p:spTgt spid="3080"/>
                                        </p:tgtEl>
                                        <p:attrNameLst>
                                          <p:attrName>style.visibility</p:attrName>
                                        </p:attrNameLst>
                                      </p:cBhvr>
                                      <p:to>
                                        <p:strVal val="visible"/>
                                      </p:to>
                                    </p:set>
                                    <p:anim calcmode="lin" valueType="num">
                                      <p:cBhvr>
                                        <p:cTn id="49" dur="1000" fill="hold"/>
                                        <p:tgtEl>
                                          <p:spTgt spid="3080"/>
                                        </p:tgtEl>
                                        <p:attrNameLst>
                                          <p:attrName>ppt_w</p:attrName>
                                        </p:attrNameLst>
                                      </p:cBhvr>
                                      <p:tavLst>
                                        <p:tav tm="0">
                                          <p:val>
                                            <p:strVal val="#ppt_w*0.70"/>
                                          </p:val>
                                        </p:tav>
                                        <p:tav tm="100000">
                                          <p:val>
                                            <p:strVal val="#ppt_w"/>
                                          </p:val>
                                        </p:tav>
                                      </p:tavLst>
                                    </p:anim>
                                    <p:anim calcmode="lin" valueType="num">
                                      <p:cBhvr>
                                        <p:cTn id="50" dur="1000" fill="hold"/>
                                        <p:tgtEl>
                                          <p:spTgt spid="3080"/>
                                        </p:tgtEl>
                                        <p:attrNameLst>
                                          <p:attrName>ppt_h</p:attrName>
                                        </p:attrNameLst>
                                      </p:cBhvr>
                                      <p:tavLst>
                                        <p:tav tm="0">
                                          <p:val>
                                            <p:strVal val="#ppt_h"/>
                                          </p:val>
                                        </p:tav>
                                        <p:tav tm="100000">
                                          <p:val>
                                            <p:strVal val="#ppt_h"/>
                                          </p:val>
                                        </p:tav>
                                      </p:tavLst>
                                    </p:anim>
                                    <p:animEffect transition="in" filter="fade">
                                      <p:cBhvr>
                                        <p:cTn id="51" dur="1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p:bldP spid="308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3"/>
          <p:cNvGrpSpPr>
            <a:grpSpLocks/>
          </p:cNvGrpSpPr>
          <p:nvPr/>
        </p:nvGrpSpPr>
        <p:grpSpPr bwMode="auto">
          <a:xfrm>
            <a:off x="1295400" y="1978025"/>
            <a:ext cx="15978188" cy="6330950"/>
            <a:chOff x="0" y="0"/>
            <a:chExt cx="4428377" cy="1918356"/>
          </a:xfrm>
        </p:grpSpPr>
        <p:sp>
          <p:nvSpPr>
            <p:cNvPr id="20491" name="Freeform 4"/>
            <p:cNvSpPr>
              <a:spLocks/>
            </p:cNvSpPr>
            <p:nvPr/>
          </p:nvSpPr>
          <p:spPr bwMode="auto">
            <a:xfrm>
              <a:off x="10160" y="16510"/>
              <a:ext cx="4405517" cy="1890416"/>
            </a:xfrm>
            <a:custGeom>
              <a:avLst/>
              <a:gdLst>
                <a:gd name="T0" fmla="*/ 4405517 w 4405517"/>
                <a:gd name="T1" fmla="*/ 1890416 h 1890416"/>
                <a:gd name="T2" fmla="*/ 0 w 4405517"/>
                <a:gd name="T3" fmla="*/ 1882796 h 1890416"/>
                <a:gd name="T4" fmla="*/ 0 w 4405517"/>
                <a:gd name="T5" fmla="*/ 668873 h 1890416"/>
                <a:gd name="T6" fmla="*/ 17780 w 4405517"/>
                <a:gd name="T7" fmla="*/ 19050 h 1890416"/>
                <a:gd name="T8" fmla="*/ 2194816 w 4405517"/>
                <a:gd name="T9" fmla="*/ 0 h 1890416"/>
                <a:gd name="T10" fmla="*/ 4386467 w 4405517"/>
                <a:gd name="T11" fmla="*/ 5080 h 1890416"/>
                <a:gd name="T12" fmla="*/ 4405517 w 4405517"/>
                <a:gd name="T13" fmla="*/ 1890416 h 1890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05517" h="1890416">
                  <a:moveTo>
                    <a:pt x="4405517" y="1890416"/>
                  </a:moveTo>
                  <a:lnTo>
                    <a:pt x="0" y="1882796"/>
                  </a:lnTo>
                  <a:lnTo>
                    <a:pt x="0" y="668873"/>
                  </a:lnTo>
                  <a:lnTo>
                    <a:pt x="17780" y="19050"/>
                  </a:lnTo>
                  <a:lnTo>
                    <a:pt x="2194816" y="0"/>
                  </a:lnTo>
                  <a:lnTo>
                    <a:pt x="4386467" y="5080"/>
                  </a:lnTo>
                  <a:lnTo>
                    <a:pt x="4405517" y="18904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2" name="Freeform 5"/>
            <p:cNvSpPr>
              <a:spLocks/>
            </p:cNvSpPr>
            <p:nvPr/>
          </p:nvSpPr>
          <p:spPr bwMode="auto">
            <a:xfrm>
              <a:off x="-3810" y="0"/>
              <a:ext cx="4434726" cy="1917086"/>
            </a:xfrm>
            <a:custGeom>
              <a:avLst/>
              <a:gdLst>
                <a:gd name="T0" fmla="*/ 4402976 w 4434726"/>
                <a:gd name="T1" fmla="*/ 54610 h 1917086"/>
                <a:gd name="T2" fmla="*/ 4428376 w 4434726"/>
                <a:gd name="T3" fmla="*/ 1384765 h 1917086"/>
                <a:gd name="T4" fmla="*/ 4433457 w 4434726"/>
                <a:gd name="T5" fmla="*/ 1856126 h 1917086"/>
                <a:gd name="T6" fmla="*/ 4361134 w 4434726"/>
                <a:gd name="T7" fmla="*/ 1915816 h 1917086"/>
                <a:gd name="T8" fmla="*/ 3291814 w 4434726"/>
                <a:gd name="T9" fmla="*/ 1908196 h 1917086"/>
                <a:gd name="T10" fmla="*/ 2997066 w 4434726"/>
                <a:gd name="T11" fmla="*/ 1905656 h 1917086"/>
                <a:gd name="T12" fmla="*/ 1033220 w 4434726"/>
                <a:gd name="T13" fmla="*/ 1910736 h 1917086"/>
                <a:gd name="T14" fmla="*/ 858428 w 4434726"/>
                <a:gd name="T15" fmla="*/ 1913276 h 1917086"/>
                <a:gd name="T16" fmla="*/ 371751 w 4434726"/>
                <a:gd name="T17" fmla="*/ 1906926 h 1917086"/>
                <a:gd name="T18" fmla="*/ 19050 w 4434726"/>
                <a:gd name="T19" fmla="*/ 1903116 h 1917086"/>
                <a:gd name="T20" fmla="*/ 11430 w 4434726"/>
                <a:gd name="T21" fmla="*/ 1781750 h 1917086"/>
                <a:gd name="T22" fmla="*/ 7620 w 4434726"/>
                <a:gd name="T23" fmla="*/ 193809 h 1917086"/>
                <a:gd name="T24" fmla="*/ 13970 w 4434726"/>
                <a:gd name="T25" fmla="*/ 44450 h 1917086"/>
                <a:gd name="T26" fmla="*/ 121557 w 4434726"/>
                <a:gd name="T27" fmla="*/ 29210 h 1917086"/>
                <a:gd name="T28" fmla="*/ 594525 w 4434726"/>
                <a:gd name="T29" fmla="*/ 13970 h 1917086"/>
                <a:gd name="T30" fmla="*/ 988665 w 4434726"/>
                <a:gd name="T31" fmla="*/ 8890 h 1917086"/>
                <a:gd name="T32" fmla="*/ 2962793 w 4434726"/>
                <a:gd name="T33" fmla="*/ 2540 h 1917086"/>
                <a:gd name="T34" fmla="*/ 3559144 w 4434726"/>
                <a:gd name="T35" fmla="*/ 2540 h 1917086"/>
                <a:gd name="T36" fmla="*/ 4302869 w 4434726"/>
                <a:gd name="T37" fmla="*/ 16510 h 1917086"/>
                <a:gd name="T38" fmla="*/ 4400437 w 4434726"/>
                <a:gd name="T39" fmla="*/ 21590 h 1917086"/>
                <a:gd name="T40" fmla="*/ 4413137 w 4434726"/>
                <a:gd name="T41" fmla="*/ 1857396 h 1917086"/>
                <a:gd name="T42" fmla="*/ 4411867 w 4434726"/>
                <a:gd name="T43" fmla="*/ 1506583 h 1917086"/>
                <a:gd name="T44" fmla="*/ 4392817 w 4434726"/>
                <a:gd name="T45" fmla="*/ 198108 h 1917086"/>
                <a:gd name="T46" fmla="*/ 4350852 w 4434726"/>
                <a:gd name="T47" fmla="*/ 41910 h 1917086"/>
                <a:gd name="T48" fmla="*/ 4062958 w 4434726"/>
                <a:gd name="T49" fmla="*/ 30480 h 1917086"/>
                <a:gd name="T50" fmla="*/ 3336369 w 4434726"/>
                <a:gd name="T51" fmla="*/ 22860 h 1917086"/>
                <a:gd name="T52" fmla="*/ 2859974 w 4434726"/>
                <a:gd name="T53" fmla="*/ 24130 h 1917086"/>
                <a:gd name="T54" fmla="*/ 663072 w 4434726"/>
                <a:gd name="T55" fmla="*/ 33020 h 1917086"/>
                <a:gd name="T56" fmla="*/ 49530 w 4434726"/>
                <a:gd name="T57" fmla="*/ 50800 h 1917086"/>
                <a:gd name="T58" fmla="*/ 30480 w 4434726"/>
                <a:gd name="T59" fmla="*/ 146514 h 1917086"/>
                <a:gd name="T60" fmla="*/ 29210 w 4434726"/>
                <a:gd name="T61" fmla="*/ 1486519 h 1917086"/>
                <a:gd name="T62" fmla="*/ 33020 w 4434726"/>
                <a:gd name="T63" fmla="*/ 1741622 h 1917086"/>
                <a:gd name="T64" fmla="*/ 31750 w 4434726"/>
                <a:gd name="T65" fmla="*/ 1867556 h 1917086"/>
                <a:gd name="T66" fmla="*/ 166112 w 4434726"/>
                <a:gd name="T67" fmla="*/ 1882796 h 1917086"/>
                <a:gd name="T68" fmla="*/ 683635 w 4434726"/>
                <a:gd name="T69" fmla="*/ 1887876 h 1917086"/>
                <a:gd name="T70" fmla="*/ 1184022 w 4434726"/>
                <a:gd name="T71" fmla="*/ 1889146 h 1917086"/>
                <a:gd name="T72" fmla="*/ 3291814 w 4434726"/>
                <a:gd name="T73" fmla="*/ 1885336 h 1917086"/>
                <a:gd name="T74" fmla="*/ 3905302 w 4434726"/>
                <a:gd name="T75" fmla="*/ 1892956 h 1917086"/>
                <a:gd name="T76" fmla="*/ 4410596 w 4434726"/>
                <a:gd name="T77" fmla="*/ 1899306 h 19170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34726" h="1917086">
                  <a:moveTo>
                    <a:pt x="4400437" y="21590"/>
                  </a:moveTo>
                  <a:cubicBezTo>
                    <a:pt x="4401707" y="34290"/>
                    <a:pt x="4401707" y="44450"/>
                    <a:pt x="4402976" y="54610"/>
                  </a:cubicBezTo>
                  <a:cubicBezTo>
                    <a:pt x="4405517" y="92054"/>
                    <a:pt x="4406787" y="132183"/>
                    <a:pt x="4409326" y="170878"/>
                  </a:cubicBezTo>
                  <a:cubicBezTo>
                    <a:pt x="4409326" y="226771"/>
                    <a:pt x="4422026" y="1328872"/>
                    <a:pt x="4428376" y="1384765"/>
                  </a:cubicBezTo>
                  <a:cubicBezTo>
                    <a:pt x="4434726" y="1469321"/>
                    <a:pt x="4430917" y="1555311"/>
                    <a:pt x="4430917" y="1639867"/>
                  </a:cubicBezTo>
                  <a:cubicBezTo>
                    <a:pt x="4430917" y="1714391"/>
                    <a:pt x="4432187" y="1783183"/>
                    <a:pt x="4433457" y="1856126"/>
                  </a:cubicBezTo>
                  <a:cubicBezTo>
                    <a:pt x="4433457" y="1877716"/>
                    <a:pt x="4433457" y="1891686"/>
                    <a:pt x="4433457" y="1915816"/>
                  </a:cubicBezTo>
                  <a:cubicBezTo>
                    <a:pt x="4410596" y="1915816"/>
                    <a:pt x="4390276" y="1917086"/>
                    <a:pt x="4361134" y="1915816"/>
                  </a:cubicBezTo>
                  <a:cubicBezTo>
                    <a:pt x="4138358" y="1910736"/>
                    <a:pt x="3912156" y="1917086"/>
                    <a:pt x="3689382" y="1912006"/>
                  </a:cubicBezTo>
                  <a:cubicBezTo>
                    <a:pt x="3555717" y="1908196"/>
                    <a:pt x="3425479" y="1910736"/>
                    <a:pt x="3291814" y="1908196"/>
                  </a:cubicBezTo>
                  <a:cubicBezTo>
                    <a:pt x="3230123" y="1906926"/>
                    <a:pt x="3168431" y="1905656"/>
                    <a:pt x="3106740" y="1904386"/>
                  </a:cubicBezTo>
                  <a:cubicBezTo>
                    <a:pt x="3069039" y="1904386"/>
                    <a:pt x="3034766" y="1905656"/>
                    <a:pt x="2997066" y="1905656"/>
                  </a:cubicBezTo>
                  <a:cubicBezTo>
                    <a:pt x="2901102" y="1904386"/>
                    <a:pt x="2637199" y="1905656"/>
                    <a:pt x="2541235" y="1904386"/>
                  </a:cubicBezTo>
                  <a:cubicBezTo>
                    <a:pt x="2472688" y="1903116"/>
                    <a:pt x="1101766" y="1912006"/>
                    <a:pt x="1033220" y="1910736"/>
                  </a:cubicBezTo>
                  <a:cubicBezTo>
                    <a:pt x="1016084" y="1910736"/>
                    <a:pt x="995520" y="1912006"/>
                    <a:pt x="978383" y="1912006"/>
                  </a:cubicBezTo>
                  <a:cubicBezTo>
                    <a:pt x="937256" y="1912006"/>
                    <a:pt x="899556" y="1913276"/>
                    <a:pt x="858428" y="1913276"/>
                  </a:cubicBezTo>
                  <a:cubicBezTo>
                    <a:pt x="755609" y="1913276"/>
                    <a:pt x="656217" y="1912006"/>
                    <a:pt x="553398" y="1910736"/>
                  </a:cubicBezTo>
                  <a:cubicBezTo>
                    <a:pt x="491706" y="1909466"/>
                    <a:pt x="430015" y="1908196"/>
                    <a:pt x="371751" y="1906926"/>
                  </a:cubicBezTo>
                  <a:cubicBezTo>
                    <a:pt x="262077" y="1905656"/>
                    <a:pt x="152403" y="1904386"/>
                    <a:pt x="48260" y="1904386"/>
                  </a:cubicBezTo>
                  <a:cubicBezTo>
                    <a:pt x="38100" y="1904386"/>
                    <a:pt x="29210" y="1904386"/>
                    <a:pt x="19050" y="1903116"/>
                  </a:cubicBezTo>
                  <a:cubicBezTo>
                    <a:pt x="10160" y="1901846"/>
                    <a:pt x="5080" y="1895496"/>
                    <a:pt x="7620" y="1886606"/>
                  </a:cubicBezTo>
                  <a:cubicBezTo>
                    <a:pt x="16510" y="1854841"/>
                    <a:pt x="12700" y="1819012"/>
                    <a:pt x="11430" y="1781750"/>
                  </a:cubicBezTo>
                  <a:cubicBezTo>
                    <a:pt x="10160" y="1705793"/>
                    <a:pt x="6350" y="1631268"/>
                    <a:pt x="7620" y="1555311"/>
                  </a:cubicBezTo>
                  <a:cubicBezTo>
                    <a:pt x="5080" y="1460722"/>
                    <a:pt x="0" y="289830"/>
                    <a:pt x="7620" y="193809"/>
                  </a:cubicBezTo>
                  <a:cubicBezTo>
                    <a:pt x="8890" y="175177"/>
                    <a:pt x="7620" y="155113"/>
                    <a:pt x="8890" y="136482"/>
                  </a:cubicBezTo>
                  <a:cubicBezTo>
                    <a:pt x="10160" y="106386"/>
                    <a:pt x="12700" y="73423"/>
                    <a:pt x="13970" y="44450"/>
                  </a:cubicBezTo>
                  <a:cubicBezTo>
                    <a:pt x="13970" y="41910"/>
                    <a:pt x="15240" y="39370"/>
                    <a:pt x="16510" y="38100"/>
                  </a:cubicBezTo>
                  <a:cubicBezTo>
                    <a:pt x="38100" y="35560"/>
                    <a:pt x="66720" y="30480"/>
                    <a:pt x="121557" y="29210"/>
                  </a:cubicBezTo>
                  <a:cubicBezTo>
                    <a:pt x="214095" y="25400"/>
                    <a:pt x="306632" y="22860"/>
                    <a:pt x="402596" y="20320"/>
                  </a:cubicBezTo>
                  <a:cubicBezTo>
                    <a:pt x="467715" y="17780"/>
                    <a:pt x="532834" y="16510"/>
                    <a:pt x="594525" y="13970"/>
                  </a:cubicBezTo>
                  <a:cubicBezTo>
                    <a:pt x="656217" y="11430"/>
                    <a:pt x="721336" y="8890"/>
                    <a:pt x="783027" y="8890"/>
                  </a:cubicBezTo>
                  <a:cubicBezTo>
                    <a:pt x="851573" y="7620"/>
                    <a:pt x="920119" y="10160"/>
                    <a:pt x="988665" y="8890"/>
                  </a:cubicBezTo>
                  <a:cubicBezTo>
                    <a:pt x="1074348" y="8890"/>
                    <a:pt x="2626917" y="6350"/>
                    <a:pt x="2712600" y="5080"/>
                  </a:cubicBezTo>
                  <a:cubicBezTo>
                    <a:pt x="2794855" y="3810"/>
                    <a:pt x="2877110" y="2540"/>
                    <a:pt x="2962793" y="2540"/>
                  </a:cubicBezTo>
                  <a:cubicBezTo>
                    <a:pt x="3103312" y="1270"/>
                    <a:pt x="3240405" y="0"/>
                    <a:pt x="3380924" y="0"/>
                  </a:cubicBezTo>
                  <a:cubicBezTo>
                    <a:pt x="3439188" y="0"/>
                    <a:pt x="3500880" y="2540"/>
                    <a:pt x="3559144" y="2540"/>
                  </a:cubicBezTo>
                  <a:cubicBezTo>
                    <a:pt x="3720227" y="3810"/>
                    <a:pt x="3884738" y="5080"/>
                    <a:pt x="4045821" y="7620"/>
                  </a:cubicBezTo>
                  <a:cubicBezTo>
                    <a:pt x="4131504" y="8890"/>
                    <a:pt x="4217187" y="12700"/>
                    <a:pt x="4302869" y="16510"/>
                  </a:cubicBezTo>
                  <a:cubicBezTo>
                    <a:pt x="4323433" y="16510"/>
                    <a:pt x="4343997" y="16510"/>
                    <a:pt x="4361133" y="16510"/>
                  </a:cubicBezTo>
                  <a:cubicBezTo>
                    <a:pt x="4381387" y="17780"/>
                    <a:pt x="4390276" y="20320"/>
                    <a:pt x="4400437" y="21590"/>
                  </a:cubicBezTo>
                  <a:close/>
                  <a:moveTo>
                    <a:pt x="4410596" y="1899306"/>
                  </a:moveTo>
                  <a:cubicBezTo>
                    <a:pt x="4411867" y="1882796"/>
                    <a:pt x="4413137" y="1870096"/>
                    <a:pt x="4413137" y="1857396"/>
                  </a:cubicBezTo>
                  <a:cubicBezTo>
                    <a:pt x="4411867" y="1776017"/>
                    <a:pt x="4410596" y="1700060"/>
                    <a:pt x="4410596" y="1618370"/>
                  </a:cubicBezTo>
                  <a:cubicBezTo>
                    <a:pt x="4410596" y="1581108"/>
                    <a:pt x="4413137" y="1543845"/>
                    <a:pt x="4411867" y="1506583"/>
                  </a:cubicBezTo>
                  <a:cubicBezTo>
                    <a:pt x="4411867" y="1472187"/>
                    <a:pt x="4410596" y="1436358"/>
                    <a:pt x="4409327" y="1401963"/>
                  </a:cubicBezTo>
                  <a:cubicBezTo>
                    <a:pt x="4404246" y="1348936"/>
                    <a:pt x="4392817" y="251135"/>
                    <a:pt x="4392817" y="198108"/>
                  </a:cubicBezTo>
                  <a:cubicBezTo>
                    <a:pt x="4390277" y="153680"/>
                    <a:pt x="4387737" y="107819"/>
                    <a:pt x="4385196" y="63500"/>
                  </a:cubicBezTo>
                  <a:cubicBezTo>
                    <a:pt x="4383927" y="44450"/>
                    <a:pt x="4382657" y="43180"/>
                    <a:pt x="4350852" y="41910"/>
                  </a:cubicBezTo>
                  <a:cubicBezTo>
                    <a:pt x="4340570" y="41910"/>
                    <a:pt x="4333715" y="41910"/>
                    <a:pt x="4323433" y="40640"/>
                  </a:cubicBezTo>
                  <a:cubicBezTo>
                    <a:pt x="4237750" y="36830"/>
                    <a:pt x="4148641" y="31750"/>
                    <a:pt x="4062958" y="30480"/>
                  </a:cubicBezTo>
                  <a:cubicBezTo>
                    <a:pt x="3853892" y="26670"/>
                    <a:pt x="3641400" y="25400"/>
                    <a:pt x="3432334" y="22860"/>
                  </a:cubicBezTo>
                  <a:cubicBezTo>
                    <a:pt x="3401488" y="22860"/>
                    <a:pt x="3367215" y="22860"/>
                    <a:pt x="3336369" y="22860"/>
                  </a:cubicBezTo>
                  <a:cubicBezTo>
                    <a:pt x="3284960" y="22860"/>
                    <a:pt x="3233550" y="22860"/>
                    <a:pt x="3185568" y="22860"/>
                  </a:cubicBezTo>
                  <a:cubicBezTo>
                    <a:pt x="3075894" y="22860"/>
                    <a:pt x="2966220" y="22860"/>
                    <a:pt x="2859974" y="24130"/>
                  </a:cubicBezTo>
                  <a:cubicBezTo>
                    <a:pt x="2767437" y="25400"/>
                    <a:pt x="1208013" y="29210"/>
                    <a:pt x="1115476" y="29210"/>
                  </a:cubicBezTo>
                  <a:cubicBezTo>
                    <a:pt x="964674" y="29210"/>
                    <a:pt x="813873" y="26670"/>
                    <a:pt x="663072" y="33020"/>
                  </a:cubicBezTo>
                  <a:cubicBezTo>
                    <a:pt x="584243" y="36830"/>
                    <a:pt x="508843" y="36830"/>
                    <a:pt x="433442" y="38100"/>
                  </a:cubicBezTo>
                  <a:cubicBezTo>
                    <a:pt x="303204" y="41910"/>
                    <a:pt x="172967" y="45720"/>
                    <a:pt x="49530" y="50800"/>
                  </a:cubicBezTo>
                  <a:cubicBezTo>
                    <a:pt x="36830" y="50800"/>
                    <a:pt x="34290" y="53340"/>
                    <a:pt x="33020" y="69124"/>
                  </a:cubicBezTo>
                  <a:cubicBezTo>
                    <a:pt x="31750" y="94921"/>
                    <a:pt x="31750" y="120717"/>
                    <a:pt x="30480" y="146514"/>
                  </a:cubicBezTo>
                  <a:cubicBezTo>
                    <a:pt x="29210" y="189509"/>
                    <a:pt x="26670" y="231071"/>
                    <a:pt x="25400" y="274066"/>
                  </a:cubicBezTo>
                  <a:cubicBezTo>
                    <a:pt x="20320" y="319927"/>
                    <a:pt x="26670" y="1440658"/>
                    <a:pt x="29210" y="1486519"/>
                  </a:cubicBezTo>
                  <a:cubicBezTo>
                    <a:pt x="29210" y="1535247"/>
                    <a:pt x="29210" y="1585407"/>
                    <a:pt x="30480" y="1634135"/>
                  </a:cubicBezTo>
                  <a:cubicBezTo>
                    <a:pt x="30480" y="1669964"/>
                    <a:pt x="33020" y="1705793"/>
                    <a:pt x="33020" y="1741622"/>
                  </a:cubicBezTo>
                  <a:cubicBezTo>
                    <a:pt x="33020" y="1780317"/>
                    <a:pt x="33020" y="1819012"/>
                    <a:pt x="31750" y="1857396"/>
                  </a:cubicBezTo>
                  <a:cubicBezTo>
                    <a:pt x="31750" y="1861206"/>
                    <a:pt x="31750" y="1863746"/>
                    <a:pt x="31750" y="1867556"/>
                  </a:cubicBezTo>
                  <a:cubicBezTo>
                    <a:pt x="31750" y="1877716"/>
                    <a:pt x="35560" y="1881526"/>
                    <a:pt x="44450" y="1881526"/>
                  </a:cubicBezTo>
                  <a:cubicBezTo>
                    <a:pt x="73575" y="1881526"/>
                    <a:pt x="121557" y="1882796"/>
                    <a:pt x="166112" y="1882796"/>
                  </a:cubicBezTo>
                  <a:cubicBezTo>
                    <a:pt x="231231" y="1882796"/>
                    <a:pt x="299777" y="1880256"/>
                    <a:pt x="364896" y="1882796"/>
                  </a:cubicBezTo>
                  <a:cubicBezTo>
                    <a:pt x="471142" y="1886606"/>
                    <a:pt x="577389" y="1889146"/>
                    <a:pt x="683635" y="1887876"/>
                  </a:cubicBezTo>
                  <a:cubicBezTo>
                    <a:pt x="752181" y="1886606"/>
                    <a:pt x="817300" y="1889146"/>
                    <a:pt x="885846" y="1889146"/>
                  </a:cubicBezTo>
                  <a:cubicBezTo>
                    <a:pt x="985238" y="1889146"/>
                    <a:pt x="1084630" y="1887876"/>
                    <a:pt x="1184022" y="1889146"/>
                  </a:cubicBezTo>
                  <a:cubicBezTo>
                    <a:pt x="1331396" y="1890416"/>
                    <a:pt x="2949084" y="1880256"/>
                    <a:pt x="3099885" y="1882796"/>
                  </a:cubicBezTo>
                  <a:cubicBezTo>
                    <a:pt x="3165004" y="1884066"/>
                    <a:pt x="3230123" y="1885336"/>
                    <a:pt x="3291814" y="1885336"/>
                  </a:cubicBezTo>
                  <a:cubicBezTo>
                    <a:pt x="3404916" y="1887876"/>
                    <a:pt x="3514589" y="1884066"/>
                    <a:pt x="3627690" y="1887876"/>
                  </a:cubicBezTo>
                  <a:cubicBezTo>
                    <a:pt x="3720227" y="1890416"/>
                    <a:pt x="3812765" y="1890416"/>
                    <a:pt x="3905302" y="1892956"/>
                  </a:cubicBezTo>
                  <a:cubicBezTo>
                    <a:pt x="4042394" y="1896766"/>
                    <a:pt x="4179486" y="1899306"/>
                    <a:pt x="4316579" y="1900576"/>
                  </a:cubicBezTo>
                  <a:cubicBezTo>
                    <a:pt x="4367988" y="1900576"/>
                    <a:pt x="4390276" y="1899306"/>
                    <a:pt x="4410596" y="18993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484" name="TextBox 7"/>
          <p:cNvSpPr txBox="1">
            <a:spLocks noChangeArrowheads="1"/>
          </p:cNvSpPr>
          <p:nvPr/>
        </p:nvSpPr>
        <p:spPr bwMode="auto">
          <a:xfrm>
            <a:off x="1951038" y="3025775"/>
            <a:ext cx="143859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vi-VN" sz="8000" b="1">
                <a:solidFill>
                  <a:srgbClr val="FF0066"/>
                </a:solidFill>
                <a:latin typeface="UTM Bell" pitchFamily="18" charset="0"/>
                <a:cs typeface="Arial" panose="020B0604020202020204" pitchFamily="34" charset="0"/>
              </a:rPr>
              <a:t>CẢM ƠN CÁC EM ĐÃ </a:t>
            </a:r>
          </a:p>
          <a:p>
            <a:pPr algn="ctr" eaLnBrk="1" hangingPunct="1">
              <a:lnSpc>
                <a:spcPct val="150000"/>
              </a:lnSpc>
              <a:spcBef>
                <a:spcPct val="0"/>
              </a:spcBef>
              <a:buFontTx/>
              <a:buNone/>
            </a:pPr>
            <a:r>
              <a:rPr lang="en-US" altLang="vi-VN" sz="8000" b="1">
                <a:solidFill>
                  <a:srgbClr val="FF0066"/>
                </a:solidFill>
                <a:latin typeface="UTM Bell" pitchFamily="18" charset="0"/>
                <a:cs typeface="Arial" panose="020B0604020202020204" pitchFamily="34" charset="0"/>
              </a:rPr>
              <a:t>LẮNG NGHE BÀI GIẢNG!</a:t>
            </a:r>
          </a:p>
        </p:txBody>
      </p:sp>
      <p:pic>
        <p:nvPicPr>
          <p:cNvPr id="2048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 y="652463"/>
            <a:ext cx="391636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52550" y="7756525"/>
            <a:ext cx="4046538"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6625">
            <a:off x="546100" y="6975475"/>
            <a:ext cx="19843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17525">
            <a:off x="14660563" y="6965950"/>
            <a:ext cx="4046537"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95625" y="8128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9013" y="1322388"/>
            <a:ext cx="10699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401300"/>
          </a:xfrm>
          <a:prstGeom prst="rect">
            <a:avLst/>
          </a:prstGeom>
        </p:spPr>
      </p:pic>
      <p:pic>
        <p:nvPicPr>
          <p:cNvPr id="5" name="Picture 8"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11642286" y="-5384478"/>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lame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952050" y="9372600"/>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firebur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2902" y="8601075"/>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irebur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307922" y="922727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412009" y="7848140"/>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4253" y="761325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541" y="-3071812"/>
            <a:ext cx="21430461" cy="6986588"/>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3983762" y="-238543"/>
            <a:ext cx="3189813" cy="4612604"/>
          </a:xfrm>
          <a:prstGeom prst="rect">
            <a:avLst/>
          </a:prstGeom>
        </p:spPr>
      </p:pic>
      <p:pic>
        <p:nvPicPr>
          <p:cNvPr id="11"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1571625"/>
            <a:ext cx="12517793" cy="57249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84558" y="1669272"/>
            <a:ext cx="10134600" cy="1862048"/>
          </a:xfrm>
          <a:prstGeom prst="rect">
            <a:avLst/>
          </a:prstGeom>
          <a:noFill/>
        </p:spPr>
        <p:txBody>
          <a:bodyPr wrap="square" rtlCol="0">
            <a:spAutoFit/>
          </a:bodyPr>
          <a:lstStyle/>
          <a:p>
            <a:r>
              <a:rPr lang="en-US" sz="11500" b="1" dirty="0">
                <a:solidFill>
                  <a:schemeClr val="bg1"/>
                </a:solidFill>
                <a:latin typeface="#9Slide04 HLT Aquus" panose="00000500000000000000" pitchFamily="2" charset="0"/>
                <a:cs typeface="Arial" panose="020B0604020202020204" pitchFamily="34" charset="0"/>
              </a:rPr>
              <a:t>GIẢI CỨU RỪNG XANH </a:t>
            </a:r>
          </a:p>
        </p:txBody>
      </p:sp>
      <p:pic>
        <p:nvPicPr>
          <p:cNvPr id="13" name="Picture 11"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88629" y="8904800"/>
            <a:ext cx="1604472" cy="878450"/>
          </a:xfrm>
          <a:prstGeom prst="rect">
            <a:avLst/>
          </a:prstGeom>
          <a:noFill/>
          <a:extLst>
            <a:ext uri="{909E8E84-426E-40DD-AFC4-6F175D3DCCD1}">
              <a14:hiddenFill xmlns:a14="http://schemas.microsoft.com/office/drawing/2010/main">
                <a:solidFill>
                  <a:srgbClr val="FFFFFF"/>
                </a:solidFill>
              </a14:hiddenFill>
            </a:ext>
          </a:extLst>
        </p:spPr>
      </p:pic>
      <p:pic>
        <p:nvPicPr>
          <p:cNvPr id="3" name="Epic Legend ok - nhac trail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8822531" y="5786438"/>
            <a:ext cx="914400" cy="914400"/>
          </a:xfrm>
          <a:prstGeom prst="rect">
            <a:avLst/>
          </a:prstGeom>
        </p:spPr>
      </p:pic>
    </p:spTree>
    <p:extLst>
      <p:ext uri="{BB962C8B-B14F-4D97-AF65-F5344CB8AC3E}">
        <p14:creationId xmlns:p14="http://schemas.microsoft.com/office/powerpoint/2010/main" val="37445386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numSld="6">
                <p:cTn id="25"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205740"/>
            <a:ext cx="18288000" cy="10492740"/>
          </a:xfrm>
          <a:prstGeom prst="rect">
            <a:avLst/>
          </a:prstGeom>
        </p:spPr>
      </p:pic>
      <p:pic>
        <p:nvPicPr>
          <p:cNvPr id="64" name="Picture 8"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67740" y="-5287179"/>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0034" y="801782"/>
            <a:ext cx="8572500" cy="6429375"/>
          </a:xfrm>
          <a:prstGeom prst="rect">
            <a:avLst/>
          </a:prstGeom>
        </p:spPr>
      </p:pic>
      <p:pic>
        <p:nvPicPr>
          <p:cNvPr id="66" name="Picture 65"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349" y="9190164"/>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2611"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6900"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81097" y="3660726"/>
            <a:ext cx="8572500" cy="6429375"/>
          </a:xfrm>
          <a:prstGeom prst="rect">
            <a:avLst/>
          </a:prstGeom>
        </p:spPr>
      </p:pic>
      <p:pic>
        <p:nvPicPr>
          <p:cNvPr id="70" name="Picture 69"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420574" y="8731665"/>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785843"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09181" y="779095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28542" y="759089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51816" y="751889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543903" y="2705060"/>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949946" y="17576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228419" y="17743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081" y="361910"/>
            <a:ext cx="8572500" cy="6429375"/>
          </a:xfrm>
          <a:prstGeom prst="rect">
            <a:avLst/>
          </a:prstGeom>
        </p:spPr>
      </p:pic>
      <p:pic>
        <p:nvPicPr>
          <p:cNvPr id="79" name="Picture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0272" y="171803"/>
            <a:ext cx="14058431" cy="10543823"/>
          </a:xfrm>
          <a:prstGeom prst="rect">
            <a:avLst/>
          </a:prstGeom>
        </p:spPr>
      </p:pic>
      <p:pic>
        <p:nvPicPr>
          <p:cNvPr id="80" name="Picture 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6918" y="-2574691"/>
            <a:ext cx="20487630" cy="6986588"/>
          </a:xfrm>
          <a:prstGeom prst="rect">
            <a:avLst/>
          </a:prstGeom>
        </p:spPr>
      </p:pic>
      <p:pic>
        <p:nvPicPr>
          <p:cNvPr id="8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36968"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469828" y="77700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027292" y="8885417"/>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ADMIN\Desktop\Giai cuu con vat\wooden-board-theme-image-1-vector-clip-art_csp973836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1014" y="-24236"/>
            <a:ext cx="15573450" cy="5371375"/>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3165521" y="1298112"/>
            <a:ext cx="11115576" cy="2123658"/>
          </a:xfrm>
          <a:prstGeom prst="rect">
            <a:avLst/>
          </a:prstGeom>
          <a:noFill/>
        </p:spPr>
        <p:txBody>
          <a:bodyPr wrap="square" rtlCol="0">
            <a:spAutoFit/>
          </a:bodyPr>
          <a:lstStyle/>
          <a:p>
            <a:pPr algn="ctr" eaLnBrk="1" hangingPunct="1">
              <a:defRPr/>
            </a:pPr>
            <a:r>
              <a:rPr lang="en-US" altLang="vi-VN" sz="6600" b="1" i="1" dirty="0" err="1">
                <a:solidFill>
                  <a:srgbClr val="FFFF00"/>
                </a:solidFill>
                <a:latin typeface="Times New Roman" panose="02020603050405020304" pitchFamily="18" charset="0"/>
                <a:cs typeface="Times New Roman" panose="02020603050405020304" pitchFamily="18" charset="0"/>
              </a:rPr>
              <a:t>Câu</a:t>
            </a:r>
            <a:r>
              <a:rPr lang="en-US" altLang="vi-VN" sz="6600" b="1" i="1" dirty="0">
                <a:solidFill>
                  <a:srgbClr val="FFFF00"/>
                </a:solidFill>
                <a:latin typeface="Times New Roman" panose="02020603050405020304" pitchFamily="18" charset="0"/>
                <a:cs typeface="Times New Roman" panose="02020603050405020304" pitchFamily="18" charset="0"/>
              </a:rPr>
              <a:t> 1. </a:t>
            </a:r>
            <a:r>
              <a:rPr lang="en-US" sz="6600" b="1" i="1" dirty="0" err="1">
                <a:solidFill>
                  <a:srgbClr val="FFFF00"/>
                </a:solidFill>
                <a:latin typeface="Times New Roman" panose="02020603050405020304" pitchFamily="18" charset="0"/>
                <a:cs typeface="Times New Roman" panose="02020603050405020304" pitchFamily="18" charset="0"/>
              </a:rPr>
              <a:t>Xác</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định</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thể</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loại</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của</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văn</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bản</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Lời</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của</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cây</a:t>
            </a:r>
            <a:r>
              <a:rPr lang="en-US" sz="6600" b="1" i="1" dirty="0">
                <a:solidFill>
                  <a:srgbClr val="FFFF00"/>
                </a:solidFill>
                <a:latin typeface="Times New Roman" panose="02020603050405020304" pitchFamily="18" charset="0"/>
                <a:cs typeface="Times New Roman" panose="02020603050405020304" pitchFamily="18" charset="0"/>
              </a:rPr>
              <a:t>”.</a:t>
            </a:r>
            <a:endParaRPr lang="en-US" altLang="vi-VN" sz="6600" b="1" i="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6" name="Rounded Rectangle 85"/>
          <p:cNvSpPr/>
          <p:nvPr/>
        </p:nvSpPr>
        <p:spPr>
          <a:xfrm>
            <a:off x="2270868" y="5451641"/>
            <a:ext cx="2671572" cy="190729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vi-VN" altLang="vi-VN" sz="5400" b="1" dirty="0">
                <a:solidFill>
                  <a:schemeClr val="tx1"/>
                </a:solidFill>
                <a:latin typeface="+mj-lt"/>
                <a:cs typeface="Times New Roman" panose="02020603050405020304" pitchFamily="18" charset="0"/>
              </a:rPr>
              <a:t>A.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bát</a:t>
            </a:r>
            <a:endParaRPr lang="en-US" altLang="vi-VN" sz="5400"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7" name="Rounded Rectangle 86"/>
          <p:cNvSpPr/>
          <p:nvPr/>
        </p:nvSpPr>
        <p:spPr>
          <a:xfrm>
            <a:off x="12759916" y="5388687"/>
            <a:ext cx="3494268" cy="209198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schemeClr val="tx1"/>
                </a:solidFill>
                <a:latin typeface="Times New Roman" panose="02020603050405020304" pitchFamily="18" charset="0"/>
                <a:cs typeface="Times New Roman" panose="02020603050405020304" pitchFamily="18" charset="0"/>
              </a:rPr>
              <a:t>D. </a:t>
            </a:r>
            <a:r>
              <a:rPr lang="en-US" sz="5400" b="1" dirty="0" err="1">
                <a:solidFill>
                  <a:schemeClr val="tx1"/>
                </a:solidFill>
                <a:latin typeface="Times New Roman" panose="02020603050405020304" pitchFamily="18" charset="0"/>
                <a:cs typeface="Times New Roman" panose="02020603050405020304" pitchFamily="18" charset="0"/>
              </a:rPr>
              <a:t>Truyện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ngụ</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ngôn</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88" name="Rounded Rectangle 87"/>
          <p:cNvSpPr/>
          <p:nvPr/>
        </p:nvSpPr>
        <p:spPr>
          <a:xfrm>
            <a:off x="9165233" y="5469348"/>
            <a:ext cx="3008257" cy="196257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schemeClr val="tx1"/>
                </a:solidFill>
                <a:latin typeface="Times New Roman" panose="02020603050405020304" pitchFamily="18" charset="0"/>
                <a:cs typeface="Times New Roman" panose="02020603050405020304" pitchFamily="18" charset="0"/>
              </a:rPr>
              <a:t>C.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năm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chữ</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89" name="Rounded Rectangle 88"/>
          <p:cNvSpPr/>
          <p:nvPr/>
        </p:nvSpPr>
        <p:spPr>
          <a:xfrm>
            <a:off x="5583735" y="5441507"/>
            <a:ext cx="2936064" cy="199041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Times New Roman" panose="02020603050405020304" pitchFamily="18" charset="0"/>
                <a:cs typeface="Times New Roman" panose="02020603050405020304" pitchFamily="18" charset="0"/>
              </a:rPr>
              <a:t>B.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bốn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chữ</a:t>
            </a:r>
            <a:r>
              <a:rPr lang="en-US" sz="5400" b="1" dirty="0">
                <a:solidFill>
                  <a:schemeClr val="tx1"/>
                </a:solidFill>
                <a:latin typeface="Times New Roman" panose="02020603050405020304" pitchFamily="18" charset="0"/>
                <a:cs typeface="Times New Roman" panose="02020603050405020304" pitchFamily="18" charset="0"/>
              </a:rPr>
              <a:t> </a:t>
            </a:r>
            <a:endParaRPr lang="vi-VN" sz="5400" b="1" dirty="0">
              <a:solidFill>
                <a:schemeClr val="tx1"/>
              </a:solidFill>
              <a:latin typeface="Times New Roman" panose="02020603050405020304" pitchFamily="18" charset="0"/>
              <a:cs typeface="Times New Roman" panose="02020603050405020304" pitchFamily="18" charset="0"/>
            </a:endParaRPr>
          </a:p>
        </p:txBody>
      </p:sp>
      <p:pic>
        <p:nvPicPr>
          <p:cNvPr id="90"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09989" y="936740"/>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times up"/>
          <p:cNvGrpSpPr/>
          <p:nvPr/>
        </p:nvGrpSpPr>
        <p:grpSpPr>
          <a:xfrm>
            <a:off x="16814312" y="307952"/>
            <a:ext cx="1135626" cy="562596"/>
            <a:chOff x="2989747" y="438150"/>
            <a:chExt cx="1572029" cy="683752"/>
          </a:xfrm>
        </p:grpSpPr>
        <p:sp>
          <p:nvSpPr>
            <p:cNvPr id="92" name="Rounded Rectangle 9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93" name="Rounded Rectangle 9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9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921469" y="1188645"/>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A3772A17-BB74-4A75-BA55-D622FE4D0639}"/>
              </a:ext>
            </a:extLst>
          </p:cNvPr>
          <p:cNvGrpSpPr/>
          <p:nvPr/>
        </p:nvGrpSpPr>
        <p:grpSpPr>
          <a:xfrm>
            <a:off x="17332116" y="1171202"/>
            <a:ext cx="135366" cy="114492"/>
            <a:chOff x="2455863" y="2411803"/>
            <a:chExt cx="566738" cy="566738"/>
          </a:xfrm>
        </p:grpSpPr>
        <p:sp>
          <p:nvSpPr>
            <p:cNvPr id="9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01" name="Group 100">
            <a:extLst>
              <a:ext uri="{FF2B5EF4-FFF2-40B4-BE49-F238E27FC236}">
                <a16:creationId xmlns:a16="http://schemas.microsoft.com/office/drawing/2014/main" id="{A3772A17-BB74-4A75-BA55-D622FE4D0639}"/>
              </a:ext>
            </a:extLst>
          </p:cNvPr>
          <p:cNvGrpSpPr/>
          <p:nvPr/>
        </p:nvGrpSpPr>
        <p:grpSpPr>
          <a:xfrm>
            <a:off x="17334135" y="1999650"/>
            <a:ext cx="135366" cy="114492"/>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7779688" y="1610730"/>
            <a:ext cx="135366" cy="114492"/>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6925087" y="1648137"/>
            <a:ext cx="135366" cy="114492"/>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119" name="Oval 107"/>
          <p:cNvSpPr>
            <a:spLocks noChangeArrowheads="1"/>
          </p:cNvSpPr>
          <p:nvPr/>
        </p:nvSpPr>
        <p:spPr bwMode="auto">
          <a:xfrm>
            <a:off x="17348972" y="1606413"/>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20" name="Explosion 2 119"/>
          <p:cNvSpPr/>
          <p:nvPr/>
        </p:nvSpPr>
        <p:spPr>
          <a:xfrm>
            <a:off x="14862474" y="2170880"/>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21" name="Picture 120"/>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612803" y="-10208717"/>
            <a:ext cx="3866966" cy="10287000"/>
          </a:xfrm>
          <a:prstGeom prst="rect">
            <a:avLst/>
          </a:prstGeom>
        </p:spPr>
      </p:pic>
      <p:pic>
        <p:nvPicPr>
          <p:cNvPr id="122" name="Picture 121"/>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32530" y1="38012" x2="34940" y2="50877"/>
                        <a14:foregroundMark x1="22892" y1="32164" x2="25301" y2="50877"/>
                        <a14:foregroundMark x1="57831" y1="71930" x2="62651" y2="78947"/>
                      </a14:backgroundRemoval>
                    </a14:imgEffect>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rot="901244">
            <a:off x="9452435" y="8407778"/>
            <a:ext cx="2274062" cy="2342558"/>
          </a:xfrm>
          <a:prstGeom prst="rect">
            <a:avLst/>
          </a:prstGeom>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15927" y="3028599"/>
            <a:ext cx="914400" cy="914400"/>
          </a:xfrm>
          <a:prstGeom prst="rect">
            <a:avLst/>
          </a:prstGeom>
        </p:spPr>
      </p:pic>
      <p:pic>
        <p:nvPicPr>
          <p:cNvPr id="12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cstate="print"/>
          <a:stretch>
            <a:fillRect/>
          </a:stretch>
        </p:blipFill>
        <p:spPr>
          <a:xfrm>
            <a:off x="19715927" y="4834004"/>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01911" y="6517523"/>
            <a:ext cx="914400" cy="9144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68653" y="7695915"/>
            <a:ext cx="914400" cy="914400"/>
          </a:xfrm>
          <a:prstGeom prst="rect">
            <a:avLst/>
          </a:prstGeom>
        </p:spPr>
      </p:pic>
      <p:pic>
        <p:nvPicPr>
          <p:cNvPr id="126"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25978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2"/>
                                        </p:tgtEl>
                                        <p:attrNameLst>
                                          <p:attrName>r</p:attrName>
                                        </p:attrNameLst>
                                      </p:cBhvr>
                                    </p:animRot>
                                    <p:animRot by="-240000">
                                      <p:cBhvr>
                                        <p:cTn id="7" dur="400" fill="hold">
                                          <p:stCondLst>
                                            <p:cond delay="400"/>
                                          </p:stCondLst>
                                        </p:cTn>
                                        <p:tgtEl>
                                          <p:spTgt spid="122"/>
                                        </p:tgtEl>
                                        <p:attrNameLst>
                                          <p:attrName>r</p:attrName>
                                        </p:attrNameLst>
                                      </p:cBhvr>
                                    </p:animRot>
                                    <p:animRot by="240000">
                                      <p:cBhvr>
                                        <p:cTn id="8" dur="400" fill="hold">
                                          <p:stCondLst>
                                            <p:cond delay="800"/>
                                          </p:stCondLst>
                                        </p:cTn>
                                        <p:tgtEl>
                                          <p:spTgt spid="122"/>
                                        </p:tgtEl>
                                        <p:attrNameLst>
                                          <p:attrName>r</p:attrName>
                                        </p:attrNameLst>
                                      </p:cBhvr>
                                    </p:animRot>
                                    <p:animRot by="-240000">
                                      <p:cBhvr>
                                        <p:cTn id="9" dur="400" fill="hold">
                                          <p:stCondLst>
                                            <p:cond delay="1200"/>
                                          </p:stCondLst>
                                        </p:cTn>
                                        <p:tgtEl>
                                          <p:spTgt spid="122"/>
                                        </p:tgtEl>
                                        <p:attrNameLst>
                                          <p:attrName>r</p:attrName>
                                        </p:attrNameLst>
                                      </p:cBhvr>
                                    </p:animRot>
                                    <p:animRot by="120000">
                                      <p:cBhvr>
                                        <p:cTn id="10" dur="400" fill="hold">
                                          <p:stCondLst>
                                            <p:cond delay="1600"/>
                                          </p:stCondLst>
                                        </p:cTn>
                                        <p:tgtEl>
                                          <p:spTgt spid="122"/>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1000"/>
                                        <p:tgtEl>
                                          <p:spTgt spid="84"/>
                                        </p:tgtEl>
                                      </p:cBhvr>
                                    </p:animEffect>
                                    <p:anim calcmode="lin" valueType="num">
                                      <p:cBhvr>
                                        <p:cTn id="14" dur="1000" fill="hold"/>
                                        <p:tgtEl>
                                          <p:spTgt spid="84"/>
                                        </p:tgtEl>
                                        <p:attrNameLst>
                                          <p:attrName>ppt_x</p:attrName>
                                        </p:attrNameLst>
                                      </p:cBhvr>
                                      <p:tavLst>
                                        <p:tav tm="0">
                                          <p:val>
                                            <p:strVal val="#ppt_x"/>
                                          </p:val>
                                        </p:tav>
                                        <p:tav tm="100000">
                                          <p:val>
                                            <p:strVal val="#ppt_x"/>
                                          </p:val>
                                        </p:tav>
                                      </p:tavLst>
                                    </p:anim>
                                    <p:anim calcmode="lin" valueType="num">
                                      <p:cBhvr>
                                        <p:cTn id="15" dur="1000" fill="hold"/>
                                        <p:tgtEl>
                                          <p:spTgt spid="8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1000"/>
                                        <p:tgtEl>
                                          <p:spTgt spid="85"/>
                                        </p:tgtEl>
                                      </p:cBhvr>
                                    </p:animEffect>
                                    <p:anim calcmode="lin" valueType="num">
                                      <p:cBhvr>
                                        <p:cTn id="19" dur="1000" fill="hold"/>
                                        <p:tgtEl>
                                          <p:spTgt spid="85"/>
                                        </p:tgtEl>
                                        <p:attrNameLst>
                                          <p:attrName>ppt_x</p:attrName>
                                        </p:attrNameLst>
                                      </p:cBhvr>
                                      <p:tavLst>
                                        <p:tav tm="0">
                                          <p:val>
                                            <p:strVal val="#ppt_x"/>
                                          </p:val>
                                        </p:tav>
                                        <p:tav tm="100000">
                                          <p:val>
                                            <p:strVal val="#ppt_x"/>
                                          </p:val>
                                        </p:tav>
                                      </p:tavLst>
                                    </p:anim>
                                    <p:anim calcmode="lin" valueType="num">
                                      <p:cBhvr>
                                        <p:cTn id="20" dur="1000" fill="hold"/>
                                        <p:tgtEl>
                                          <p:spTgt spid="8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anim calcmode="lin" valueType="num">
                                      <p:cBhvr>
                                        <p:cTn id="25" dur="500" fill="hold"/>
                                        <p:tgtEl>
                                          <p:spTgt spid="86"/>
                                        </p:tgtEl>
                                        <p:attrNameLst>
                                          <p:attrName>ppt_x</p:attrName>
                                        </p:attrNameLst>
                                      </p:cBhvr>
                                      <p:tavLst>
                                        <p:tav tm="0">
                                          <p:val>
                                            <p:strVal val="#ppt_x"/>
                                          </p:val>
                                        </p:tav>
                                        <p:tav tm="100000">
                                          <p:val>
                                            <p:strVal val="#ppt_x"/>
                                          </p:val>
                                        </p:tav>
                                      </p:tavLst>
                                    </p:anim>
                                    <p:anim calcmode="lin" valueType="num">
                                      <p:cBhvr>
                                        <p:cTn id="26" dur="500" fill="hold"/>
                                        <p:tgtEl>
                                          <p:spTgt spid="8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anim calcmode="lin" valueType="num">
                                      <p:cBhvr>
                                        <p:cTn id="31" dur="500" fill="hold"/>
                                        <p:tgtEl>
                                          <p:spTgt spid="89"/>
                                        </p:tgtEl>
                                        <p:attrNameLst>
                                          <p:attrName>ppt_x</p:attrName>
                                        </p:attrNameLst>
                                      </p:cBhvr>
                                      <p:tavLst>
                                        <p:tav tm="0">
                                          <p:val>
                                            <p:strVal val="#ppt_x"/>
                                          </p:val>
                                        </p:tav>
                                        <p:tav tm="100000">
                                          <p:val>
                                            <p:strVal val="#ppt_x"/>
                                          </p:val>
                                        </p:tav>
                                      </p:tavLst>
                                    </p:anim>
                                    <p:anim calcmode="lin" valueType="num">
                                      <p:cBhvr>
                                        <p:cTn id="32" dur="500" fill="hold"/>
                                        <p:tgtEl>
                                          <p:spTgt spid="89"/>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fade">
                                      <p:cBhvr>
                                        <p:cTn id="36" dur="500"/>
                                        <p:tgtEl>
                                          <p:spTgt spid="88"/>
                                        </p:tgtEl>
                                      </p:cBhvr>
                                    </p:animEffect>
                                    <p:anim calcmode="lin" valueType="num">
                                      <p:cBhvr>
                                        <p:cTn id="37" dur="500" fill="hold"/>
                                        <p:tgtEl>
                                          <p:spTgt spid="88"/>
                                        </p:tgtEl>
                                        <p:attrNameLst>
                                          <p:attrName>ppt_x</p:attrName>
                                        </p:attrNameLst>
                                      </p:cBhvr>
                                      <p:tavLst>
                                        <p:tav tm="0">
                                          <p:val>
                                            <p:strVal val="#ppt_x"/>
                                          </p:val>
                                        </p:tav>
                                        <p:tav tm="100000">
                                          <p:val>
                                            <p:strVal val="#ppt_x"/>
                                          </p:val>
                                        </p:tav>
                                      </p:tavLst>
                                    </p:anim>
                                    <p:anim calcmode="lin" valueType="num">
                                      <p:cBhvr>
                                        <p:cTn id="38" dur="500" fill="hold"/>
                                        <p:tgtEl>
                                          <p:spTgt spid="88"/>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42" presetClass="entr" presetSubtype="0"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anim calcmode="lin" valueType="num">
                                      <p:cBhvr>
                                        <p:cTn id="43" dur="500" fill="hold"/>
                                        <p:tgtEl>
                                          <p:spTgt spid="87"/>
                                        </p:tgtEl>
                                        <p:attrNameLst>
                                          <p:attrName>ppt_x</p:attrName>
                                        </p:attrNameLst>
                                      </p:cBhvr>
                                      <p:tavLst>
                                        <p:tav tm="0">
                                          <p:val>
                                            <p:strVal val="#ppt_x"/>
                                          </p:val>
                                        </p:tav>
                                        <p:tav tm="100000">
                                          <p:val>
                                            <p:strVal val="#ppt_x"/>
                                          </p:val>
                                        </p:tav>
                                      </p:tavLst>
                                    </p:anim>
                                    <p:anim calcmode="lin" valueType="num">
                                      <p:cBhvr>
                                        <p:cTn id="44"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9"/>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89"/>
                                        </p:tgtEl>
                                        <p:attrNameLst>
                                          <p:attrName>style.color</p:attrName>
                                        </p:attrNameLst>
                                      </p:cBhvr>
                                      <p:by>
                                        <p:hsl h="7200000" s="0" l="0"/>
                                      </p:by>
                                    </p:animClr>
                                    <p:animClr clrSpc="hsl" dir="cw">
                                      <p:cBhvr>
                                        <p:cTn id="50" dur="500" fill="hold"/>
                                        <p:tgtEl>
                                          <p:spTgt spid="89"/>
                                        </p:tgtEl>
                                        <p:attrNameLst>
                                          <p:attrName>fillcolor</p:attrName>
                                        </p:attrNameLst>
                                      </p:cBhvr>
                                      <p:by>
                                        <p:hsl h="7200000" s="0" l="0"/>
                                      </p:by>
                                    </p:animClr>
                                    <p:animClr clrSpc="hsl" dir="cw">
                                      <p:cBhvr>
                                        <p:cTn id="51" dur="500" fill="hold"/>
                                        <p:tgtEl>
                                          <p:spTgt spid="89"/>
                                        </p:tgtEl>
                                        <p:attrNameLst>
                                          <p:attrName>stroke.color</p:attrName>
                                        </p:attrNameLst>
                                      </p:cBhvr>
                                      <p:by>
                                        <p:hsl h="7200000" s="0" l="0"/>
                                      </p:by>
                                    </p:animClr>
                                    <p:set>
                                      <p:cBhvr>
                                        <p:cTn id="52" dur="500" fill="hold"/>
                                        <p:tgtEl>
                                          <p:spTgt spid="89"/>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2.70833E-6 1.11111E-6 L 0.00586 0.98032 " pathEditMode="relative" rAng="0" ptsTypes="AA">
                                      <p:cBhvr>
                                        <p:cTn id="54" dur="3000" fill="hold"/>
                                        <p:tgtEl>
                                          <p:spTgt spid="121"/>
                                        </p:tgtEl>
                                        <p:attrNameLst>
                                          <p:attrName>ppt_x</p:attrName>
                                          <p:attrName>ppt_y</p:attrName>
                                        </p:attrNameLst>
                                      </p:cBhvr>
                                      <p:rCtr x="286"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2 L -2.70833E-6 -0.25 " pathEditMode="relative" rAng="0" ptsTypes="AA">
                                      <p:cBhvr>
                                        <p:cTn id="57" dur="3000" fill="hold"/>
                                        <p:tgtEl>
                                          <p:spTgt spid="121"/>
                                        </p:tgtEl>
                                        <p:attrNameLst>
                                          <p:attrName>ppt_x</p:attrName>
                                          <p:attrName>ppt_y</p:attrName>
                                        </p:attrNameLst>
                                      </p:cBhvr>
                                      <p:rCtr x="-299" y="-61505"/>
                                    </p:animMotion>
                                  </p:childTnLst>
                                </p:cTn>
                              </p:par>
                              <p:par>
                                <p:cTn id="58" presetID="64" presetClass="path" presetSubtype="0" accel="50000" decel="50000" fill="hold" nodeType="withEffect">
                                  <p:stCondLst>
                                    <p:cond delay="0"/>
                                  </p:stCondLst>
                                  <p:childTnLst>
                                    <p:animMotion origin="layout" path="M 3.54167E-6 0 L 0.00468 -1.26458 " pathEditMode="relative" rAng="0" ptsTypes="AA">
                                      <p:cBhvr>
                                        <p:cTn id="59" dur="3000" fill="hold"/>
                                        <p:tgtEl>
                                          <p:spTgt spid="122"/>
                                        </p:tgtEl>
                                        <p:attrNameLst>
                                          <p:attrName>ppt_x</p:attrName>
                                          <p:attrName>ppt_y</p:attrName>
                                        </p:attrNameLst>
                                      </p:cBhvr>
                                      <p:rCtr x="234" y="-63241"/>
                                    </p:animMotion>
                                  </p:childTnLst>
                                </p:cTn>
                              </p:par>
                              <p:par>
                                <p:cTn id="60" presetID="1" presetClass="mediacall" presetSubtype="0" fill="hold" nodeType="withEffect">
                                  <p:stCondLst>
                                    <p:cond delay="0"/>
                                  </p:stCondLst>
                                  <p:childTnLst>
                                    <p:cmd type="call" cmd="playFrom(0.0)">
                                      <p:cBhvr>
                                        <p:cTn id="61" dur="5042" fill="hold"/>
                                        <p:tgtEl>
                                          <p:spTgt spid="123"/>
                                        </p:tgtEl>
                                      </p:cBhvr>
                                    </p:cmd>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91"/>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94"/>
                                        </p:tgtEl>
                                        <p:attrNameLst>
                                          <p:attrName>r</p:attrName>
                                        </p:attrNameLst>
                                      </p:cBhvr>
                                    </p:animRot>
                                  </p:child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0"/>
                                          </p:stCondLst>
                                        </p:cTn>
                                        <p:tgtEl>
                                          <p:spTgt spid="120"/>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1773" fill="hold"/>
                                        <p:tgtEl>
                                          <p:spTgt spid="62"/>
                                        </p:tgtEl>
                                      </p:cBhvr>
                                    </p:cmd>
                                  </p:childTnLst>
                                </p:cTn>
                              </p:par>
                              <p:par>
                                <p:cTn id="72" presetID="1" presetClass="exit" presetSubtype="0" fill="hold" grpId="1" nodeType="withEffect">
                                  <p:stCondLst>
                                    <p:cond delay="2000"/>
                                  </p:stCondLst>
                                  <p:childTnLst>
                                    <p:set>
                                      <p:cBhvr>
                                        <p:cTn id="73"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74" restart="whenNotActive" fill="hold" evtFilter="cancelBubble" nodeType="interactiveSeq">
                <p:stCondLst>
                  <p:cond evt="onClick" delay="0">
                    <p:tgtEl>
                      <p:spTgt spid="88"/>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500"/>
                                        <p:tgtEl>
                                          <p:spTgt spid="88"/>
                                        </p:tgtEl>
                                        <p:attrNameLst>
                                          <p:attrName>ppt_x</p:attrName>
                                        </p:attrNameLst>
                                      </p:cBhvr>
                                      <p:tavLst>
                                        <p:tav tm="0">
                                          <p:val>
                                            <p:strVal val="ppt_x"/>
                                          </p:val>
                                        </p:tav>
                                        <p:tav tm="100000">
                                          <p:val>
                                            <p:strVal val="ppt_x"/>
                                          </p:val>
                                        </p:tav>
                                      </p:tavLst>
                                    </p:anim>
                                    <p:anim calcmode="lin" valueType="num">
                                      <p:cBhvr additive="base">
                                        <p:cTn id="79" dur="500"/>
                                        <p:tgtEl>
                                          <p:spTgt spid="88"/>
                                        </p:tgtEl>
                                        <p:attrNameLst>
                                          <p:attrName>ppt_y</p:attrName>
                                        </p:attrNameLst>
                                      </p:cBhvr>
                                      <p:tavLst>
                                        <p:tav tm="0">
                                          <p:val>
                                            <p:strVal val="ppt_y"/>
                                          </p:val>
                                        </p:tav>
                                        <p:tav tm="100000">
                                          <p:val>
                                            <p:strVal val="1+ppt_h/2"/>
                                          </p:val>
                                        </p:tav>
                                      </p:tavLst>
                                    </p:anim>
                                    <p:set>
                                      <p:cBhvr>
                                        <p:cTn id="80" dur="1" fill="hold">
                                          <p:stCondLst>
                                            <p:cond delay="499"/>
                                          </p:stCondLst>
                                        </p:cTn>
                                        <p:tgtEl>
                                          <p:spTgt spid="88"/>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1773" fill="hold"/>
                                        <p:tgtEl>
                                          <p:spTgt spid="124"/>
                                        </p:tgtEl>
                                      </p:cBhvr>
                                    </p:cmd>
                                  </p:childTnLst>
                                </p:cTn>
                              </p:par>
                            </p:childTnLst>
                          </p:cTn>
                        </p:par>
                      </p:childTnLst>
                    </p:cTn>
                  </p:par>
                </p:childTnLst>
              </p:cTn>
              <p:nextCondLst>
                <p:cond evt="onClick" delay="0">
                  <p:tgtEl>
                    <p:spTgt spid="88"/>
                  </p:tgtEl>
                </p:cond>
              </p:nextCondLst>
            </p:seq>
            <p:seq concurrent="1" nextAc="seek">
              <p:cTn id="83" restart="whenNotActive" fill="hold" evtFilter="cancelBubble" nodeType="interactiveSeq">
                <p:stCondLst>
                  <p:cond evt="onClick" delay="0">
                    <p:tgtEl>
                      <p:spTgt spid="87"/>
                    </p:tgtEl>
                  </p:cond>
                </p:stCondLst>
                <p:endSync evt="end" delay="0">
                  <p:rtn val="all"/>
                </p:endSync>
                <p:childTnLst>
                  <p:par>
                    <p:cTn id="84" fill="hold">
                      <p:stCondLst>
                        <p:cond delay="0"/>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87"/>
                                        </p:tgtEl>
                                        <p:attrNameLst>
                                          <p:attrName>ppt_x</p:attrName>
                                        </p:attrNameLst>
                                      </p:cBhvr>
                                      <p:tavLst>
                                        <p:tav tm="0">
                                          <p:val>
                                            <p:strVal val="ppt_x"/>
                                          </p:val>
                                        </p:tav>
                                        <p:tav tm="100000">
                                          <p:val>
                                            <p:strVal val="ppt_x"/>
                                          </p:val>
                                        </p:tav>
                                      </p:tavLst>
                                    </p:anim>
                                    <p:anim calcmode="lin" valueType="num">
                                      <p:cBhvr additive="base">
                                        <p:cTn id="88" dur="500"/>
                                        <p:tgtEl>
                                          <p:spTgt spid="87"/>
                                        </p:tgtEl>
                                        <p:attrNameLst>
                                          <p:attrName>ppt_y</p:attrName>
                                        </p:attrNameLst>
                                      </p:cBhvr>
                                      <p:tavLst>
                                        <p:tav tm="0">
                                          <p:val>
                                            <p:strVal val="ppt_y"/>
                                          </p:val>
                                        </p:tav>
                                        <p:tav tm="100000">
                                          <p:val>
                                            <p:strVal val="1+ppt_h/2"/>
                                          </p:val>
                                        </p:tav>
                                      </p:tavLst>
                                    </p:anim>
                                    <p:set>
                                      <p:cBhvr>
                                        <p:cTn id="89" dur="1" fill="hold">
                                          <p:stCondLst>
                                            <p:cond delay="499"/>
                                          </p:stCondLst>
                                        </p:cTn>
                                        <p:tgtEl>
                                          <p:spTgt spid="87"/>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1773" fill="hold"/>
                                        <p:tgtEl>
                                          <p:spTgt spid="125"/>
                                        </p:tgtEl>
                                      </p:cBhvr>
                                    </p:cmd>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6"/>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500"/>
                                        <p:tgtEl>
                                          <p:spTgt spid="86"/>
                                        </p:tgtEl>
                                        <p:attrNameLst>
                                          <p:attrName>ppt_x</p:attrName>
                                        </p:attrNameLst>
                                      </p:cBhvr>
                                      <p:tavLst>
                                        <p:tav tm="0">
                                          <p:val>
                                            <p:strVal val="ppt_x"/>
                                          </p:val>
                                        </p:tav>
                                        <p:tav tm="100000">
                                          <p:val>
                                            <p:strVal val="ppt_x"/>
                                          </p:val>
                                        </p:tav>
                                      </p:tavLst>
                                    </p:anim>
                                    <p:anim calcmode="lin" valueType="num">
                                      <p:cBhvr additive="base">
                                        <p:cTn id="97" dur="500"/>
                                        <p:tgtEl>
                                          <p:spTgt spid="86"/>
                                        </p:tgtEl>
                                        <p:attrNameLst>
                                          <p:attrName>ppt_y</p:attrName>
                                        </p:attrNameLst>
                                      </p:cBhvr>
                                      <p:tavLst>
                                        <p:tav tm="0">
                                          <p:val>
                                            <p:strVal val="ppt_y"/>
                                          </p:val>
                                        </p:tav>
                                        <p:tav tm="100000">
                                          <p:val>
                                            <p:strVal val="1+ppt_h/2"/>
                                          </p:val>
                                        </p:tav>
                                      </p:tavLst>
                                    </p:anim>
                                    <p:set>
                                      <p:cBhvr>
                                        <p:cTn id="98" dur="1" fill="hold">
                                          <p:stCondLst>
                                            <p:cond delay="499"/>
                                          </p:stCondLst>
                                        </p:cTn>
                                        <p:tgtEl>
                                          <p:spTgt spid="86"/>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1773" fill="hold"/>
                                        <p:tgtEl>
                                          <p:spTgt spid="126"/>
                                        </p:tgtEl>
                                      </p:cBhvr>
                                    </p:cmd>
                                  </p:childTnLst>
                                </p:cTn>
                              </p:par>
                            </p:childTnLst>
                          </p:cTn>
                        </p:par>
                      </p:childTnLst>
                    </p:cTn>
                  </p:par>
                </p:childTnLst>
              </p:cTn>
              <p:nextCondLst>
                <p:cond evt="onClick" delay="0">
                  <p:tgtEl>
                    <p:spTgt spid="86"/>
                  </p:tgtEl>
                </p:cond>
              </p:nextCondLst>
            </p:seq>
            <p:audio>
              <p:cMediaNode vol="53030">
                <p:cTn id="101" fill="hold" display="0">
                  <p:stCondLst>
                    <p:cond delay="indefinite"/>
                  </p:stCondLst>
                  <p:endCondLst>
                    <p:cond evt="onStopAudio" delay="0">
                      <p:tgtEl>
                        <p:sldTgt/>
                      </p:tgtEl>
                    </p:cond>
                  </p:endCondLst>
                </p:cTn>
                <p:tgtEl>
                  <p:spTgt spid="62"/>
                </p:tgtEl>
              </p:cMediaNode>
            </p:audio>
            <p:audio>
              <p:cMediaNode vol="53030">
                <p:cTn id="102" fill="hold" display="0">
                  <p:stCondLst>
                    <p:cond delay="indefinite"/>
                  </p:stCondLst>
                  <p:endCondLst>
                    <p:cond evt="onStopAudio" delay="0">
                      <p:tgtEl>
                        <p:sldTgt/>
                      </p:tgtEl>
                    </p:cond>
                  </p:endCondLst>
                </p:cTn>
                <p:tgtEl>
                  <p:spTgt spid="123"/>
                </p:tgtEl>
              </p:cMediaNode>
            </p:audio>
            <p:audio>
              <p:cMediaNode vol="53030">
                <p:cTn id="103" fill="hold" display="0">
                  <p:stCondLst>
                    <p:cond delay="indefinite"/>
                  </p:stCondLst>
                  <p:endCondLst>
                    <p:cond evt="onStopAudio" delay="0">
                      <p:tgtEl>
                        <p:sldTgt/>
                      </p:tgtEl>
                    </p:cond>
                  </p:endCondLst>
                </p:cTn>
                <p:tgtEl>
                  <p:spTgt spid="124"/>
                </p:tgtEl>
              </p:cMediaNode>
            </p:audio>
            <p:audio>
              <p:cMediaNode vol="53030">
                <p:cTn id="104" fill="hold" display="0">
                  <p:stCondLst>
                    <p:cond delay="indefinite"/>
                  </p:stCondLst>
                  <p:endCondLst>
                    <p:cond evt="onStopAudio" delay="0">
                      <p:tgtEl>
                        <p:sldTgt/>
                      </p:tgtEl>
                    </p:cond>
                  </p:endCondLst>
                </p:cTn>
                <p:tgtEl>
                  <p:spTgt spid="125"/>
                </p:tgtEl>
              </p:cMediaNode>
            </p:audio>
            <p:audio>
              <p:cMediaNode vol="53030">
                <p:cTn id="105" fill="hold" display="0">
                  <p:stCondLst>
                    <p:cond delay="indefinite"/>
                  </p:stCondLst>
                  <p:endCondLst>
                    <p:cond evt="onStopAudio" delay="0">
                      <p:tgtEl>
                        <p:sldTgt/>
                      </p:tgtEl>
                    </p:cond>
                  </p:endCondLst>
                </p:cTn>
                <p:tgtEl>
                  <p:spTgt spid="126"/>
                </p:tgtEl>
              </p:cMediaNode>
            </p:audio>
          </p:childTnLst>
        </p:cTn>
      </p:par>
    </p:tnLst>
    <p:bldLst>
      <p:bldP spid="85" grpId="0"/>
      <p:bldP spid="86" grpId="0" animBg="1"/>
      <p:bldP spid="86" grpId="1" animBg="1"/>
      <p:bldP spid="87" grpId="0" animBg="1"/>
      <p:bldP spid="87" grpId="1" animBg="1"/>
      <p:bldP spid="88" grpId="0" animBg="1"/>
      <p:bldP spid="88" grpId="1" animBg="1"/>
      <p:bldP spid="89" grpId="0" animBg="1"/>
      <p:bldP spid="89" grpId="1" animBg="1"/>
      <p:bldP spid="120" grpId="0" animBg="1"/>
      <p:bldP spid="1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401300"/>
          </a:xfrm>
          <a:prstGeom prst="rect">
            <a:avLst/>
          </a:prstGeom>
        </p:spPr>
      </p:pic>
      <p:pic>
        <p:nvPicPr>
          <p:cNvPr id="5"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15089" y="-5219043"/>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7383" y="869918"/>
            <a:ext cx="8572500" cy="6429375"/>
          </a:xfrm>
          <a:prstGeom prst="rect">
            <a:avLst/>
          </a:prstGeom>
        </p:spPr>
      </p:pic>
      <p:pic>
        <p:nvPicPr>
          <p:cNvPr id="9" name="Picture 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9258300"/>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05262" y="2666543"/>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551" y="2666543"/>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33748" y="3728862"/>
            <a:ext cx="8572500" cy="6429375"/>
          </a:xfrm>
          <a:prstGeom prst="rect">
            <a:avLst/>
          </a:prstGeom>
        </p:spPr>
      </p:pic>
      <p:pic>
        <p:nvPicPr>
          <p:cNvPr id="18" name="Picture 1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73225" y="8799801"/>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38494" y="9055032"/>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61832" y="78590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81193" y="765903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04467" y="758702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96554" y="27731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02597" y="1825743"/>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81070" y="1842530"/>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1430" y="430046"/>
            <a:ext cx="8572500" cy="642937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82923" y="239939"/>
            <a:ext cx="14058431" cy="10543823"/>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4267" y="-2506555"/>
            <a:ext cx="21430461" cy="6986588"/>
          </a:xfrm>
          <a:prstGeom prst="rect">
            <a:avLst/>
          </a:prstGeom>
        </p:spPr>
      </p:pic>
      <p:pic>
        <p:nvPicPr>
          <p:cNvPr id="3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589619" y="9055032"/>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22479" y="783817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79943" y="8953553"/>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3665" y="43901"/>
            <a:ext cx="15573450" cy="5704503"/>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914650" y="5473903"/>
            <a:ext cx="2341352" cy="180267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mj-lt"/>
                <a:cs typeface="Times New Roman" panose="02020603050405020304" pitchFamily="18" charset="0"/>
              </a:rPr>
              <a:t>A. </a:t>
            </a:r>
            <a:r>
              <a:rPr lang="en-US" sz="5400" b="1" dirty="0">
                <a:solidFill>
                  <a:schemeClr val="tx1"/>
                </a:solidFill>
                <a:latin typeface="Times New Roman" panose="02020603050405020304" pitchFamily="18" charset="0"/>
                <a:cs typeface="Times New Roman" panose="02020603050405020304" pitchFamily="18" charset="0"/>
              </a:rPr>
              <a:t>So </a:t>
            </a:r>
            <a:r>
              <a:rPr lang="en-US" sz="5400" b="1" dirty="0" err="1">
                <a:solidFill>
                  <a:schemeClr val="tx1"/>
                </a:solidFill>
                <a:latin typeface="Times New Roman" panose="02020603050405020304" pitchFamily="18" charset="0"/>
                <a:cs typeface="Times New Roman" panose="02020603050405020304" pitchFamily="18" charset="0"/>
              </a:rPr>
              <a:t>sánh</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6343650" y="5511851"/>
            <a:ext cx="2516234" cy="176472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mj-lt"/>
                <a:cs typeface="Times New Roman" panose="02020603050405020304" pitchFamily="18" charset="0"/>
              </a:rPr>
              <a:t>B. </a:t>
            </a:r>
            <a:r>
              <a:rPr lang="en-US" sz="5400" b="1" dirty="0" err="1">
                <a:solidFill>
                  <a:schemeClr val="tx1"/>
                </a:solidFill>
                <a:latin typeface="Times New Roman" panose="02020603050405020304" pitchFamily="18" charset="0"/>
                <a:cs typeface="Times New Roman" panose="02020603050405020304" pitchFamily="18" charset="0"/>
              </a:rPr>
              <a:t>Ẩ</a:t>
            </a:r>
            <a:r>
              <a:rPr lang="en-US" sz="5400" b="1" dirty="0" err="1">
                <a:solidFill>
                  <a:schemeClr val="tx1"/>
                </a:solidFill>
                <a:latin typeface="+mj-lt"/>
                <a:cs typeface="Times New Roman" panose="02020603050405020304" pitchFamily="18" charset="0"/>
              </a:rPr>
              <a:t>n</a:t>
            </a:r>
            <a:r>
              <a:rPr lang="en-US" sz="5400" b="1" dirty="0">
                <a:solidFill>
                  <a:schemeClr val="tx1"/>
                </a:solidFill>
                <a:latin typeface="+mj-lt"/>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dụ</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9873174" y="5511851"/>
            <a:ext cx="2631436" cy="168067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latin typeface="+mj-lt"/>
                <a:cs typeface="Times New Roman" panose="02020603050405020304" pitchFamily="18" charset="0"/>
              </a:rPr>
              <a:t>C. </a:t>
            </a:r>
            <a:r>
              <a:rPr lang="en-US" sz="5400" b="1" dirty="0" err="1">
                <a:solidFill>
                  <a:schemeClr val="tx1"/>
                </a:solidFill>
                <a:latin typeface="Times New Roman" panose="02020603050405020304" pitchFamily="18" charset="0"/>
                <a:cs typeface="Times New Roman" panose="02020603050405020304" pitchFamily="18" charset="0"/>
              </a:rPr>
              <a:t>Điệp</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từ</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44" name="Rounded Rectangle 43"/>
          <p:cNvSpPr/>
          <p:nvPr/>
        </p:nvSpPr>
        <p:spPr>
          <a:xfrm>
            <a:off x="13243689" y="5473903"/>
            <a:ext cx="2901191" cy="182539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mj-lt"/>
              </a:rPr>
              <a:t>D. </a:t>
            </a:r>
            <a:r>
              <a:rPr lang="en-US" sz="5400" b="1" dirty="0" err="1">
                <a:solidFill>
                  <a:schemeClr val="tx1"/>
                </a:solidFill>
                <a:latin typeface="Times New Roman" panose="02020603050405020304" pitchFamily="18" charset="0"/>
                <a:cs typeface="Times New Roman" panose="02020603050405020304" pitchFamily="18" charset="0"/>
              </a:rPr>
              <a:t>Nhân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hóa</a:t>
            </a:r>
            <a:endParaRPr lang="vi-VN" sz="5400" b="1" dirty="0">
              <a:solidFill>
                <a:schemeClr val="tx1"/>
              </a:solidFill>
              <a:latin typeface="Times New Roman" panose="02020603050405020304" pitchFamily="18" charset="0"/>
              <a:cs typeface="Times New Roman" panose="02020603050405020304" pitchFamily="18" charset="0"/>
            </a:endParaRPr>
          </a:p>
        </p:txBody>
      </p:sp>
      <p:pic>
        <p:nvPicPr>
          <p:cNvPr id="45"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62640" y="1004876"/>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times up"/>
          <p:cNvGrpSpPr/>
          <p:nvPr/>
        </p:nvGrpSpPr>
        <p:grpSpPr>
          <a:xfrm>
            <a:off x="16766963" y="376088"/>
            <a:ext cx="1135626" cy="562596"/>
            <a:chOff x="2989747" y="438150"/>
            <a:chExt cx="1572029" cy="683752"/>
          </a:xfrm>
        </p:grpSpPr>
        <p:sp>
          <p:nvSpPr>
            <p:cNvPr id="47" name="Rounded Rectangle 4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48" name="Rounded Rectangle 4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4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74120" y="1256781"/>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A3772A17-BB74-4A75-BA55-D622FE4D0639}"/>
              </a:ext>
            </a:extLst>
          </p:cNvPr>
          <p:cNvGrpSpPr/>
          <p:nvPr/>
        </p:nvGrpSpPr>
        <p:grpSpPr>
          <a:xfrm>
            <a:off x="17284767" y="1239338"/>
            <a:ext cx="135366" cy="114492"/>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17286786" y="2067786"/>
            <a:ext cx="135366" cy="114492"/>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7732339" y="1678866"/>
            <a:ext cx="135366" cy="114492"/>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68" name="Group 67">
            <a:extLst>
              <a:ext uri="{FF2B5EF4-FFF2-40B4-BE49-F238E27FC236}">
                <a16:creationId xmlns:a16="http://schemas.microsoft.com/office/drawing/2014/main" id="{A3772A17-BB74-4A75-BA55-D622FE4D0639}"/>
              </a:ext>
            </a:extLst>
          </p:cNvPr>
          <p:cNvGrpSpPr/>
          <p:nvPr/>
        </p:nvGrpSpPr>
        <p:grpSpPr>
          <a:xfrm>
            <a:off x="16877738" y="1716273"/>
            <a:ext cx="135366" cy="114492"/>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74" name="Oval 107"/>
          <p:cNvSpPr>
            <a:spLocks noChangeArrowheads="1"/>
          </p:cNvSpPr>
          <p:nvPr/>
        </p:nvSpPr>
        <p:spPr bwMode="auto">
          <a:xfrm>
            <a:off x="17301623" y="1674549"/>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75" name="Explosion 2 74"/>
          <p:cNvSpPr/>
          <p:nvPr/>
        </p:nvSpPr>
        <p:spPr>
          <a:xfrm>
            <a:off x="14815125" y="2239016"/>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76" name="Picture 75"/>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65454" y="-10140581"/>
            <a:ext cx="3866966" cy="10287000"/>
          </a:xfrm>
          <a:prstGeom prst="rect">
            <a:avLst/>
          </a:prstGeom>
        </p:spPr>
      </p:pic>
      <p:pic>
        <p:nvPicPr>
          <p:cNvPr id="77" name="Picture 76"/>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72917" y1="19940" x2="73106" y2="36254"/>
                        <a14:foregroundMark x1="83523" y1="23263" x2="79167" y2="42598"/>
                        <a14:backgroundMark x1="30682" y1="62236" x2="31629" y2="62236"/>
                        <a14:backgroundMark x1="54545" y1="82477" x2="54924" y2="82779"/>
                      </a14:backgroundRemoval>
                    </a14:imgEffect>
                  </a14:imgLayer>
                </a14:imgProps>
              </a:ext>
              <a:ext uri="{28A0092B-C50C-407E-A947-70E740481C1C}">
                <a14:useLocalDpi xmlns:a14="http://schemas.microsoft.com/office/drawing/2010/main" val="0"/>
              </a:ext>
            </a:extLst>
          </a:blip>
          <a:stretch>
            <a:fillRect/>
          </a:stretch>
        </p:blipFill>
        <p:spPr>
          <a:xfrm>
            <a:off x="8718053" y="8329577"/>
            <a:ext cx="3080571" cy="1931192"/>
          </a:xfrm>
          <a:prstGeom prst="rect">
            <a:avLst/>
          </a:prstGeom>
        </p:spPr>
      </p:pic>
      <p:pic>
        <p:nvPicPr>
          <p:cNvPr id="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78"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6715" y="6517523"/>
            <a:ext cx="914400" cy="914400"/>
          </a:xfrm>
          <a:prstGeom prst="rect">
            <a:avLst/>
          </a:prstGeom>
        </p:spPr>
      </p:pic>
      <p:pic>
        <p:nvPicPr>
          <p:cNvPr id="79"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639407" y="7885401"/>
            <a:ext cx="914400" cy="914400"/>
          </a:xfrm>
          <a:prstGeom prst="rect">
            <a:avLst/>
          </a:prstGeom>
        </p:spPr>
      </p:pic>
      <p:pic>
        <p:nvPicPr>
          <p:cNvPr id="8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4171" y="9428490"/>
            <a:ext cx="914400" cy="914400"/>
          </a:xfrm>
          <a:prstGeom prst="rect">
            <a:avLst/>
          </a:prstGeom>
        </p:spPr>
      </p:pic>
      <p:sp>
        <p:nvSpPr>
          <p:cNvPr id="6" name="Rectangle 5"/>
          <p:cNvSpPr/>
          <p:nvPr/>
        </p:nvSpPr>
        <p:spPr>
          <a:xfrm>
            <a:off x="2812133" y="1034224"/>
            <a:ext cx="11597357" cy="3139321"/>
          </a:xfrm>
          <a:prstGeom prst="rect">
            <a:avLst/>
          </a:prstGeom>
        </p:spPr>
        <p:txBody>
          <a:bodyPr wrap="square">
            <a:spAutoFit/>
          </a:bodyPr>
          <a:lstStyle/>
          <a:p>
            <a:pPr algn="ctr" eaLnBrk="1" hangingPunct="1">
              <a:defRPr/>
            </a:pPr>
            <a:r>
              <a:rPr lang="vi-VN" altLang="vi-VN" sz="6600" b="1" i="1" dirty="0">
                <a:solidFill>
                  <a:srgbClr val="FFFF00"/>
                </a:solidFill>
                <a:latin typeface="+mj-lt"/>
                <a:cs typeface="Times New Roman" panose="02020603050405020304" pitchFamily="18" charset="0"/>
              </a:rPr>
              <a:t>Câu 2. </a:t>
            </a:r>
            <a:r>
              <a:rPr lang="en-US" sz="6600" b="1" i="1" dirty="0" err="1">
                <a:solidFill>
                  <a:srgbClr val="FFFF00"/>
                </a:solidFill>
                <a:latin typeface="Times New Roman" panose="02020603050405020304" pitchFamily="18" charset="0"/>
                <a:cs typeface="Times New Roman" panose="02020603050405020304" pitchFamily="18" charset="0"/>
              </a:rPr>
              <a:t>Trong</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bài</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thơ</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Lời</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của</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cây</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tác</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giả</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đã</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sử</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dụng</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biện</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pháp</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tu</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từ</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nào</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nổi</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bật</a:t>
            </a:r>
            <a:r>
              <a:rPr lang="en-US" sz="6600" b="1" i="1" dirty="0">
                <a:solidFill>
                  <a:srgbClr val="FFFF00"/>
                </a:solidFill>
                <a:latin typeface="Times New Roman" panose="02020603050405020304" pitchFamily="18" charset="0"/>
                <a:cs typeface="Times New Roman" panose="02020603050405020304" pitchFamily="18" charset="0"/>
              </a:rPr>
              <a:t>?</a:t>
            </a:r>
            <a:endParaRPr lang="en-US" altLang="vi-VN" sz="6600" b="1" i="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111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7"/>
                                        </p:tgtEl>
                                        <p:attrNameLst>
                                          <p:attrName>r</p:attrName>
                                        </p:attrNameLst>
                                      </p:cBhvr>
                                    </p:animRot>
                                    <p:animRot by="-240000">
                                      <p:cBhvr>
                                        <p:cTn id="7" dur="600" fill="hold">
                                          <p:stCondLst>
                                            <p:cond delay="600"/>
                                          </p:stCondLst>
                                        </p:cTn>
                                        <p:tgtEl>
                                          <p:spTgt spid="77"/>
                                        </p:tgtEl>
                                        <p:attrNameLst>
                                          <p:attrName>r</p:attrName>
                                        </p:attrNameLst>
                                      </p:cBhvr>
                                    </p:animRot>
                                    <p:animRot by="240000">
                                      <p:cBhvr>
                                        <p:cTn id="8" dur="600" fill="hold">
                                          <p:stCondLst>
                                            <p:cond delay="1200"/>
                                          </p:stCondLst>
                                        </p:cTn>
                                        <p:tgtEl>
                                          <p:spTgt spid="77"/>
                                        </p:tgtEl>
                                        <p:attrNameLst>
                                          <p:attrName>r</p:attrName>
                                        </p:attrNameLst>
                                      </p:cBhvr>
                                    </p:animRot>
                                    <p:animRot by="-240000">
                                      <p:cBhvr>
                                        <p:cTn id="9" dur="600" fill="hold">
                                          <p:stCondLst>
                                            <p:cond delay="1800"/>
                                          </p:stCondLst>
                                        </p:cTn>
                                        <p:tgtEl>
                                          <p:spTgt spid="77"/>
                                        </p:tgtEl>
                                        <p:attrNameLst>
                                          <p:attrName>r</p:attrName>
                                        </p:attrNameLst>
                                      </p:cBhvr>
                                    </p:animRot>
                                    <p:animRot by="120000">
                                      <p:cBhvr>
                                        <p:cTn id="10" dur="600" fill="hold">
                                          <p:stCondLst>
                                            <p:cond delay="2400"/>
                                          </p:stCondLst>
                                        </p:cTn>
                                        <p:tgtEl>
                                          <p:spTgt spid="77"/>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anim calcmode="lin" valueType="num">
                                      <p:cBhvr>
                                        <p:cTn id="20" dur="500" fill="hold"/>
                                        <p:tgtEl>
                                          <p:spTgt spid="41"/>
                                        </p:tgtEl>
                                        <p:attrNameLst>
                                          <p:attrName>ppt_x</p:attrName>
                                        </p:attrNameLst>
                                      </p:cBhvr>
                                      <p:tavLst>
                                        <p:tav tm="0">
                                          <p:val>
                                            <p:strVal val="#ppt_x"/>
                                          </p:val>
                                        </p:tav>
                                        <p:tav tm="100000">
                                          <p:val>
                                            <p:strVal val="#ppt_x"/>
                                          </p:val>
                                        </p:tav>
                                      </p:tavLst>
                                    </p:anim>
                                    <p:anim calcmode="lin" valueType="num">
                                      <p:cBhvr>
                                        <p:cTn id="21" dur="500" fill="hold"/>
                                        <p:tgtEl>
                                          <p:spTgt spid="41"/>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anim calcmode="lin" valueType="num">
                                      <p:cBhvr>
                                        <p:cTn id="32" dur="500" fill="hold"/>
                                        <p:tgtEl>
                                          <p:spTgt spid="43"/>
                                        </p:tgtEl>
                                        <p:attrNameLst>
                                          <p:attrName>ppt_x</p:attrName>
                                        </p:attrNameLst>
                                      </p:cBhvr>
                                      <p:tavLst>
                                        <p:tav tm="0">
                                          <p:val>
                                            <p:strVal val="#ppt_x"/>
                                          </p:val>
                                        </p:tav>
                                        <p:tav tm="100000">
                                          <p:val>
                                            <p:strVal val="#ppt_x"/>
                                          </p:val>
                                        </p:tav>
                                      </p:tavLst>
                                    </p:anim>
                                    <p:anim calcmode="lin" valueType="num">
                                      <p:cBhvr>
                                        <p:cTn id="33" dur="500" fill="hold"/>
                                        <p:tgtEl>
                                          <p:spTgt spid="43"/>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4"/>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repeatCount="indefinite" fill="hold" grpId="1" nodeType="afterEffect">
                                  <p:stCondLst>
                                    <p:cond delay="0"/>
                                  </p:stCondLst>
                                  <p:childTnLst>
                                    <p:animClr clrSpc="hsl" dir="cw">
                                      <p:cBhvr override="childStyle">
                                        <p:cTn id="44" dur="500" fill="hold"/>
                                        <p:tgtEl>
                                          <p:spTgt spid="44"/>
                                        </p:tgtEl>
                                        <p:attrNameLst>
                                          <p:attrName>style.color</p:attrName>
                                        </p:attrNameLst>
                                      </p:cBhvr>
                                      <p:by>
                                        <p:hsl h="7200000" s="0" l="0"/>
                                      </p:by>
                                    </p:animClr>
                                    <p:animClr clrSpc="hsl" dir="cw">
                                      <p:cBhvr>
                                        <p:cTn id="45" dur="500" fill="hold"/>
                                        <p:tgtEl>
                                          <p:spTgt spid="44"/>
                                        </p:tgtEl>
                                        <p:attrNameLst>
                                          <p:attrName>fillcolor</p:attrName>
                                        </p:attrNameLst>
                                      </p:cBhvr>
                                      <p:by>
                                        <p:hsl h="7200000" s="0" l="0"/>
                                      </p:by>
                                    </p:animClr>
                                    <p:animClr clrSpc="hsl" dir="cw">
                                      <p:cBhvr>
                                        <p:cTn id="46" dur="500" fill="hold"/>
                                        <p:tgtEl>
                                          <p:spTgt spid="44"/>
                                        </p:tgtEl>
                                        <p:attrNameLst>
                                          <p:attrName>stroke.color</p:attrName>
                                        </p:attrNameLst>
                                      </p:cBhvr>
                                      <p:by>
                                        <p:hsl h="7200000" s="0" l="0"/>
                                      </p:by>
                                    </p:animClr>
                                    <p:set>
                                      <p:cBhvr>
                                        <p:cTn id="47" dur="500" fill="hold"/>
                                        <p:tgtEl>
                                          <p:spTgt spid="44"/>
                                        </p:tgtEl>
                                        <p:attrNameLst>
                                          <p:attrName>fill.type</p:attrName>
                                        </p:attrNameLst>
                                      </p:cBhvr>
                                      <p:to>
                                        <p:strVal val="solid"/>
                                      </p:to>
                                    </p:set>
                                  </p:childTnLst>
                                </p:cTn>
                              </p:par>
                            </p:childTnLst>
                          </p:cTn>
                        </p:par>
                        <p:par>
                          <p:cTn id="48" fill="hold">
                            <p:stCondLst>
                              <p:cond delay="500"/>
                            </p:stCondLst>
                            <p:childTnLst>
                              <p:par>
                                <p:cTn id="49" presetID="42" presetClass="path" presetSubtype="0" accel="50000" decel="50000" fill="hold" nodeType="afterEffect">
                                  <p:stCondLst>
                                    <p:cond delay="0"/>
                                  </p:stCondLst>
                                  <p:childTnLst>
                                    <p:animMotion origin="layout" path="M 1.45833E-6 -3.7037E-7 L 0.00586 0.98032 " pathEditMode="relative" rAng="0" ptsTypes="AA">
                                      <p:cBhvr>
                                        <p:cTn id="50" dur="3000" fill="hold"/>
                                        <p:tgtEl>
                                          <p:spTgt spid="76"/>
                                        </p:tgtEl>
                                        <p:attrNameLst>
                                          <p:attrName>ppt_x</p:attrName>
                                          <p:attrName>ppt_y</p:attrName>
                                        </p:attrNameLst>
                                      </p:cBhvr>
                                      <p:rCtr x="286" y="49005"/>
                                    </p:animMotion>
                                  </p:childTnLst>
                                </p:cTn>
                              </p:par>
                            </p:childTnLst>
                          </p:cTn>
                        </p:par>
                        <p:par>
                          <p:cTn id="51" fill="hold">
                            <p:stCondLst>
                              <p:cond delay="3500"/>
                            </p:stCondLst>
                            <p:childTnLst>
                              <p:par>
                                <p:cTn id="52" presetID="64" presetClass="path" presetSubtype="0" accel="50000" decel="50000" fill="hold" nodeType="afterEffect">
                                  <p:stCondLst>
                                    <p:cond delay="0"/>
                                  </p:stCondLst>
                                  <p:childTnLst>
                                    <p:animMotion origin="layout" path="M 0.00586 0.98032 L 1.45833E-6 -0.25 " pathEditMode="relative" rAng="0" ptsTypes="AA">
                                      <p:cBhvr>
                                        <p:cTn id="53" dur="3000" fill="hold"/>
                                        <p:tgtEl>
                                          <p:spTgt spid="76"/>
                                        </p:tgtEl>
                                        <p:attrNameLst>
                                          <p:attrName>ppt_x</p:attrName>
                                          <p:attrName>ppt_y</p:attrName>
                                        </p:attrNameLst>
                                      </p:cBhvr>
                                      <p:rCtr x="-573" y="-58750"/>
                                    </p:animMotion>
                                  </p:childTnLst>
                                </p:cTn>
                              </p:par>
                              <p:par>
                                <p:cTn id="54" presetID="64" presetClass="path" presetSubtype="0" accel="50000" decel="50000" fill="hold" nodeType="withEffect">
                                  <p:stCondLst>
                                    <p:cond delay="0"/>
                                  </p:stCondLst>
                                  <p:childTnLst>
                                    <p:animMotion origin="layout" path="M 2.5E-6 -2.22222E-6 L 0.01315 -1.38935 " pathEditMode="relative" rAng="0" ptsTypes="AA">
                                      <p:cBhvr>
                                        <p:cTn id="55" dur="3000" fill="hold"/>
                                        <p:tgtEl>
                                          <p:spTgt spid="77"/>
                                        </p:tgtEl>
                                        <p:attrNameLst>
                                          <p:attrName>ppt_x</p:attrName>
                                          <p:attrName>ppt_y</p:attrName>
                                        </p:attrNameLst>
                                      </p:cBhvr>
                                      <p:rCtr x="651" y="-69468"/>
                                    </p:animMotion>
                                  </p:childTnLst>
                                </p:cTn>
                              </p:par>
                              <p:par>
                                <p:cTn id="56" presetID="1" presetClass="mediacall" presetSubtype="0" fill="hold" nodeType="withEffect">
                                  <p:stCondLst>
                                    <p:cond delay="0"/>
                                  </p:stCondLst>
                                  <p:childTnLst>
                                    <p:cmd type="call" cmd="playFrom(0.0)">
                                      <p:cBhvr>
                                        <p:cTn id="57" dur="5042" fill="hold"/>
                                        <p:tgtEl>
                                          <p:spTgt spid="3"/>
                                        </p:tgtEl>
                                      </p:cBhvr>
                                    </p:cmd>
                                  </p:child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6"/>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nodeType="afterEffect">
                                  <p:stCondLst>
                                    <p:cond delay="0"/>
                                  </p:stCondLst>
                                  <p:childTnLst>
                                    <p:animRot by="21600000">
                                      <p:cBhvr>
                                        <p:cTn id="62" dur="10000" fill="hold"/>
                                        <p:tgtEl>
                                          <p:spTgt spid="49"/>
                                        </p:tgtEl>
                                        <p:attrNameLst>
                                          <p:attrName>r</p:attrName>
                                        </p:attrNameLst>
                                      </p:cBhvr>
                                    </p:animRot>
                                  </p:childTnLst>
                                </p:cTn>
                              </p:par>
                            </p:childTnLst>
                          </p:cTn>
                        </p:par>
                        <p:par>
                          <p:cTn id="63" fill="hold">
                            <p:stCondLst>
                              <p:cond delay="10000"/>
                            </p:stCondLst>
                            <p:childTnLst>
                              <p:par>
                                <p:cTn id="64" presetID="1" presetClass="entr" presetSubtype="0" fill="hold" grpId="0" nodeType="afterEffect">
                                  <p:stCondLst>
                                    <p:cond delay="0"/>
                                  </p:stCondLst>
                                  <p:childTnLst>
                                    <p:set>
                                      <p:cBhvr>
                                        <p:cTn id="65" dur="1" fill="hold">
                                          <p:stCondLst>
                                            <p:cond delay="0"/>
                                          </p:stCondLst>
                                        </p:cTn>
                                        <p:tgtEl>
                                          <p:spTgt spid="75"/>
                                        </p:tgtEl>
                                        <p:attrNameLst>
                                          <p:attrName>style.visibility</p:attrName>
                                        </p:attrNameLst>
                                      </p:cBhvr>
                                      <p:to>
                                        <p:strVal val="visible"/>
                                      </p:to>
                                    </p:set>
                                  </p:childTnLst>
                                </p:cTn>
                              </p:par>
                            </p:childTnLst>
                          </p:cTn>
                        </p:par>
                        <p:par>
                          <p:cTn id="66" fill="hold">
                            <p:stCondLst>
                              <p:cond delay="10000"/>
                            </p:stCondLst>
                            <p:childTnLst>
                              <p:par>
                                <p:cTn id="67" presetID="1" presetClass="mediacall" presetSubtype="0" fill="hold" nodeType="afterEffect">
                                  <p:stCondLst>
                                    <p:cond delay="0"/>
                                  </p:stCondLst>
                                  <p:childTnLst>
                                    <p:cmd type="call" cmd="playFrom(0.0)">
                                      <p:cBhvr>
                                        <p:cTn id="68" dur="1773" fill="hold"/>
                                        <p:tgtEl>
                                          <p:spTgt spid="2"/>
                                        </p:tgtEl>
                                      </p:cBhvr>
                                    </p:cmd>
                                  </p:childTnLst>
                                </p:cTn>
                              </p:par>
                            </p:childTnLst>
                          </p:cTn>
                        </p:par>
                        <p:par>
                          <p:cTn id="69" fill="hold">
                            <p:stCondLst>
                              <p:cond delay="11773"/>
                            </p:stCondLst>
                            <p:childTnLst>
                              <p:par>
                                <p:cTn id="70" presetID="1" presetClass="exit" presetSubtype="0" fill="hold" grpId="1" nodeType="afterEffect">
                                  <p:stCondLst>
                                    <p:cond delay="0"/>
                                  </p:stCondLst>
                                  <p:childTnLst>
                                    <p:set>
                                      <p:cBhvr>
                                        <p:cTn id="7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2" presetClass="exit" presetSubtype="4" fill="hold" grpId="1" nodeType="afterEffect">
                                  <p:stCondLst>
                                    <p:cond delay="0"/>
                                  </p:stCondLst>
                                  <p:childTnLst>
                                    <p:anim calcmode="lin" valueType="num">
                                      <p:cBhvr additive="base">
                                        <p:cTn id="76" dur="500"/>
                                        <p:tgtEl>
                                          <p:spTgt spid="43"/>
                                        </p:tgtEl>
                                        <p:attrNameLst>
                                          <p:attrName>ppt_x</p:attrName>
                                        </p:attrNameLst>
                                      </p:cBhvr>
                                      <p:tavLst>
                                        <p:tav tm="0">
                                          <p:val>
                                            <p:strVal val="ppt_x"/>
                                          </p:val>
                                        </p:tav>
                                        <p:tav tm="100000">
                                          <p:val>
                                            <p:strVal val="ppt_x"/>
                                          </p:val>
                                        </p:tav>
                                      </p:tavLst>
                                    </p:anim>
                                    <p:anim calcmode="lin" valueType="num">
                                      <p:cBhvr additive="base">
                                        <p:cTn id="77" dur="500"/>
                                        <p:tgtEl>
                                          <p:spTgt spid="43"/>
                                        </p:tgtEl>
                                        <p:attrNameLst>
                                          <p:attrName>ppt_y</p:attrName>
                                        </p:attrNameLst>
                                      </p:cBhvr>
                                      <p:tavLst>
                                        <p:tav tm="0">
                                          <p:val>
                                            <p:strVal val="ppt_y"/>
                                          </p:val>
                                        </p:tav>
                                        <p:tav tm="100000">
                                          <p:val>
                                            <p:strVal val="1+ppt_h/2"/>
                                          </p:val>
                                        </p:tav>
                                      </p:tavLst>
                                    </p:anim>
                                    <p:set>
                                      <p:cBhvr>
                                        <p:cTn id="78" dur="1" fill="hold">
                                          <p:stCondLst>
                                            <p:cond delay="499"/>
                                          </p:stCondLst>
                                        </p:cTn>
                                        <p:tgtEl>
                                          <p:spTgt spid="43"/>
                                        </p:tgtEl>
                                        <p:attrNameLst>
                                          <p:attrName>style.visibility</p:attrName>
                                        </p:attrNameLst>
                                      </p:cBhvr>
                                      <p:to>
                                        <p:strVal val="hidden"/>
                                      </p:to>
                                    </p:set>
                                  </p:childTnLst>
                                </p:cTn>
                              </p:par>
                            </p:childTnLst>
                          </p:cTn>
                        </p:par>
                        <p:par>
                          <p:cTn id="79" fill="hold">
                            <p:stCondLst>
                              <p:cond delay="500"/>
                            </p:stCondLst>
                            <p:childTnLst>
                              <p:par>
                                <p:cTn id="80" presetID="1" presetClass="mediacall" presetSubtype="0" fill="hold" nodeType="afterEffect">
                                  <p:stCondLst>
                                    <p:cond delay="0"/>
                                  </p:stCondLst>
                                  <p:childTnLst>
                                    <p:cmd type="call" cmd="playFrom(0.0)">
                                      <p:cBhvr>
                                        <p:cTn id="81" dur="1773" fill="hold"/>
                                        <p:tgtEl>
                                          <p:spTgt spid="78"/>
                                        </p:tgtEl>
                                      </p:cBhvr>
                                    </p:cmd>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2"/>
                    </p:tgtEl>
                  </p:cond>
                </p:stCondLst>
                <p:endSync evt="end" delay="0">
                  <p:rtn val="all"/>
                </p:endSync>
                <p:childTnLst>
                  <p:par>
                    <p:cTn id="83" fill="hold">
                      <p:stCondLst>
                        <p:cond delay="0"/>
                      </p:stCondLst>
                      <p:childTnLst>
                        <p:par>
                          <p:cTn id="84" fill="hold">
                            <p:stCondLst>
                              <p:cond delay="0"/>
                            </p:stCondLst>
                            <p:childTnLst>
                              <p:par>
                                <p:cTn id="85" presetID="2" presetClass="exit" presetSubtype="4" fill="hold" grpId="1" nodeType="afterEffect">
                                  <p:stCondLst>
                                    <p:cond delay="0"/>
                                  </p:stCondLst>
                                  <p:childTnLst>
                                    <p:anim calcmode="lin" valueType="num">
                                      <p:cBhvr additive="base">
                                        <p:cTn id="86" dur="500"/>
                                        <p:tgtEl>
                                          <p:spTgt spid="42"/>
                                        </p:tgtEl>
                                        <p:attrNameLst>
                                          <p:attrName>ppt_x</p:attrName>
                                        </p:attrNameLst>
                                      </p:cBhvr>
                                      <p:tavLst>
                                        <p:tav tm="0">
                                          <p:val>
                                            <p:strVal val="ppt_x"/>
                                          </p:val>
                                        </p:tav>
                                        <p:tav tm="100000">
                                          <p:val>
                                            <p:strVal val="ppt_x"/>
                                          </p:val>
                                        </p:tav>
                                      </p:tavLst>
                                    </p:anim>
                                    <p:anim calcmode="lin" valueType="num">
                                      <p:cBhvr additive="base">
                                        <p:cTn id="87" dur="500"/>
                                        <p:tgtEl>
                                          <p:spTgt spid="42"/>
                                        </p:tgtEl>
                                        <p:attrNameLst>
                                          <p:attrName>ppt_y</p:attrName>
                                        </p:attrNameLst>
                                      </p:cBhvr>
                                      <p:tavLst>
                                        <p:tav tm="0">
                                          <p:val>
                                            <p:strVal val="ppt_y"/>
                                          </p:val>
                                        </p:tav>
                                        <p:tav tm="100000">
                                          <p:val>
                                            <p:strVal val="1+ppt_h/2"/>
                                          </p:val>
                                        </p:tav>
                                      </p:tavLst>
                                    </p:anim>
                                    <p:set>
                                      <p:cBhvr>
                                        <p:cTn id="88" dur="1" fill="hold">
                                          <p:stCondLst>
                                            <p:cond delay="499"/>
                                          </p:stCondLst>
                                        </p:cTn>
                                        <p:tgtEl>
                                          <p:spTgt spid="42"/>
                                        </p:tgtEl>
                                        <p:attrNameLst>
                                          <p:attrName>style.visibility</p:attrName>
                                        </p:attrNameLst>
                                      </p:cBhvr>
                                      <p:to>
                                        <p:strVal val="hidden"/>
                                      </p:to>
                                    </p:set>
                                  </p:childTnLst>
                                </p:cTn>
                              </p:par>
                            </p:childTnLst>
                          </p:cTn>
                        </p:par>
                        <p:par>
                          <p:cTn id="89" fill="hold">
                            <p:stCondLst>
                              <p:cond delay="500"/>
                            </p:stCondLst>
                            <p:childTnLst>
                              <p:par>
                                <p:cTn id="90" presetID="1" presetClass="mediacall" presetSubtype="0" fill="hold" nodeType="afterEffect">
                                  <p:stCondLst>
                                    <p:cond delay="0"/>
                                  </p:stCondLst>
                                  <p:childTnLst>
                                    <p:cmd type="call" cmd="playFrom(0.0)">
                                      <p:cBhvr>
                                        <p:cTn id="91" dur="1773" fill="hold"/>
                                        <p:tgtEl>
                                          <p:spTgt spid="80"/>
                                        </p:tgtEl>
                                      </p:cBhvr>
                                    </p:cmd>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1"/>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grpId="1" nodeType="afterEffect">
                                  <p:stCondLst>
                                    <p:cond delay="0"/>
                                  </p:stCondLst>
                                  <p:childTnLst>
                                    <p:anim calcmode="lin" valueType="num">
                                      <p:cBhvr additive="base">
                                        <p:cTn id="96" dur="500"/>
                                        <p:tgtEl>
                                          <p:spTgt spid="41"/>
                                        </p:tgtEl>
                                        <p:attrNameLst>
                                          <p:attrName>ppt_x</p:attrName>
                                        </p:attrNameLst>
                                      </p:cBhvr>
                                      <p:tavLst>
                                        <p:tav tm="0">
                                          <p:val>
                                            <p:strVal val="ppt_x"/>
                                          </p:val>
                                        </p:tav>
                                        <p:tav tm="100000">
                                          <p:val>
                                            <p:strVal val="ppt_x"/>
                                          </p:val>
                                        </p:tav>
                                      </p:tavLst>
                                    </p:anim>
                                    <p:anim calcmode="lin" valueType="num">
                                      <p:cBhvr additive="base">
                                        <p:cTn id="97" dur="500"/>
                                        <p:tgtEl>
                                          <p:spTgt spid="41"/>
                                        </p:tgtEl>
                                        <p:attrNameLst>
                                          <p:attrName>ppt_y</p:attrName>
                                        </p:attrNameLst>
                                      </p:cBhvr>
                                      <p:tavLst>
                                        <p:tav tm="0">
                                          <p:val>
                                            <p:strVal val="ppt_y"/>
                                          </p:val>
                                        </p:tav>
                                        <p:tav tm="100000">
                                          <p:val>
                                            <p:strVal val="1+ppt_h/2"/>
                                          </p:val>
                                        </p:tav>
                                      </p:tavLst>
                                    </p:anim>
                                    <p:set>
                                      <p:cBhvr>
                                        <p:cTn id="98" dur="1" fill="hold">
                                          <p:stCondLst>
                                            <p:cond delay="499"/>
                                          </p:stCondLst>
                                        </p:cTn>
                                        <p:tgtEl>
                                          <p:spTgt spid="41"/>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1773" fill="hold"/>
                                        <p:tgtEl>
                                          <p:spTgt spid="79"/>
                                        </p:tgtEl>
                                      </p:cBhvr>
                                    </p:cmd>
                                  </p:childTnLst>
                                </p:cTn>
                              </p:par>
                            </p:childTnLst>
                          </p:cTn>
                        </p:par>
                      </p:childTnLst>
                    </p:cTn>
                  </p:par>
                </p:childTnLst>
              </p:cTn>
              <p:nextCondLst>
                <p:cond evt="onClick" delay="0">
                  <p:tgtEl>
                    <p:spTgt spid="41"/>
                  </p:tgtEl>
                </p:cond>
              </p:nextCondLst>
            </p:seq>
            <p:audio>
              <p:cMediaNode vol="53030">
                <p:cTn id="101" fill="hold" display="0">
                  <p:stCondLst>
                    <p:cond delay="indefinite"/>
                  </p:stCondLst>
                  <p:endCondLst>
                    <p:cond evt="onStopAudio" delay="0">
                      <p:tgtEl>
                        <p:sldTgt/>
                      </p:tgtEl>
                    </p:cond>
                  </p:endCondLst>
                </p:cTn>
                <p:tgtEl>
                  <p:spTgt spid="2"/>
                </p:tgtEl>
              </p:cMediaNode>
            </p:audio>
            <p:audio>
              <p:cMediaNode vol="53030">
                <p:cTn id="102" fill="hold" display="0">
                  <p:stCondLst>
                    <p:cond delay="indefinite"/>
                  </p:stCondLst>
                  <p:endCondLst>
                    <p:cond evt="onStopAudio" delay="0">
                      <p:tgtEl>
                        <p:sldTgt/>
                      </p:tgtEl>
                    </p:cond>
                  </p:endCondLst>
                </p:cTn>
                <p:tgtEl>
                  <p:spTgt spid="3"/>
                </p:tgtEl>
              </p:cMediaNode>
            </p:audio>
            <p:audio>
              <p:cMediaNode vol="53030">
                <p:cTn id="103" fill="hold" display="0">
                  <p:stCondLst>
                    <p:cond delay="indefinite"/>
                  </p:stCondLst>
                  <p:endCondLst>
                    <p:cond evt="onStopAudio" delay="0">
                      <p:tgtEl>
                        <p:sldTgt/>
                      </p:tgtEl>
                    </p:cond>
                  </p:endCondLst>
                </p:cTn>
                <p:tgtEl>
                  <p:spTgt spid="78"/>
                </p:tgtEl>
              </p:cMediaNode>
            </p:audio>
            <p:audio>
              <p:cMediaNode vol="53030">
                <p:cTn id="104" fill="hold" display="0">
                  <p:stCondLst>
                    <p:cond delay="indefinite"/>
                  </p:stCondLst>
                  <p:endCondLst>
                    <p:cond evt="onStopAudio" delay="0">
                      <p:tgtEl>
                        <p:sldTgt/>
                      </p:tgtEl>
                    </p:cond>
                  </p:endCondLst>
                </p:cTn>
                <p:tgtEl>
                  <p:spTgt spid="79"/>
                </p:tgtEl>
              </p:cMediaNode>
            </p:audio>
            <p:audio>
              <p:cMediaNode vol="53030">
                <p:cTn id="105" fill="hold" display="0">
                  <p:stCondLst>
                    <p:cond delay="indefinite"/>
                  </p:stCondLst>
                  <p:endCondLst>
                    <p:cond evt="onStopAudio" delay="0">
                      <p:tgtEl>
                        <p:sldTgt/>
                      </p:tgtEl>
                    </p:cond>
                  </p:endCondLst>
                </p:cTn>
                <p:tgtEl>
                  <p:spTgt spid="80"/>
                </p:tgtEl>
              </p:cMediaNode>
            </p:audio>
          </p:childTnLst>
        </p:cTn>
      </p:par>
    </p:tnLst>
    <p:bldLst>
      <p:bldP spid="41" grpId="0" animBg="1"/>
      <p:bldP spid="41" grpId="1" animBg="1"/>
      <p:bldP spid="42" grpId="0" animBg="1"/>
      <p:bldP spid="42" grpId="1" animBg="1"/>
      <p:bldP spid="43" grpId="0" animBg="1"/>
      <p:bldP spid="43" grpId="1" animBg="1"/>
      <p:bldP spid="44" grpId="0" animBg="1"/>
      <p:bldP spid="44" grpId="1" animBg="1"/>
      <p:bldP spid="75" grpId="0" animBg="1"/>
      <p:bldP spid="7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205740"/>
            <a:ext cx="18288000" cy="10492740"/>
          </a:xfrm>
          <a:prstGeom prst="rect">
            <a:avLst/>
          </a:prstGeom>
        </p:spPr>
      </p:pic>
      <p:pic>
        <p:nvPicPr>
          <p:cNvPr id="64" name="Picture 8"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67740" y="-5287179"/>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0034" y="801782"/>
            <a:ext cx="8572500" cy="6429375"/>
          </a:xfrm>
          <a:prstGeom prst="rect">
            <a:avLst/>
          </a:prstGeom>
        </p:spPr>
      </p:pic>
      <p:pic>
        <p:nvPicPr>
          <p:cNvPr id="66" name="Picture 65"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349" y="9190164"/>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2611"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6900" y="25984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81097" y="3660726"/>
            <a:ext cx="8572500" cy="6429375"/>
          </a:xfrm>
          <a:prstGeom prst="rect">
            <a:avLst/>
          </a:prstGeom>
        </p:spPr>
      </p:pic>
      <p:pic>
        <p:nvPicPr>
          <p:cNvPr id="70" name="Picture 69" descr="Flam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420574" y="8731665"/>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785843"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09181" y="779095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28542" y="759089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51816" y="751889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543903" y="2705060"/>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949946" y="1757607"/>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228419" y="177439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081" y="361910"/>
            <a:ext cx="8572500" cy="6429375"/>
          </a:xfrm>
          <a:prstGeom prst="rect">
            <a:avLst/>
          </a:prstGeom>
        </p:spPr>
      </p:pic>
      <p:pic>
        <p:nvPicPr>
          <p:cNvPr id="79" name="Picture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0272" y="171803"/>
            <a:ext cx="14058431" cy="10543823"/>
          </a:xfrm>
          <a:prstGeom prst="rect">
            <a:avLst/>
          </a:prstGeom>
        </p:spPr>
      </p:pic>
      <p:pic>
        <p:nvPicPr>
          <p:cNvPr id="80" name="Picture 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6918" y="-2574691"/>
            <a:ext cx="20487630" cy="6986588"/>
          </a:xfrm>
          <a:prstGeom prst="rect">
            <a:avLst/>
          </a:prstGeom>
        </p:spPr>
      </p:pic>
      <p:pic>
        <p:nvPicPr>
          <p:cNvPr id="81" name="Picture 13" descr="firebur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36968" y="8986896"/>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lam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469828" y="77700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027292" y="8885417"/>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ADMIN\Desktop\Giai cuu con vat\wooden-board-theme-image-1-vector-clip-art_csp9738361.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1014" y="-24236"/>
            <a:ext cx="15573450" cy="5704503"/>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3327544" y="1207762"/>
            <a:ext cx="10614841" cy="2554545"/>
          </a:xfrm>
          <a:prstGeom prst="rect">
            <a:avLst/>
          </a:prstGeom>
          <a:noFill/>
        </p:spPr>
        <p:txBody>
          <a:bodyPr wrap="square" rtlCol="0">
            <a:spAutoFit/>
          </a:bodyPr>
          <a:lstStyle/>
          <a:p>
            <a:pPr algn="ctr" eaLnBrk="1" fontAlgn="auto" hangingPunct="1">
              <a:spcBef>
                <a:spcPts val="0"/>
              </a:spcBef>
              <a:spcAft>
                <a:spcPts val="0"/>
              </a:spcAft>
              <a:defRPr/>
            </a:pPr>
            <a:r>
              <a:rPr lang="vi-VN" sz="8000" b="1" i="1" dirty="0">
                <a:solidFill>
                  <a:srgbClr val="FFFF00"/>
                </a:solidFill>
                <a:latin typeface="+mj-lt"/>
                <a:cs typeface="Times New Roman" panose="02020603050405020304" pitchFamily="18" charset="0"/>
              </a:rPr>
              <a:t>Câu 3. </a:t>
            </a:r>
            <a:r>
              <a:rPr lang="en-US" sz="8000" b="1" i="1" dirty="0">
                <a:solidFill>
                  <a:srgbClr val="FFFF00"/>
                </a:solidFill>
                <a:latin typeface="Times New Roman" panose="02020603050405020304" pitchFamily="18" charset="0"/>
                <a:cs typeface="Times New Roman" panose="02020603050405020304" pitchFamily="18" charset="0"/>
              </a:rPr>
              <a:t>Ai </a:t>
            </a:r>
            <a:r>
              <a:rPr lang="en-US" sz="8000" b="1" i="1" dirty="0" err="1">
                <a:solidFill>
                  <a:srgbClr val="FFFF00"/>
                </a:solidFill>
                <a:latin typeface="Times New Roman" panose="02020603050405020304" pitchFamily="18" charset="0"/>
                <a:cs typeface="Times New Roman" panose="02020603050405020304" pitchFamily="18" charset="0"/>
              </a:rPr>
              <a:t>là</a:t>
            </a:r>
            <a:r>
              <a:rPr lang="en-US" sz="8000" b="1" i="1" dirty="0">
                <a:solidFill>
                  <a:srgbClr val="FFFF00"/>
                </a:solidFill>
                <a:latin typeface="Times New Roman" panose="02020603050405020304" pitchFamily="18" charset="0"/>
                <a:cs typeface="Times New Roman" panose="02020603050405020304" pitchFamily="18" charset="0"/>
              </a:rPr>
              <a:t> </a:t>
            </a:r>
            <a:r>
              <a:rPr lang="en-US" sz="8000" b="1" i="1" dirty="0" err="1">
                <a:solidFill>
                  <a:srgbClr val="FFFF00"/>
                </a:solidFill>
                <a:latin typeface="Times New Roman" panose="02020603050405020304" pitchFamily="18" charset="0"/>
                <a:cs typeface="Times New Roman" panose="02020603050405020304" pitchFamily="18" charset="0"/>
              </a:rPr>
              <a:t>tác</a:t>
            </a:r>
            <a:r>
              <a:rPr lang="en-US" sz="8000" b="1" i="1" dirty="0">
                <a:solidFill>
                  <a:srgbClr val="FFFF00"/>
                </a:solidFill>
                <a:latin typeface="Times New Roman" panose="02020603050405020304" pitchFamily="18" charset="0"/>
                <a:cs typeface="Times New Roman" panose="02020603050405020304" pitchFamily="18" charset="0"/>
              </a:rPr>
              <a:t> </a:t>
            </a:r>
            <a:r>
              <a:rPr lang="en-US" sz="8000" b="1" i="1" dirty="0" err="1">
                <a:solidFill>
                  <a:srgbClr val="FFFF00"/>
                </a:solidFill>
                <a:latin typeface="Times New Roman" panose="02020603050405020304" pitchFamily="18" charset="0"/>
                <a:cs typeface="Times New Roman" panose="02020603050405020304" pitchFamily="18" charset="0"/>
              </a:rPr>
              <a:t>giả</a:t>
            </a:r>
            <a:r>
              <a:rPr lang="en-US" sz="8000" b="1" i="1" dirty="0">
                <a:solidFill>
                  <a:srgbClr val="FFFF00"/>
                </a:solidFill>
                <a:latin typeface="Times New Roman" panose="02020603050405020304" pitchFamily="18" charset="0"/>
                <a:cs typeface="Times New Roman" panose="02020603050405020304" pitchFamily="18" charset="0"/>
              </a:rPr>
              <a:t> </a:t>
            </a:r>
            <a:r>
              <a:rPr lang="en-US" sz="8000" b="1" i="1" dirty="0" err="1">
                <a:solidFill>
                  <a:srgbClr val="FFFF00"/>
                </a:solidFill>
                <a:latin typeface="Times New Roman" panose="02020603050405020304" pitchFamily="18" charset="0"/>
                <a:cs typeface="Times New Roman" panose="02020603050405020304" pitchFamily="18" charset="0"/>
              </a:rPr>
              <a:t>của</a:t>
            </a:r>
            <a:r>
              <a:rPr lang="en-US" sz="8000" b="1" i="1" dirty="0">
                <a:solidFill>
                  <a:srgbClr val="FFFF00"/>
                </a:solidFill>
                <a:latin typeface="Times New Roman" panose="02020603050405020304" pitchFamily="18" charset="0"/>
                <a:cs typeface="Times New Roman" panose="02020603050405020304" pitchFamily="18" charset="0"/>
              </a:rPr>
              <a:t> </a:t>
            </a:r>
            <a:r>
              <a:rPr lang="en-US" sz="8000" b="1" i="1" dirty="0" err="1">
                <a:solidFill>
                  <a:srgbClr val="FFFF00"/>
                </a:solidFill>
                <a:latin typeface="Times New Roman" panose="02020603050405020304" pitchFamily="18" charset="0"/>
                <a:cs typeface="Times New Roman" panose="02020603050405020304" pitchFamily="18" charset="0"/>
              </a:rPr>
              <a:t>bài</a:t>
            </a:r>
            <a:r>
              <a:rPr lang="en-US" sz="8000" b="1" i="1" dirty="0">
                <a:solidFill>
                  <a:srgbClr val="FFFF00"/>
                </a:solidFill>
                <a:latin typeface="Times New Roman" panose="02020603050405020304" pitchFamily="18" charset="0"/>
                <a:cs typeface="Times New Roman" panose="02020603050405020304" pitchFamily="18" charset="0"/>
              </a:rPr>
              <a:t> </a:t>
            </a:r>
            <a:r>
              <a:rPr lang="en-US" sz="8000" b="1" i="1" dirty="0" err="1">
                <a:solidFill>
                  <a:srgbClr val="FFFF00"/>
                </a:solidFill>
                <a:latin typeface="Times New Roman" panose="02020603050405020304" pitchFamily="18" charset="0"/>
                <a:cs typeface="Times New Roman" panose="02020603050405020304" pitchFamily="18" charset="0"/>
              </a:rPr>
              <a:t>thơ</a:t>
            </a:r>
            <a:r>
              <a:rPr lang="en-US" sz="8000" b="1" i="1" dirty="0">
                <a:solidFill>
                  <a:srgbClr val="FFFF00"/>
                </a:solidFill>
                <a:latin typeface="Times New Roman" panose="02020603050405020304" pitchFamily="18" charset="0"/>
                <a:cs typeface="Times New Roman" panose="02020603050405020304" pitchFamily="18" charset="0"/>
              </a:rPr>
              <a:t> “Sang </a:t>
            </a:r>
            <a:r>
              <a:rPr lang="en-US" sz="8000" b="1" i="1" dirty="0" err="1">
                <a:solidFill>
                  <a:srgbClr val="FFFF00"/>
                </a:solidFill>
                <a:latin typeface="Times New Roman" panose="02020603050405020304" pitchFamily="18" charset="0"/>
                <a:cs typeface="Times New Roman" panose="02020603050405020304" pitchFamily="18" charset="0"/>
              </a:rPr>
              <a:t>thu</a:t>
            </a:r>
            <a:r>
              <a:rPr lang="en-US" sz="8000" b="1" i="1" dirty="0">
                <a:solidFill>
                  <a:srgbClr val="FFFF00"/>
                </a:solidFill>
                <a:latin typeface="Times New Roman" panose="02020603050405020304" pitchFamily="18" charset="0"/>
                <a:cs typeface="Times New Roman" panose="02020603050405020304" pitchFamily="18" charset="0"/>
              </a:rPr>
              <a:t>”?</a:t>
            </a:r>
            <a:endParaRPr lang="vi-VN" sz="8000" dirty="0">
              <a:solidFill>
                <a:srgbClr val="FFFF00"/>
              </a:solidFill>
              <a:latin typeface="Times New Roman" panose="02020603050405020304" pitchFamily="18" charset="0"/>
              <a:cs typeface="Times New Roman" panose="02020603050405020304" pitchFamily="18" charset="0"/>
            </a:endParaRPr>
          </a:p>
        </p:txBody>
      </p:sp>
      <p:sp>
        <p:nvSpPr>
          <p:cNvPr id="86" name="Rounded Rectangle 85"/>
          <p:cNvSpPr/>
          <p:nvPr/>
        </p:nvSpPr>
        <p:spPr>
          <a:xfrm>
            <a:off x="2228152" y="7105714"/>
            <a:ext cx="7259172" cy="135744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B. Hoàng Trung Thông</a:t>
            </a:r>
          </a:p>
        </p:txBody>
      </p:sp>
      <p:sp>
        <p:nvSpPr>
          <p:cNvPr id="87" name="Rounded Rectangle 86"/>
          <p:cNvSpPr/>
          <p:nvPr/>
        </p:nvSpPr>
        <p:spPr>
          <a:xfrm>
            <a:off x="10822980" y="6962747"/>
            <a:ext cx="6238809"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prstClr val="black"/>
                </a:solidFill>
                <a:latin typeface="Times New Roman" panose="02020603050405020304" pitchFamily="18" charset="0"/>
                <a:cs typeface="Times New Roman" panose="02020603050405020304" pitchFamily="18" charset="0"/>
              </a:rPr>
              <a:t>D</a:t>
            </a:r>
            <a:r>
              <a:rPr lang="vi-VN" sz="5400" b="1" dirty="0">
                <a:solidFill>
                  <a:prstClr val="black"/>
                </a:solidFill>
                <a:latin typeface="Times New Roman" panose="02020603050405020304" pitchFamily="18" charset="0"/>
                <a:cs typeface="Times New Roman" panose="02020603050405020304" pitchFamily="18" charset="0"/>
              </a:rPr>
              <a:t>. Nguyễn Đình Thi</a:t>
            </a:r>
          </a:p>
        </p:txBody>
      </p:sp>
      <p:sp>
        <p:nvSpPr>
          <p:cNvPr id="88" name="Rounded Rectangle 87"/>
          <p:cNvSpPr/>
          <p:nvPr/>
        </p:nvSpPr>
        <p:spPr>
          <a:xfrm>
            <a:off x="10788858" y="5378906"/>
            <a:ext cx="6223943"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C. Trần Hữu Thung</a:t>
            </a:r>
          </a:p>
        </p:txBody>
      </p:sp>
      <p:sp>
        <p:nvSpPr>
          <p:cNvPr id="89" name="Rounded Rectangle 88"/>
          <p:cNvSpPr/>
          <p:nvPr/>
        </p:nvSpPr>
        <p:spPr>
          <a:xfrm>
            <a:off x="2509708" y="5532074"/>
            <a:ext cx="4828156"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prstClr val="black"/>
                </a:solidFill>
                <a:latin typeface="Times New Roman" panose="02020603050405020304" pitchFamily="18" charset="0"/>
                <a:cs typeface="Times New Roman" panose="02020603050405020304" pitchFamily="18" charset="0"/>
              </a:rPr>
              <a:t>A. </a:t>
            </a:r>
            <a:r>
              <a:rPr lang="en-US" sz="5400" b="1" dirty="0" err="1">
                <a:solidFill>
                  <a:prstClr val="black"/>
                </a:solidFill>
                <a:latin typeface="Times New Roman" panose="02020603050405020304" pitchFamily="18" charset="0"/>
                <a:cs typeface="Times New Roman" panose="02020603050405020304" pitchFamily="18" charset="0"/>
              </a:rPr>
              <a:t>Hữu</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Thỉnh</a:t>
            </a:r>
            <a:endParaRPr lang="vi-VN" sz="5400" b="1" dirty="0">
              <a:solidFill>
                <a:prstClr val="black"/>
              </a:solidFill>
              <a:latin typeface="Times New Roman" panose="02020603050405020304" pitchFamily="18" charset="0"/>
              <a:cs typeface="Times New Roman" panose="02020603050405020304" pitchFamily="18" charset="0"/>
            </a:endParaRPr>
          </a:p>
        </p:txBody>
      </p:sp>
      <p:pic>
        <p:nvPicPr>
          <p:cNvPr id="90"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09989" y="936740"/>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times up"/>
          <p:cNvGrpSpPr/>
          <p:nvPr/>
        </p:nvGrpSpPr>
        <p:grpSpPr>
          <a:xfrm>
            <a:off x="16814312" y="307952"/>
            <a:ext cx="1135626" cy="562596"/>
            <a:chOff x="2989747" y="438150"/>
            <a:chExt cx="1572029" cy="683752"/>
          </a:xfrm>
        </p:grpSpPr>
        <p:sp>
          <p:nvSpPr>
            <p:cNvPr id="92" name="Rounded Rectangle 9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93" name="Rounded Rectangle 9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9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921469" y="1188645"/>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A3772A17-BB74-4A75-BA55-D622FE4D0639}"/>
              </a:ext>
            </a:extLst>
          </p:cNvPr>
          <p:cNvGrpSpPr/>
          <p:nvPr/>
        </p:nvGrpSpPr>
        <p:grpSpPr>
          <a:xfrm>
            <a:off x="17332116" y="1171202"/>
            <a:ext cx="135366" cy="114492"/>
            <a:chOff x="2455863" y="2411803"/>
            <a:chExt cx="566738" cy="566738"/>
          </a:xfrm>
        </p:grpSpPr>
        <p:sp>
          <p:nvSpPr>
            <p:cNvPr id="9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01" name="Group 100">
            <a:extLst>
              <a:ext uri="{FF2B5EF4-FFF2-40B4-BE49-F238E27FC236}">
                <a16:creationId xmlns:a16="http://schemas.microsoft.com/office/drawing/2014/main" id="{A3772A17-BB74-4A75-BA55-D622FE4D0639}"/>
              </a:ext>
            </a:extLst>
          </p:cNvPr>
          <p:cNvGrpSpPr/>
          <p:nvPr/>
        </p:nvGrpSpPr>
        <p:grpSpPr>
          <a:xfrm>
            <a:off x="17334135" y="1999650"/>
            <a:ext cx="135366" cy="114492"/>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7779688" y="1610730"/>
            <a:ext cx="135366" cy="114492"/>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6925087" y="1648137"/>
            <a:ext cx="135366" cy="114492"/>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119" name="Oval 107"/>
          <p:cNvSpPr>
            <a:spLocks noChangeArrowheads="1"/>
          </p:cNvSpPr>
          <p:nvPr/>
        </p:nvSpPr>
        <p:spPr bwMode="auto">
          <a:xfrm>
            <a:off x="17348972" y="1606413"/>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20" name="Explosion 2 119"/>
          <p:cNvSpPr/>
          <p:nvPr/>
        </p:nvSpPr>
        <p:spPr>
          <a:xfrm>
            <a:off x="14862474" y="2170880"/>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21" name="Picture 120"/>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612803" y="-10208717"/>
            <a:ext cx="3866966" cy="10287000"/>
          </a:xfrm>
          <a:prstGeom prst="rect">
            <a:avLst/>
          </a:prstGeom>
        </p:spPr>
      </p:pic>
      <p:pic>
        <p:nvPicPr>
          <p:cNvPr id="1026" name="Picture 2" descr="Káº¿t quáº£ hÃ¬nh áº£nh cho rabbit cartoo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9831" y1="36806" x2="41525" y2="78472"/>
                        <a14:foregroundMark x1="31356" y1="42824" x2="37288" y2="48843"/>
                      </a14:backgroundRemoval>
                    </a14:imgEffect>
                  </a14:imgLayer>
                </a14:imgProps>
              </a:ext>
              <a:ext uri="{28A0092B-C50C-407E-A947-70E740481C1C}">
                <a14:useLocalDpi xmlns:a14="http://schemas.microsoft.com/office/drawing/2010/main" val="0"/>
              </a:ext>
            </a:extLst>
          </a:blip>
          <a:srcRect/>
          <a:stretch>
            <a:fillRect/>
          </a:stretch>
        </p:blipFill>
        <p:spPr bwMode="auto">
          <a:xfrm>
            <a:off x="9704720" y="8175622"/>
            <a:ext cx="1265016" cy="2315624"/>
          </a:xfrm>
          <a:prstGeom prst="rect">
            <a:avLst/>
          </a:prstGeom>
          <a:noFill/>
          <a:extLst>
            <a:ext uri="{909E8E84-426E-40DD-AFC4-6F175D3DCCD1}">
              <a14:hiddenFill xmlns:a14="http://schemas.microsoft.com/office/drawing/2010/main">
                <a:solidFill>
                  <a:srgbClr val="FFFFFF"/>
                </a:solidFill>
              </a14:hiddenFill>
            </a:ext>
          </a:extLst>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15927" y="3028599"/>
            <a:ext cx="914400" cy="914400"/>
          </a:xfrm>
          <a:prstGeom prst="rect">
            <a:avLst/>
          </a:prstGeom>
        </p:spPr>
      </p:pic>
      <p:pic>
        <p:nvPicPr>
          <p:cNvPr id="122"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cstate="print"/>
          <a:stretch>
            <a:fillRect/>
          </a:stretch>
        </p:blipFill>
        <p:spPr>
          <a:xfrm>
            <a:off x="19715927" y="4834004"/>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01911" y="6517523"/>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68653" y="7695915"/>
            <a:ext cx="914400" cy="914400"/>
          </a:xfrm>
          <a:prstGeom prst="rect">
            <a:avLst/>
          </a:prstGeom>
        </p:spPr>
      </p:pic>
      <p:pic>
        <p:nvPicPr>
          <p:cNvPr id="12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178734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1000"/>
                                        <p:tgtEl>
                                          <p:spTgt spid="84"/>
                                        </p:tgtEl>
                                      </p:cBhvr>
                                    </p:animEffect>
                                    <p:anim calcmode="lin" valueType="num">
                                      <p:cBhvr>
                                        <p:cTn id="14" dur="1000" fill="hold"/>
                                        <p:tgtEl>
                                          <p:spTgt spid="84"/>
                                        </p:tgtEl>
                                        <p:attrNameLst>
                                          <p:attrName>ppt_x</p:attrName>
                                        </p:attrNameLst>
                                      </p:cBhvr>
                                      <p:tavLst>
                                        <p:tav tm="0">
                                          <p:val>
                                            <p:strVal val="#ppt_x"/>
                                          </p:val>
                                        </p:tav>
                                        <p:tav tm="100000">
                                          <p:val>
                                            <p:strVal val="#ppt_x"/>
                                          </p:val>
                                        </p:tav>
                                      </p:tavLst>
                                    </p:anim>
                                    <p:anim calcmode="lin" valueType="num">
                                      <p:cBhvr>
                                        <p:cTn id="15" dur="1000" fill="hold"/>
                                        <p:tgtEl>
                                          <p:spTgt spid="8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1000"/>
                                        <p:tgtEl>
                                          <p:spTgt spid="85"/>
                                        </p:tgtEl>
                                      </p:cBhvr>
                                    </p:animEffect>
                                    <p:anim calcmode="lin" valueType="num">
                                      <p:cBhvr>
                                        <p:cTn id="19" dur="1000" fill="hold"/>
                                        <p:tgtEl>
                                          <p:spTgt spid="85"/>
                                        </p:tgtEl>
                                        <p:attrNameLst>
                                          <p:attrName>ppt_x</p:attrName>
                                        </p:attrNameLst>
                                      </p:cBhvr>
                                      <p:tavLst>
                                        <p:tav tm="0">
                                          <p:val>
                                            <p:strVal val="#ppt_x"/>
                                          </p:val>
                                        </p:tav>
                                        <p:tav tm="100000">
                                          <p:val>
                                            <p:strVal val="#ppt_x"/>
                                          </p:val>
                                        </p:tav>
                                      </p:tavLst>
                                    </p:anim>
                                    <p:anim calcmode="lin" valueType="num">
                                      <p:cBhvr>
                                        <p:cTn id="20" dur="1000" fill="hold"/>
                                        <p:tgtEl>
                                          <p:spTgt spid="8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anim calcmode="lin" valueType="num">
                                      <p:cBhvr>
                                        <p:cTn id="25" dur="500" fill="hold"/>
                                        <p:tgtEl>
                                          <p:spTgt spid="89"/>
                                        </p:tgtEl>
                                        <p:attrNameLst>
                                          <p:attrName>ppt_x</p:attrName>
                                        </p:attrNameLst>
                                      </p:cBhvr>
                                      <p:tavLst>
                                        <p:tav tm="0">
                                          <p:val>
                                            <p:strVal val="#ppt_x"/>
                                          </p:val>
                                        </p:tav>
                                        <p:tav tm="100000">
                                          <p:val>
                                            <p:strVal val="#ppt_x"/>
                                          </p:val>
                                        </p:tav>
                                      </p:tavLst>
                                    </p:anim>
                                    <p:anim calcmode="lin" valueType="num">
                                      <p:cBhvr>
                                        <p:cTn id="26" dur="500" fill="hold"/>
                                        <p:tgtEl>
                                          <p:spTgt spid="89"/>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fade">
                                      <p:cBhvr>
                                        <p:cTn id="30" dur="500"/>
                                        <p:tgtEl>
                                          <p:spTgt spid="86"/>
                                        </p:tgtEl>
                                      </p:cBhvr>
                                    </p:animEffect>
                                    <p:anim calcmode="lin" valueType="num">
                                      <p:cBhvr>
                                        <p:cTn id="31" dur="500" fill="hold"/>
                                        <p:tgtEl>
                                          <p:spTgt spid="86"/>
                                        </p:tgtEl>
                                        <p:attrNameLst>
                                          <p:attrName>ppt_x</p:attrName>
                                        </p:attrNameLst>
                                      </p:cBhvr>
                                      <p:tavLst>
                                        <p:tav tm="0">
                                          <p:val>
                                            <p:strVal val="#ppt_x"/>
                                          </p:val>
                                        </p:tav>
                                        <p:tav tm="100000">
                                          <p:val>
                                            <p:strVal val="#ppt_x"/>
                                          </p:val>
                                        </p:tav>
                                      </p:tavLst>
                                    </p:anim>
                                    <p:anim calcmode="lin" valueType="num">
                                      <p:cBhvr>
                                        <p:cTn id="32" dur="500" fill="hold"/>
                                        <p:tgtEl>
                                          <p:spTgt spid="86"/>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fade">
                                      <p:cBhvr>
                                        <p:cTn id="36" dur="500"/>
                                        <p:tgtEl>
                                          <p:spTgt spid="88"/>
                                        </p:tgtEl>
                                      </p:cBhvr>
                                    </p:animEffect>
                                    <p:anim calcmode="lin" valueType="num">
                                      <p:cBhvr>
                                        <p:cTn id="37" dur="500" fill="hold"/>
                                        <p:tgtEl>
                                          <p:spTgt spid="88"/>
                                        </p:tgtEl>
                                        <p:attrNameLst>
                                          <p:attrName>ppt_x</p:attrName>
                                        </p:attrNameLst>
                                      </p:cBhvr>
                                      <p:tavLst>
                                        <p:tav tm="0">
                                          <p:val>
                                            <p:strVal val="#ppt_x"/>
                                          </p:val>
                                        </p:tav>
                                        <p:tav tm="100000">
                                          <p:val>
                                            <p:strVal val="#ppt_x"/>
                                          </p:val>
                                        </p:tav>
                                      </p:tavLst>
                                    </p:anim>
                                    <p:anim calcmode="lin" valueType="num">
                                      <p:cBhvr>
                                        <p:cTn id="38" dur="500" fill="hold"/>
                                        <p:tgtEl>
                                          <p:spTgt spid="88"/>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anim calcmode="lin" valueType="num">
                                      <p:cBhvr>
                                        <p:cTn id="43" dur="500" fill="hold"/>
                                        <p:tgtEl>
                                          <p:spTgt spid="87"/>
                                        </p:tgtEl>
                                        <p:attrNameLst>
                                          <p:attrName>ppt_x</p:attrName>
                                        </p:attrNameLst>
                                      </p:cBhvr>
                                      <p:tavLst>
                                        <p:tav tm="0">
                                          <p:val>
                                            <p:strVal val="#ppt_x"/>
                                          </p:val>
                                        </p:tav>
                                        <p:tav tm="100000">
                                          <p:val>
                                            <p:strVal val="#ppt_x"/>
                                          </p:val>
                                        </p:tav>
                                      </p:tavLst>
                                    </p:anim>
                                    <p:anim calcmode="lin" valueType="num">
                                      <p:cBhvr>
                                        <p:cTn id="44"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9"/>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89"/>
                                        </p:tgtEl>
                                        <p:attrNameLst>
                                          <p:attrName>style.color</p:attrName>
                                        </p:attrNameLst>
                                      </p:cBhvr>
                                      <p:by>
                                        <p:hsl h="7200000" s="0" l="0"/>
                                      </p:by>
                                    </p:animClr>
                                    <p:animClr clrSpc="hsl" dir="cw">
                                      <p:cBhvr>
                                        <p:cTn id="50" dur="500" fill="hold"/>
                                        <p:tgtEl>
                                          <p:spTgt spid="89"/>
                                        </p:tgtEl>
                                        <p:attrNameLst>
                                          <p:attrName>fillcolor</p:attrName>
                                        </p:attrNameLst>
                                      </p:cBhvr>
                                      <p:by>
                                        <p:hsl h="7200000" s="0" l="0"/>
                                      </p:by>
                                    </p:animClr>
                                    <p:animClr clrSpc="hsl" dir="cw">
                                      <p:cBhvr>
                                        <p:cTn id="51" dur="500" fill="hold"/>
                                        <p:tgtEl>
                                          <p:spTgt spid="89"/>
                                        </p:tgtEl>
                                        <p:attrNameLst>
                                          <p:attrName>stroke.color</p:attrName>
                                        </p:attrNameLst>
                                      </p:cBhvr>
                                      <p:by>
                                        <p:hsl h="7200000" s="0" l="0"/>
                                      </p:by>
                                    </p:animClr>
                                    <p:set>
                                      <p:cBhvr>
                                        <p:cTn id="52" dur="500" fill="hold"/>
                                        <p:tgtEl>
                                          <p:spTgt spid="89"/>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2.70833E-6 1.11111E-6 L 0.00586 0.98032 " pathEditMode="relative" rAng="0" ptsTypes="AA">
                                      <p:cBhvr>
                                        <p:cTn id="54" dur="3000" fill="hold"/>
                                        <p:tgtEl>
                                          <p:spTgt spid="121"/>
                                        </p:tgtEl>
                                        <p:attrNameLst>
                                          <p:attrName>ppt_x</p:attrName>
                                          <p:attrName>ppt_y</p:attrName>
                                        </p:attrNameLst>
                                      </p:cBhvr>
                                      <p:rCtr x="286"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2 L -2.70833E-6 -0.25 " pathEditMode="relative" rAng="0" ptsTypes="AA">
                                      <p:cBhvr>
                                        <p:cTn id="57" dur="3000" fill="hold"/>
                                        <p:tgtEl>
                                          <p:spTgt spid="121"/>
                                        </p:tgtEl>
                                        <p:attrNameLst>
                                          <p:attrName>ppt_x</p:attrName>
                                          <p:attrName>ppt_y</p:attrName>
                                        </p:attrNameLst>
                                      </p:cBhvr>
                                      <p:rCtr x="-299" y="-61505"/>
                                    </p:animMotion>
                                  </p:childTnLst>
                                </p:cTn>
                              </p:par>
                              <p:par>
                                <p:cTn id="58" presetID="64" presetClass="path" presetSubtype="0" accel="50000" decel="50000" fill="hold" nodeType="withEffect">
                                  <p:stCondLst>
                                    <p:cond delay="0"/>
                                  </p:stCondLst>
                                  <p:childTnLst>
                                    <p:animMotion origin="layout" path="M -4.375E-6 4.07407E-6 L -0.00546 -1.21551 " pathEditMode="relative" rAng="0" ptsTypes="AA">
                                      <p:cBhvr>
                                        <p:cTn id="59" dur="3000" fill="hold"/>
                                        <p:tgtEl>
                                          <p:spTgt spid="1026"/>
                                        </p:tgtEl>
                                        <p:attrNameLst>
                                          <p:attrName>ppt_x</p:attrName>
                                          <p:attrName>ppt_y</p:attrName>
                                        </p:attrNameLst>
                                      </p:cBhvr>
                                      <p:rCtr x="-273" y="-60787"/>
                                    </p:animMotion>
                                  </p:childTnLst>
                                </p:cTn>
                              </p:par>
                              <p:par>
                                <p:cTn id="60" presetID="1" presetClass="mediacall" presetSubtype="0" fill="hold" nodeType="withEffect">
                                  <p:stCondLst>
                                    <p:cond delay="0"/>
                                  </p:stCondLst>
                                  <p:childTnLst>
                                    <p:cmd type="call" cmd="playFrom(0.0)">
                                      <p:cBhvr>
                                        <p:cTn id="61" dur="5042" fill="hold"/>
                                        <p:tgtEl>
                                          <p:spTgt spid="122"/>
                                        </p:tgtEl>
                                      </p:cBhvr>
                                    </p:cmd>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91"/>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94"/>
                                        </p:tgtEl>
                                        <p:attrNameLst>
                                          <p:attrName>r</p:attrName>
                                        </p:attrNameLst>
                                      </p:cBhvr>
                                    </p:animRot>
                                  </p:child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0"/>
                                          </p:stCondLst>
                                        </p:cTn>
                                        <p:tgtEl>
                                          <p:spTgt spid="120"/>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1773" fill="hold"/>
                                        <p:tgtEl>
                                          <p:spTgt spid="62"/>
                                        </p:tgtEl>
                                      </p:cBhvr>
                                    </p:cmd>
                                  </p:childTnLst>
                                </p:cTn>
                              </p:par>
                              <p:par>
                                <p:cTn id="72" presetID="1" presetClass="exit" presetSubtype="0" fill="hold" grpId="1" nodeType="withEffect">
                                  <p:stCondLst>
                                    <p:cond delay="2000"/>
                                  </p:stCondLst>
                                  <p:childTnLst>
                                    <p:set>
                                      <p:cBhvr>
                                        <p:cTn id="73"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74" restart="whenNotActive" fill="hold" evtFilter="cancelBubble" nodeType="interactiveSeq">
                <p:stCondLst>
                  <p:cond evt="onClick" delay="0">
                    <p:tgtEl>
                      <p:spTgt spid="88"/>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500"/>
                                        <p:tgtEl>
                                          <p:spTgt spid="88"/>
                                        </p:tgtEl>
                                        <p:attrNameLst>
                                          <p:attrName>ppt_x</p:attrName>
                                        </p:attrNameLst>
                                      </p:cBhvr>
                                      <p:tavLst>
                                        <p:tav tm="0">
                                          <p:val>
                                            <p:strVal val="ppt_x"/>
                                          </p:val>
                                        </p:tav>
                                        <p:tav tm="100000">
                                          <p:val>
                                            <p:strVal val="ppt_x"/>
                                          </p:val>
                                        </p:tav>
                                      </p:tavLst>
                                    </p:anim>
                                    <p:anim calcmode="lin" valueType="num">
                                      <p:cBhvr additive="base">
                                        <p:cTn id="79" dur="500"/>
                                        <p:tgtEl>
                                          <p:spTgt spid="88"/>
                                        </p:tgtEl>
                                        <p:attrNameLst>
                                          <p:attrName>ppt_y</p:attrName>
                                        </p:attrNameLst>
                                      </p:cBhvr>
                                      <p:tavLst>
                                        <p:tav tm="0">
                                          <p:val>
                                            <p:strVal val="ppt_y"/>
                                          </p:val>
                                        </p:tav>
                                        <p:tav tm="100000">
                                          <p:val>
                                            <p:strVal val="1+ppt_h/2"/>
                                          </p:val>
                                        </p:tav>
                                      </p:tavLst>
                                    </p:anim>
                                    <p:set>
                                      <p:cBhvr>
                                        <p:cTn id="80" dur="1" fill="hold">
                                          <p:stCondLst>
                                            <p:cond delay="499"/>
                                          </p:stCondLst>
                                        </p:cTn>
                                        <p:tgtEl>
                                          <p:spTgt spid="88"/>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1773" fill="hold"/>
                                        <p:tgtEl>
                                          <p:spTgt spid="123"/>
                                        </p:tgtEl>
                                      </p:cBhvr>
                                    </p:cmd>
                                  </p:childTnLst>
                                </p:cTn>
                              </p:par>
                            </p:childTnLst>
                          </p:cTn>
                        </p:par>
                      </p:childTnLst>
                    </p:cTn>
                  </p:par>
                </p:childTnLst>
              </p:cTn>
              <p:nextCondLst>
                <p:cond evt="onClick" delay="0">
                  <p:tgtEl>
                    <p:spTgt spid="88"/>
                  </p:tgtEl>
                </p:cond>
              </p:nextCondLst>
            </p:seq>
            <p:seq concurrent="1" nextAc="seek">
              <p:cTn id="83" restart="whenNotActive" fill="hold" evtFilter="cancelBubble" nodeType="interactiveSeq">
                <p:stCondLst>
                  <p:cond evt="onClick" delay="0">
                    <p:tgtEl>
                      <p:spTgt spid="87"/>
                    </p:tgtEl>
                  </p:cond>
                </p:stCondLst>
                <p:endSync evt="end" delay="0">
                  <p:rtn val="all"/>
                </p:endSync>
                <p:childTnLst>
                  <p:par>
                    <p:cTn id="84" fill="hold">
                      <p:stCondLst>
                        <p:cond delay="0"/>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87"/>
                                        </p:tgtEl>
                                        <p:attrNameLst>
                                          <p:attrName>ppt_x</p:attrName>
                                        </p:attrNameLst>
                                      </p:cBhvr>
                                      <p:tavLst>
                                        <p:tav tm="0">
                                          <p:val>
                                            <p:strVal val="ppt_x"/>
                                          </p:val>
                                        </p:tav>
                                        <p:tav tm="100000">
                                          <p:val>
                                            <p:strVal val="ppt_x"/>
                                          </p:val>
                                        </p:tav>
                                      </p:tavLst>
                                    </p:anim>
                                    <p:anim calcmode="lin" valueType="num">
                                      <p:cBhvr additive="base">
                                        <p:cTn id="88" dur="500"/>
                                        <p:tgtEl>
                                          <p:spTgt spid="87"/>
                                        </p:tgtEl>
                                        <p:attrNameLst>
                                          <p:attrName>ppt_y</p:attrName>
                                        </p:attrNameLst>
                                      </p:cBhvr>
                                      <p:tavLst>
                                        <p:tav tm="0">
                                          <p:val>
                                            <p:strVal val="ppt_y"/>
                                          </p:val>
                                        </p:tav>
                                        <p:tav tm="100000">
                                          <p:val>
                                            <p:strVal val="1+ppt_h/2"/>
                                          </p:val>
                                        </p:tav>
                                      </p:tavLst>
                                    </p:anim>
                                    <p:set>
                                      <p:cBhvr>
                                        <p:cTn id="89" dur="1" fill="hold">
                                          <p:stCondLst>
                                            <p:cond delay="499"/>
                                          </p:stCondLst>
                                        </p:cTn>
                                        <p:tgtEl>
                                          <p:spTgt spid="87"/>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1773" fill="hold"/>
                                        <p:tgtEl>
                                          <p:spTgt spid="125"/>
                                        </p:tgtEl>
                                      </p:cBhvr>
                                    </p:cmd>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6"/>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500"/>
                                        <p:tgtEl>
                                          <p:spTgt spid="86"/>
                                        </p:tgtEl>
                                        <p:attrNameLst>
                                          <p:attrName>ppt_x</p:attrName>
                                        </p:attrNameLst>
                                      </p:cBhvr>
                                      <p:tavLst>
                                        <p:tav tm="0">
                                          <p:val>
                                            <p:strVal val="ppt_x"/>
                                          </p:val>
                                        </p:tav>
                                        <p:tav tm="100000">
                                          <p:val>
                                            <p:strVal val="ppt_x"/>
                                          </p:val>
                                        </p:tav>
                                      </p:tavLst>
                                    </p:anim>
                                    <p:anim calcmode="lin" valueType="num">
                                      <p:cBhvr additive="base">
                                        <p:cTn id="97" dur="500"/>
                                        <p:tgtEl>
                                          <p:spTgt spid="86"/>
                                        </p:tgtEl>
                                        <p:attrNameLst>
                                          <p:attrName>ppt_y</p:attrName>
                                        </p:attrNameLst>
                                      </p:cBhvr>
                                      <p:tavLst>
                                        <p:tav tm="0">
                                          <p:val>
                                            <p:strVal val="ppt_y"/>
                                          </p:val>
                                        </p:tav>
                                        <p:tav tm="100000">
                                          <p:val>
                                            <p:strVal val="1+ppt_h/2"/>
                                          </p:val>
                                        </p:tav>
                                      </p:tavLst>
                                    </p:anim>
                                    <p:set>
                                      <p:cBhvr>
                                        <p:cTn id="98" dur="1" fill="hold">
                                          <p:stCondLst>
                                            <p:cond delay="499"/>
                                          </p:stCondLst>
                                        </p:cTn>
                                        <p:tgtEl>
                                          <p:spTgt spid="86"/>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1773" fill="hold"/>
                                        <p:tgtEl>
                                          <p:spTgt spid="124"/>
                                        </p:tgtEl>
                                      </p:cBhvr>
                                    </p:cmd>
                                  </p:childTnLst>
                                </p:cTn>
                              </p:par>
                            </p:childTnLst>
                          </p:cTn>
                        </p:par>
                      </p:childTnLst>
                    </p:cTn>
                  </p:par>
                </p:childTnLst>
              </p:cTn>
              <p:nextCondLst>
                <p:cond evt="onClick" delay="0">
                  <p:tgtEl>
                    <p:spTgt spid="86"/>
                  </p:tgtEl>
                </p:cond>
              </p:nextCondLst>
            </p:seq>
            <p:audio>
              <p:cMediaNode vol="53030">
                <p:cTn id="101" fill="hold" display="0">
                  <p:stCondLst>
                    <p:cond delay="indefinite"/>
                  </p:stCondLst>
                  <p:endCondLst>
                    <p:cond evt="onStopAudio" delay="0">
                      <p:tgtEl>
                        <p:sldTgt/>
                      </p:tgtEl>
                    </p:cond>
                  </p:endCondLst>
                </p:cTn>
                <p:tgtEl>
                  <p:spTgt spid="62"/>
                </p:tgtEl>
              </p:cMediaNode>
            </p:audio>
            <p:audio>
              <p:cMediaNode vol="53030">
                <p:cTn id="102" fill="hold" display="0">
                  <p:stCondLst>
                    <p:cond delay="indefinite"/>
                  </p:stCondLst>
                  <p:endCondLst>
                    <p:cond evt="onStopAudio" delay="0">
                      <p:tgtEl>
                        <p:sldTgt/>
                      </p:tgtEl>
                    </p:cond>
                  </p:endCondLst>
                </p:cTn>
                <p:tgtEl>
                  <p:spTgt spid="122"/>
                </p:tgtEl>
              </p:cMediaNode>
            </p:audio>
            <p:audio>
              <p:cMediaNode vol="53030">
                <p:cTn id="103" fill="hold" display="0">
                  <p:stCondLst>
                    <p:cond delay="indefinite"/>
                  </p:stCondLst>
                  <p:endCondLst>
                    <p:cond evt="onStopAudio" delay="0">
                      <p:tgtEl>
                        <p:sldTgt/>
                      </p:tgtEl>
                    </p:cond>
                  </p:endCondLst>
                </p:cTn>
                <p:tgtEl>
                  <p:spTgt spid="123"/>
                </p:tgtEl>
              </p:cMediaNode>
            </p:audio>
            <p:audio>
              <p:cMediaNode vol="53030">
                <p:cTn id="104" fill="hold" display="0">
                  <p:stCondLst>
                    <p:cond delay="indefinite"/>
                  </p:stCondLst>
                  <p:endCondLst>
                    <p:cond evt="onStopAudio" delay="0">
                      <p:tgtEl>
                        <p:sldTgt/>
                      </p:tgtEl>
                    </p:cond>
                  </p:endCondLst>
                </p:cTn>
                <p:tgtEl>
                  <p:spTgt spid="124"/>
                </p:tgtEl>
              </p:cMediaNode>
            </p:audio>
            <p:audio>
              <p:cMediaNode vol="53030">
                <p:cTn id="105" fill="hold" display="0">
                  <p:stCondLst>
                    <p:cond delay="indefinite"/>
                  </p:stCondLst>
                  <p:endCondLst>
                    <p:cond evt="onStopAudio" delay="0">
                      <p:tgtEl>
                        <p:sldTgt/>
                      </p:tgtEl>
                    </p:cond>
                  </p:endCondLst>
                </p:cTn>
                <p:tgtEl>
                  <p:spTgt spid="125"/>
                </p:tgtEl>
              </p:cMediaNode>
            </p:audio>
          </p:childTnLst>
        </p:cTn>
      </p:par>
    </p:tnLst>
    <p:bldLst>
      <p:bldP spid="85" grpId="0"/>
      <p:bldP spid="86" grpId="0" animBg="1"/>
      <p:bldP spid="86" grpId="1" animBg="1"/>
      <p:bldP spid="87" grpId="0" animBg="1"/>
      <p:bldP spid="87" grpId="1" animBg="1"/>
      <p:bldP spid="88" grpId="0" animBg="1"/>
      <p:bldP spid="88" grpId="1" animBg="1"/>
      <p:bldP spid="89" grpId="0" animBg="1"/>
      <p:bldP spid="89" grpId="1" animBg="1"/>
      <p:bldP spid="120" grpId="0" animBg="1"/>
      <p:bldP spid="1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176"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389912" y="-543318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08101" y="25801"/>
            <a:ext cx="14058431" cy="10543823"/>
          </a:xfrm>
          <a:prstGeom prst="rect">
            <a:avLst/>
          </a:prstGeom>
        </p:spPr>
      </p:pic>
      <p:pic>
        <p:nvPicPr>
          <p:cNvPr id="178" name="Picture 1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2206" y="655779"/>
            <a:ext cx="8572500" cy="6429375"/>
          </a:xfrm>
          <a:prstGeom prst="rect">
            <a:avLst/>
          </a:prstGeom>
        </p:spPr>
      </p:pic>
      <p:pic>
        <p:nvPicPr>
          <p:cNvPr id="179" name="Picture 17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178" y="904416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30439" y="245240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8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54728" y="245240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8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44131" y="3514724"/>
            <a:ext cx="8572500" cy="6429375"/>
          </a:xfrm>
          <a:prstGeom prst="rect">
            <a:avLst/>
          </a:prstGeom>
        </p:spPr>
      </p:pic>
      <p:pic>
        <p:nvPicPr>
          <p:cNvPr id="183" name="Picture 18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98403" y="858566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63672" y="884089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87009" y="764495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8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06371" y="744489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8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29644" y="737288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21731" y="255905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27774" y="161160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8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206247" y="162839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6252" y="215907"/>
            <a:ext cx="8572500" cy="6429375"/>
          </a:xfrm>
          <a:prstGeom prst="rect">
            <a:avLst/>
          </a:prstGeom>
        </p:spPr>
      </p:pic>
      <p:pic>
        <p:nvPicPr>
          <p:cNvPr id="192" name="Picture 19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9090" y="-2720694"/>
            <a:ext cx="18894800" cy="6986588"/>
          </a:xfrm>
          <a:prstGeom prst="rect">
            <a:avLst/>
          </a:prstGeom>
        </p:spPr>
      </p:pic>
      <p:pic>
        <p:nvPicPr>
          <p:cNvPr id="19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614797" y="884089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9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47657" y="762403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05120" y="873941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8842" y="-170238"/>
            <a:ext cx="15573450" cy="5704503"/>
          </a:xfrm>
          <a:prstGeom prst="rect">
            <a:avLst/>
          </a:prstGeom>
          <a:noFill/>
          <a:extLst>
            <a:ext uri="{909E8E84-426E-40DD-AFC4-6F175D3DCCD1}">
              <a14:hiddenFill xmlns:a14="http://schemas.microsoft.com/office/drawing/2010/main">
                <a:solidFill>
                  <a:srgbClr val="FFFFFF"/>
                </a:solidFill>
              </a14:hiddenFill>
            </a:ext>
          </a:extLst>
        </p:spPr>
      </p:pic>
      <p:sp>
        <p:nvSpPr>
          <p:cNvPr id="197" name="TextBox 196"/>
          <p:cNvSpPr txBox="1"/>
          <p:nvPr/>
        </p:nvSpPr>
        <p:spPr>
          <a:xfrm>
            <a:off x="2893554" y="769279"/>
            <a:ext cx="11779692" cy="3139321"/>
          </a:xfrm>
          <a:prstGeom prst="rect">
            <a:avLst/>
          </a:prstGeom>
          <a:noFill/>
        </p:spPr>
        <p:txBody>
          <a:bodyPr wrap="square" rtlCol="0">
            <a:spAutoFit/>
          </a:bodyPr>
          <a:lstStyle/>
          <a:p>
            <a:pPr algn="ctr" eaLnBrk="1" fontAlgn="auto" hangingPunct="1">
              <a:spcBef>
                <a:spcPts val="0"/>
              </a:spcBef>
              <a:spcAft>
                <a:spcPts val="0"/>
              </a:spcAft>
              <a:defRPr/>
            </a:pPr>
            <a:r>
              <a:rPr lang="vi-VN" sz="6600" b="1" i="1" dirty="0">
                <a:solidFill>
                  <a:srgbClr val="FFFF00"/>
                </a:solidFill>
                <a:latin typeface="+mj-lt"/>
                <a:cs typeface="Times New Roman" panose="02020603050405020304" pitchFamily="18" charset="0"/>
              </a:rPr>
              <a:t>Câu 4. </a:t>
            </a:r>
            <a:r>
              <a:rPr lang="en-US" sz="6600" b="1" i="1" dirty="0" err="1">
                <a:solidFill>
                  <a:srgbClr val="FFFF00"/>
                </a:solidFill>
                <a:latin typeface="Times New Roman" panose="02020603050405020304" pitchFamily="18" charset="0"/>
                <a:cs typeface="Times New Roman" panose="02020603050405020304" pitchFamily="18" charset="0"/>
              </a:rPr>
              <a:t>Bài</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thơ</a:t>
            </a:r>
            <a:r>
              <a:rPr lang="en-US" sz="6600" b="1" i="1" dirty="0">
                <a:solidFill>
                  <a:srgbClr val="FFFF00"/>
                </a:solidFill>
                <a:latin typeface="Times New Roman" panose="02020603050405020304" pitchFamily="18" charset="0"/>
                <a:cs typeface="Times New Roman" panose="02020603050405020304" pitchFamily="18" charset="0"/>
              </a:rPr>
              <a:t> “Sang </a:t>
            </a:r>
            <a:r>
              <a:rPr lang="en-US" sz="6600" b="1" i="1" dirty="0" err="1">
                <a:solidFill>
                  <a:srgbClr val="FFFF00"/>
                </a:solidFill>
                <a:latin typeface="Times New Roman" panose="02020603050405020304" pitchFamily="18" charset="0"/>
                <a:cs typeface="Times New Roman" panose="02020603050405020304" pitchFamily="18" charset="0"/>
              </a:rPr>
              <a:t>thu</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tả</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cảnh</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thiên</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nhiên</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vào</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thời</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điểm</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nào</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trong</a:t>
            </a:r>
            <a:r>
              <a:rPr lang="en-US" sz="6600" b="1" i="1" dirty="0">
                <a:solidFill>
                  <a:srgbClr val="FFFF00"/>
                </a:solidFill>
                <a:latin typeface="Times New Roman" panose="02020603050405020304" pitchFamily="18" charset="0"/>
                <a:cs typeface="Times New Roman" panose="02020603050405020304" pitchFamily="18" charset="0"/>
              </a:rPr>
              <a:t> </a:t>
            </a:r>
            <a:r>
              <a:rPr lang="en-US" sz="6600" b="1" i="1" dirty="0" err="1">
                <a:solidFill>
                  <a:srgbClr val="FFFF00"/>
                </a:solidFill>
                <a:latin typeface="Times New Roman" panose="02020603050405020304" pitchFamily="18" charset="0"/>
                <a:cs typeface="Times New Roman" panose="02020603050405020304" pitchFamily="18" charset="0"/>
              </a:rPr>
              <a:t>năm</a:t>
            </a:r>
            <a:r>
              <a:rPr lang="en-US" sz="6600" b="1" i="1" dirty="0">
                <a:solidFill>
                  <a:srgbClr val="FFFF00"/>
                </a:solidFill>
                <a:latin typeface="Times New Roman" panose="02020603050405020304" pitchFamily="18" charset="0"/>
                <a:cs typeface="Times New Roman" panose="02020603050405020304" pitchFamily="18" charset="0"/>
              </a:rPr>
              <a:t>?</a:t>
            </a:r>
            <a:endParaRPr lang="vi-VN" sz="6600" b="1" i="1" dirty="0">
              <a:solidFill>
                <a:srgbClr val="FFFF00"/>
              </a:solidFill>
              <a:latin typeface="Times New Roman" panose="02020603050405020304" pitchFamily="18" charset="0"/>
              <a:cs typeface="Times New Roman" panose="02020603050405020304" pitchFamily="18" charset="0"/>
            </a:endParaRPr>
          </a:p>
        </p:txBody>
      </p:sp>
      <p:sp>
        <p:nvSpPr>
          <p:cNvPr id="198" name="Rounded Rectangle 197"/>
          <p:cNvSpPr/>
          <p:nvPr/>
        </p:nvSpPr>
        <p:spPr>
          <a:xfrm>
            <a:off x="2778531" y="5145851"/>
            <a:ext cx="2743200" cy="184073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A. Mùa xuân</a:t>
            </a:r>
          </a:p>
        </p:txBody>
      </p:sp>
      <p:sp>
        <p:nvSpPr>
          <p:cNvPr id="199" name="Rounded Rectangle 198"/>
          <p:cNvSpPr/>
          <p:nvPr/>
        </p:nvSpPr>
        <p:spPr>
          <a:xfrm>
            <a:off x="6257028" y="5186921"/>
            <a:ext cx="2743200" cy="17802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B. Mùa hè</a:t>
            </a:r>
          </a:p>
        </p:txBody>
      </p:sp>
      <p:sp>
        <p:nvSpPr>
          <p:cNvPr id="200" name="Rounded Rectangle 199"/>
          <p:cNvSpPr/>
          <p:nvPr/>
        </p:nvSpPr>
        <p:spPr>
          <a:xfrm>
            <a:off x="13436035" y="5161149"/>
            <a:ext cx="2743200" cy="180639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D. Mùa đông</a:t>
            </a:r>
          </a:p>
        </p:txBody>
      </p:sp>
      <p:sp>
        <p:nvSpPr>
          <p:cNvPr id="201" name="Rounded Rectangle 200"/>
          <p:cNvSpPr/>
          <p:nvPr/>
        </p:nvSpPr>
        <p:spPr>
          <a:xfrm>
            <a:off x="10004775" y="5208072"/>
            <a:ext cx="2743200" cy="17591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C. Mùa thu</a:t>
            </a:r>
          </a:p>
        </p:txBody>
      </p:sp>
      <p:pic>
        <p:nvPicPr>
          <p:cNvPr id="20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87817" y="79073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times up"/>
          <p:cNvGrpSpPr/>
          <p:nvPr/>
        </p:nvGrpSpPr>
        <p:grpSpPr>
          <a:xfrm>
            <a:off x="16792140" y="161949"/>
            <a:ext cx="1135626" cy="562596"/>
            <a:chOff x="2989747" y="438150"/>
            <a:chExt cx="1572029" cy="683752"/>
          </a:xfrm>
        </p:grpSpPr>
        <p:sp>
          <p:nvSpPr>
            <p:cNvPr id="204" name="Rounded Rectangle 20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205" name="Rounded Rectangle 20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206"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99297" y="104264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207" name="Group 206">
            <a:extLst>
              <a:ext uri="{FF2B5EF4-FFF2-40B4-BE49-F238E27FC236}">
                <a16:creationId xmlns:a16="http://schemas.microsoft.com/office/drawing/2014/main" id="{A3772A17-BB74-4A75-BA55-D622FE4D0639}"/>
              </a:ext>
            </a:extLst>
          </p:cNvPr>
          <p:cNvGrpSpPr/>
          <p:nvPr/>
        </p:nvGrpSpPr>
        <p:grpSpPr>
          <a:xfrm>
            <a:off x="17309945" y="1025199"/>
            <a:ext cx="135366" cy="114492"/>
            <a:chOff x="2455863" y="2411803"/>
            <a:chExt cx="566738" cy="566738"/>
          </a:xfrm>
        </p:grpSpPr>
        <p:sp>
          <p:nvSpPr>
            <p:cNvPr id="2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213" name="Group 212">
            <a:extLst>
              <a:ext uri="{FF2B5EF4-FFF2-40B4-BE49-F238E27FC236}">
                <a16:creationId xmlns:a16="http://schemas.microsoft.com/office/drawing/2014/main" id="{A3772A17-BB74-4A75-BA55-D622FE4D0639}"/>
              </a:ext>
            </a:extLst>
          </p:cNvPr>
          <p:cNvGrpSpPr/>
          <p:nvPr/>
        </p:nvGrpSpPr>
        <p:grpSpPr>
          <a:xfrm>
            <a:off x="17311964" y="1853648"/>
            <a:ext cx="135366" cy="114492"/>
            <a:chOff x="2455863" y="2411803"/>
            <a:chExt cx="566738" cy="566738"/>
          </a:xfrm>
        </p:grpSpPr>
        <p:sp>
          <p:nvSpPr>
            <p:cNvPr id="2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219" name="Group 218">
            <a:extLst>
              <a:ext uri="{FF2B5EF4-FFF2-40B4-BE49-F238E27FC236}">
                <a16:creationId xmlns:a16="http://schemas.microsoft.com/office/drawing/2014/main" id="{A3772A17-BB74-4A75-BA55-D622FE4D0639}"/>
              </a:ext>
            </a:extLst>
          </p:cNvPr>
          <p:cNvGrpSpPr/>
          <p:nvPr/>
        </p:nvGrpSpPr>
        <p:grpSpPr>
          <a:xfrm>
            <a:off x="17757516" y="1464728"/>
            <a:ext cx="135366" cy="114492"/>
            <a:chOff x="2455863" y="2411803"/>
            <a:chExt cx="566738" cy="566738"/>
          </a:xfrm>
        </p:grpSpPr>
        <p:sp>
          <p:nvSpPr>
            <p:cNvPr id="2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225" name="Group 224">
            <a:extLst>
              <a:ext uri="{FF2B5EF4-FFF2-40B4-BE49-F238E27FC236}">
                <a16:creationId xmlns:a16="http://schemas.microsoft.com/office/drawing/2014/main" id="{A3772A17-BB74-4A75-BA55-D622FE4D0639}"/>
              </a:ext>
            </a:extLst>
          </p:cNvPr>
          <p:cNvGrpSpPr/>
          <p:nvPr/>
        </p:nvGrpSpPr>
        <p:grpSpPr>
          <a:xfrm>
            <a:off x="16902915" y="1502135"/>
            <a:ext cx="135366" cy="114492"/>
            <a:chOff x="2455863" y="2411803"/>
            <a:chExt cx="566738" cy="566738"/>
          </a:xfrm>
        </p:grpSpPr>
        <p:sp>
          <p:nvSpPr>
            <p:cNvPr id="2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231" name="Oval 107"/>
          <p:cNvSpPr>
            <a:spLocks noChangeArrowheads="1"/>
          </p:cNvSpPr>
          <p:nvPr/>
        </p:nvSpPr>
        <p:spPr bwMode="auto">
          <a:xfrm>
            <a:off x="17326800" y="146041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232" name="Explosion 2 231"/>
          <p:cNvSpPr/>
          <p:nvPr/>
        </p:nvSpPr>
        <p:spPr>
          <a:xfrm>
            <a:off x="14840303" y="202487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233" name="Picture 232"/>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90631" y="-10354719"/>
            <a:ext cx="3866966" cy="10287000"/>
          </a:xfrm>
          <a:prstGeom prst="rect">
            <a:avLst/>
          </a:prstGeom>
        </p:spPr>
      </p:pic>
      <p:pic>
        <p:nvPicPr>
          <p:cNvPr id="1026" name="Picture 2" descr="Káº¿t quáº£ hÃ¬nh áº£nh cho cute baby tiger cartoons"/>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512" l="0" r="100000">
                        <a14:foregroundMark x1="6250" y1="7805" x2="55375" y2="59268"/>
                        <a14:foregroundMark x1="11500" y1="19878" x2="23875" y2="55610"/>
                        <a14:foregroundMark x1="44125" y1="15854" x2="48250" y2="43293"/>
                        <a14:foregroundMark x1="7750" y1="26098" x2="11875" y2="44024"/>
                        <a14:foregroundMark x1="76750" y1="27927" x2="63250" y2="39268"/>
                        <a14:foregroundMark x1="16000" y1="91829" x2="46750" y2="94390"/>
                        <a14:foregroundMark x1="54625" y1="94024" x2="70375" y2="90366"/>
                        <a14:foregroundMark x1="21785" y1="18205" x2="38583" y2="66410"/>
                        <a14:foregroundMark x1="56955" y1="25641" x2="39370" y2="58205"/>
                        <a14:foregroundMark x1="62205" y1="34615" x2="51181" y2="49231"/>
                        <a14:foregroundMark x1="40420" y1="23077" x2="34383" y2="50000"/>
                        <a14:foregroundMark x1="7349" y1="42308" x2="36745" y2="60256"/>
                        <a14:foregroundMark x1="45932" y1="90769" x2="19423" y2="88974"/>
                        <a14:foregroundMark x1="20997" y1="86923" x2="15223" y2="89231"/>
                        <a14:foregroundMark x1="64304" y1="84103" x2="56168" y2="92564"/>
                        <a14:foregroundMark x1="17060" y1="30000" x2="36745" y2="54615"/>
                        <a14:foregroundMark x1="5512" y1="35385" x2="23360" y2="56923"/>
                        <a14:foregroundMark x1="49344" y1="18462" x2="40682" y2="47949"/>
                        <a14:foregroundMark x1="54593" y1="23077" x2="42257" y2="38974"/>
                        <a14:foregroundMark x1="53806" y1="20769" x2="38845" y2="37179"/>
                        <a14:foregroundMark x1="14173" y1="24872" x2="27822" y2="35641"/>
                        <a14:foregroundMark x1="7087" y1="31026" x2="6037" y2="41795"/>
                      </a14:backgroundRemoval>
                    </a14:imgEffect>
                  </a14:imgLayer>
                </a14:imgProps>
              </a:ext>
              <a:ext uri="{28A0092B-C50C-407E-A947-70E740481C1C}">
                <a14:useLocalDpi xmlns:a14="http://schemas.microsoft.com/office/drawing/2010/main" val="0"/>
              </a:ext>
            </a:extLst>
          </a:blip>
          <a:srcRect/>
          <a:stretch>
            <a:fillRect/>
          </a:stretch>
        </p:blipFill>
        <p:spPr bwMode="auto">
          <a:xfrm>
            <a:off x="9699007" y="8218277"/>
            <a:ext cx="2176220" cy="2230626"/>
          </a:xfrm>
          <a:prstGeom prst="rect">
            <a:avLst/>
          </a:prstGeom>
          <a:noFill/>
          <a:extLst>
            <a:ext uri="{909E8E84-426E-40DD-AFC4-6F175D3DCCD1}">
              <a14:hiddenFill xmlns:a14="http://schemas.microsoft.com/office/drawing/2010/main">
                <a:solidFill>
                  <a:srgbClr val="FFFFFF"/>
                </a:solidFill>
              </a14:hiddenFill>
            </a:ext>
          </a:extLst>
        </p:spPr>
      </p:pic>
      <p:pic>
        <p:nvPicPr>
          <p:cNvPr id="6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63"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6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6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66"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6710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1000"/>
                                        <p:tgtEl>
                                          <p:spTgt spid="196"/>
                                        </p:tgtEl>
                                      </p:cBhvr>
                                    </p:animEffect>
                                    <p:anim calcmode="lin" valueType="num">
                                      <p:cBhvr>
                                        <p:cTn id="14" dur="1000" fill="hold"/>
                                        <p:tgtEl>
                                          <p:spTgt spid="196"/>
                                        </p:tgtEl>
                                        <p:attrNameLst>
                                          <p:attrName>ppt_x</p:attrName>
                                        </p:attrNameLst>
                                      </p:cBhvr>
                                      <p:tavLst>
                                        <p:tav tm="0">
                                          <p:val>
                                            <p:strVal val="#ppt_x"/>
                                          </p:val>
                                        </p:tav>
                                        <p:tav tm="100000">
                                          <p:val>
                                            <p:strVal val="#ppt_x"/>
                                          </p:val>
                                        </p:tav>
                                      </p:tavLst>
                                    </p:anim>
                                    <p:anim calcmode="lin" valueType="num">
                                      <p:cBhvr>
                                        <p:cTn id="15" dur="1000" fill="hold"/>
                                        <p:tgtEl>
                                          <p:spTgt spid="19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7"/>
                                        </p:tgtEl>
                                        <p:attrNameLst>
                                          <p:attrName>style.visibility</p:attrName>
                                        </p:attrNameLst>
                                      </p:cBhvr>
                                      <p:to>
                                        <p:strVal val="visible"/>
                                      </p:to>
                                    </p:set>
                                    <p:animEffect transition="in" filter="fade">
                                      <p:cBhvr>
                                        <p:cTn id="18" dur="1000"/>
                                        <p:tgtEl>
                                          <p:spTgt spid="197"/>
                                        </p:tgtEl>
                                      </p:cBhvr>
                                    </p:animEffect>
                                    <p:anim calcmode="lin" valueType="num">
                                      <p:cBhvr>
                                        <p:cTn id="19" dur="1000" fill="hold"/>
                                        <p:tgtEl>
                                          <p:spTgt spid="197"/>
                                        </p:tgtEl>
                                        <p:attrNameLst>
                                          <p:attrName>ppt_x</p:attrName>
                                        </p:attrNameLst>
                                      </p:cBhvr>
                                      <p:tavLst>
                                        <p:tav tm="0">
                                          <p:val>
                                            <p:strVal val="#ppt_x"/>
                                          </p:val>
                                        </p:tav>
                                        <p:tav tm="100000">
                                          <p:val>
                                            <p:strVal val="#ppt_x"/>
                                          </p:val>
                                        </p:tav>
                                      </p:tavLst>
                                    </p:anim>
                                    <p:anim calcmode="lin" valueType="num">
                                      <p:cBhvr>
                                        <p:cTn id="20" dur="1000" fill="hold"/>
                                        <p:tgtEl>
                                          <p:spTgt spid="19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98"/>
                                        </p:tgtEl>
                                        <p:attrNameLst>
                                          <p:attrName>style.visibility</p:attrName>
                                        </p:attrNameLst>
                                      </p:cBhvr>
                                      <p:to>
                                        <p:strVal val="visible"/>
                                      </p:to>
                                    </p:set>
                                    <p:animEffect transition="in" filter="fade">
                                      <p:cBhvr>
                                        <p:cTn id="24" dur="500"/>
                                        <p:tgtEl>
                                          <p:spTgt spid="198"/>
                                        </p:tgtEl>
                                      </p:cBhvr>
                                    </p:animEffect>
                                    <p:anim calcmode="lin" valueType="num">
                                      <p:cBhvr>
                                        <p:cTn id="25" dur="500" fill="hold"/>
                                        <p:tgtEl>
                                          <p:spTgt spid="198"/>
                                        </p:tgtEl>
                                        <p:attrNameLst>
                                          <p:attrName>ppt_x</p:attrName>
                                        </p:attrNameLst>
                                      </p:cBhvr>
                                      <p:tavLst>
                                        <p:tav tm="0">
                                          <p:val>
                                            <p:strVal val="#ppt_x"/>
                                          </p:val>
                                        </p:tav>
                                        <p:tav tm="100000">
                                          <p:val>
                                            <p:strVal val="#ppt_x"/>
                                          </p:val>
                                        </p:tav>
                                      </p:tavLst>
                                    </p:anim>
                                    <p:anim calcmode="lin" valueType="num">
                                      <p:cBhvr>
                                        <p:cTn id="26" dur="500" fill="hold"/>
                                        <p:tgtEl>
                                          <p:spTgt spid="19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199"/>
                                        </p:tgtEl>
                                        <p:attrNameLst>
                                          <p:attrName>style.visibility</p:attrName>
                                        </p:attrNameLst>
                                      </p:cBhvr>
                                      <p:to>
                                        <p:strVal val="visible"/>
                                      </p:to>
                                    </p:set>
                                    <p:animEffect transition="in" filter="fade">
                                      <p:cBhvr>
                                        <p:cTn id="30" dur="500"/>
                                        <p:tgtEl>
                                          <p:spTgt spid="199"/>
                                        </p:tgtEl>
                                      </p:cBhvr>
                                    </p:animEffect>
                                    <p:anim calcmode="lin" valueType="num">
                                      <p:cBhvr>
                                        <p:cTn id="31" dur="500" fill="hold"/>
                                        <p:tgtEl>
                                          <p:spTgt spid="199"/>
                                        </p:tgtEl>
                                        <p:attrNameLst>
                                          <p:attrName>ppt_x</p:attrName>
                                        </p:attrNameLst>
                                      </p:cBhvr>
                                      <p:tavLst>
                                        <p:tav tm="0">
                                          <p:val>
                                            <p:strVal val="#ppt_x"/>
                                          </p:val>
                                        </p:tav>
                                        <p:tav tm="100000">
                                          <p:val>
                                            <p:strVal val="#ppt_x"/>
                                          </p:val>
                                        </p:tav>
                                      </p:tavLst>
                                    </p:anim>
                                    <p:anim calcmode="lin" valueType="num">
                                      <p:cBhvr>
                                        <p:cTn id="32" dur="500" fill="hold"/>
                                        <p:tgtEl>
                                          <p:spTgt spid="199"/>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201"/>
                                        </p:tgtEl>
                                        <p:attrNameLst>
                                          <p:attrName>style.visibility</p:attrName>
                                        </p:attrNameLst>
                                      </p:cBhvr>
                                      <p:to>
                                        <p:strVal val="visible"/>
                                      </p:to>
                                    </p:set>
                                    <p:animEffect transition="in" filter="fade">
                                      <p:cBhvr>
                                        <p:cTn id="36" dur="500"/>
                                        <p:tgtEl>
                                          <p:spTgt spid="201"/>
                                        </p:tgtEl>
                                      </p:cBhvr>
                                    </p:animEffect>
                                    <p:anim calcmode="lin" valueType="num">
                                      <p:cBhvr>
                                        <p:cTn id="37" dur="500" fill="hold"/>
                                        <p:tgtEl>
                                          <p:spTgt spid="201"/>
                                        </p:tgtEl>
                                        <p:attrNameLst>
                                          <p:attrName>ppt_x</p:attrName>
                                        </p:attrNameLst>
                                      </p:cBhvr>
                                      <p:tavLst>
                                        <p:tav tm="0">
                                          <p:val>
                                            <p:strVal val="#ppt_x"/>
                                          </p:val>
                                        </p:tav>
                                        <p:tav tm="100000">
                                          <p:val>
                                            <p:strVal val="#ppt_x"/>
                                          </p:val>
                                        </p:tav>
                                      </p:tavLst>
                                    </p:anim>
                                    <p:anim calcmode="lin" valueType="num">
                                      <p:cBhvr>
                                        <p:cTn id="38" dur="500" fill="hold"/>
                                        <p:tgtEl>
                                          <p:spTgt spid="201"/>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200"/>
                                        </p:tgtEl>
                                        <p:attrNameLst>
                                          <p:attrName>style.visibility</p:attrName>
                                        </p:attrNameLst>
                                      </p:cBhvr>
                                      <p:to>
                                        <p:strVal val="visible"/>
                                      </p:to>
                                    </p:set>
                                    <p:animEffect transition="in" filter="fade">
                                      <p:cBhvr>
                                        <p:cTn id="42" dur="500"/>
                                        <p:tgtEl>
                                          <p:spTgt spid="200"/>
                                        </p:tgtEl>
                                      </p:cBhvr>
                                    </p:animEffect>
                                    <p:anim calcmode="lin" valueType="num">
                                      <p:cBhvr>
                                        <p:cTn id="43" dur="500" fill="hold"/>
                                        <p:tgtEl>
                                          <p:spTgt spid="200"/>
                                        </p:tgtEl>
                                        <p:attrNameLst>
                                          <p:attrName>ppt_x</p:attrName>
                                        </p:attrNameLst>
                                      </p:cBhvr>
                                      <p:tavLst>
                                        <p:tav tm="0">
                                          <p:val>
                                            <p:strVal val="#ppt_x"/>
                                          </p:val>
                                        </p:tav>
                                        <p:tav tm="100000">
                                          <p:val>
                                            <p:strVal val="#ppt_x"/>
                                          </p:val>
                                        </p:tav>
                                      </p:tavLst>
                                    </p:anim>
                                    <p:anim calcmode="lin" valueType="num">
                                      <p:cBhvr>
                                        <p:cTn id="44" dur="500" fill="hold"/>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0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201"/>
                                        </p:tgtEl>
                                        <p:attrNameLst>
                                          <p:attrName>style.color</p:attrName>
                                        </p:attrNameLst>
                                      </p:cBhvr>
                                      <p:by>
                                        <p:hsl h="7200000" s="0" l="0"/>
                                      </p:by>
                                    </p:animClr>
                                    <p:animClr clrSpc="hsl" dir="cw">
                                      <p:cBhvr>
                                        <p:cTn id="50" dur="500" fill="hold"/>
                                        <p:tgtEl>
                                          <p:spTgt spid="201"/>
                                        </p:tgtEl>
                                        <p:attrNameLst>
                                          <p:attrName>fillcolor</p:attrName>
                                        </p:attrNameLst>
                                      </p:cBhvr>
                                      <p:by>
                                        <p:hsl h="7200000" s="0" l="0"/>
                                      </p:by>
                                    </p:animClr>
                                    <p:animClr clrSpc="hsl" dir="cw">
                                      <p:cBhvr>
                                        <p:cTn id="51" dur="500" fill="hold"/>
                                        <p:tgtEl>
                                          <p:spTgt spid="201"/>
                                        </p:tgtEl>
                                        <p:attrNameLst>
                                          <p:attrName>stroke.color</p:attrName>
                                        </p:attrNameLst>
                                      </p:cBhvr>
                                      <p:by>
                                        <p:hsl h="7200000" s="0" l="0"/>
                                      </p:by>
                                    </p:animClr>
                                    <p:set>
                                      <p:cBhvr>
                                        <p:cTn id="52" dur="500" fill="hold"/>
                                        <p:tgtEl>
                                          <p:spTgt spid="201"/>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8.33333E-7 1.48148E-6 L 0.00586 0.98032 " pathEditMode="relative" rAng="0" ptsTypes="AA">
                                      <p:cBhvr>
                                        <p:cTn id="54" dur="3000" fill="hold"/>
                                        <p:tgtEl>
                                          <p:spTgt spid="233"/>
                                        </p:tgtEl>
                                        <p:attrNameLst>
                                          <p:attrName>ppt_x</p:attrName>
                                          <p:attrName>ppt_y</p:attrName>
                                        </p:attrNameLst>
                                      </p:cBhvr>
                                      <p:rCtr x="286"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2 L -8.33333E-7 -0.25 " pathEditMode="relative" rAng="0" ptsTypes="AA">
                                      <p:cBhvr>
                                        <p:cTn id="57" dur="3000" fill="hold"/>
                                        <p:tgtEl>
                                          <p:spTgt spid="233"/>
                                        </p:tgtEl>
                                        <p:attrNameLst>
                                          <p:attrName>ppt_x</p:attrName>
                                          <p:attrName>ppt_y</p:attrName>
                                        </p:attrNameLst>
                                      </p:cBhvr>
                                      <p:rCtr x="-299" y="-61505"/>
                                    </p:animMotion>
                                  </p:childTnLst>
                                </p:cTn>
                              </p:par>
                              <p:par>
                                <p:cTn id="58" presetID="64" presetClass="path" presetSubtype="0" accel="50000" decel="50000" fill="hold" nodeType="withEffect">
                                  <p:stCondLst>
                                    <p:cond delay="0"/>
                                  </p:stCondLst>
                                  <p:childTnLst>
                                    <p:animMotion origin="layout" path="M -3.75E-6 4.07407E-6 L -0.01966 -1.41459 " pathEditMode="relative" rAng="0" ptsTypes="AA">
                                      <p:cBhvr>
                                        <p:cTn id="59" dur="3000" fill="hold"/>
                                        <p:tgtEl>
                                          <p:spTgt spid="1026"/>
                                        </p:tgtEl>
                                        <p:attrNameLst>
                                          <p:attrName>ppt_x</p:attrName>
                                          <p:attrName>ppt_y</p:attrName>
                                        </p:attrNameLst>
                                      </p:cBhvr>
                                      <p:rCtr x="-990" y="-70741"/>
                                    </p:animMotion>
                                  </p:childTnLst>
                                </p:cTn>
                              </p:par>
                              <p:par>
                                <p:cTn id="60" presetID="1" presetClass="mediacall" presetSubtype="0" fill="hold" nodeType="withEffect">
                                  <p:stCondLst>
                                    <p:cond delay="0"/>
                                  </p:stCondLst>
                                  <p:childTnLst>
                                    <p:cmd type="call" cmd="playFrom(0.0)">
                                      <p:cBhvr>
                                        <p:cTn id="61" dur="5042" fill="hold"/>
                                        <p:tgtEl>
                                          <p:spTgt spid="63"/>
                                        </p:tgtEl>
                                      </p:cBhvr>
                                    </p:cmd>
                                  </p:childTnLst>
                                </p:cTn>
                              </p:par>
                            </p:childTnLst>
                          </p:cTn>
                        </p:par>
                      </p:childTnLst>
                    </p:cTn>
                  </p:par>
                </p:childTnLst>
              </p:cTn>
              <p:nextCondLst>
                <p:cond evt="onClick" delay="0">
                  <p:tgtEl>
                    <p:spTgt spid="201"/>
                  </p:tgtEl>
                </p:cond>
              </p:nextCondLst>
            </p:seq>
            <p:seq concurrent="1" nextAc="seek">
              <p:cTn id="62" restart="whenNotActive" fill="hold" evtFilter="cancelBubble" nodeType="interactiveSeq">
                <p:stCondLst>
                  <p:cond evt="onClick" delay="0">
                    <p:tgtEl>
                      <p:spTgt spid="203"/>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206"/>
                                        </p:tgtEl>
                                        <p:attrNameLst>
                                          <p:attrName>r</p:attrName>
                                        </p:attrNameLst>
                                      </p:cBhvr>
                                    </p:animRot>
                                  </p:child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0"/>
                                          </p:stCondLst>
                                        </p:cTn>
                                        <p:tgtEl>
                                          <p:spTgt spid="232"/>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1773" fill="hold"/>
                                        <p:tgtEl>
                                          <p:spTgt spid="62"/>
                                        </p:tgtEl>
                                      </p:cBhvr>
                                    </p:cmd>
                                  </p:childTnLst>
                                </p:cTn>
                              </p:par>
                              <p:par>
                                <p:cTn id="72" presetID="1" presetClass="exit" presetSubtype="0" fill="hold" grpId="1" nodeType="withEffect">
                                  <p:stCondLst>
                                    <p:cond delay="2000"/>
                                  </p:stCondLst>
                                  <p:childTnLst>
                                    <p:set>
                                      <p:cBhvr>
                                        <p:cTn id="73" dur="1" fill="hold">
                                          <p:stCondLst>
                                            <p:cond delay="0"/>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seq concurrent="1" nextAc="seek">
              <p:cTn id="74" restart="whenNotActive" fill="hold" evtFilter="cancelBubble" nodeType="interactiveSeq">
                <p:stCondLst>
                  <p:cond evt="onClick" delay="0">
                    <p:tgtEl>
                      <p:spTgt spid="200"/>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500"/>
                                        <p:tgtEl>
                                          <p:spTgt spid="200"/>
                                        </p:tgtEl>
                                        <p:attrNameLst>
                                          <p:attrName>ppt_x</p:attrName>
                                        </p:attrNameLst>
                                      </p:cBhvr>
                                      <p:tavLst>
                                        <p:tav tm="0">
                                          <p:val>
                                            <p:strVal val="ppt_x"/>
                                          </p:val>
                                        </p:tav>
                                        <p:tav tm="100000">
                                          <p:val>
                                            <p:strVal val="ppt_x"/>
                                          </p:val>
                                        </p:tav>
                                      </p:tavLst>
                                    </p:anim>
                                    <p:anim calcmode="lin" valueType="num">
                                      <p:cBhvr additive="base">
                                        <p:cTn id="79" dur="500"/>
                                        <p:tgtEl>
                                          <p:spTgt spid="200"/>
                                        </p:tgtEl>
                                        <p:attrNameLst>
                                          <p:attrName>ppt_y</p:attrName>
                                        </p:attrNameLst>
                                      </p:cBhvr>
                                      <p:tavLst>
                                        <p:tav tm="0">
                                          <p:val>
                                            <p:strVal val="ppt_y"/>
                                          </p:val>
                                        </p:tav>
                                        <p:tav tm="100000">
                                          <p:val>
                                            <p:strVal val="1+ppt_h/2"/>
                                          </p:val>
                                        </p:tav>
                                      </p:tavLst>
                                    </p:anim>
                                    <p:set>
                                      <p:cBhvr>
                                        <p:cTn id="80" dur="1" fill="hold">
                                          <p:stCondLst>
                                            <p:cond delay="499"/>
                                          </p:stCondLst>
                                        </p:cTn>
                                        <p:tgtEl>
                                          <p:spTgt spid="200"/>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1773" fill="hold"/>
                                        <p:tgtEl>
                                          <p:spTgt spid="66"/>
                                        </p:tgtEl>
                                      </p:cBhvr>
                                    </p:cmd>
                                  </p:childTnLst>
                                </p:cTn>
                              </p:par>
                            </p:childTnLst>
                          </p:cTn>
                        </p:par>
                      </p:childTnLst>
                    </p:cTn>
                  </p:par>
                </p:childTnLst>
              </p:cTn>
              <p:nextCondLst>
                <p:cond evt="onClick" delay="0">
                  <p:tgtEl>
                    <p:spTgt spid="200"/>
                  </p:tgtEl>
                </p:cond>
              </p:nextCondLst>
            </p:seq>
            <p:seq concurrent="1" nextAc="seek">
              <p:cTn id="83" restart="whenNotActive" fill="hold" evtFilter="cancelBubble" nodeType="interactiveSeq">
                <p:stCondLst>
                  <p:cond evt="onClick" delay="0">
                    <p:tgtEl>
                      <p:spTgt spid="199"/>
                    </p:tgtEl>
                  </p:cond>
                </p:stCondLst>
                <p:endSync evt="end" delay="0">
                  <p:rtn val="all"/>
                </p:endSync>
                <p:childTnLst>
                  <p:par>
                    <p:cTn id="84" fill="hold">
                      <p:stCondLst>
                        <p:cond delay="0"/>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199"/>
                                        </p:tgtEl>
                                        <p:attrNameLst>
                                          <p:attrName>ppt_x</p:attrName>
                                        </p:attrNameLst>
                                      </p:cBhvr>
                                      <p:tavLst>
                                        <p:tav tm="0">
                                          <p:val>
                                            <p:strVal val="ppt_x"/>
                                          </p:val>
                                        </p:tav>
                                        <p:tav tm="100000">
                                          <p:val>
                                            <p:strVal val="ppt_x"/>
                                          </p:val>
                                        </p:tav>
                                      </p:tavLst>
                                    </p:anim>
                                    <p:anim calcmode="lin" valueType="num">
                                      <p:cBhvr additive="base">
                                        <p:cTn id="88" dur="500"/>
                                        <p:tgtEl>
                                          <p:spTgt spid="199"/>
                                        </p:tgtEl>
                                        <p:attrNameLst>
                                          <p:attrName>ppt_y</p:attrName>
                                        </p:attrNameLst>
                                      </p:cBhvr>
                                      <p:tavLst>
                                        <p:tav tm="0">
                                          <p:val>
                                            <p:strVal val="ppt_y"/>
                                          </p:val>
                                        </p:tav>
                                        <p:tav tm="100000">
                                          <p:val>
                                            <p:strVal val="1+ppt_h/2"/>
                                          </p:val>
                                        </p:tav>
                                      </p:tavLst>
                                    </p:anim>
                                    <p:set>
                                      <p:cBhvr>
                                        <p:cTn id="89" dur="1" fill="hold">
                                          <p:stCondLst>
                                            <p:cond delay="499"/>
                                          </p:stCondLst>
                                        </p:cTn>
                                        <p:tgtEl>
                                          <p:spTgt spid="199"/>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1773" fill="hold"/>
                                        <p:tgtEl>
                                          <p:spTgt spid="65"/>
                                        </p:tgtEl>
                                      </p:cBhvr>
                                    </p:cmd>
                                  </p:childTnLst>
                                </p:cTn>
                              </p:par>
                            </p:childTnLst>
                          </p:cTn>
                        </p:par>
                      </p:childTnLst>
                    </p:cTn>
                  </p:par>
                </p:childTnLst>
              </p:cTn>
              <p:nextCondLst>
                <p:cond evt="onClick" delay="0">
                  <p:tgtEl>
                    <p:spTgt spid="199"/>
                  </p:tgtEl>
                </p:cond>
              </p:nextCondLst>
            </p:seq>
            <p:seq concurrent="1" nextAc="seek">
              <p:cTn id="92" restart="whenNotActive" fill="hold" evtFilter="cancelBubble" nodeType="interactiveSeq">
                <p:stCondLst>
                  <p:cond evt="onClick" delay="0">
                    <p:tgtEl>
                      <p:spTgt spid="198"/>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500"/>
                                        <p:tgtEl>
                                          <p:spTgt spid="198"/>
                                        </p:tgtEl>
                                        <p:attrNameLst>
                                          <p:attrName>ppt_x</p:attrName>
                                        </p:attrNameLst>
                                      </p:cBhvr>
                                      <p:tavLst>
                                        <p:tav tm="0">
                                          <p:val>
                                            <p:strVal val="ppt_x"/>
                                          </p:val>
                                        </p:tav>
                                        <p:tav tm="100000">
                                          <p:val>
                                            <p:strVal val="ppt_x"/>
                                          </p:val>
                                        </p:tav>
                                      </p:tavLst>
                                    </p:anim>
                                    <p:anim calcmode="lin" valueType="num">
                                      <p:cBhvr additive="base">
                                        <p:cTn id="97" dur="500"/>
                                        <p:tgtEl>
                                          <p:spTgt spid="198"/>
                                        </p:tgtEl>
                                        <p:attrNameLst>
                                          <p:attrName>ppt_y</p:attrName>
                                        </p:attrNameLst>
                                      </p:cBhvr>
                                      <p:tavLst>
                                        <p:tav tm="0">
                                          <p:val>
                                            <p:strVal val="ppt_y"/>
                                          </p:val>
                                        </p:tav>
                                        <p:tav tm="100000">
                                          <p:val>
                                            <p:strVal val="1+ppt_h/2"/>
                                          </p:val>
                                        </p:tav>
                                      </p:tavLst>
                                    </p:anim>
                                    <p:set>
                                      <p:cBhvr>
                                        <p:cTn id="98" dur="1" fill="hold">
                                          <p:stCondLst>
                                            <p:cond delay="499"/>
                                          </p:stCondLst>
                                        </p:cTn>
                                        <p:tgtEl>
                                          <p:spTgt spid="198"/>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1773" fill="hold"/>
                                        <p:tgtEl>
                                          <p:spTgt spid="64"/>
                                        </p:tgtEl>
                                      </p:cBhvr>
                                    </p:cmd>
                                  </p:childTnLst>
                                </p:cTn>
                              </p:par>
                            </p:childTnLst>
                          </p:cTn>
                        </p:par>
                      </p:childTnLst>
                    </p:cTn>
                  </p:par>
                </p:childTnLst>
              </p:cTn>
              <p:nextCondLst>
                <p:cond evt="onClick" delay="0">
                  <p:tgtEl>
                    <p:spTgt spid="198"/>
                  </p:tgtEl>
                </p:cond>
              </p:nextCondLst>
            </p:seq>
            <p:audio>
              <p:cMediaNode vol="53030">
                <p:cTn id="101" fill="hold" display="0">
                  <p:stCondLst>
                    <p:cond delay="indefinite"/>
                  </p:stCondLst>
                  <p:endCondLst>
                    <p:cond evt="onStopAudio" delay="0">
                      <p:tgtEl>
                        <p:sldTgt/>
                      </p:tgtEl>
                    </p:cond>
                  </p:endCondLst>
                </p:cTn>
                <p:tgtEl>
                  <p:spTgt spid="62"/>
                </p:tgtEl>
              </p:cMediaNode>
            </p:audio>
            <p:audio>
              <p:cMediaNode vol="53030">
                <p:cTn id="102" fill="hold" display="0">
                  <p:stCondLst>
                    <p:cond delay="indefinite"/>
                  </p:stCondLst>
                  <p:endCondLst>
                    <p:cond evt="onStopAudio" delay="0">
                      <p:tgtEl>
                        <p:sldTgt/>
                      </p:tgtEl>
                    </p:cond>
                  </p:endCondLst>
                </p:cTn>
                <p:tgtEl>
                  <p:spTgt spid="63"/>
                </p:tgtEl>
              </p:cMediaNode>
            </p:audio>
            <p:audio>
              <p:cMediaNode vol="53030">
                <p:cTn id="103" fill="hold" display="0">
                  <p:stCondLst>
                    <p:cond delay="indefinite"/>
                  </p:stCondLst>
                  <p:endCondLst>
                    <p:cond evt="onStopAudio" delay="0">
                      <p:tgtEl>
                        <p:sldTgt/>
                      </p:tgtEl>
                    </p:cond>
                  </p:endCondLst>
                </p:cTn>
                <p:tgtEl>
                  <p:spTgt spid="64"/>
                </p:tgtEl>
              </p:cMediaNode>
            </p:audio>
            <p:audio>
              <p:cMediaNode vol="53030">
                <p:cTn id="104" fill="hold" display="0">
                  <p:stCondLst>
                    <p:cond delay="indefinite"/>
                  </p:stCondLst>
                  <p:endCondLst>
                    <p:cond evt="onStopAudio" delay="0">
                      <p:tgtEl>
                        <p:sldTgt/>
                      </p:tgtEl>
                    </p:cond>
                  </p:endCondLst>
                </p:cTn>
                <p:tgtEl>
                  <p:spTgt spid="65"/>
                </p:tgtEl>
              </p:cMediaNode>
            </p:audio>
            <p:audio>
              <p:cMediaNode vol="53030">
                <p:cTn id="105" fill="hold" display="0">
                  <p:stCondLst>
                    <p:cond delay="indefinite"/>
                  </p:stCondLst>
                  <p:endCondLst>
                    <p:cond evt="onStopAudio" delay="0">
                      <p:tgtEl>
                        <p:sldTgt/>
                      </p:tgtEl>
                    </p:cond>
                  </p:endCondLst>
                </p:cTn>
                <p:tgtEl>
                  <p:spTgt spid="66"/>
                </p:tgtEl>
              </p:cMediaNode>
            </p:audio>
          </p:childTnLst>
        </p:cTn>
      </p:par>
    </p:tnLst>
    <p:bldLst>
      <p:bldP spid="197" grpId="0"/>
      <p:bldP spid="198" grpId="0" animBg="1"/>
      <p:bldP spid="198" grpId="1" animBg="1"/>
      <p:bldP spid="199" grpId="0" animBg="1"/>
      <p:bldP spid="199" grpId="1" animBg="1"/>
      <p:bldP spid="200" grpId="0" animBg="1"/>
      <p:bldP spid="200" grpId="1" animBg="1"/>
      <p:bldP spid="201" grpId="0" animBg="1"/>
      <p:bldP spid="201" grpId="1" animBg="1"/>
      <p:bldP spid="232" grpId="0" animBg="1"/>
      <p:bldP spid="2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pic>
        <p:nvPicPr>
          <p:cNvPr id="62" name="Picture 8"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53465" y="-5261731"/>
            <a:ext cx="19736931" cy="181570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5759" y="827229"/>
            <a:ext cx="8572500" cy="6429375"/>
          </a:xfrm>
          <a:prstGeom prst="rect">
            <a:avLst/>
          </a:prstGeom>
        </p:spPr>
      </p:pic>
      <p:pic>
        <p:nvPicPr>
          <p:cNvPr id="64" name="Picture 63"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376" y="9215612"/>
            <a:ext cx="2514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66886" y="262385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91175" y="2623854"/>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95372" y="3686174"/>
            <a:ext cx="8572500" cy="6429375"/>
          </a:xfrm>
          <a:prstGeom prst="rect">
            <a:avLst/>
          </a:prstGeom>
        </p:spPr>
      </p:pic>
      <p:pic>
        <p:nvPicPr>
          <p:cNvPr id="68" name="Picture 67"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334849" y="8757113"/>
            <a:ext cx="3914775" cy="16014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00118" y="901234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23456" y="781640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42817" y="7616346"/>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66091" y="7544339"/>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458178" y="2730507"/>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864221" y="1783055"/>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42694" y="1799841"/>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806" y="387357"/>
            <a:ext cx="8572500" cy="6429375"/>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4547" y="197251"/>
            <a:ext cx="14058431" cy="10543823"/>
          </a:xfrm>
          <a:prstGeom prst="rect">
            <a:avLst/>
          </a:prstGeom>
        </p:spPr>
      </p:pic>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92644" y="-2549244"/>
            <a:ext cx="18680873" cy="6986588"/>
          </a:xfrm>
          <a:prstGeom prst="rect">
            <a:avLst/>
          </a:prstGeom>
        </p:spPr>
      </p:pic>
      <p:pic>
        <p:nvPicPr>
          <p:cNvPr id="79"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551243" y="9012344"/>
            <a:ext cx="1288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384103" y="7795488"/>
            <a:ext cx="1645559" cy="26737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41567" y="8910865"/>
            <a:ext cx="2009628" cy="12046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0" y="70829"/>
            <a:ext cx="16038629" cy="5704503"/>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2344246" y="1006753"/>
            <a:ext cx="12727695" cy="2862322"/>
          </a:xfrm>
          <a:prstGeom prst="rect">
            <a:avLst/>
          </a:prstGeom>
          <a:noFill/>
        </p:spPr>
        <p:txBody>
          <a:bodyPr wrap="square" rtlCol="0">
            <a:spAutoFit/>
          </a:bodyPr>
          <a:lstStyle/>
          <a:p>
            <a:pPr algn="ctr">
              <a:defRPr/>
            </a:pPr>
            <a:r>
              <a:rPr lang="vi-VN" altLang="vi-VN" sz="6000" b="1" i="1" dirty="0">
                <a:solidFill>
                  <a:srgbClr val="FFFF00"/>
                </a:solidFill>
                <a:latin typeface="Times New Roman" panose="02020603050405020304" pitchFamily="18" charset="0"/>
                <a:cs typeface="Times New Roman" panose="02020603050405020304" pitchFamily="18" charset="0"/>
              </a:rPr>
              <a:t>Câu 5. </a:t>
            </a:r>
            <a:r>
              <a:rPr lang="en-US" sz="6000" b="1" i="1" dirty="0" err="1">
                <a:solidFill>
                  <a:srgbClr val="FFFF00"/>
                </a:solidFill>
                <a:latin typeface="Times New Roman" panose="02020603050405020304" pitchFamily="18" charset="0"/>
                <a:cs typeface="Times New Roman" panose="02020603050405020304" pitchFamily="18" charset="0"/>
              </a:rPr>
              <a:t>Xác</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định</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phó</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từ</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trong</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ví</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dụ</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sau</a:t>
            </a:r>
            <a:r>
              <a:rPr lang="en-US" sz="6000" b="1" i="1" dirty="0">
                <a:solidFill>
                  <a:srgbClr val="FFFF00"/>
                </a:solidFill>
                <a:latin typeface="Times New Roman" panose="02020603050405020304" pitchFamily="18" charset="0"/>
                <a:cs typeface="Times New Roman" panose="02020603050405020304" pitchFamily="18" charset="0"/>
              </a:rPr>
              <a:t>:</a:t>
            </a:r>
            <a:endParaRPr lang="vi-VN" sz="6000" dirty="0">
              <a:solidFill>
                <a:srgbClr val="FFFF00"/>
              </a:solidFill>
              <a:latin typeface="Times New Roman" panose="02020603050405020304" pitchFamily="18" charset="0"/>
              <a:cs typeface="Times New Roman" panose="02020603050405020304" pitchFamily="18" charset="0"/>
            </a:endParaRPr>
          </a:p>
          <a:p>
            <a:pPr algn="ctr">
              <a:defRPr/>
            </a:pPr>
            <a:r>
              <a:rPr lang="en-US" sz="6000" b="1" i="1" dirty="0">
                <a:solidFill>
                  <a:srgbClr val="FFFF00"/>
                </a:solidFill>
                <a:latin typeface="Times New Roman" panose="02020603050405020304" pitchFamily="18" charset="0"/>
                <a:cs typeface="Times New Roman" panose="02020603050405020304" pitchFamily="18" charset="0"/>
              </a:rPr>
              <a:t>“</a:t>
            </a:r>
            <a:r>
              <a:rPr lang="en-US" sz="6000" b="1" i="1" dirty="0" err="1">
                <a:solidFill>
                  <a:srgbClr val="FFFF00"/>
                </a:solidFill>
                <a:latin typeface="Times New Roman" panose="02020603050405020304" pitchFamily="18" charset="0"/>
                <a:cs typeface="Times New Roman" panose="02020603050405020304" pitchFamily="18" charset="0"/>
              </a:rPr>
              <a:t>Sương</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chùng</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chình</a:t>
            </a:r>
            <a:r>
              <a:rPr lang="en-US" sz="6000" b="1" i="1" dirty="0">
                <a:solidFill>
                  <a:srgbClr val="FFFF00"/>
                </a:solidFill>
                <a:latin typeface="Times New Roman" panose="02020603050405020304" pitchFamily="18" charset="0"/>
                <a:cs typeface="Times New Roman" panose="02020603050405020304" pitchFamily="18" charset="0"/>
              </a:rPr>
              <a:t> qua </a:t>
            </a:r>
            <a:r>
              <a:rPr lang="en-US" sz="6000" b="1" i="1" dirty="0" err="1">
                <a:solidFill>
                  <a:srgbClr val="FFFF00"/>
                </a:solidFill>
                <a:latin typeface="Times New Roman" panose="02020603050405020304" pitchFamily="18" charset="0"/>
                <a:cs typeface="Times New Roman" panose="02020603050405020304" pitchFamily="18" charset="0"/>
              </a:rPr>
              <a:t>ngõ</a:t>
            </a:r>
            <a:endParaRPr lang="vi-VN" sz="6000" dirty="0">
              <a:solidFill>
                <a:srgbClr val="FFFF00"/>
              </a:solidFill>
              <a:latin typeface="Times New Roman" panose="02020603050405020304" pitchFamily="18" charset="0"/>
              <a:cs typeface="Times New Roman" panose="02020603050405020304" pitchFamily="18" charset="0"/>
            </a:endParaRPr>
          </a:p>
          <a:p>
            <a:pPr algn="ctr">
              <a:defRPr/>
            </a:pPr>
            <a:r>
              <a:rPr lang="en-US" sz="6000" b="1" i="1" dirty="0" err="1">
                <a:solidFill>
                  <a:srgbClr val="FFFF00"/>
                </a:solidFill>
                <a:latin typeface="Times New Roman" panose="02020603050405020304" pitchFamily="18" charset="0"/>
                <a:cs typeface="Times New Roman" panose="02020603050405020304" pitchFamily="18" charset="0"/>
              </a:rPr>
              <a:t>Hình</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như</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thu</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đã</a:t>
            </a:r>
            <a:r>
              <a:rPr lang="en-US" sz="6000" b="1" i="1" dirty="0">
                <a:solidFill>
                  <a:srgbClr val="FFFF00"/>
                </a:solidFill>
                <a:latin typeface="Times New Roman" panose="02020603050405020304" pitchFamily="18" charset="0"/>
                <a:cs typeface="Times New Roman" panose="02020603050405020304" pitchFamily="18" charset="0"/>
              </a:rPr>
              <a:t> </a:t>
            </a:r>
            <a:r>
              <a:rPr lang="en-US" sz="6000" b="1" i="1" dirty="0" err="1">
                <a:solidFill>
                  <a:srgbClr val="FFFF00"/>
                </a:solidFill>
                <a:latin typeface="Times New Roman" panose="02020603050405020304" pitchFamily="18" charset="0"/>
                <a:cs typeface="Times New Roman" panose="02020603050405020304" pitchFamily="18" charset="0"/>
              </a:rPr>
              <a:t>về</a:t>
            </a:r>
            <a:r>
              <a:rPr lang="en-US" sz="6000" b="1" i="1" dirty="0">
                <a:solidFill>
                  <a:srgbClr val="FFFF00"/>
                </a:solidFill>
                <a:latin typeface="Times New Roman" panose="02020603050405020304" pitchFamily="18" charset="0"/>
                <a:cs typeface="Times New Roman" panose="02020603050405020304" pitchFamily="18" charset="0"/>
              </a:rPr>
              <a:t>.”</a:t>
            </a:r>
            <a:endParaRPr lang="vi-VN" sz="6000" dirty="0">
              <a:solidFill>
                <a:srgbClr val="FFFF00"/>
              </a:solidFill>
              <a:latin typeface="Times New Roman" panose="02020603050405020304" pitchFamily="18" charset="0"/>
              <a:cs typeface="Times New Roman" panose="02020603050405020304" pitchFamily="18" charset="0"/>
            </a:endParaRPr>
          </a:p>
        </p:txBody>
      </p:sp>
      <p:sp>
        <p:nvSpPr>
          <p:cNvPr id="84" name="Rounded Rectangle 83"/>
          <p:cNvSpPr/>
          <p:nvPr/>
        </p:nvSpPr>
        <p:spPr>
          <a:xfrm>
            <a:off x="2476224" y="5431214"/>
            <a:ext cx="314325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A. Sương</a:t>
            </a:r>
          </a:p>
        </p:txBody>
      </p:sp>
      <p:sp>
        <p:nvSpPr>
          <p:cNvPr id="85" name="Rounded Rectangle 84"/>
          <p:cNvSpPr/>
          <p:nvPr/>
        </p:nvSpPr>
        <p:spPr>
          <a:xfrm>
            <a:off x="6436330" y="5449110"/>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B. Qua</a:t>
            </a:r>
          </a:p>
        </p:txBody>
      </p:sp>
      <p:sp>
        <p:nvSpPr>
          <p:cNvPr id="86" name="Rounded Rectangle 85"/>
          <p:cNvSpPr/>
          <p:nvPr/>
        </p:nvSpPr>
        <p:spPr>
          <a:xfrm>
            <a:off x="10057959" y="5503654"/>
            <a:ext cx="2589668"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C. Về</a:t>
            </a:r>
          </a:p>
        </p:txBody>
      </p:sp>
      <p:sp>
        <p:nvSpPr>
          <p:cNvPr id="87" name="Rounded Rectangle 86"/>
          <p:cNvSpPr/>
          <p:nvPr/>
        </p:nvSpPr>
        <p:spPr>
          <a:xfrm>
            <a:off x="13202866" y="5473880"/>
            <a:ext cx="2570726"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rPr>
              <a:t>D. Đã</a:t>
            </a:r>
          </a:p>
        </p:txBody>
      </p:sp>
      <p:pic>
        <p:nvPicPr>
          <p:cNvPr id="88"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24264" y="962187"/>
            <a:ext cx="1179657" cy="131431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times up"/>
          <p:cNvGrpSpPr/>
          <p:nvPr/>
        </p:nvGrpSpPr>
        <p:grpSpPr>
          <a:xfrm>
            <a:off x="16728587" y="333399"/>
            <a:ext cx="1135626" cy="562596"/>
            <a:chOff x="2989747" y="438150"/>
            <a:chExt cx="1572029" cy="683752"/>
          </a:xfrm>
        </p:grpSpPr>
        <p:sp>
          <p:nvSpPr>
            <p:cNvPr id="90" name="Rounded Rectangle 8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91" name="Rounded Rectangle 9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9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35744" y="1214093"/>
            <a:ext cx="958470" cy="958470"/>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id="{A3772A17-BB74-4A75-BA55-D622FE4D0639}"/>
              </a:ext>
            </a:extLst>
          </p:cNvPr>
          <p:cNvGrpSpPr/>
          <p:nvPr/>
        </p:nvGrpSpPr>
        <p:grpSpPr>
          <a:xfrm>
            <a:off x="17246391" y="1196649"/>
            <a:ext cx="135366" cy="114492"/>
            <a:chOff x="2455863" y="2411803"/>
            <a:chExt cx="566738" cy="566738"/>
          </a:xfrm>
        </p:grpSpPr>
        <p:sp>
          <p:nvSpPr>
            <p:cNvPr id="9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9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99" name="Group 98">
            <a:extLst>
              <a:ext uri="{FF2B5EF4-FFF2-40B4-BE49-F238E27FC236}">
                <a16:creationId xmlns:a16="http://schemas.microsoft.com/office/drawing/2014/main" id="{A3772A17-BB74-4A75-BA55-D622FE4D0639}"/>
              </a:ext>
            </a:extLst>
          </p:cNvPr>
          <p:cNvGrpSpPr/>
          <p:nvPr/>
        </p:nvGrpSpPr>
        <p:grpSpPr>
          <a:xfrm>
            <a:off x="17248410" y="2025098"/>
            <a:ext cx="135366" cy="114492"/>
            <a:chOff x="2455863" y="2411803"/>
            <a:chExt cx="566738" cy="566738"/>
          </a:xfrm>
        </p:grpSpPr>
        <p:sp>
          <p:nvSpPr>
            <p:cNvPr id="1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05" name="Group 104">
            <a:extLst>
              <a:ext uri="{FF2B5EF4-FFF2-40B4-BE49-F238E27FC236}">
                <a16:creationId xmlns:a16="http://schemas.microsoft.com/office/drawing/2014/main" id="{A3772A17-BB74-4A75-BA55-D622FE4D0639}"/>
              </a:ext>
            </a:extLst>
          </p:cNvPr>
          <p:cNvGrpSpPr/>
          <p:nvPr/>
        </p:nvGrpSpPr>
        <p:grpSpPr>
          <a:xfrm>
            <a:off x="17693963" y="1636178"/>
            <a:ext cx="135366" cy="114492"/>
            <a:chOff x="2455863" y="2411803"/>
            <a:chExt cx="566738" cy="566738"/>
          </a:xfrm>
        </p:grpSpPr>
        <p:sp>
          <p:nvSpPr>
            <p:cNvPr id="10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0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A3772A17-BB74-4A75-BA55-D622FE4D0639}"/>
              </a:ext>
            </a:extLst>
          </p:cNvPr>
          <p:cNvGrpSpPr/>
          <p:nvPr/>
        </p:nvGrpSpPr>
        <p:grpSpPr>
          <a:xfrm>
            <a:off x="16839362" y="1673585"/>
            <a:ext cx="135366" cy="114492"/>
            <a:chOff x="2455863" y="2411803"/>
            <a:chExt cx="566738" cy="566738"/>
          </a:xfrm>
        </p:grpSpPr>
        <p:sp>
          <p:nvSpPr>
            <p:cNvPr id="11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117" name="Oval 107"/>
          <p:cNvSpPr>
            <a:spLocks noChangeArrowheads="1"/>
          </p:cNvSpPr>
          <p:nvPr/>
        </p:nvSpPr>
        <p:spPr bwMode="auto">
          <a:xfrm>
            <a:off x="17263247" y="1631861"/>
            <a:ext cx="101691" cy="8616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118" name="Explosion 2 117"/>
          <p:cNvSpPr/>
          <p:nvPr/>
        </p:nvSpPr>
        <p:spPr>
          <a:xfrm>
            <a:off x="14776749" y="219632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119" name="Picture 118"/>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a14="http://schemas.microsoft.com/office/drawing/2010/main" val="0"/>
              </a:ext>
            </a:extLst>
          </a:blip>
          <a:stretch>
            <a:fillRect/>
          </a:stretch>
        </p:blipFill>
        <p:spPr>
          <a:xfrm>
            <a:off x="8527078" y="-10183269"/>
            <a:ext cx="3866966" cy="10287000"/>
          </a:xfrm>
          <a:prstGeom prst="rect">
            <a:avLst/>
          </a:prstGeom>
        </p:spPr>
      </p:pic>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backgroundRemoval t="1835" b="100000" l="0" r="100000">
                        <a14:foregroundMark x1="34247" y1="28899" x2="35616" y2="31193"/>
                        <a14:backgroundMark x1="21233" y1="37156" x2="10274" y2="44037"/>
                        <a14:backgroundMark x1="7534" y1="44495" x2="4110" y2="53211"/>
                        <a14:backgroundMark x1="6164" y1="54587" x2="10959" y2="54128"/>
                        <a14:backgroundMark x1="18493" y1="53670" x2="21233" y2="52294"/>
                        <a14:backgroundMark x1="23973" y1="52294" x2="26027" y2="55963"/>
                        <a14:backgroundMark x1="42466" y1="56422" x2="34247" y2="60550"/>
                        <a14:backgroundMark x1="27397" y1="57339" x2="32877" y2="58257"/>
                        <a14:backgroundMark x1="38356" y1="42202" x2="33562" y2="44954"/>
                        <a14:backgroundMark x1="27397" y1="40367" x2="28767" y2="41284"/>
                        <a14:backgroundMark x1="47945" y1="58716" x2="43836" y2="65138"/>
                        <a14:backgroundMark x1="37671" y1="69266" x2="29452" y2="72936"/>
                        <a14:backgroundMark x1="22603" y1="59174" x2="13699" y2="63303"/>
                        <a14:backgroundMark x1="13699" y1="67890" x2="9589" y2="73853"/>
                        <a14:backgroundMark x1="23973" y1="61927" x2="27397" y2="66514"/>
                        <a14:backgroundMark x1="82877" y1="40826" x2="82192" y2="51376"/>
                        <a14:backgroundMark x1="84247" y1="57798" x2="93836" y2="68349"/>
                        <a14:backgroundMark x1="83562" y1="36239" x2="78767" y2="39450"/>
                        <a14:backgroundMark x1="98630" y1="31193" x2="91096" y2="37156"/>
                        <a14:backgroundMark x1="30822" y1="27064" x2="39041" y2="38991"/>
                        <a14:backgroundMark x1="80137" y1="41743" x2="80822" y2="40826"/>
                        <a14:backgroundMark x1="87671" y1="23853" x2="97945" y2="25229"/>
                        <a14:backgroundMark x1="33562" y1="10550" x2="34932" y2="14679"/>
                        <a14:backgroundMark x1="41781" y1="10092" x2="45890" y2="13303"/>
                        <a14:backgroundMark x1="69178" y1="11009" x2="85616" y2="16055"/>
                        <a14:backgroundMark x1="30822" y1="16055" x2="32877" y2="21101"/>
                        <a14:backgroundMark x1="91096" y1="85321" x2="83562" y2="97248"/>
                        <a14:backgroundMark x1="94521" y1="77523" x2="89041" y2="83945"/>
                        <a14:backgroundMark x1="54110" y1="94495" x2="80137" y2="95872"/>
                        <a14:backgroundMark x1="47945" y1="93578" x2="30822" y2="88073"/>
                        <a14:backgroundMark x1="8904" y1="83486" x2="24658" y2="88073"/>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84300" y="7854093"/>
            <a:ext cx="1905923" cy="2845830"/>
          </a:xfrm>
          <a:prstGeom prst="rect">
            <a:avLst/>
          </a:prstGeom>
        </p:spPr>
      </p:pic>
      <p:pic>
        <p:nvPicPr>
          <p:cNvPr id="120"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15927" y="3028599"/>
            <a:ext cx="914400" cy="914400"/>
          </a:xfrm>
          <a:prstGeom prst="rect">
            <a:avLst/>
          </a:prstGeom>
        </p:spPr>
      </p:pic>
      <p:pic>
        <p:nvPicPr>
          <p:cNvPr id="121" name="Tieng vo tay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cstate="print"/>
          <a:stretch>
            <a:fillRect/>
          </a:stretch>
        </p:blipFill>
        <p:spPr>
          <a:xfrm>
            <a:off x="19715927" y="4834004"/>
            <a:ext cx="914400" cy="914400"/>
          </a:xfrm>
          <a:prstGeom prst="rect">
            <a:avLst/>
          </a:prstGeom>
        </p:spPr>
      </p:pic>
      <p:pic>
        <p:nvPicPr>
          <p:cNvPr id="12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01911" y="6517523"/>
            <a:ext cx="914400" cy="914400"/>
          </a:xfrm>
          <a:prstGeom prst="rect">
            <a:avLst/>
          </a:prstGeom>
        </p:spPr>
      </p:pic>
      <p:pic>
        <p:nvPicPr>
          <p:cNvPr id="123"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68653" y="7695915"/>
            <a:ext cx="914400" cy="914400"/>
          </a:xfrm>
          <a:prstGeom prst="rect">
            <a:avLst/>
          </a:prstGeom>
        </p:spPr>
      </p:pic>
      <p:pic>
        <p:nvPicPr>
          <p:cNvPr id="12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tretch>
            <a:fillRect/>
          </a:stretch>
        </p:blipFill>
        <p:spPr>
          <a:xfrm>
            <a:off x="19736931" y="9143163"/>
            <a:ext cx="914400" cy="914400"/>
          </a:xfrm>
          <a:prstGeom prst="rect">
            <a:avLst/>
          </a:prstGeom>
        </p:spPr>
      </p:pic>
    </p:spTree>
    <p:extLst>
      <p:ext uri="{BB962C8B-B14F-4D97-AF65-F5344CB8AC3E}">
        <p14:creationId xmlns:p14="http://schemas.microsoft.com/office/powerpoint/2010/main" val="155237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1000"/>
                                        <p:tgtEl>
                                          <p:spTgt spid="82"/>
                                        </p:tgtEl>
                                      </p:cBhvr>
                                    </p:animEffect>
                                    <p:anim calcmode="lin" valueType="num">
                                      <p:cBhvr>
                                        <p:cTn id="14" dur="1000" fill="hold"/>
                                        <p:tgtEl>
                                          <p:spTgt spid="82"/>
                                        </p:tgtEl>
                                        <p:attrNameLst>
                                          <p:attrName>ppt_x</p:attrName>
                                        </p:attrNameLst>
                                      </p:cBhvr>
                                      <p:tavLst>
                                        <p:tav tm="0">
                                          <p:val>
                                            <p:strVal val="#ppt_x"/>
                                          </p:val>
                                        </p:tav>
                                        <p:tav tm="100000">
                                          <p:val>
                                            <p:strVal val="#ppt_x"/>
                                          </p:val>
                                        </p:tav>
                                      </p:tavLst>
                                    </p:anim>
                                    <p:anim calcmode="lin" valueType="num">
                                      <p:cBhvr>
                                        <p:cTn id="15" dur="1000" fill="hold"/>
                                        <p:tgtEl>
                                          <p:spTgt spid="8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1000"/>
                                        <p:tgtEl>
                                          <p:spTgt spid="83"/>
                                        </p:tgtEl>
                                      </p:cBhvr>
                                    </p:animEffect>
                                    <p:anim calcmode="lin" valueType="num">
                                      <p:cBhvr>
                                        <p:cTn id="19" dur="1000" fill="hold"/>
                                        <p:tgtEl>
                                          <p:spTgt spid="83"/>
                                        </p:tgtEl>
                                        <p:attrNameLst>
                                          <p:attrName>ppt_x</p:attrName>
                                        </p:attrNameLst>
                                      </p:cBhvr>
                                      <p:tavLst>
                                        <p:tav tm="0">
                                          <p:val>
                                            <p:strVal val="#ppt_x"/>
                                          </p:val>
                                        </p:tav>
                                        <p:tav tm="100000">
                                          <p:val>
                                            <p:strVal val="#ppt_x"/>
                                          </p:val>
                                        </p:tav>
                                      </p:tavLst>
                                    </p:anim>
                                    <p:anim calcmode="lin" valueType="num">
                                      <p:cBhvr>
                                        <p:cTn id="20" dur="1000" fill="hold"/>
                                        <p:tgtEl>
                                          <p:spTgt spid="8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anim calcmode="lin" valueType="num">
                                      <p:cBhvr>
                                        <p:cTn id="25" dur="500" fill="hold"/>
                                        <p:tgtEl>
                                          <p:spTgt spid="84"/>
                                        </p:tgtEl>
                                        <p:attrNameLst>
                                          <p:attrName>ppt_x</p:attrName>
                                        </p:attrNameLst>
                                      </p:cBhvr>
                                      <p:tavLst>
                                        <p:tav tm="0">
                                          <p:val>
                                            <p:strVal val="#ppt_x"/>
                                          </p:val>
                                        </p:tav>
                                        <p:tav tm="100000">
                                          <p:val>
                                            <p:strVal val="#ppt_x"/>
                                          </p:val>
                                        </p:tav>
                                      </p:tavLst>
                                    </p:anim>
                                    <p:anim calcmode="lin" valueType="num">
                                      <p:cBhvr>
                                        <p:cTn id="26" dur="5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500"/>
                                        <p:tgtEl>
                                          <p:spTgt spid="85"/>
                                        </p:tgtEl>
                                      </p:cBhvr>
                                    </p:animEffect>
                                    <p:anim calcmode="lin" valueType="num">
                                      <p:cBhvr>
                                        <p:cTn id="31" dur="500" fill="hold"/>
                                        <p:tgtEl>
                                          <p:spTgt spid="85"/>
                                        </p:tgtEl>
                                        <p:attrNameLst>
                                          <p:attrName>ppt_x</p:attrName>
                                        </p:attrNameLst>
                                      </p:cBhvr>
                                      <p:tavLst>
                                        <p:tav tm="0">
                                          <p:val>
                                            <p:strVal val="#ppt_x"/>
                                          </p:val>
                                        </p:tav>
                                        <p:tav tm="100000">
                                          <p:val>
                                            <p:strVal val="#ppt_x"/>
                                          </p:val>
                                        </p:tav>
                                      </p:tavLst>
                                    </p:anim>
                                    <p:anim calcmode="lin" valueType="num">
                                      <p:cBhvr>
                                        <p:cTn id="32" dur="500" fill="hold"/>
                                        <p:tgtEl>
                                          <p:spTgt spid="85"/>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500"/>
                                        <p:tgtEl>
                                          <p:spTgt spid="86"/>
                                        </p:tgtEl>
                                      </p:cBhvr>
                                    </p:animEffect>
                                    <p:anim calcmode="lin" valueType="num">
                                      <p:cBhvr>
                                        <p:cTn id="37" dur="500" fill="hold"/>
                                        <p:tgtEl>
                                          <p:spTgt spid="86"/>
                                        </p:tgtEl>
                                        <p:attrNameLst>
                                          <p:attrName>ppt_x</p:attrName>
                                        </p:attrNameLst>
                                      </p:cBhvr>
                                      <p:tavLst>
                                        <p:tav tm="0">
                                          <p:val>
                                            <p:strVal val="#ppt_x"/>
                                          </p:val>
                                        </p:tav>
                                        <p:tav tm="100000">
                                          <p:val>
                                            <p:strVal val="#ppt_x"/>
                                          </p:val>
                                        </p:tav>
                                      </p:tavLst>
                                    </p:anim>
                                    <p:anim calcmode="lin" valueType="num">
                                      <p:cBhvr>
                                        <p:cTn id="38" dur="500" fill="hold"/>
                                        <p:tgtEl>
                                          <p:spTgt spid="86"/>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anim calcmode="lin" valueType="num">
                                      <p:cBhvr>
                                        <p:cTn id="43" dur="500" fill="hold"/>
                                        <p:tgtEl>
                                          <p:spTgt spid="87"/>
                                        </p:tgtEl>
                                        <p:attrNameLst>
                                          <p:attrName>ppt_x</p:attrName>
                                        </p:attrNameLst>
                                      </p:cBhvr>
                                      <p:tavLst>
                                        <p:tav tm="0">
                                          <p:val>
                                            <p:strVal val="#ppt_x"/>
                                          </p:val>
                                        </p:tav>
                                        <p:tav tm="100000">
                                          <p:val>
                                            <p:strVal val="#ppt_x"/>
                                          </p:val>
                                        </p:tav>
                                      </p:tavLst>
                                    </p:anim>
                                    <p:anim calcmode="lin" valueType="num">
                                      <p:cBhvr>
                                        <p:cTn id="44"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7"/>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87"/>
                                        </p:tgtEl>
                                        <p:attrNameLst>
                                          <p:attrName>style.color</p:attrName>
                                        </p:attrNameLst>
                                      </p:cBhvr>
                                      <p:by>
                                        <p:hsl h="7200000" s="0" l="0"/>
                                      </p:by>
                                    </p:animClr>
                                    <p:animClr clrSpc="hsl" dir="cw">
                                      <p:cBhvr>
                                        <p:cTn id="50" dur="500" fill="hold"/>
                                        <p:tgtEl>
                                          <p:spTgt spid="87"/>
                                        </p:tgtEl>
                                        <p:attrNameLst>
                                          <p:attrName>fillcolor</p:attrName>
                                        </p:attrNameLst>
                                      </p:cBhvr>
                                      <p:by>
                                        <p:hsl h="7200000" s="0" l="0"/>
                                      </p:by>
                                    </p:animClr>
                                    <p:animClr clrSpc="hsl" dir="cw">
                                      <p:cBhvr>
                                        <p:cTn id="51" dur="500" fill="hold"/>
                                        <p:tgtEl>
                                          <p:spTgt spid="87"/>
                                        </p:tgtEl>
                                        <p:attrNameLst>
                                          <p:attrName>stroke.color</p:attrName>
                                        </p:attrNameLst>
                                      </p:cBhvr>
                                      <p:by>
                                        <p:hsl h="7200000" s="0" l="0"/>
                                      </p:by>
                                    </p:animClr>
                                    <p:set>
                                      <p:cBhvr>
                                        <p:cTn id="52" dur="500" fill="hold"/>
                                        <p:tgtEl>
                                          <p:spTgt spid="87"/>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3.54167E-6 -2.96296E-6 L 0.00586 0.98033 " pathEditMode="relative" rAng="0" ptsTypes="AA">
                                      <p:cBhvr>
                                        <p:cTn id="54" dur="3000" fill="hold"/>
                                        <p:tgtEl>
                                          <p:spTgt spid="119"/>
                                        </p:tgtEl>
                                        <p:attrNameLst>
                                          <p:attrName>ppt_x</p:attrName>
                                          <p:attrName>ppt_y</p:attrName>
                                        </p:attrNameLst>
                                      </p:cBhvr>
                                      <p:rCtr x="299"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3 L 3.54167E-6 -0.25 " pathEditMode="relative" rAng="0" ptsTypes="AA">
                                      <p:cBhvr>
                                        <p:cTn id="57" dur="3000" fill="hold"/>
                                        <p:tgtEl>
                                          <p:spTgt spid="119"/>
                                        </p:tgtEl>
                                        <p:attrNameLst>
                                          <p:attrName>ppt_x</p:attrName>
                                          <p:attrName>ppt_y</p:attrName>
                                        </p:attrNameLst>
                                      </p:cBhvr>
                                      <p:rCtr x="-286" y="-61505"/>
                                    </p:animMotion>
                                  </p:childTnLst>
                                </p:cTn>
                              </p:par>
                              <p:par>
                                <p:cTn id="58" presetID="64" presetClass="path" presetSubtype="0" accel="50000" decel="50000" fill="hold" nodeType="withEffect">
                                  <p:stCondLst>
                                    <p:cond delay="0"/>
                                  </p:stCondLst>
                                  <p:childTnLst>
                                    <p:animMotion origin="layout" path="M -3.125E-6 -3.7037E-7 L 0.00131 -1.23079 " pathEditMode="relative" rAng="0" ptsTypes="AA">
                                      <p:cBhvr>
                                        <p:cTn id="59" dur="3000" fill="hold"/>
                                        <p:tgtEl>
                                          <p:spTgt spid="3"/>
                                        </p:tgtEl>
                                        <p:attrNameLst>
                                          <p:attrName>ppt_x</p:attrName>
                                          <p:attrName>ppt_y</p:attrName>
                                        </p:attrNameLst>
                                      </p:cBhvr>
                                      <p:rCtr x="65" y="-61551"/>
                                    </p:animMotion>
                                  </p:childTnLst>
                                </p:cTn>
                              </p:par>
                              <p:par>
                                <p:cTn id="60" presetID="1" presetClass="mediacall" presetSubtype="0" fill="hold" nodeType="withEffect">
                                  <p:stCondLst>
                                    <p:cond delay="0"/>
                                  </p:stCondLst>
                                  <p:childTnLst>
                                    <p:cmd type="call" cmd="playFrom(0.0)">
                                      <p:cBhvr>
                                        <p:cTn id="61" dur="5042" fill="hold"/>
                                        <p:tgtEl>
                                          <p:spTgt spid="121"/>
                                        </p:tgtEl>
                                      </p:cBhvr>
                                    </p:cmd>
                                  </p:childTnLst>
                                </p:cTn>
                              </p:par>
                            </p:childTnLst>
                          </p:cTn>
                        </p:par>
                      </p:childTnLst>
                    </p:cTn>
                  </p:par>
                </p:childTnLst>
              </p:cTn>
              <p:nextCondLst>
                <p:cond evt="onClick" delay="0">
                  <p:tgtEl>
                    <p:spTgt spid="87"/>
                  </p:tgtEl>
                </p:cond>
              </p:nextCondLst>
            </p:seq>
            <p:seq concurrent="1" nextAc="seek">
              <p:cTn id="62" restart="whenNotActive" fill="hold" evtFilter="cancelBubble" nodeType="interactiveSeq">
                <p:stCondLst>
                  <p:cond evt="onClick" delay="0">
                    <p:tgtEl>
                      <p:spTgt spid="89"/>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10000" fill="hold"/>
                                        <p:tgtEl>
                                          <p:spTgt spid="92"/>
                                        </p:tgtEl>
                                        <p:attrNameLst>
                                          <p:attrName>r</p:attrName>
                                        </p:attrNameLst>
                                      </p:cBhvr>
                                    </p:animRot>
                                  </p:child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0"/>
                                          </p:stCondLst>
                                        </p:cTn>
                                        <p:tgtEl>
                                          <p:spTgt spid="118"/>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1773" fill="hold"/>
                                        <p:tgtEl>
                                          <p:spTgt spid="120"/>
                                        </p:tgtEl>
                                      </p:cBhvr>
                                    </p:cmd>
                                  </p:childTnLst>
                                </p:cTn>
                              </p:par>
                              <p:par>
                                <p:cTn id="72" presetID="1" presetClass="exit" presetSubtype="0" fill="hold" grpId="1" nodeType="withEffect">
                                  <p:stCondLst>
                                    <p:cond delay="2000"/>
                                  </p:stCondLst>
                                  <p:childTnLst>
                                    <p:set>
                                      <p:cBhvr>
                                        <p:cTn id="73"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74" restart="whenNotActive" fill="hold" evtFilter="cancelBubble" nodeType="interactiveSeq">
                <p:stCondLst>
                  <p:cond evt="onClick" delay="0">
                    <p:tgtEl>
                      <p:spTgt spid="86"/>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500"/>
                                        <p:tgtEl>
                                          <p:spTgt spid="86"/>
                                        </p:tgtEl>
                                        <p:attrNameLst>
                                          <p:attrName>ppt_x</p:attrName>
                                        </p:attrNameLst>
                                      </p:cBhvr>
                                      <p:tavLst>
                                        <p:tav tm="0">
                                          <p:val>
                                            <p:strVal val="ppt_x"/>
                                          </p:val>
                                        </p:tav>
                                        <p:tav tm="100000">
                                          <p:val>
                                            <p:strVal val="ppt_x"/>
                                          </p:val>
                                        </p:tav>
                                      </p:tavLst>
                                    </p:anim>
                                    <p:anim calcmode="lin" valueType="num">
                                      <p:cBhvr additive="base">
                                        <p:cTn id="79" dur="500"/>
                                        <p:tgtEl>
                                          <p:spTgt spid="86"/>
                                        </p:tgtEl>
                                        <p:attrNameLst>
                                          <p:attrName>ppt_y</p:attrName>
                                        </p:attrNameLst>
                                      </p:cBhvr>
                                      <p:tavLst>
                                        <p:tav tm="0">
                                          <p:val>
                                            <p:strVal val="ppt_y"/>
                                          </p:val>
                                        </p:tav>
                                        <p:tav tm="100000">
                                          <p:val>
                                            <p:strVal val="1+ppt_h/2"/>
                                          </p:val>
                                        </p:tav>
                                      </p:tavLst>
                                    </p:anim>
                                    <p:set>
                                      <p:cBhvr>
                                        <p:cTn id="80" dur="1" fill="hold">
                                          <p:stCondLst>
                                            <p:cond delay="499"/>
                                          </p:stCondLst>
                                        </p:cTn>
                                        <p:tgtEl>
                                          <p:spTgt spid="86"/>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1773" fill="hold"/>
                                        <p:tgtEl>
                                          <p:spTgt spid="122"/>
                                        </p:tgtEl>
                                      </p:cBhvr>
                                    </p:cmd>
                                  </p:childTnLst>
                                </p:cTn>
                              </p:par>
                            </p:childTnLst>
                          </p:cTn>
                        </p:par>
                      </p:childTnLst>
                    </p:cTn>
                  </p:par>
                </p:childTnLst>
              </p:cTn>
              <p:nextCondLst>
                <p:cond evt="onClick" delay="0">
                  <p:tgtEl>
                    <p:spTgt spid="86"/>
                  </p:tgtEl>
                </p:cond>
              </p:nextCondLst>
            </p:seq>
            <p:seq concurrent="1" nextAc="seek">
              <p:cTn id="83" restart="whenNotActive" fill="hold" evtFilter="cancelBubble" nodeType="interactiveSeq">
                <p:stCondLst>
                  <p:cond evt="onClick" delay="0">
                    <p:tgtEl>
                      <p:spTgt spid="85"/>
                    </p:tgtEl>
                  </p:cond>
                </p:stCondLst>
                <p:endSync evt="end" delay="0">
                  <p:rtn val="all"/>
                </p:endSync>
                <p:childTnLst>
                  <p:par>
                    <p:cTn id="84" fill="hold">
                      <p:stCondLst>
                        <p:cond delay="0"/>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85"/>
                                        </p:tgtEl>
                                        <p:attrNameLst>
                                          <p:attrName>ppt_x</p:attrName>
                                        </p:attrNameLst>
                                      </p:cBhvr>
                                      <p:tavLst>
                                        <p:tav tm="0">
                                          <p:val>
                                            <p:strVal val="ppt_x"/>
                                          </p:val>
                                        </p:tav>
                                        <p:tav tm="100000">
                                          <p:val>
                                            <p:strVal val="ppt_x"/>
                                          </p:val>
                                        </p:tav>
                                      </p:tavLst>
                                    </p:anim>
                                    <p:anim calcmode="lin" valueType="num">
                                      <p:cBhvr additive="base">
                                        <p:cTn id="88" dur="500"/>
                                        <p:tgtEl>
                                          <p:spTgt spid="85"/>
                                        </p:tgtEl>
                                        <p:attrNameLst>
                                          <p:attrName>ppt_y</p:attrName>
                                        </p:attrNameLst>
                                      </p:cBhvr>
                                      <p:tavLst>
                                        <p:tav tm="0">
                                          <p:val>
                                            <p:strVal val="ppt_y"/>
                                          </p:val>
                                        </p:tav>
                                        <p:tav tm="100000">
                                          <p:val>
                                            <p:strVal val="1+ppt_h/2"/>
                                          </p:val>
                                        </p:tav>
                                      </p:tavLst>
                                    </p:anim>
                                    <p:set>
                                      <p:cBhvr>
                                        <p:cTn id="89" dur="1" fill="hold">
                                          <p:stCondLst>
                                            <p:cond delay="499"/>
                                          </p:stCondLst>
                                        </p:cTn>
                                        <p:tgtEl>
                                          <p:spTgt spid="85"/>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1773" fill="hold"/>
                                        <p:tgtEl>
                                          <p:spTgt spid="123"/>
                                        </p:tgtEl>
                                      </p:cBhvr>
                                    </p:cmd>
                                  </p:childTnLst>
                                </p:cTn>
                              </p:par>
                            </p:childTnLst>
                          </p:cTn>
                        </p:par>
                      </p:childTnLst>
                    </p:cTn>
                  </p:par>
                </p:childTnLst>
              </p:cTn>
              <p:nextCondLst>
                <p:cond evt="onClick" delay="0">
                  <p:tgtEl>
                    <p:spTgt spid="85"/>
                  </p:tgtEl>
                </p:cond>
              </p:nextCondLst>
            </p:seq>
            <p:seq concurrent="1" nextAc="seek">
              <p:cTn id="92" restart="whenNotActive" fill="hold" evtFilter="cancelBubble" nodeType="interactiveSeq">
                <p:stCondLst>
                  <p:cond evt="onClick" delay="0">
                    <p:tgtEl>
                      <p:spTgt spid="84"/>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500"/>
                                        <p:tgtEl>
                                          <p:spTgt spid="84"/>
                                        </p:tgtEl>
                                        <p:attrNameLst>
                                          <p:attrName>ppt_x</p:attrName>
                                        </p:attrNameLst>
                                      </p:cBhvr>
                                      <p:tavLst>
                                        <p:tav tm="0">
                                          <p:val>
                                            <p:strVal val="ppt_x"/>
                                          </p:val>
                                        </p:tav>
                                        <p:tav tm="100000">
                                          <p:val>
                                            <p:strVal val="ppt_x"/>
                                          </p:val>
                                        </p:tav>
                                      </p:tavLst>
                                    </p:anim>
                                    <p:anim calcmode="lin" valueType="num">
                                      <p:cBhvr additive="base">
                                        <p:cTn id="97" dur="500"/>
                                        <p:tgtEl>
                                          <p:spTgt spid="84"/>
                                        </p:tgtEl>
                                        <p:attrNameLst>
                                          <p:attrName>ppt_y</p:attrName>
                                        </p:attrNameLst>
                                      </p:cBhvr>
                                      <p:tavLst>
                                        <p:tav tm="0">
                                          <p:val>
                                            <p:strVal val="ppt_y"/>
                                          </p:val>
                                        </p:tav>
                                        <p:tav tm="100000">
                                          <p:val>
                                            <p:strVal val="1+ppt_h/2"/>
                                          </p:val>
                                        </p:tav>
                                      </p:tavLst>
                                    </p:anim>
                                    <p:set>
                                      <p:cBhvr>
                                        <p:cTn id="98" dur="1" fill="hold">
                                          <p:stCondLst>
                                            <p:cond delay="499"/>
                                          </p:stCondLst>
                                        </p:cTn>
                                        <p:tgtEl>
                                          <p:spTgt spid="84"/>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1773" fill="hold"/>
                                        <p:tgtEl>
                                          <p:spTgt spid="124"/>
                                        </p:tgtEl>
                                      </p:cBhvr>
                                    </p:cmd>
                                  </p:childTnLst>
                                </p:cTn>
                              </p:par>
                            </p:childTnLst>
                          </p:cTn>
                        </p:par>
                      </p:childTnLst>
                    </p:cTn>
                  </p:par>
                </p:childTnLst>
              </p:cTn>
              <p:nextCondLst>
                <p:cond evt="onClick" delay="0">
                  <p:tgtEl>
                    <p:spTgt spid="84"/>
                  </p:tgtEl>
                </p:cond>
              </p:nextCondLst>
            </p:seq>
            <p:audio>
              <p:cMediaNode vol="53030">
                <p:cTn id="101" fill="hold" display="0">
                  <p:stCondLst>
                    <p:cond delay="indefinite"/>
                  </p:stCondLst>
                  <p:endCondLst>
                    <p:cond evt="onStopAudio" delay="0">
                      <p:tgtEl>
                        <p:sldTgt/>
                      </p:tgtEl>
                    </p:cond>
                  </p:endCondLst>
                </p:cTn>
                <p:tgtEl>
                  <p:spTgt spid="120"/>
                </p:tgtEl>
              </p:cMediaNode>
            </p:audio>
            <p:audio>
              <p:cMediaNode vol="53030">
                <p:cTn id="102" fill="hold" display="0">
                  <p:stCondLst>
                    <p:cond delay="indefinite"/>
                  </p:stCondLst>
                  <p:endCondLst>
                    <p:cond evt="onStopAudio" delay="0">
                      <p:tgtEl>
                        <p:sldTgt/>
                      </p:tgtEl>
                    </p:cond>
                  </p:endCondLst>
                </p:cTn>
                <p:tgtEl>
                  <p:spTgt spid="121"/>
                </p:tgtEl>
              </p:cMediaNode>
            </p:audio>
            <p:audio>
              <p:cMediaNode vol="53030">
                <p:cTn id="103" fill="hold" display="0">
                  <p:stCondLst>
                    <p:cond delay="indefinite"/>
                  </p:stCondLst>
                  <p:endCondLst>
                    <p:cond evt="onStopAudio" delay="0">
                      <p:tgtEl>
                        <p:sldTgt/>
                      </p:tgtEl>
                    </p:cond>
                  </p:endCondLst>
                </p:cTn>
                <p:tgtEl>
                  <p:spTgt spid="122"/>
                </p:tgtEl>
              </p:cMediaNode>
            </p:audio>
            <p:audio>
              <p:cMediaNode vol="53030">
                <p:cTn id="104" fill="hold" display="0">
                  <p:stCondLst>
                    <p:cond delay="indefinite"/>
                  </p:stCondLst>
                  <p:endCondLst>
                    <p:cond evt="onStopAudio" delay="0">
                      <p:tgtEl>
                        <p:sldTgt/>
                      </p:tgtEl>
                    </p:cond>
                  </p:endCondLst>
                </p:cTn>
                <p:tgtEl>
                  <p:spTgt spid="123"/>
                </p:tgtEl>
              </p:cMediaNode>
            </p:audio>
            <p:audio>
              <p:cMediaNode vol="53030">
                <p:cTn id="105" fill="hold" display="0">
                  <p:stCondLst>
                    <p:cond delay="indefinite"/>
                  </p:stCondLst>
                  <p:endCondLst>
                    <p:cond evt="onStopAudio" delay="0">
                      <p:tgtEl>
                        <p:sldTgt/>
                      </p:tgtEl>
                    </p:cond>
                  </p:endCondLst>
                </p:cTn>
                <p:tgtEl>
                  <p:spTgt spid="124"/>
                </p:tgtEl>
              </p:cMediaNode>
            </p:audio>
          </p:childTnLst>
        </p:cTn>
      </p:par>
    </p:tnLst>
    <p:bldLst>
      <p:bldP spid="83" grpId="0"/>
      <p:bldP spid="84" grpId="0" animBg="1"/>
      <p:bldP spid="84" grpId="1" animBg="1"/>
      <p:bldP spid="85" grpId="0" animBg="1"/>
      <p:bldP spid="85" grpId="1" animBg="1"/>
      <p:bldP spid="86" grpId="0" animBg="1"/>
      <p:bldP spid="86" grpId="1" animBg="1"/>
      <p:bldP spid="87" grpId="0" animBg="1"/>
      <p:bldP spid="87" grpId="1" animBg="1"/>
      <p:bldP spid="118" grpId="0" animBg="1"/>
      <p:bldP spid="1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166" r="7918"/>
          <a:stretch/>
        </p:blipFill>
        <p:spPr>
          <a:xfrm>
            <a:off x="0" y="0"/>
            <a:ext cx="18288000" cy="10287000"/>
          </a:xfrm>
          <a:prstGeom prst="rect">
            <a:avLst/>
          </a:prstGeom>
        </p:spPr>
      </p:pic>
      <p:grpSp>
        <p:nvGrpSpPr>
          <p:cNvPr id="9219" name="Group 3"/>
          <p:cNvGrpSpPr>
            <a:grpSpLocks/>
          </p:cNvGrpSpPr>
          <p:nvPr/>
        </p:nvGrpSpPr>
        <p:grpSpPr bwMode="auto">
          <a:xfrm>
            <a:off x="4267200" y="2778203"/>
            <a:ext cx="9296400" cy="4730591"/>
            <a:chOff x="0" y="0"/>
            <a:chExt cx="4428377" cy="1918356"/>
          </a:xfrm>
        </p:grpSpPr>
        <p:sp>
          <p:nvSpPr>
            <p:cNvPr id="9227" name="Freeform 4"/>
            <p:cNvSpPr>
              <a:spLocks/>
            </p:cNvSpPr>
            <p:nvPr/>
          </p:nvSpPr>
          <p:spPr bwMode="auto">
            <a:xfrm>
              <a:off x="10160" y="16510"/>
              <a:ext cx="4405517" cy="1890416"/>
            </a:xfrm>
            <a:custGeom>
              <a:avLst/>
              <a:gdLst>
                <a:gd name="T0" fmla="*/ 4405517 w 4405517"/>
                <a:gd name="T1" fmla="*/ 1890416 h 1890416"/>
                <a:gd name="T2" fmla="*/ 0 w 4405517"/>
                <a:gd name="T3" fmla="*/ 1882796 h 1890416"/>
                <a:gd name="T4" fmla="*/ 0 w 4405517"/>
                <a:gd name="T5" fmla="*/ 668873 h 1890416"/>
                <a:gd name="T6" fmla="*/ 17780 w 4405517"/>
                <a:gd name="T7" fmla="*/ 19050 h 1890416"/>
                <a:gd name="T8" fmla="*/ 2194816 w 4405517"/>
                <a:gd name="T9" fmla="*/ 0 h 1890416"/>
                <a:gd name="T10" fmla="*/ 4386467 w 4405517"/>
                <a:gd name="T11" fmla="*/ 5080 h 1890416"/>
                <a:gd name="T12" fmla="*/ 4405517 w 4405517"/>
                <a:gd name="T13" fmla="*/ 1890416 h 1890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05517" h="1890416">
                  <a:moveTo>
                    <a:pt x="4405517" y="1890416"/>
                  </a:moveTo>
                  <a:lnTo>
                    <a:pt x="0" y="1882796"/>
                  </a:lnTo>
                  <a:lnTo>
                    <a:pt x="0" y="668873"/>
                  </a:lnTo>
                  <a:lnTo>
                    <a:pt x="17780" y="19050"/>
                  </a:lnTo>
                  <a:lnTo>
                    <a:pt x="2194816" y="0"/>
                  </a:lnTo>
                  <a:lnTo>
                    <a:pt x="4386467" y="5080"/>
                  </a:lnTo>
                  <a:lnTo>
                    <a:pt x="4405517" y="18904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8" name="Freeform 5"/>
            <p:cNvSpPr>
              <a:spLocks/>
            </p:cNvSpPr>
            <p:nvPr/>
          </p:nvSpPr>
          <p:spPr bwMode="auto">
            <a:xfrm>
              <a:off x="-3810" y="0"/>
              <a:ext cx="4434726" cy="1917086"/>
            </a:xfrm>
            <a:custGeom>
              <a:avLst/>
              <a:gdLst>
                <a:gd name="T0" fmla="*/ 4402976 w 4434726"/>
                <a:gd name="T1" fmla="*/ 54610 h 1917086"/>
                <a:gd name="T2" fmla="*/ 4428376 w 4434726"/>
                <a:gd name="T3" fmla="*/ 1384765 h 1917086"/>
                <a:gd name="T4" fmla="*/ 4433457 w 4434726"/>
                <a:gd name="T5" fmla="*/ 1856126 h 1917086"/>
                <a:gd name="T6" fmla="*/ 4361134 w 4434726"/>
                <a:gd name="T7" fmla="*/ 1915816 h 1917086"/>
                <a:gd name="T8" fmla="*/ 3291814 w 4434726"/>
                <a:gd name="T9" fmla="*/ 1908196 h 1917086"/>
                <a:gd name="T10" fmla="*/ 2997066 w 4434726"/>
                <a:gd name="T11" fmla="*/ 1905656 h 1917086"/>
                <a:gd name="T12" fmla="*/ 1033220 w 4434726"/>
                <a:gd name="T13" fmla="*/ 1910736 h 1917086"/>
                <a:gd name="T14" fmla="*/ 858428 w 4434726"/>
                <a:gd name="T15" fmla="*/ 1913276 h 1917086"/>
                <a:gd name="T16" fmla="*/ 371751 w 4434726"/>
                <a:gd name="T17" fmla="*/ 1906926 h 1917086"/>
                <a:gd name="T18" fmla="*/ 19050 w 4434726"/>
                <a:gd name="T19" fmla="*/ 1903116 h 1917086"/>
                <a:gd name="T20" fmla="*/ 11430 w 4434726"/>
                <a:gd name="T21" fmla="*/ 1781750 h 1917086"/>
                <a:gd name="T22" fmla="*/ 7620 w 4434726"/>
                <a:gd name="T23" fmla="*/ 193809 h 1917086"/>
                <a:gd name="T24" fmla="*/ 13970 w 4434726"/>
                <a:gd name="T25" fmla="*/ 44450 h 1917086"/>
                <a:gd name="T26" fmla="*/ 121557 w 4434726"/>
                <a:gd name="T27" fmla="*/ 29210 h 1917086"/>
                <a:gd name="T28" fmla="*/ 594525 w 4434726"/>
                <a:gd name="T29" fmla="*/ 13970 h 1917086"/>
                <a:gd name="T30" fmla="*/ 988665 w 4434726"/>
                <a:gd name="T31" fmla="*/ 8890 h 1917086"/>
                <a:gd name="T32" fmla="*/ 2962793 w 4434726"/>
                <a:gd name="T33" fmla="*/ 2540 h 1917086"/>
                <a:gd name="T34" fmla="*/ 3559144 w 4434726"/>
                <a:gd name="T35" fmla="*/ 2540 h 1917086"/>
                <a:gd name="T36" fmla="*/ 4302869 w 4434726"/>
                <a:gd name="T37" fmla="*/ 16510 h 1917086"/>
                <a:gd name="T38" fmla="*/ 4400437 w 4434726"/>
                <a:gd name="T39" fmla="*/ 21590 h 1917086"/>
                <a:gd name="T40" fmla="*/ 4413137 w 4434726"/>
                <a:gd name="T41" fmla="*/ 1857396 h 1917086"/>
                <a:gd name="T42" fmla="*/ 4411867 w 4434726"/>
                <a:gd name="T43" fmla="*/ 1506583 h 1917086"/>
                <a:gd name="T44" fmla="*/ 4392817 w 4434726"/>
                <a:gd name="T45" fmla="*/ 198108 h 1917086"/>
                <a:gd name="T46" fmla="*/ 4350852 w 4434726"/>
                <a:gd name="T47" fmla="*/ 41910 h 1917086"/>
                <a:gd name="T48" fmla="*/ 4062958 w 4434726"/>
                <a:gd name="T49" fmla="*/ 30480 h 1917086"/>
                <a:gd name="T50" fmla="*/ 3336369 w 4434726"/>
                <a:gd name="T51" fmla="*/ 22860 h 1917086"/>
                <a:gd name="T52" fmla="*/ 2859974 w 4434726"/>
                <a:gd name="T53" fmla="*/ 24130 h 1917086"/>
                <a:gd name="T54" fmla="*/ 663072 w 4434726"/>
                <a:gd name="T55" fmla="*/ 33020 h 1917086"/>
                <a:gd name="T56" fmla="*/ 49530 w 4434726"/>
                <a:gd name="T57" fmla="*/ 50800 h 1917086"/>
                <a:gd name="T58" fmla="*/ 30480 w 4434726"/>
                <a:gd name="T59" fmla="*/ 146514 h 1917086"/>
                <a:gd name="T60" fmla="*/ 29210 w 4434726"/>
                <a:gd name="T61" fmla="*/ 1486519 h 1917086"/>
                <a:gd name="T62" fmla="*/ 33020 w 4434726"/>
                <a:gd name="T63" fmla="*/ 1741622 h 1917086"/>
                <a:gd name="T64" fmla="*/ 31750 w 4434726"/>
                <a:gd name="T65" fmla="*/ 1867556 h 1917086"/>
                <a:gd name="T66" fmla="*/ 166112 w 4434726"/>
                <a:gd name="T67" fmla="*/ 1882796 h 1917086"/>
                <a:gd name="T68" fmla="*/ 683635 w 4434726"/>
                <a:gd name="T69" fmla="*/ 1887876 h 1917086"/>
                <a:gd name="T70" fmla="*/ 1184022 w 4434726"/>
                <a:gd name="T71" fmla="*/ 1889146 h 1917086"/>
                <a:gd name="T72" fmla="*/ 3291814 w 4434726"/>
                <a:gd name="T73" fmla="*/ 1885336 h 1917086"/>
                <a:gd name="T74" fmla="*/ 3905302 w 4434726"/>
                <a:gd name="T75" fmla="*/ 1892956 h 1917086"/>
                <a:gd name="T76" fmla="*/ 4410596 w 4434726"/>
                <a:gd name="T77" fmla="*/ 1899306 h 19170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34726" h="1917086">
                  <a:moveTo>
                    <a:pt x="4400437" y="21590"/>
                  </a:moveTo>
                  <a:cubicBezTo>
                    <a:pt x="4401707" y="34290"/>
                    <a:pt x="4401707" y="44450"/>
                    <a:pt x="4402976" y="54610"/>
                  </a:cubicBezTo>
                  <a:cubicBezTo>
                    <a:pt x="4405517" y="92054"/>
                    <a:pt x="4406787" y="132183"/>
                    <a:pt x="4409326" y="170878"/>
                  </a:cubicBezTo>
                  <a:cubicBezTo>
                    <a:pt x="4409326" y="226771"/>
                    <a:pt x="4422026" y="1328872"/>
                    <a:pt x="4428376" y="1384765"/>
                  </a:cubicBezTo>
                  <a:cubicBezTo>
                    <a:pt x="4434726" y="1469321"/>
                    <a:pt x="4430917" y="1555311"/>
                    <a:pt x="4430917" y="1639867"/>
                  </a:cubicBezTo>
                  <a:cubicBezTo>
                    <a:pt x="4430917" y="1714391"/>
                    <a:pt x="4432187" y="1783183"/>
                    <a:pt x="4433457" y="1856126"/>
                  </a:cubicBezTo>
                  <a:cubicBezTo>
                    <a:pt x="4433457" y="1877716"/>
                    <a:pt x="4433457" y="1891686"/>
                    <a:pt x="4433457" y="1915816"/>
                  </a:cubicBezTo>
                  <a:cubicBezTo>
                    <a:pt x="4410596" y="1915816"/>
                    <a:pt x="4390276" y="1917086"/>
                    <a:pt x="4361134" y="1915816"/>
                  </a:cubicBezTo>
                  <a:cubicBezTo>
                    <a:pt x="4138358" y="1910736"/>
                    <a:pt x="3912156" y="1917086"/>
                    <a:pt x="3689382" y="1912006"/>
                  </a:cubicBezTo>
                  <a:cubicBezTo>
                    <a:pt x="3555717" y="1908196"/>
                    <a:pt x="3425479" y="1910736"/>
                    <a:pt x="3291814" y="1908196"/>
                  </a:cubicBezTo>
                  <a:cubicBezTo>
                    <a:pt x="3230123" y="1906926"/>
                    <a:pt x="3168431" y="1905656"/>
                    <a:pt x="3106740" y="1904386"/>
                  </a:cubicBezTo>
                  <a:cubicBezTo>
                    <a:pt x="3069039" y="1904386"/>
                    <a:pt x="3034766" y="1905656"/>
                    <a:pt x="2997066" y="1905656"/>
                  </a:cubicBezTo>
                  <a:cubicBezTo>
                    <a:pt x="2901102" y="1904386"/>
                    <a:pt x="2637199" y="1905656"/>
                    <a:pt x="2541235" y="1904386"/>
                  </a:cubicBezTo>
                  <a:cubicBezTo>
                    <a:pt x="2472688" y="1903116"/>
                    <a:pt x="1101766" y="1912006"/>
                    <a:pt x="1033220" y="1910736"/>
                  </a:cubicBezTo>
                  <a:cubicBezTo>
                    <a:pt x="1016084" y="1910736"/>
                    <a:pt x="995520" y="1912006"/>
                    <a:pt x="978383" y="1912006"/>
                  </a:cubicBezTo>
                  <a:cubicBezTo>
                    <a:pt x="937256" y="1912006"/>
                    <a:pt x="899556" y="1913276"/>
                    <a:pt x="858428" y="1913276"/>
                  </a:cubicBezTo>
                  <a:cubicBezTo>
                    <a:pt x="755609" y="1913276"/>
                    <a:pt x="656217" y="1912006"/>
                    <a:pt x="553398" y="1910736"/>
                  </a:cubicBezTo>
                  <a:cubicBezTo>
                    <a:pt x="491706" y="1909466"/>
                    <a:pt x="430015" y="1908196"/>
                    <a:pt x="371751" y="1906926"/>
                  </a:cubicBezTo>
                  <a:cubicBezTo>
                    <a:pt x="262077" y="1905656"/>
                    <a:pt x="152403" y="1904386"/>
                    <a:pt x="48260" y="1904386"/>
                  </a:cubicBezTo>
                  <a:cubicBezTo>
                    <a:pt x="38100" y="1904386"/>
                    <a:pt x="29210" y="1904386"/>
                    <a:pt x="19050" y="1903116"/>
                  </a:cubicBezTo>
                  <a:cubicBezTo>
                    <a:pt x="10160" y="1901846"/>
                    <a:pt x="5080" y="1895496"/>
                    <a:pt x="7620" y="1886606"/>
                  </a:cubicBezTo>
                  <a:cubicBezTo>
                    <a:pt x="16510" y="1854841"/>
                    <a:pt x="12700" y="1819012"/>
                    <a:pt x="11430" y="1781750"/>
                  </a:cubicBezTo>
                  <a:cubicBezTo>
                    <a:pt x="10160" y="1705793"/>
                    <a:pt x="6350" y="1631268"/>
                    <a:pt x="7620" y="1555311"/>
                  </a:cubicBezTo>
                  <a:cubicBezTo>
                    <a:pt x="5080" y="1460722"/>
                    <a:pt x="0" y="289830"/>
                    <a:pt x="7620" y="193809"/>
                  </a:cubicBezTo>
                  <a:cubicBezTo>
                    <a:pt x="8890" y="175177"/>
                    <a:pt x="7620" y="155113"/>
                    <a:pt x="8890" y="136482"/>
                  </a:cubicBezTo>
                  <a:cubicBezTo>
                    <a:pt x="10160" y="106386"/>
                    <a:pt x="12700" y="73423"/>
                    <a:pt x="13970" y="44450"/>
                  </a:cubicBezTo>
                  <a:cubicBezTo>
                    <a:pt x="13970" y="41910"/>
                    <a:pt x="15240" y="39370"/>
                    <a:pt x="16510" y="38100"/>
                  </a:cubicBezTo>
                  <a:cubicBezTo>
                    <a:pt x="38100" y="35560"/>
                    <a:pt x="66720" y="30480"/>
                    <a:pt x="121557" y="29210"/>
                  </a:cubicBezTo>
                  <a:cubicBezTo>
                    <a:pt x="214095" y="25400"/>
                    <a:pt x="306632" y="22860"/>
                    <a:pt x="402596" y="20320"/>
                  </a:cubicBezTo>
                  <a:cubicBezTo>
                    <a:pt x="467715" y="17780"/>
                    <a:pt x="532834" y="16510"/>
                    <a:pt x="594525" y="13970"/>
                  </a:cubicBezTo>
                  <a:cubicBezTo>
                    <a:pt x="656217" y="11430"/>
                    <a:pt x="721336" y="8890"/>
                    <a:pt x="783027" y="8890"/>
                  </a:cubicBezTo>
                  <a:cubicBezTo>
                    <a:pt x="851573" y="7620"/>
                    <a:pt x="920119" y="10160"/>
                    <a:pt x="988665" y="8890"/>
                  </a:cubicBezTo>
                  <a:cubicBezTo>
                    <a:pt x="1074348" y="8890"/>
                    <a:pt x="2626917" y="6350"/>
                    <a:pt x="2712600" y="5080"/>
                  </a:cubicBezTo>
                  <a:cubicBezTo>
                    <a:pt x="2794855" y="3810"/>
                    <a:pt x="2877110" y="2540"/>
                    <a:pt x="2962793" y="2540"/>
                  </a:cubicBezTo>
                  <a:cubicBezTo>
                    <a:pt x="3103312" y="1270"/>
                    <a:pt x="3240405" y="0"/>
                    <a:pt x="3380924" y="0"/>
                  </a:cubicBezTo>
                  <a:cubicBezTo>
                    <a:pt x="3439188" y="0"/>
                    <a:pt x="3500880" y="2540"/>
                    <a:pt x="3559144" y="2540"/>
                  </a:cubicBezTo>
                  <a:cubicBezTo>
                    <a:pt x="3720227" y="3810"/>
                    <a:pt x="3884738" y="5080"/>
                    <a:pt x="4045821" y="7620"/>
                  </a:cubicBezTo>
                  <a:cubicBezTo>
                    <a:pt x="4131504" y="8890"/>
                    <a:pt x="4217187" y="12700"/>
                    <a:pt x="4302869" y="16510"/>
                  </a:cubicBezTo>
                  <a:cubicBezTo>
                    <a:pt x="4323433" y="16510"/>
                    <a:pt x="4343997" y="16510"/>
                    <a:pt x="4361133" y="16510"/>
                  </a:cubicBezTo>
                  <a:cubicBezTo>
                    <a:pt x="4381387" y="17780"/>
                    <a:pt x="4390276" y="20320"/>
                    <a:pt x="4400437" y="21590"/>
                  </a:cubicBezTo>
                  <a:close/>
                  <a:moveTo>
                    <a:pt x="4410596" y="1899306"/>
                  </a:moveTo>
                  <a:cubicBezTo>
                    <a:pt x="4411867" y="1882796"/>
                    <a:pt x="4413137" y="1870096"/>
                    <a:pt x="4413137" y="1857396"/>
                  </a:cubicBezTo>
                  <a:cubicBezTo>
                    <a:pt x="4411867" y="1776017"/>
                    <a:pt x="4410596" y="1700060"/>
                    <a:pt x="4410596" y="1618370"/>
                  </a:cubicBezTo>
                  <a:cubicBezTo>
                    <a:pt x="4410596" y="1581108"/>
                    <a:pt x="4413137" y="1543845"/>
                    <a:pt x="4411867" y="1506583"/>
                  </a:cubicBezTo>
                  <a:cubicBezTo>
                    <a:pt x="4411867" y="1472187"/>
                    <a:pt x="4410596" y="1436358"/>
                    <a:pt x="4409327" y="1401963"/>
                  </a:cubicBezTo>
                  <a:cubicBezTo>
                    <a:pt x="4404246" y="1348936"/>
                    <a:pt x="4392817" y="251135"/>
                    <a:pt x="4392817" y="198108"/>
                  </a:cubicBezTo>
                  <a:cubicBezTo>
                    <a:pt x="4390277" y="153680"/>
                    <a:pt x="4387737" y="107819"/>
                    <a:pt x="4385196" y="63500"/>
                  </a:cubicBezTo>
                  <a:cubicBezTo>
                    <a:pt x="4383927" y="44450"/>
                    <a:pt x="4382657" y="43180"/>
                    <a:pt x="4350852" y="41910"/>
                  </a:cubicBezTo>
                  <a:cubicBezTo>
                    <a:pt x="4340570" y="41910"/>
                    <a:pt x="4333715" y="41910"/>
                    <a:pt x="4323433" y="40640"/>
                  </a:cubicBezTo>
                  <a:cubicBezTo>
                    <a:pt x="4237750" y="36830"/>
                    <a:pt x="4148641" y="31750"/>
                    <a:pt x="4062958" y="30480"/>
                  </a:cubicBezTo>
                  <a:cubicBezTo>
                    <a:pt x="3853892" y="26670"/>
                    <a:pt x="3641400" y="25400"/>
                    <a:pt x="3432334" y="22860"/>
                  </a:cubicBezTo>
                  <a:cubicBezTo>
                    <a:pt x="3401488" y="22860"/>
                    <a:pt x="3367215" y="22860"/>
                    <a:pt x="3336369" y="22860"/>
                  </a:cubicBezTo>
                  <a:cubicBezTo>
                    <a:pt x="3284960" y="22860"/>
                    <a:pt x="3233550" y="22860"/>
                    <a:pt x="3185568" y="22860"/>
                  </a:cubicBezTo>
                  <a:cubicBezTo>
                    <a:pt x="3075894" y="22860"/>
                    <a:pt x="2966220" y="22860"/>
                    <a:pt x="2859974" y="24130"/>
                  </a:cubicBezTo>
                  <a:cubicBezTo>
                    <a:pt x="2767437" y="25400"/>
                    <a:pt x="1208013" y="29210"/>
                    <a:pt x="1115476" y="29210"/>
                  </a:cubicBezTo>
                  <a:cubicBezTo>
                    <a:pt x="964674" y="29210"/>
                    <a:pt x="813873" y="26670"/>
                    <a:pt x="663072" y="33020"/>
                  </a:cubicBezTo>
                  <a:cubicBezTo>
                    <a:pt x="584243" y="36830"/>
                    <a:pt x="508843" y="36830"/>
                    <a:pt x="433442" y="38100"/>
                  </a:cubicBezTo>
                  <a:cubicBezTo>
                    <a:pt x="303204" y="41910"/>
                    <a:pt x="172967" y="45720"/>
                    <a:pt x="49530" y="50800"/>
                  </a:cubicBezTo>
                  <a:cubicBezTo>
                    <a:pt x="36830" y="50800"/>
                    <a:pt x="34290" y="53340"/>
                    <a:pt x="33020" y="69124"/>
                  </a:cubicBezTo>
                  <a:cubicBezTo>
                    <a:pt x="31750" y="94921"/>
                    <a:pt x="31750" y="120717"/>
                    <a:pt x="30480" y="146514"/>
                  </a:cubicBezTo>
                  <a:cubicBezTo>
                    <a:pt x="29210" y="189509"/>
                    <a:pt x="26670" y="231071"/>
                    <a:pt x="25400" y="274066"/>
                  </a:cubicBezTo>
                  <a:cubicBezTo>
                    <a:pt x="20320" y="319927"/>
                    <a:pt x="26670" y="1440658"/>
                    <a:pt x="29210" y="1486519"/>
                  </a:cubicBezTo>
                  <a:cubicBezTo>
                    <a:pt x="29210" y="1535247"/>
                    <a:pt x="29210" y="1585407"/>
                    <a:pt x="30480" y="1634135"/>
                  </a:cubicBezTo>
                  <a:cubicBezTo>
                    <a:pt x="30480" y="1669964"/>
                    <a:pt x="33020" y="1705793"/>
                    <a:pt x="33020" y="1741622"/>
                  </a:cubicBezTo>
                  <a:cubicBezTo>
                    <a:pt x="33020" y="1780317"/>
                    <a:pt x="33020" y="1819012"/>
                    <a:pt x="31750" y="1857396"/>
                  </a:cubicBezTo>
                  <a:cubicBezTo>
                    <a:pt x="31750" y="1861206"/>
                    <a:pt x="31750" y="1863746"/>
                    <a:pt x="31750" y="1867556"/>
                  </a:cubicBezTo>
                  <a:cubicBezTo>
                    <a:pt x="31750" y="1877716"/>
                    <a:pt x="35560" y="1881526"/>
                    <a:pt x="44450" y="1881526"/>
                  </a:cubicBezTo>
                  <a:cubicBezTo>
                    <a:pt x="73575" y="1881526"/>
                    <a:pt x="121557" y="1882796"/>
                    <a:pt x="166112" y="1882796"/>
                  </a:cubicBezTo>
                  <a:cubicBezTo>
                    <a:pt x="231231" y="1882796"/>
                    <a:pt x="299777" y="1880256"/>
                    <a:pt x="364896" y="1882796"/>
                  </a:cubicBezTo>
                  <a:cubicBezTo>
                    <a:pt x="471142" y="1886606"/>
                    <a:pt x="577389" y="1889146"/>
                    <a:pt x="683635" y="1887876"/>
                  </a:cubicBezTo>
                  <a:cubicBezTo>
                    <a:pt x="752181" y="1886606"/>
                    <a:pt x="817300" y="1889146"/>
                    <a:pt x="885846" y="1889146"/>
                  </a:cubicBezTo>
                  <a:cubicBezTo>
                    <a:pt x="985238" y="1889146"/>
                    <a:pt x="1084630" y="1887876"/>
                    <a:pt x="1184022" y="1889146"/>
                  </a:cubicBezTo>
                  <a:cubicBezTo>
                    <a:pt x="1331396" y="1890416"/>
                    <a:pt x="2949084" y="1880256"/>
                    <a:pt x="3099885" y="1882796"/>
                  </a:cubicBezTo>
                  <a:cubicBezTo>
                    <a:pt x="3165004" y="1884066"/>
                    <a:pt x="3230123" y="1885336"/>
                    <a:pt x="3291814" y="1885336"/>
                  </a:cubicBezTo>
                  <a:cubicBezTo>
                    <a:pt x="3404916" y="1887876"/>
                    <a:pt x="3514589" y="1884066"/>
                    <a:pt x="3627690" y="1887876"/>
                  </a:cubicBezTo>
                  <a:cubicBezTo>
                    <a:pt x="3720227" y="1890416"/>
                    <a:pt x="3812765" y="1890416"/>
                    <a:pt x="3905302" y="1892956"/>
                  </a:cubicBezTo>
                  <a:cubicBezTo>
                    <a:pt x="4042394" y="1896766"/>
                    <a:pt x="4179486" y="1899306"/>
                    <a:pt x="4316579" y="1900576"/>
                  </a:cubicBezTo>
                  <a:cubicBezTo>
                    <a:pt x="4367988" y="1900576"/>
                    <a:pt x="4390276" y="1899306"/>
                    <a:pt x="4410596" y="18993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20" name="TextBox 7"/>
          <p:cNvSpPr txBox="1">
            <a:spLocks noChangeArrowheads="1"/>
          </p:cNvSpPr>
          <p:nvPr/>
        </p:nvSpPr>
        <p:spPr bwMode="auto">
          <a:xfrm>
            <a:off x="4648200" y="2927508"/>
            <a:ext cx="8320961"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vi-VN" sz="9600" b="1" dirty="0">
                <a:solidFill>
                  <a:srgbClr val="FF0000"/>
                </a:solidFill>
                <a:latin typeface="UTM Amerika Sans" pitchFamily="18" charset="0"/>
                <a:cs typeface="Arial" panose="020B0604020202020204" pitchFamily="34" charset="0"/>
              </a:rPr>
              <a:t>HÌNH THÀNH KIẾN THỨC</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TotalTime>
  <Words>1136</Words>
  <Application>Microsoft Office PowerPoint</Application>
  <PresentationFormat>Custom</PresentationFormat>
  <Paragraphs>98</Paragraphs>
  <Slides>20</Slides>
  <Notes>0</Notes>
  <HiddenSlides>0</HiddenSlides>
  <MMClips>26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Microsoft YaHei</vt:lpstr>
      <vt:lpstr>#9Slide03 Dekar</vt:lpstr>
      <vt:lpstr>UTM Eremitage</vt:lpstr>
      <vt:lpstr>宋体</vt:lpstr>
      <vt:lpstr>UTM Androgyne</vt:lpstr>
      <vt:lpstr>Calibri</vt:lpstr>
      <vt:lpstr>#9Slide04 HLT Aquus</vt:lpstr>
      <vt:lpstr>UTM Bell</vt:lpstr>
      <vt:lpstr>Times New Roman</vt:lpstr>
      <vt:lpstr>Arial</vt:lpstr>
      <vt:lpstr>Microsoft YaHei</vt:lpstr>
      <vt:lpstr>Wingdings</vt:lpstr>
      <vt:lpstr>宋体</vt:lpstr>
      <vt:lpstr>UTM Amerika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DA-NGOC</dc:creator>
  <cp:lastModifiedBy>Mss. Ngoc</cp:lastModifiedBy>
  <cp:revision>66</cp:revision>
  <dcterms:created xsi:type="dcterms:W3CDTF">2006-08-16T00:00:00Z</dcterms:created>
  <dcterms:modified xsi:type="dcterms:W3CDTF">2022-06-20T11:43:15Z</dcterms:modified>
</cp:coreProperties>
</file>