
<file path=[Content_Types].xml><?xml version="1.0" encoding="utf-8"?>
<Types xmlns="http://schemas.openxmlformats.org/package/2006/content-types">
  <Default Extension="xml" ContentType="application/xml"/>
  <Default Extension="tif" ContentType="image/tif"/>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p:restoredTop sz="94704"/>
  </p:normalViewPr>
  <p:slideViewPr>
    <p:cSldViewPr snapToGrid="0" snapToObjects="1">
      <p:cViewPr varScale="1">
        <p:scale>
          <a:sx n="52" d="100"/>
          <a:sy n="52" d="100"/>
        </p:scale>
        <p:origin x="44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50784"/>
          <c:y val="0.053561"/>
          <c:w val="0.914922"/>
          <c:h val="0.85595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811700864"/>
        <c:axId val="1811703664"/>
      </c:barChart>
      <c:catAx>
        <c:axId val="18117008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11703664"/>
        <c:crosses val="autoZero"/>
        <c:auto val="1"/>
        <c:lblAlgn val="ctr"/>
        <c:lblOffset val="100"/>
        <c:noMultiLvlLbl val="1"/>
      </c:catAx>
      <c:valAx>
        <c:axId val="181170366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11700864"/>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408663"/>
          <c:y val="0.0594407"/>
          <c:w val="0.944676"/>
          <c:h val="0.841514"/>
        </c:manualLayout>
      </c:layout>
      <c:lineChart>
        <c:grouping val="standard"/>
        <c:varyColors val="0"/>
        <c:ser>
          <c:idx val="0"/>
          <c:order val="0"/>
          <c:tx>
            <c:strRef>
              <c:f>Sheet1!$A$2</c:f>
              <c:strCache>
                <c:ptCount val="1"/>
                <c:pt idx="0">
                  <c:v>Region 1</c:v>
                </c:pt>
              </c:strCache>
            </c:strRef>
          </c:tx>
          <c:spPr>
            <a:ln w="190500" cap="flat">
              <a:solidFill>
                <a:srgbClr val="6EDD99"/>
              </a:solidFill>
              <a:prstDash val="solid"/>
              <a:miter lim="400000"/>
            </a:ln>
            <a:effectLst/>
          </c:spPr>
          <c:marker>
            <c:symbol val="circle"/>
            <c:size val="14"/>
            <c:spPr>
              <a:solidFill>
                <a:srgbClr val="FFFFFF"/>
              </a:solidFill>
              <a:ln w="76200" cap="flat">
                <a:solidFill>
                  <a:srgbClr val="6EDD99"/>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17.0</c:v>
                </c:pt>
                <c:pt idx="1">
                  <c:v>26.0</c:v>
                </c:pt>
                <c:pt idx="2">
                  <c:v>53.0</c:v>
                </c:pt>
                <c:pt idx="3">
                  <c:v>96.0</c:v>
                </c:pt>
                <c:pt idx="4">
                  <c:v>17.0</c:v>
                </c:pt>
                <c:pt idx="5">
                  <c:v>26.0</c:v>
                </c:pt>
                <c:pt idx="6">
                  <c:v>53.0</c:v>
                </c:pt>
                <c:pt idx="7">
                  <c:v>96.0</c:v>
                </c:pt>
              </c:numCache>
            </c:numRef>
          </c:val>
          <c:smooth val="0"/>
        </c:ser>
        <c:ser>
          <c:idx val="1"/>
          <c:order val="1"/>
          <c:tx>
            <c:strRef>
              <c:f>Sheet1!$A$3</c:f>
              <c:strCache>
                <c:ptCount val="1"/>
                <c:pt idx="0">
                  <c:v>Region 2</c:v>
                </c:pt>
              </c:strCache>
            </c:strRef>
          </c:tx>
          <c:spPr>
            <a:ln w="190500" cap="flat">
              <a:solidFill>
                <a:srgbClr val="15BBA9"/>
              </a:solidFill>
              <a:prstDash val="solid"/>
              <a:miter lim="400000"/>
            </a:ln>
            <a:effectLst/>
          </c:spPr>
          <c:marker>
            <c:symbol val="circle"/>
            <c:size val="12"/>
            <c:spPr>
              <a:solidFill>
                <a:srgbClr val="FFFFFF"/>
              </a:solidFill>
              <a:ln w="63500" cap="flat">
                <a:solidFill>
                  <a:srgbClr val="15BBA9"/>
                </a:solidFill>
                <a:prstDash val="solid"/>
                <a:miter lim="400000"/>
              </a:ln>
              <a:effectLst/>
            </c:spPr>
          </c:marker>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55.0</c:v>
                </c:pt>
                <c:pt idx="1">
                  <c:v>43.0</c:v>
                </c:pt>
                <c:pt idx="2">
                  <c:v>70.0</c:v>
                </c:pt>
                <c:pt idx="3">
                  <c:v>58.0</c:v>
                </c:pt>
                <c:pt idx="4">
                  <c:v>55.0</c:v>
                </c:pt>
                <c:pt idx="5">
                  <c:v>43.0</c:v>
                </c:pt>
                <c:pt idx="6">
                  <c:v>70.0</c:v>
                </c:pt>
                <c:pt idx="7">
                  <c:v>58.0</c:v>
                </c:pt>
              </c:numCache>
            </c:numRef>
          </c:val>
          <c:smooth val="0"/>
        </c:ser>
        <c:dLbls>
          <c:showLegendKey val="0"/>
          <c:showVal val="0"/>
          <c:showCatName val="0"/>
          <c:showSerName val="0"/>
          <c:showPercent val="0"/>
          <c:showBubbleSize val="0"/>
        </c:dLbls>
        <c:marker val="1"/>
        <c:smooth val="0"/>
        <c:axId val="1796172480"/>
        <c:axId val="1837060944"/>
      </c:lineChart>
      <c:catAx>
        <c:axId val="179617248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37060944"/>
        <c:crosses val="autoZero"/>
        <c:auto val="1"/>
        <c:lblAlgn val="ctr"/>
        <c:lblOffset val="100"/>
        <c:noMultiLvlLbl val="1"/>
      </c:catAx>
      <c:valAx>
        <c:axId val="183706094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617248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6EDD99"/>
              </a:solidFill>
              <a:prstDash val="solid"/>
              <a:miter lim="400000"/>
            </a:ln>
            <a:effectLst/>
          </c:spPr>
          <c:marker>
            <c:symbol val="circle"/>
            <c:size val="14"/>
            <c:spPr>
              <a:solidFill>
                <a:srgbClr val="FFFFFF"/>
              </a:solidFill>
              <a:ln w="76200" cap="flat">
                <a:solidFill>
                  <a:srgbClr val="6EDD99"/>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15BBA9"/>
              </a:solidFill>
              <a:prstDash val="solid"/>
              <a:miter lim="400000"/>
            </a:ln>
            <a:effectLst/>
          </c:spPr>
          <c:marker>
            <c:symbol val="circle"/>
            <c:size val="12"/>
            <c:spPr>
              <a:solidFill>
                <a:srgbClr val="FFFFFF"/>
              </a:solidFill>
              <a:ln w="63500" cap="flat">
                <a:solidFill>
                  <a:srgbClr val="15BBA9"/>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797083920"/>
        <c:axId val="1796473776"/>
      </c:lineChart>
      <c:catAx>
        <c:axId val="17970839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96473776"/>
        <c:crosses val="autoZero"/>
        <c:auto val="1"/>
        <c:lblAlgn val="ctr"/>
        <c:lblOffset val="100"/>
        <c:noMultiLvlLbl val="1"/>
      </c:catAx>
      <c:valAx>
        <c:axId val="179647377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9708392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6EDD99"/>
              </a:solidFill>
              <a:prstDash val="solid"/>
              <a:miter lim="400000"/>
            </a:ln>
            <a:effectLst/>
          </c:spPr>
          <c:marker>
            <c:symbol val="circle"/>
            <c:size val="14"/>
            <c:spPr>
              <a:solidFill>
                <a:srgbClr val="FFFFFF"/>
              </a:solidFill>
              <a:ln w="76200" cap="flat">
                <a:solidFill>
                  <a:srgbClr val="6EDD99"/>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15BBA9"/>
              </a:solidFill>
              <a:prstDash val="solid"/>
              <a:miter lim="400000"/>
            </a:ln>
            <a:effectLst/>
          </c:spPr>
          <c:marker>
            <c:symbol val="circle"/>
            <c:size val="12"/>
            <c:spPr>
              <a:solidFill>
                <a:srgbClr val="FFFFFF"/>
              </a:solidFill>
              <a:ln w="63500" cap="flat">
                <a:solidFill>
                  <a:srgbClr val="15BBA9"/>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32169328"/>
        <c:axId val="1832172160"/>
      </c:lineChart>
      <c:catAx>
        <c:axId val="183216932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32172160"/>
        <c:crosses val="autoZero"/>
        <c:auto val="1"/>
        <c:lblAlgn val="ctr"/>
        <c:lblOffset val="100"/>
        <c:noMultiLvlLbl val="1"/>
      </c:catAx>
      <c:valAx>
        <c:axId val="183217216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32169328"/>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6EDD99"/>
              </a:solidFill>
              <a:prstDash val="solid"/>
              <a:miter lim="400000"/>
            </a:ln>
            <a:effectLst/>
          </c:spPr>
          <c:marker>
            <c:symbol val="circle"/>
            <c:size val="14"/>
            <c:spPr>
              <a:solidFill>
                <a:srgbClr val="FFFFFF"/>
              </a:solidFill>
              <a:ln w="76200" cap="flat">
                <a:solidFill>
                  <a:srgbClr val="6EDD99"/>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15BBA9"/>
              </a:solidFill>
              <a:prstDash val="solid"/>
              <a:miter lim="400000"/>
            </a:ln>
            <a:effectLst/>
          </c:spPr>
          <c:marker>
            <c:symbol val="circle"/>
            <c:size val="12"/>
            <c:spPr>
              <a:solidFill>
                <a:srgbClr val="FFFFFF"/>
              </a:solidFill>
              <a:ln w="63500" cap="flat">
                <a:solidFill>
                  <a:srgbClr val="15BBA9"/>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848432432"/>
        <c:axId val="1847873120"/>
      </c:lineChart>
      <c:catAx>
        <c:axId val="18484324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47873120"/>
        <c:crosses val="autoZero"/>
        <c:auto val="1"/>
        <c:lblAlgn val="ctr"/>
        <c:lblOffset val="100"/>
        <c:noMultiLvlLbl val="1"/>
      </c:catAx>
      <c:valAx>
        <c:axId val="184787312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48432432"/>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3391"/>
          <c:y val="0.123862"/>
          <c:w val="0.866609"/>
          <c:h val="0.682891"/>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40"/>
        <c:overlap val="100"/>
        <c:axId val="1797148176"/>
        <c:axId val="1796390688"/>
      </c:barChart>
      <c:catAx>
        <c:axId val="179714817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1796390688"/>
        <c:crosses val="autoZero"/>
        <c:auto val="1"/>
        <c:lblAlgn val="ctr"/>
        <c:lblOffset val="100"/>
        <c:noMultiLvlLbl val="1"/>
      </c:catAx>
      <c:valAx>
        <c:axId val="179639068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179714817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137568"/>
          <c:y val="0.0954718"/>
          <c:w val="0.814258"/>
          <c:h val="0.752711"/>
        </c:manualLayout>
      </c:layout>
      <c:lineChart>
        <c:grouping val="standard"/>
        <c:varyColors val="0"/>
        <c:ser>
          <c:idx val="0"/>
          <c:order val="0"/>
          <c:tx>
            <c:strRef>
              <c:f>Sheet1!$A$2</c:f>
              <c:strCache>
                <c:ptCount val="1"/>
                <c:pt idx="0">
                  <c:v>Region 1</c:v>
                </c:pt>
              </c:strCache>
            </c:strRef>
          </c:tx>
          <c:spPr>
            <a:ln w="190500" cap="flat">
              <a:solidFill>
                <a:srgbClr val="6EDD99"/>
              </a:solidFill>
              <a:prstDash val="solid"/>
              <a:miter lim="400000"/>
            </a:ln>
            <a:effectLst/>
          </c:spPr>
          <c:marker>
            <c:symbol val="circle"/>
            <c:size val="14"/>
            <c:spPr>
              <a:solidFill>
                <a:srgbClr val="FFFFFF"/>
              </a:solidFill>
              <a:ln w="76200" cap="flat">
                <a:solidFill>
                  <a:srgbClr val="6EDD99"/>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15BBA9"/>
              </a:solidFill>
              <a:prstDash val="solid"/>
              <a:miter lim="400000"/>
            </a:ln>
            <a:effectLst/>
          </c:spPr>
          <c:marker>
            <c:symbol val="circle"/>
            <c:size val="12"/>
            <c:spPr>
              <a:solidFill>
                <a:srgbClr val="FFFFFF"/>
              </a:solidFill>
              <a:ln w="63500" cap="flat">
                <a:solidFill>
                  <a:srgbClr val="15BBA9"/>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1776421184"/>
        <c:axId val="1776288528"/>
      </c:lineChart>
      <c:catAx>
        <c:axId val="177642118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100" b="0" i="0" u="none" strike="noStrike">
                <a:solidFill>
                  <a:srgbClr val="A6AAA9"/>
                </a:solidFill>
                <a:effectLst/>
                <a:latin typeface="TeX Gyre Adventor"/>
              </a:defRPr>
            </a:pPr>
            <a:endParaRPr lang="en-US"/>
          </a:p>
        </c:txPr>
        <c:crossAx val="1776288528"/>
        <c:crosses val="autoZero"/>
        <c:auto val="1"/>
        <c:lblAlgn val="ctr"/>
        <c:lblOffset val="100"/>
        <c:noMultiLvlLbl val="1"/>
      </c:catAx>
      <c:valAx>
        <c:axId val="177628852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100" b="0" i="0" u="none" strike="noStrike">
                <a:solidFill>
                  <a:srgbClr val="A6AAA9"/>
                </a:solidFill>
                <a:effectLst/>
                <a:latin typeface="TeX Gyre Adventor"/>
              </a:defRPr>
            </a:pPr>
            <a:endParaRPr lang="en-US"/>
          </a:p>
        </c:txPr>
        <c:crossAx val="1776421184"/>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190"/>
        <c:overlap val="100"/>
        <c:axId val="-2103401040"/>
        <c:axId val="-2103420768"/>
      </c:barChart>
      <c:catAx>
        <c:axId val="-210340104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3420768"/>
        <c:crosses val="autoZero"/>
        <c:auto val="1"/>
        <c:lblAlgn val="ctr"/>
        <c:lblOffset val="100"/>
        <c:noMultiLvlLbl val="1"/>
      </c:catAx>
      <c:valAx>
        <c:axId val="-210342076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0340104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2103966960"/>
        <c:axId val="-2103976640"/>
      </c:barChart>
      <c:catAx>
        <c:axId val="-210396696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3976640"/>
        <c:crosses val="autoZero"/>
        <c:auto val="1"/>
        <c:lblAlgn val="ctr"/>
        <c:lblOffset val="100"/>
        <c:noMultiLvlLbl val="1"/>
      </c:catAx>
      <c:valAx>
        <c:axId val="-210397664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0396696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984623232"/>
        <c:axId val="-1984628480"/>
      </c:barChart>
      <c:catAx>
        <c:axId val="-19846232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984628480"/>
        <c:crosses val="autoZero"/>
        <c:auto val="1"/>
        <c:lblAlgn val="ctr"/>
        <c:lblOffset val="100"/>
        <c:noMultiLvlLbl val="1"/>
      </c:catAx>
      <c:valAx>
        <c:axId val="-1984628480"/>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984623232"/>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853954928"/>
        <c:axId val="1853952032"/>
      </c:barChart>
      <c:catAx>
        <c:axId val="185395492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53952032"/>
        <c:crosses val="autoZero"/>
        <c:auto val="1"/>
        <c:lblAlgn val="ctr"/>
        <c:lblOffset val="100"/>
        <c:noMultiLvlLbl val="1"/>
      </c:catAx>
      <c:valAx>
        <c:axId val="1853952032"/>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395492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386485"/>
          <c:y val="0.053561"/>
          <c:w val="0.961352"/>
          <c:h val="0.85595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Sheet1!$B$2:$I$2</c:f>
              <c:numCache>
                <c:formatCode>General</c:formatCode>
                <c:ptCount val="8"/>
                <c:pt idx="0">
                  <c:v>27.0</c:v>
                </c:pt>
                <c:pt idx="1">
                  <c:v>36.0</c:v>
                </c:pt>
                <c:pt idx="2">
                  <c:v>63.0</c:v>
                </c:pt>
                <c:pt idx="3">
                  <c:v>143.0</c:v>
                </c:pt>
                <c:pt idx="4">
                  <c:v>27.0</c:v>
                </c:pt>
                <c:pt idx="5">
                  <c:v>36.0</c:v>
                </c:pt>
                <c:pt idx="6">
                  <c:v>63.0</c:v>
                </c:pt>
                <c:pt idx="7">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Sheet1!$B$1:$I$1</c:f>
              <c:strCache>
                <c:ptCount val="8"/>
                <c:pt idx="0">
                  <c:v>April</c:v>
                </c:pt>
                <c:pt idx="1">
                  <c:v>May</c:v>
                </c:pt>
                <c:pt idx="2">
                  <c:v>June</c:v>
                </c:pt>
                <c:pt idx="3">
                  <c:v>July</c:v>
                </c:pt>
                <c:pt idx="4">
                  <c:v>April</c:v>
                </c:pt>
                <c:pt idx="5">
                  <c:v>May</c:v>
                </c:pt>
                <c:pt idx="6">
                  <c:v>June</c:v>
                </c:pt>
                <c:pt idx="7">
                  <c:v>July</c:v>
                </c:pt>
              </c:strCache>
            </c:strRef>
          </c:cat>
          <c:val>
            <c:numRef>
              <c:f>Sheet1!$B$3:$I$3</c:f>
              <c:numCache>
                <c:formatCode>General</c:formatCode>
                <c:ptCount val="8"/>
                <c:pt idx="0">
                  <c:v>5.0</c:v>
                </c:pt>
                <c:pt idx="1">
                  <c:v>21.0</c:v>
                </c:pt>
                <c:pt idx="2">
                  <c:v>21.0</c:v>
                </c:pt>
                <c:pt idx="3">
                  <c:v>13.0</c:v>
                </c:pt>
                <c:pt idx="4">
                  <c:v>5.0</c:v>
                </c:pt>
                <c:pt idx="5">
                  <c:v>21.0</c:v>
                </c:pt>
                <c:pt idx="6">
                  <c:v>21.0</c:v>
                </c:pt>
                <c:pt idx="7">
                  <c:v>13.0</c:v>
                </c:pt>
              </c:numCache>
            </c:numRef>
          </c:val>
        </c:ser>
        <c:dLbls>
          <c:showLegendKey val="0"/>
          <c:showVal val="0"/>
          <c:showCatName val="0"/>
          <c:showSerName val="0"/>
          <c:showPercent val="0"/>
          <c:showBubbleSize val="0"/>
        </c:dLbls>
        <c:gapWidth val="260"/>
        <c:overlap val="100"/>
        <c:axId val="1848469936"/>
        <c:axId val="1848472784"/>
      </c:barChart>
      <c:catAx>
        <c:axId val="18484699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48472784"/>
        <c:crosses val="autoZero"/>
        <c:auto val="1"/>
        <c:lblAlgn val="ctr"/>
        <c:lblOffset val="100"/>
        <c:noMultiLvlLbl val="1"/>
      </c:catAx>
      <c:valAx>
        <c:axId val="184847278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4846993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776674016"/>
        <c:axId val="1776676848"/>
      </c:barChart>
      <c:catAx>
        <c:axId val="177667401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776676848"/>
        <c:crosses val="autoZero"/>
        <c:auto val="1"/>
        <c:lblAlgn val="ctr"/>
        <c:lblOffset val="100"/>
        <c:noMultiLvlLbl val="1"/>
      </c:catAx>
      <c:valAx>
        <c:axId val="177667684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776674016"/>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10646"/>
          <c:y val="0.0765417"/>
          <c:w val="0.89354"/>
          <c:h val="0.79951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2101401728"/>
        <c:axId val="-2101845504"/>
      </c:barChart>
      <c:catAx>
        <c:axId val="-210140172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1845504"/>
        <c:crosses val="autoZero"/>
        <c:auto val="1"/>
        <c:lblAlgn val="ctr"/>
        <c:lblOffset val="100"/>
        <c:noMultiLvlLbl val="1"/>
      </c:catAx>
      <c:valAx>
        <c:axId val="-210184550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0140172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941359"/>
          <c:y val="0.0635077"/>
          <c:w val="0.905864"/>
          <c:h val="0.831525"/>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853282608"/>
        <c:axId val="1804194224"/>
      </c:barChart>
      <c:catAx>
        <c:axId val="18532826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04194224"/>
        <c:crosses val="autoZero"/>
        <c:auto val="1"/>
        <c:lblAlgn val="ctr"/>
        <c:lblOffset val="100"/>
        <c:noMultiLvlLbl val="1"/>
      </c:catAx>
      <c:valAx>
        <c:axId val="1804194224"/>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53282608"/>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941359"/>
          <c:y val="0.0637444"/>
          <c:w val="0.905864"/>
          <c:h val="0.830944"/>
        </c:manualLayout>
      </c:layout>
      <c:barChart>
        <c:barDir val="col"/>
        <c:grouping val="stacked"/>
        <c:varyColors val="0"/>
        <c:ser>
          <c:idx val="0"/>
          <c:order val="0"/>
          <c:tx>
            <c:strRef>
              <c:f>Sheet1!$A$2</c:f>
              <c:strCache>
                <c:ptCount val="1"/>
                <c:pt idx="0">
                  <c:v>Region 1</c:v>
                </c:pt>
              </c:strCache>
            </c:strRef>
          </c:tx>
          <c:spPr>
            <a:solidFill>
              <a:srgbClr val="6EDD9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27.0</c:v>
                </c:pt>
                <c:pt idx="1">
                  <c:v>36.0</c:v>
                </c:pt>
                <c:pt idx="2">
                  <c:v>63.0</c:v>
                </c:pt>
                <c:pt idx="3">
                  <c:v>143.0</c:v>
                </c:pt>
              </c:numCache>
            </c:numRef>
          </c:val>
        </c:ser>
        <c:ser>
          <c:idx val="1"/>
          <c:order val="1"/>
          <c:tx>
            <c:strRef>
              <c:f>Sheet1!$A$3</c:f>
              <c:strCache>
                <c:ptCount val="1"/>
                <c:pt idx="0">
                  <c:v>Region 2</c:v>
                </c:pt>
              </c:strCache>
            </c:strRef>
          </c:tx>
          <c:spPr>
            <a:solidFill>
              <a:srgbClr val="15BBA9"/>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5.0</c:v>
                </c:pt>
                <c:pt idx="1">
                  <c:v>21.0</c:v>
                </c:pt>
                <c:pt idx="2">
                  <c:v>21.0</c:v>
                </c:pt>
                <c:pt idx="3">
                  <c:v>13.0</c:v>
                </c:pt>
              </c:numCache>
            </c:numRef>
          </c:val>
        </c:ser>
        <c:dLbls>
          <c:showLegendKey val="0"/>
          <c:showVal val="0"/>
          <c:showCatName val="0"/>
          <c:showSerName val="0"/>
          <c:showPercent val="0"/>
          <c:showBubbleSize val="0"/>
        </c:dLbls>
        <c:gapWidth val="260"/>
        <c:overlap val="100"/>
        <c:axId val="1804385520"/>
        <c:axId val="1804432208"/>
      </c:barChart>
      <c:catAx>
        <c:axId val="18043855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1804432208"/>
        <c:crosses val="autoZero"/>
        <c:auto val="1"/>
        <c:lblAlgn val="ctr"/>
        <c:lblOffset val="100"/>
        <c:noMultiLvlLbl val="1"/>
      </c:catAx>
      <c:valAx>
        <c:axId val="180443220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1804385520"/>
        <c:crosses val="autoZero"/>
        <c:crossBetween val="between"/>
        <c:majorUnit val="40.0"/>
        <c:minorUnit val="2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15BBA9"/>
            </a:solidFill>
            <a:ln w="12700" cap="flat">
              <a:noFill/>
              <a:miter lim="400000"/>
            </a:ln>
            <a:effectLst/>
          </c:spPr>
          <c:dPt>
            <c:idx val="0"/>
            <c:bubble3D val="0"/>
          </c:dPt>
          <c:dPt>
            <c:idx val="1"/>
            <c:bubble3D val="0"/>
            <c:spPr>
              <a:solidFill>
                <a:srgbClr val="6EDD99"/>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15BBA9"/>
            </a:solidFill>
            <a:ln w="12700" cap="flat">
              <a:noFill/>
              <a:miter lim="400000"/>
            </a:ln>
            <a:effectLst/>
          </c:spPr>
          <c:dPt>
            <c:idx val="0"/>
            <c:bubble3D val="0"/>
          </c:dPt>
          <c:dPt>
            <c:idx val="1"/>
            <c:bubble3D val="0"/>
            <c:spPr>
              <a:solidFill>
                <a:srgbClr val="6EDD99"/>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15BBA9"/>
            </a:solidFill>
            <a:ln w="12700" cap="flat">
              <a:noFill/>
              <a:miter lim="400000"/>
            </a:ln>
            <a:effectLst/>
          </c:spPr>
          <c:dPt>
            <c:idx val="0"/>
            <c:bubble3D val="0"/>
          </c:dPt>
          <c:dPt>
            <c:idx val="1"/>
            <c:bubble3D val="0"/>
            <c:spPr>
              <a:solidFill>
                <a:srgbClr val="6EDD99"/>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lang="en-US"/>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15BBA9"/>
            </a:solidFill>
            <a:ln w="12700" cap="flat">
              <a:noFill/>
              <a:miter lim="400000"/>
            </a:ln>
            <a:effectLst/>
          </c:spPr>
          <c:dPt>
            <c:idx val="0"/>
            <c:bubble3D val="0"/>
          </c:dPt>
          <c:dPt>
            <c:idx val="1"/>
            <c:bubble3D val="0"/>
            <c:spPr>
              <a:solidFill>
                <a:srgbClr val="6EDD99"/>
              </a:solidFill>
              <a:ln w="12700" cap="flat">
                <a:noFill/>
                <a:miter lim="400000"/>
              </a:ln>
              <a:effectLst/>
            </c:spPr>
          </c:dPt>
          <c:dLbls>
            <c:dLbl>
              <c:idx val="0"/>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dLbl>
              <c:idx val="1"/>
              <c:numFmt formatCode="#,##0%" sourceLinked="0"/>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dLbl>
            <c:numFmt formatCode="#,##0%" sourceLinked="0"/>
            <c:spPr>
              <a:noFill/>
              <a:ln>
                <a:noFill/>
              </a:ln>
              <a:effectLst/>
            </c:spPr>
            <c:txPr>
              <a:bodyPr/>
              <a:lstStyle/>
              <a:p>
                <a:pPr lvl="0">
                  <a:defRPr sz="2700" b="0" i="0" u="none" strike="noStrike">
                    <a:solidFill>
                      <a:srgbClr val="A6AAA9"/>
                    </a:solidFill>
                    <a:effectLst/>
                    <a:latin typeface="TeX Gyre Adventor"/>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June</c:v>
                </c:pt>
              </c:strCache>
            </c:strRef>
          </c:cat>
          <c:val>
            <c:numRef>
              <c:f>Sheet1!$B$2:$C$2</c:f>
              <c:numCache>
                <c:formatCode>General</c:formatCode>
                <c:ptCount val="2"/>
                <c:pt idx="0">
                  <c:v>91.0</c:v>
                </c:pt>
                <c:pt idx="1">
                  <c:v>28.0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D"/>
  <c:roundedCorners val="0"/>
  <c:style val="18"/>
  <c:chart>
    <c:title>
      <c:tx>
        <c:rich>
          <a:bodyPr rot="0"/>
          <a:lstStyle/>
          <a:p>
            <a:pPr lvl="0"/>
            <a:endParaRPr/>
          </a:p>
        </c:rich>
      </c:tx>
      <c:overlay val="1"/>
    </c:title>
    <c:autoTitleDeleted val="0"/>
    <c:plotArea>
      <c:layout>
        <c:manualLayout>
          <c:layoutTarget val="inner"/>
          <c:xMode val="edge"/>
          <c:yMode val="edge"/>
          <c:x val="0.0815402"/>
          <c:y val="0.0594407"/>
          <c:w val="0.889612"/>
          <c:h val="0.841514"/>
        </c:manualLayout>
      </c:layout>
      <c:lineChart>
        <c:grouping val="standard"/>
        <c:varyColors val="0"/>
        <c:ser>
          <c:idx val="0"/>
          <c:order val="0"/>
          <c:tx>
            <c:strRef>
              <c:f>Sheet1!$A$2</c:f>
              <c:strCache>
                <c:ptCount val="1"/>
                <c:pt idx="0">
                  <c:v>Region 1</c:v>
                </c:pt>
              </c:strCache>
            </c:strRef>
          </c:tx>
          <c:spPr>
            <a:ln w="190500" cap="flat">
              <a:solidFill>
                <a:srgbClr val="6EDD99"/>
              </a:solidFill>
              <a:prstDash val="solid"/>
              <a:miter lim="400000"/>
            </a:ln>
            <a:effectLst/>
          </c:spPr>
          <c:marker>
            <c:symbol val="circle"/>
            <c:size val="14"/>
            <c:spPr>
              <a:solidFill>
                <a:srgbClr val="FFFFFF"/>
              </a:solidFill>
              <a:ln w="76200" cap="flat">
                <a:solidFill>
                  <a:srgbClr val="6EDD99"/>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Region 2</c:v>
                </c:pt>
              </c:strCache>
            </c:strRef>
          </c:tx>
          <c:spPr>
            <a:ln w="190500" cap="flat">
              <a:solidFill>
                <a:srgbClr val="15BBA9"/>
              </a:solidFill>
              <a:prstDash val="solid"/>
              <a:miter lim="400000"/>
            </a:ln>
            <a:effectLst/>
          </c:spPr>
          <c:marker>
            <c:symbol val="circle"/>
            <c:size val="12"/>
            <c:spPr>
              <a:solidFill>
                <a:srgbClr val="FFFFFF"/>
              </a:solidFill>
              <a:ln w="63500" cap="flat">
                <a:solidFill>
                  <a:srgbClr val="15BBA9"/>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55.0</c:v>
                </c:pt>
                <c:pt idx="1">
                  <c:v>43.0</c:v>
                </c:pt>
                <c:pt idx="2">
                  <c:v>70.0</c:v>
                </c:pt>
                <c:pt idx="3">
                  <c:v>58.0</c:v>
                </c:pt>
              </c:numCache>
            </c:numRef>
          </c:val>
          <c:smooth val="0"/>
        </c:ser>
        <c:dLbls>
          <c:showLegendKey val="0"/>
          <c:showVal val="0"/>
          <c:showCatName val="0"/>
          <c:showSerName val="0"/>
          <c:showPercent val="0"/>
          <c:showBubbleSize val="0"/>
        </c:dLbls>
        <c:marker val="1"/>
        <c:smooth val="0"/>
        <c:axId val="-2102695520"/>
        <c:axId val="-2103815056"/>
      </c:lineChart>
      <c:catAx>
        <c:axId val="-210269552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53585F"/>
                </a:solidFill>
                <a:effectLst/>
                <a:latin typeface="TeX Gyre Adventor"/>
              </a:defRPr>
            </a:pPr>
            <a:endParaRPr lang="en-US"/>
          </a:p>
        </c:txPr>
        <c:crossAx val="-2103815056"/>
        <c:crosses val="autoZero"/>
        <c:auto val="1"/>
        <c:lblAlgn val="ctr"/>
        <c:lblOffset val="100"/>
        <c:noMultiLvlLbl val="1"/>
      </c:catAx>
      <c:valAx>
        <c:axId val="-2103815056"/>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400" b="0" i="0" u="none" strike="noStrike">
                <a:solidFill>
                  <a:srgbClr val="53585F"/>
                </a:solidFill>
                <a:effectLst/>
                <a:latin typeface="TeX Gyre Adventor"/>
              </a:defRPr>
            </a:pPr>
            <a:endParaRPr lang="en-US"/>
          </a:p>
        </c:txPr>
        <c:crossAx val="-2102695520"/>
        <c:crosses val="autoZero"/>
        <c:crossBetween val="midCat"/>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9322902"/>
      </p:ext>
    </p:extLst>
  </p:cSld>
  <p:clrMap bg1="lt1" tx1="dk1" bg2="lt2" tx2="dk2" accent1="accent1" accent2="accent2" accent3="accent3" accent4="accent4" accent5="accent5" accent6="accent6" hlink="hlink" folHlink="folHlink"/>
  <p:notesStyle>
    <a:lvl1pPr defTabSz="457200">
      <a:lnSpc>
        <a:spcPct val="117999"/>
      </a:lnSpc>
      <a:defRPr sz="3000">
        <a:latin typeface="Helvetica Neue"/>
        <a:ea typeface="Helvetica Neue"/>
        <a:cs typeface="Helvetica Neue"/>
        <a:sym typeface="Helvetica Neue"/>
      </a:defRPr>
    </a:lvl1pPr>
    <a:lvl2pPr indent="228600" defTabSz="457200">
      <a:lnSpc>
        <a:spcPct val="117999"/>
      </a:lnSpc>
      <a:defRPr sz="3000">
        <a:latin typeface="Helvetica Neue"/>
        <a:ea typeface="Helvetica Neue"/>
        <a:cs typeface="Helvetica Neue"/>
        <a:sym typeface="Helvetica Neue"/>
      </a:defRPr>
    </a:lvl2pPr>
    <a:lvl3pPr indent="457200" defTabSz="457200">
      <a:lnSpc>
        <a:spcPct val="117999"/>
      </a:lnSpc>
      <a:defRPr sz="3000">
        <a:latin typeface="Helvetica Neue"/>
        <a:ea typeface="Helvetica Neue"/>
        <a:cs typeface="Helvetica Neue"/>
        <a:sym typeface="Helvetica Neue"/>
      </a:defRPr>
    </a:lvl3pPr>
    <a:lvl4pPr indent="685800" defTabSz="457200">
      <a:lnSpc>
        <a:spcPct val="117999"/>
      </a:lnSpc>
      <a:defRPr sz="3000">
        <a:latin typeface="Helvetica Neue"/>
        <a:ea typeface="Helvetica Neue"/>
        <a:cs typeface="Helvetica Neue"/>
        <a:sym typeface="Helvetica Neue"/>
      </a:defRPr>
    </a:lvl4pPr>
    <a:lvl5pPr indent="914400" defTabSz="457200">
      <a:lnSpc>
        <a:spcPct val="117999"/>
      </a:lnSpc>
      <a:defRPr sz="3000">
        <a:latin typeface="Helvetica Neue"/>
        <a:ea typeface="Helvetica Neue"/>
        <a:cs typeface="Helvetica Neue"/>
        <a:sym typeface="Helvetica Neue"/>
      </a:defRPr>
    </a:lvl5pPr>
    <a:lvl6pPr indent="1143000" defTabSz="457200">
      <a:lnSpc>
        <a:spcPct val="117999"/>
      </a:lnSpc>
      <a:defRPr sz="3000">
        <a:latin typeface="Helvetica Neue"/>
        <a:ea typeface="Helvetica Neue"/>
        <a:cs typeface="Helvetica Neue"/>
        <a:sym typeface="Helvetica Neue"/>
      </a:defRPr>
    </a:lvl6pPr>
    <a:lvl7pPr indent="1371600" defTabSz="457200">
      <a:lnSpc>
        <a:spcPct val="117999"/>
      </a:lnSpc>
      <a:defRPr sz="3000">
        <a:latin typeface="Helvetica Neue"/>
        <a:ea typeface="Helvetica Neue"/>
        <a:cs typeface="Helvetica Neue"/>
        <a:sym typeface="Helvetica Neue"/>
      </a:defRPr>
    </a:lvl7pPr>
    <a:lvl8pPr indent="1600200" defTabSz="457200">
      <a:lnSpc>
        <a:spcPct val="117999"/>
      </a:lnSpc>
      <a:defRPr sz="3000">
        <a:latin typeface="Helvetica Neue"/>
        <a:ea typeface="Helvetica Neue"/>
        <a:cs typeface="Helvetica Neue"/>
        <a:sym typeface="Helvetica Neue"/>
      </a:defRPr>
    </a:lvl8pPr>
    <a:lvl9pPr indent="1828800" defTabSz="45720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866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14189075"/>
            <a:ext cx="1009650" cy="1009650"/>
          </a:xfrm>
          <a:prstGeom prst="rect">
            <a:avLst/>
          </a:prstGeom>
        </p:spPr>
        <p:txBody>
          <a:bodyPr/>
          <a:lstStyle/>
          <a:p>
            <a:endParaRPr lang="en-US"/>
          </a:p>
        </p:txBody>
      </p:sp>
      <p:sp>
        <p:nvSpPr>
          <p:cNvPr id="3" name="Picture Placeholder 2"/>
          <p:cNvSpPr>
            <a:spLocks noGrp="1"/>
          </p:cNvSpPr>
          <p:nvPr>
            <p:ph type="pic" sz="quarter" idx="11"/>
          </p:nvPr>
        </p:nvSpPr>
        <p:spPr>
          <a:xfrm>
            <a:off x="1571297" y="14189075"/>
            <a:ext cx="1009650" cy="1004400"/>
          </a:xfrm>
          <a:prstGeom prst="ellipse">
            <a:avLst/>
          </a:prstGeom>
        </p:spPr>
        <p:txBody>
          <a:bodyPr/>
          <a:lstStyle/>
          <a:p>
            <a:endParaRPr lang="en-US"/>
          </a:p>
        </p:txBody>
      </p:sp>
      <p:sp>
        <p:nvSpPr>
          <p:cNvPr id="4" name="Picture Placeholder 2"/>
          <p:cNvSpPr>
            <a:spLocks noGrp="1"/>
          </p:cNvSpPr>
          <p:nvPr>
            <p:ph type="pic" sz="quarter" idx="12"/>
          </p:nvPr>
        </p:nvSpPr>
        <p:spPr>
          <a:xfrm>
            <a:off x="3142594" y="14189074"/>
            <a:ext cx="921406" cy="1009651"/>
          </a:xfrm>
          <a:prstGeom prst="roundRect">
            <a:avLst>
              <a:gd name="adj" fmla="val 3353"/>
            </a:avLst>
          </a:prstGeom>
        </p:spPr>
        <p:txBody>
          <a:body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36143"/>
      </p:ext>
    </p:extLst>
  </p:cSld>
  <p:clrMapOvr>
    <a:masterClrMapping/>
  </p:clrMapOvr>
  <p:transitio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marL="617361" indent="-617361" defTabSz="584200">
        <a:spcBef>
          <a:spcPts val="4200"/>
        </a:spcBef>
        <a:buSzPct val="75000"/>
        <a:buChar char="•"/>
        <a:defRPr sz="5000">
          <a:latin typeface="+mn-lt"/>
          <a:ea typeface="+mn-ea"/>
          <a:cs typeface="+mn-cs"/>
          <a:sym typeface="Helvetica Light"/>
        </a:defRPr>
      </a:lvl1pPr>
      <a:lvl2pPr marL="1061861" indent="-617361" defTabSz="584200">
        <a:spcBef>
          <a:spcPts val="4200"/>
        </a:spcBef>
        <a:buSzPct val="75000"/>
        <a:buChar char="•"/>
        <a:defRPr sz="5000">
          <a:latin typeface="+mn-lt"/>
          <a:ea typeface="+mn-ea"/>
          <a:cs typeface="+mn-cs"/>
          <a:sym typeface="Helvetica Light"/>
        </a:defRPr>
      </a:lvl2pPr>
      <a:lvl3pPr marL="1506361" indent="-617361" defTabSz="584200">
        <a:spcBef>
          <a:spcPts val="4200"/>
        </a:spcBef>
        <a:buSzPct val="75000"/>
        <a:buChar char="•"/>
        <a:defRPr sz="5000">
          <a:latin typeface="+mn-lt"/>
          <a:ea typeface="+mn-ea"/>
          <a:cs typeface="+mn-cs"/>
          <a:sym typeface="Helvetica Light"/>
        </a:defRPr>
      </a:lvl3pPr>
      <a:lvl4pPr marL="1950861" indent="-617361" defTabSz="584200">
        <a:spcBef>
          <a:spcPts val="4200"/>
        </a:spcBef>
        <a:buSzPct val="75000"/>
        <a:buChar char="•"/>
        <a:defRPr sz="5000">
          <a:latin typeface="+mn-lt"/>
          <a:ea typeface="+mn-ea"/>
          <a:cs typeface="+mn-cs"/>
          <a:sym typeface="Helvetica Light"/>
        </a:defRPr>
      </a:lvl4pPr>
      <a:lvl5pPr marL="2395361" indent="-617361" defTabSz="584200">
        <a:spcBef>
          <a:spcPts val="4200"/>
        </a:spcBef>
        <a:buSzPct val="75000"/>
        <a:buChar char="•"/>
        <a:defRPr sz="5000">
          <a:latin typeface="+mn-lt"/>
          <a:ea typeface="+mn-ea"/>
          <a:cs typeface="+mn-cs"/>
          <a:sym typeface="Helvetica Light"/>
        </a:defRPr>
      </a:lvl5pPr>
      <a:lvl6pPr marL="2839861" indent="-617361" defTabSz="584200">
        <a:spcBef>
          <a:spcPts val="4200"/>
        </a:spcBef>
        <a:buSzPct val="75000"/>
        <a:buChar char="•"/>
        <a:defRPr sz="5000">
          <a:latin typeface="+mn-lt"/>
          <a:ea typeface="+mn-ea"/>
          <a:cs typeface="+mn-cs"/>
          <a:sym typeface="Helvetica Light"/>
        </a:defRPr>
      </a:lvl6pPr>
      <a:lvl7pPr marL="3284361" indent="-617361" defTabSz="584200">
        <a:spcBef>
          <a:spcPts val="4200"/>
        </a:spcBef>
        <a:buSzPct val="75000"/>
        <a:buChar char="•"/>
        <a:defRPr sz="5000">
          <a:latin typeface="+mn-lt"/>
          <a:ea typeface="+mn-ea"/>
          <a:cs typeface="+mn-cs"/>
          <a:sym typeface="Helvetica Light"/>
        </a:defRPr>
      </a:lvl7pPr>
      <a:lvl8pPr marL="3728861" indent="-617361" defTabSz="584200">
        <a:spcBef>
          <a:spcPts val="4200"/>
        </a:spcBef>
        <a:buSzPct val="75000"/>
        <a:buChar char="•"/>
        <a:defRPr sz="5000">
          <a:latin typeface="+mn-lt"/>
          <a:ea typeface="+mn-ea"/>
          <a:cs typeface="+mn-cs"/>
          <a:sym typeface="Helvetica Light"/>
        </a:defRPr>
      </a:lvl8pPr>
      <a:lvl9pPr marL="4173361" indent="-617361" defTabSz="584200">
        <a:spcBef>
          <a:spcPts val="4200"/>
        </a:spcBef>
        <a:buSzPct val="75000"/>
        <a:buChar char="•"/>
        <a:defRPr sz="5000">
          <a:latin typeface="+mn-lt"/>
          <a:ea typeface="+mn-ea"/>
          <a:cs typeface="+mn-cs"/>
          <a:sym typeface="Helvetica Light"/>
        </a:defRPr>
      </a:lvl9pPr>
    </p:bodyStyle>
    <p:otherStyle>
      <a:lvl1pPr algn="ctr" defTabSz="584200">
        <a:defRPr sz="2400">
          <a:solidFill>
            <a:schemeClr val="tx1"/>
          </a:solidFill>
          <a:latin typeface="+mn-lt"/>
          <a:ea typeface="+mn-ea"/>
          <a:cs typeface="+mn-cs"/>
          <a:sym typeface="Helvetica Light"/>
        </a:defRPr>
      </a:lvl1pPr>
      <a:lvl2pPr indent="228600" algn="ctr" defTabSz="584200">
        <a:defRPr sz="2400">
          <a:solidFill>
            <a:schemeClr val="tx1"/>
          </a:solidFill>
          <a:latin typeface="+mn-lt"/>
          <a:ea typeface="+mn-ea"/>
          <a:cs typeface="+mn-cs"/>
          <a:sym typeface="Helvetica Light"/>
        </a:defRPr>
      </a:lvl2pPr>
      <a:lvl3pPr indent="457200" algn="ctr" defTabSz="584200">
        <a:defRPr sz="2400">
          <a:solidFill>
            <a:schemeClr val="tx1"/>
          </a:solidFill>
          <a:latin typeface="+mn-lt"/>
          <a:ea typeface="+mn-ea"/>
          <a:cs typeface="+mn-cs"/>
          <a:sym typeface="Helvetica Light"/>
        </a:defRPr>
      </a:lvl3pPr>
      <a:lvl4pPr indent="685800" algn="ctr" defTabSz="584200">
        <a:defRPr sz="2400">
          <a:solidFill>
            <a:schemeClr val="tx1"/>
          </a:solidFill>
          <a:latin typeface="+mn-lt"/>
          <a:ea typeface="+mn-ea"/>
          <a:cs typeface="+mn-cs"/>
          <a:sym typeface="Helvetica Light"/>
        </a:defRPr>
      </a:lvl4pPr>
      <a:lvl5pPr indent="914400" algn="ctr" defTabSz="584200">
        <a:defRPr sz="2400">
          <a:solidFill>
            <a:schemeClr val="tx1"/>
          </a:solidFill>
          <a:latin typeface="+mn-lt"/>
          <a:ea typeface="+mn-ea"/>
          <a:cs typeface="+mn-cs"/>
          <a:sym typeface="Helvetica Light"/>
        </a:defRPr>
      </a:lvl5pPr>
      <a:lvl6pPr indent="1143000" algn="ctr" defTabSz="584200">
        <a:defRPr sz="2400">
          <a:solidFill>
            <a:schemeClr val="tx1"/>
          </a:solidFill>
          <a:latin typeface="+mn-lt"/>
          <a:ea typeface="+mn-ea"/>
          <a:cs typeface="+mn-cs"/>
          <a:sym typeface="Helvetica Light"/>
        </a:defRPr>
      </a:lvl6pPr>
      <a:lvl7pPr indent="1371600" algn="ctr" defTabSz="584200">
        <a:defRPr sz="2400">
          <a:solidFill>
            <a:schemeClr val="tx1"/>
          </a:solidFill>
          <a:latin typeface="+mn-lt"/>
          <a:ea typeface="+mn-ea"/>
          <a:cs typeface="+mn-cs"/>
          <a:sym typeface="Helvetica Light"/>
        </a:defRPr>
      </a:lvl7pPr>
      <a:lvl8pPr indent="1600200" algn="ctr" defTabSz="584200">
        <a:defRPr sz="2400">
          <a:solidFill>
            <a:schemeClr val="tx1"/>
          </a:solidFill>
          <a:latin typeface="+mn-lt"/>
          <a:ea typeface="+mn-ea"/>
          <a:cs typeface="+mn-cs"/>
          <a:sym typeface="Helvetica Light"/>
        </a:defRPr>
      </a:lvl8pPr>
      <a:lvl9pPr indent="1828800" algn="ctr" defTabSz="5842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ocran.co.i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5A5B"/>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24384000" cy="13732575"/>
          </a:xfrm>
          <a:prstGeom prst="rect">
            <a:avLst/>
          </a:prstGeom>
          <a:solidFill>
            <a:srgbClr val="5A5A5B"/>
          </a:solidFill>
        </p:spPr>
        <p:txBody>
          <a:bodyPr/>
          <a:lstStyle/>
          <a:p>
            <a:endParaRPr lang="en-US" sz="2100"/>
          </a:p>
        </p:txBody>
      </p:sp>
      <p:sp>
        <p:nvSpPr>
          <p:cNvPr id="8" name="Shape 8"/>
          <p:cNvSpPr/>
          <p:nvPr/>
        </p:nvSpPr>
        <p:spPr>
          <a:xfrm>
            <a:off x="9188995" y="5989443"/>
            <a:ext cx="6006010" cy="157668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lstStyle>
            <a:lvl1pPr>
              <a:defRPr sz="5600" b="1" spc="2632">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5600" b="1" spc="2632">
                <a:solidFill>
                  <a:srgbClr val="FFFFFF"/>
                </a:solidFill>
              </a:rPr>
              <a:t>SOCRAN</a:t>
            </a:r>
          </a:p>
        </p:txBody>
      </p:sp>
      <p:sp>
        <p:nvSpPr>
          <p:cNvPr id="9" name="Shape 9"/>
          <p:cNvSpPr/>
          <p:nvPr/>
        </p:nvSpPr>
        <p:spPr>
          <a:xfrm>
            <a:off x="8909063" y="5878778"/>
            <a:ext cx="6565874" cy="1874211"/>
          </a:xfrm>
          <a:custGeom>
            <a:avLst/>
            <a:gdLst/>
            <a:ahLst/>
            <a:cxnLst>
              <a:cxn ang="0">
                <a:pos x="wd2" y="hd2"/>
              </a:cxn>
              <a:cxn ang="5400000">
                <a:pos x="wd2" y="hd2"/>
              </a:cxn>
              <a:cxn ang="10800000">
                <a:pos x="wd2" y="hd2"/>
              </a:cxn>
              <a:cxn ang="16200000">
                <a:pos x="wd2" y="hd2"/>
              </a:cxn>
            </a:cxnLst>
            <a:rect l="0" t="0" r="r" b="b"/>
            <a:pathLst>
              <a:path w="21600" h="21600" extrusionOk="0">
                <a:moveTo>
                  <a:pt x="7307" y="0"/>
                </a:moveTo>
                <a:lnTo>
                  <a:pt x="0" y="0"/>
                </a:lnTo>
                <a:lnTo>
                  <a:pt x="0" y="21600"/>
                </a:lnTo>
                <a:lnTo>
                  <a:pt x="21600" y="21600"/>
                </a:lnTo>
                <a:lnTo>
                  <a:pt x="21600" y="92"/>
                </a:lnTo>
                <a:lnTo>
                  <a:pt x="14250" y="92"/>
                </a:lnTo>
              </a:path>
            </a:pathLst>
          </a:custGeom>
          <a:ln w="25400">
            <a:solidFill>
              <a:srgbClr val="FFFFFF"/>
            </a:solidFill>
            <a:miter lim="400000"/>
          </a:ln>
        </p:spPr>
        <p:txBody>
          <a:bodyPr lIns="0" tIns="0" rIns="0" bIns="0" anchor="ctr"/>
          <a:lstStyle/>
          <a:p>
            <a:pPr lvl="0">
              <a:defRPr sz="3200"/>
            </a:pPr>
            <a:endParaRPr/>
          </a:p>
        </p:txBody>
      </p:sp>
      <p:pic>
        <p:nvPicPr>
          <p:cNvPr id="10" name="WWALET3.png"/>
          <p:cNvPicPr/>
          <p:nvPr/>
        </p:nvPicPr>
        <p:blipFill>
          <a:blip r:embed="rId2">
            <a:extLst/>
          </a:blip>
          <a:stretch>
            <a:fillRect/>
          </a:stretch>
        </p:blipFill>
        <p:spPr>
          <a:xfrm>
            <a:off x="11027732" y="5014997"/>
            <a:ext cx="1994398" cy="1373501"/>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41" name="Shape 14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2" name="Shape 142"/>
          <p:cNvSpPr/>
          <p:nvPr/>
        </p:nvSpPr>
        <p:spPr>
          <a:xfrm>
            <a:off x="15719573"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43" name="Shape 143"/>
          <p:cNvSpPr/>
          <p:nvPr/>
        </p:nvSpPr>
        <p:spPr>
          <a:xfrm>
            <a:off x="15738927" y="9870492"/>
            <a:ext cx="681196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4" name="Shape 144"/>
          <p:cNvSpPr/>
          <p:nvPr/>
        </p:nvSpPr>
        <p:spPr>
          <a:xfrm>
            <a:off x="8748372"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45" name="Shape 145"/>
          <p:cNvSpPr/>
          <p:nvPr/>
        </p:nvSpPr>
        <p:spPr>
          <a:xfrm>
            <a:off x="8767726"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6" name="Shape 146"/>
          <p:cNvSpPr/>
          <p:nvPr/>
        </p:nvSpPr>
        <p:spPr>
          <a:xfrm>
            <a:off x="1561269" y="9052526"/>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47" name="Shape 147"/>
          <p:cNvSpPr/>
          <p:nvPr/>
        </p:nvSpPr>
        <p:spPr>
          <a:xfrm>
            <a:off x="1580624" y="9870492"/>
            <a:ext cx="6811963"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48" name="Shape 148"/>
          <p:cNvSpPr/>
          <p:nvPr/>
        </p:nvSpPr>
        <p:spPr>
          <a:xfrm>
            <a:off x="1695489"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49" name="Shape 149"/>
          <p:cNvSpPr/>
          <p:nvPr/>
        </p:nvSpPr>
        <p:spPr>
          <a:xfrm>
            <a:off x="1864822"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0" name="Shape 150"/>
          <p:cNvSpPr/>
          <p:nvPr/>
        </p:nvSpPr>
        <p:spPr>
          <a:xfrm>
            <a:off x="8811145"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1" name="Shape 151"/>
          <p:cNvSpPr/>
          <p:nvPr/>
        </p:nvSpPr>
        <p:spPr>
          <a:xfrm>
            <a:off x="8980478" y="1136031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2" name="Shape 152"/>
          <p:cNvSpPr/>
          <p:nvPr/>
        </p:nvSpPr>
        <p:spPr>
          <a:xfrm>
            <a:off x="15776674" y="11143612"/>
            <a:ext cx="3867678" cy="979765"/>
          </a:xfrm>
          <a:prstGeom prst="roundRect">
            <a:avLst>
              <a:gd name="adj" fmla="val 5984"/>
            </a:avLst>
          </a:prstGeom>
          <a:ln w="38100">
            <a:solidFill>
              <a:srgbClr val="DCDEE0"/>
            </a:solidFill>
            <a:miter lim="400000"/>
          </a:ln>
        </p:spPr>
        <p:txBody>
          <a:bodyPr lIns="0" tIns="0" rIns="0" bIns="0" anchor="ctr"/>
          <a:lstStyle/>
          <a:p>
            <a:pPr lvl="0">
              <a:defRPr sz="3200">
                <a:solidFill>
                  <a:srgbClr val="FFFFFF"/>
                </a:solidFill>
              </a:defRPr>
            </a:pPr>
            <a:endParaRPr/>
          </a:p>
        </p:txBody>
      </p:sp>
      <p:sp>
        <p:nvSpPr>
          <p:cNvPr id="153" name="Shape 153"/>
          <p:cNvSpPr/>
          <p:nvPr/>
        </p:nvSpPr>
        <p:spPr>
          <a:xfrm>
            <a:off x="15946006" y="11360314"/>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154" name="Shape 154"/>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0" name="Picture Placeholder 2"/>
          <p:cNvSpPr>
            <a:spLocks noGrp="1"/>
          </p:cNvSpPr>
          <p:nvPr>
            <p:ph type="pic" sz="quarter" idx="10"/>
          </p:nvPr>
        </p:nvSpPr>
        <p:spPr>
          <a:xfrm>
            <a:off x="1580623" y="3193425"/>
            <a:ext cx="7071673" cy="5665031"/>
          </a:xfrm>
          <a:prstGeom prst="rect">
            <a:avLst/>
          </a:prstGeom>
          <a:solidFill>
            <a:srgbClr val="5A5A5B"/>
          </a:solidFill>
        </p:spPr>
        <p:txBody>
          <a:bodyPr/>
          <a:lstStyle/>
          <a:p>
            <a:endParaRPr lang="en-US" sz="2100"/>
          </a:p>
        </p:txBody>
      </p:sp>
      <p:sp>
        <p:nvSpPr>
          <p:cNvPr id="21" name="Picture Placeholder 2"/>
          <p:cNvSpPr>
            <a:spLocks noGrp="1"/>
          </p:cNvSpPr>
          <p:nvPr>
            <p:ph type="pic" sz="quarter" idx="10"/>
          </p:nvPr>
        </p:nvSpPr>
        <p:spPr>
          <a:xfrm>
            <a:off x="8597420" y="3193424"/>
            <a:ext cx="7071673" cy="5665031"/>
          </a:xfrm>
          <a:prstGeom prst="rect">
            <a:avLst/>
          </a:prstGeom>
          <a:solidFill>
            <a:srgbClr val="5A5A5B"/>
          </a:solidFill>
        </p:spPr>
        <p:txBody>
          <a:bodyPr/>
          <a:lstStyle/>
          <a:p>
            <a:endParaRPr lang="en-US" sz="2100"/>
          </a:p>
        </p:txBody>
      </p:sp>
      <p:sp>
        <p:nvSpPr>
          <p:cNvPr id="22" name="Picture Placeholder 2"/>
          <p:cNvSpPr>
            <a:spLocks noGrp="1"/>
          </p:cNvSpPr>
          <p:nvPr>
            <p:ph type="pic" sz="quarter" idx="10"/>
          </p:nvPr>
        </p:nvSpPr>
        <p:spPr>
          <a:xfrm>
            <a:off x="15688042" y="3193423"/>
            <a:ext cx="7071673" cy="5665031"/>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 name="Shape 259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591" name="Shape 259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592" name="Shape 259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593" name="Shape 259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594" name="Shape 259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6EDD99"/>
                </a:solidFill>
                <a:latin typeface="FontAwesome"/>
                <a:ea typeface="FontAwesome"/>
                <a:cs typeface="FontAwesome"/>
                <a:sym typeface="FontAwesome"/>
              </a:defRPr>
            </a:lvl1pPr>
          </a:lstStyle>
          <a:p>
            <a:pPr lvl="0">
              <a:defRPr sz="1800" spc="0">
                <a:solidFill>
                  <a:srgbClr val="000000"/>
                </a:solidFill>
              </a:defRPr>
            </a:pPr>
            <a:r>
              <a:rPr sz="6400" spc="3008">
                <a:solidFill>
                  <a:srgbClr val="6EDD99"/>
                </a:solidFill>
              </a:rPr>
              <a:t></a:t>
            </a:r>
          </a:p>
        </p:txBody>
      </p:sp>
      <p:sp>
        <p:nvSpPr>
          <p:cNvPr id="2595" name="Shape 259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15BBA9"/>
                </a:solidFill>
                <a:latin typeface="FontAwesome"/>
                <a:ea typeface="FontAwesome"/>
                <a:cs typeface="FontAwesome"/>
                <a:sym typeface="FontAwesome"/>
              </a:defRPr>
            </a:lvl1pPr>
          </a:lstStyle>
          <a:p>
            <a:pPr lvl="0">
              <a:defRPr sz="1800" spc="0">
                <a:solidFill>
                  <a:srgbClr val="000000"/>
                </a:solidFill>
              </a:defRPr>
            </a:pPr>
            <a:r>
              <a:rPr sz="6400" spc="3008">
                <a:solidFill>
                  <a:srgbClr val="15BBA9"/>
                </a:solidFill>
              </a:rPr>
              <a:t></a:t>
            </a:r>
          </a:p>
        </p:txBody>
      </p:sp>
      <p:sp>
        <p:nvSpPr>
          <p:cNvPr id="2596" name="Shape 259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597" name="Shape 259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598" name="Shape 259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599" name="Shape 2599"/>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0" name="Shape 2600"/>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1" name="Shape 2601"/>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2" name="Shape 2602"/>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3" name="Shape 2603"/>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604" name="Shape 2604"/>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605" name="Shape 2605"/>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6" name="Shape 2606"/>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7" name="Shape 2607"/>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608" name="Shape 2608"/>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09" name="Shape 2609"/>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0" name="Shape 2610"/>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611" name="Shape 2611"/>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2" name="Shape 2612"/>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3" name="Shape 2613"/>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4" name="Shape 2614"/>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5" name="Shape 2615"/>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6" name="Shape 2616"/>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7" name="Shape 2617"/>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8" name="Shape 2618"/>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19" name="Shape 2619"/>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0" name="Shape 2620"/>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1" name="Shape 2621"/>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2" name="Shape 2622"/>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3" name="Shape 2623"/>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4" name="Shape 2624"/>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5" name="Shape 2625"/>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6" name="Shape 2626"/>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7" name="Shape 2627"/>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8" name="Shape 2628"/>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29" name="Shape 2629"/>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0" name="Shape 2630"/>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1" name="Shape 2631"/>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2" name="Shape 2632"/>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3" name="Shape 2633"/>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4" name="Shape 2634"/>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5" name="Shape 2635"/>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6" name="Shape 2636"/>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7" name="Shape 2637"/>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8" name="Shape 2638"/>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39" name="Shape 2639"/>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0" name="Shape 2640"/>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1" name="Shape 2641"/>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2" name="Shape 2642"/>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3" name="Shape 2643"/>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4" name="Shape 2644"/>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5" name="Shape 2645"/>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6" name="Shape 2646"/>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7" name="Shape 2647"/>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8" name="Shape 2648"/>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49" name="Shape 2649"/>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0" name="Shape 2650"/>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1" name="Shape 2651"/>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2" name="Shape 2652"/>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3" name="Shape 2653"/>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4" name="Shape 2654"/>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5" name="Shape 2655"/>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6" name="Shape 2656"/>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7" name="Shape 2657"/>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8" name="Shape 2658"/>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59" name="Shape 2659"/>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0" name="Shape 2660"/>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1" name="Shape 2661"/>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2" name="Shape 2662"/>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3" name="Shape 2663"/>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4" name="Shape 2664"/>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5" name="Shape 2665"/>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6" name="Shape 2666"/>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7" name="Shape 2667"/>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8" name="Shape 2668"/>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69" name="Shape 2669"/>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0" name="Shape 2670"/>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1" name="Shape 2671"/>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2" name="Shape 2672"/>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3" name="Shape 2673"/>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4" name="Shape 2674"/>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5" name="Shape 2675"/>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6" name="Shape 2676"/>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7" name="Shape 2677"/>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8" name="Shape 2678"/>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79" name="Shape 2679"/>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0" name="Shape 2680"/>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1" name="Shape 2681"/>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2" name="Shape 2682"/>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3" name="Shape 2683"/>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84" name="Shape 2684"/>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 name="Shape 26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687" name="Shape 26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688" name="Shape 268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689" name="Shape 2689"/>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690" name="Shape 2690"/>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1" name="Shape 2691"/>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692" name="Shape 2692"/>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3" name="Shape 2693"/>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4" name="Shape 2694"/>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5" name="Shape 2695"/>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6" name="Shape 2696"/>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697" name="Shape 2697"/>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8" name="Shape 2698"/>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699" name="Shape 2699"/>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0" name="Shape 2700"/>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1" name="Shape 2701"/>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702" name="Shape 2702"/>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3" name="Shape 2703"/>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4" name="Shape 2704"/>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5" name="Shape 2705"/>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6" name="Shape 2706"/>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7" name="Shape 2707"/>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8" name="Shape 2708"/>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09" name="Shape 2709"/>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0" name="Shape 2710"/>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1" name="Shape 2711"/>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2" name="Shape 2712"/>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3" name="Shape 2713"/>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4" name="Shape 2714"/>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5" name="Shape 2715"/>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6" name="Shape 2716"/>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7" name="Shape 2717"/>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8" name="Shape 2718"/>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19" name="Shape 2719"/>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0" name="Shape 2720"/>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1" name="Shape 2721"/>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2" name="Shape 2722"/>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3" name="Shape 2723"/>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4" name="Shape 2724"/>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5" name="Shape 2725"/>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6" name="Shape 2726"/>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7" name="Shape 2727"/>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28" name="Shape 2728"/>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729" name="Shape 2729"/>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0" name="Shape 2730"/>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1" name="Shape 2731"/>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2" name="Shape 2732"/>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3" name="Shape 2733"/>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4" name="Shape 2734"/>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5" name="Shape 2735"/>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6" name="Shape 2736"/>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7" name="Shape 2737"/>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8" name="Shape 2738"/>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39" name="Shape 2739"/>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0" name="Shape 2740"/>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1" name="Shape 2741"/>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2" name="Shape 2742"/>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3" name="Shape 2743"/>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4" name="Shape 2744"/>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5" name="Shape 2745"/>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6" name="Shape 2746"/>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7" name="Shape 2747"/>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8" name="Shape 2748"/>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49" name="Shape 2749"/>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0" name="Shape 2750"/>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1" name="Shape 2751"/>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2" name="Shape 2752"/>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3" name="Shape 2753"/>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4" name="Shape 2754"/>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5" name="Shape 2755"/>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6" name="Shape 2756"/>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7" name="Shape 2757"/>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8" name="Shape 2758"/>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59" name="Shape 2759"/>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0" name="Shape 2760"/>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1" name="Shape 2761"/>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2" name="Shape 2762"/>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3" name="Shape 2763"/>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4" name="Shape 2764"/>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5" name="Shape 2765"/>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6" name="Shape 2766"/>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7" name="Shape 2767"/>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8" name="Shape 2768"/>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69" name="Shape 2769"/>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0" name="Shape 2770"/>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1" name="Shape 2771"/>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2" name="Shape 2772"/>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3" name="Shape 2773"/>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4" name="Shape 2774"/>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775" name="Shape 2775"/>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graphicFrame>
        <p:nvGraphicFramePr>
          <p:cNvPr id="2776" name="Chart 2776"/>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grpSp>
        <p:nvGrpSpPr>
          <p:cNvPr id="2782" name="Group 2782"/>
          <p:cNvGrpSpPr/>
          <p:nvPr/>
        </p:nvGrpSpPr>
        <p:grpSpPr>
          <a:xfrm>
            <a:off x="2938566" y="5120235"/>
            <a:ext cx="18506868" cy="3475530"/>
            <a:chOff x="0" y="0"/>
            <a:chExt cx="18506867" cy="3475529"/>
          </a:xfrm>
        </p:grpSpPr>
        <p:sp>
          <p:nvSpPr>
            <p:cNvPr id="2778" name="Shape 2778"/>
            <p:cNvSpPr/>
            <p:nvPr/>
          </p:nvSpPr>
          <p:spPr>
            <a:xfrm>
              <a:off x="0" y="1929828"/>
              <a:ext cx="18506868" cy="10416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THANK YOU!</a:t>
              </a:r>
            </a:p>
          </p:txBody>
        </p:sp>
        <p:sp>
          <p:nvSpPr>
            <p:cNvPr id="2779" name="Shape 2779"/>
            <p:cNvSpPr/>
            <p:nvPr/>
          </p:nvSpPr>
          <p:spPr>
            <a:xfrm>
              <a:off x="7436187" y="1472185"/>
              <a:ext cx="3634494" cy="571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2780" name="Shape 2780"/>
            <p:cNvSpPr/>
            <p:nvPr/>
          </p:nvSpPr>
          <p:spPr>
            <a:xfrm>
              <a:off x="8237433" y="3300904"/>
              <a:ext cx="2032001" cy="174626"/>
            </a:xfrm>
            <a:prstGeom prst="rect">
              <a:avLst/>
            </a:prstGeom>
            <a:solidFill>
              <a:srgbClr val="15BBA9"/>
            </a:solidFill>
            <a:ln w="3175" cap="flat">
              <a:noFill/>
              <a:miter lim="400000"/>
            </a:ln>
            <a:effectLst/>
          </p:spPr>
          <p:txBody>
            <a:bodyPr wrap="square" lIns="69979" tIns="69979" rIns="69979" bIns="69979" numCol="1" anchor="ctr">
              <a:noAutofit/>
            </a:bodyPr>
            <a:lstStyle/>
            <a:p>
              <a:pPr lvl="0" algn="l">
                <a:defRPr sz="3200">
                  <a:solidFill>
                    <a:srgbClr val="FFFFFF"/>
                  </a:solidFill>
                </a:defRPr>
              </a:pPr>
              <a:endParaRPr/>
            </a:p>
          </p:txBody>
        </p:sp>
        <p:pic>
          <p:nvPicPr>
            <p:cNvPr id="2781" name="WWALET2.png"/>
            <p:cNvPicPr/>
            <p:nvPr/>
          </p:nvPicPr>
          <p:blipFill>
            <a:blip r:embed="rId2">
              <a:extLst/>
            </a:blip>
            <a:stretch>
              <a:fillRect/>
            </a:stretch>
          </p:blipFill>
          <p:spPr>
            <a:xfrm>
              <a:off x="8312175" y="0"/>
              <a:ext cx="1882517" cy="1293399"/>
            </a:xfrm>
            <a:prstGeom prst="rect">
              <a:avLst/>
            </a:prstGeom>
            <a:ln w="3175"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4" name="Shape 2784"/>
          <p:cNvSpPr/>
          <p:nvPr/>
        </p:nvSpPr>
        <p:spPr>
          <a:xfrm>
            <a:off x="1371846" y="3619500"/>
            <a:ext cx="21637133" cy="6807200"/>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a:p>
            <a:pPr lvl="0"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7200" spc="2304" baseline="-4166">
                <a:latin typeface="et-line"/>
                <a:ea typeface="et-line"/>
                <a:cs typeface="et-line"/>
                <a:sym typeface="et-line"/>
              </a:rPr>
              <a:t></a:t>
            </a:r>
          </a:p>
        </p:txBody>
      </p:sp>
      <p:sp>
        <p:nvSpPr>
          <p:cNvPr id="2785" name="Shape 2785"/>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et-line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7" name="Shape 2787"/>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Linea - Fonts</a:t>
            </a:r>
          </a:p>
        </p:txBody>
      </p:sp>
      <p:sp>
        <p:nvSpPr>
          <p:cNvPr id="2788" name="Shape 2788"/>
          <p:cNvSpPr/>
          <p:nvPr/>
        </p:nvSpPr>
        <p:spPr>
          <a:xfrm>
            <a:off x="4292677" y="3528809"/>
            <a:ext cx="8668165" cy="2550677"/>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a:p>
            <a:pPr lvl="0" defTabSz="457200">
              <a:lnSpc>
                <a:spcPct val="1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arrows-10"/>
                <a:ea typeface="linea-arrows-10"/>
                <a:cs typeface="linea-arrows-10"/>
                <a:sym typeface="linea-arrows-10"/>
              </a:rPr>
              <a:t></a:t>
            </a:r>
          </a:p>
        </p:txBody>
      </p:sp>
      <p:sp>
        <p:nvSpPr>
          <p:cNvPr id="2789" name="Shape 2789"/>
          <p:cNvSpPr/>
          <p:nvPr/>
        </p:nvSpPr>
        <p:spPr>
          <a:xfrm>
            <a:off x="4292677" y="8347670"/>
            <a:ext cx="7285515" cy="353784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04" baseline="-7692">
                <a:latin typeface="linea-basic-10"/>
                <a:ea typeface="linea-basic-10"/>
                <a:cs typeface="linea-basic-10"/>
                <a:sym typeface="linea-basic-10"/>
              </a:rPr>
              <a:t>1234567890</a:t>
            </a:r>
          </a:p>
        </p:txBody>
      </p:sp>
      <p:sp>
        <p:nvSpPr>
          <p:cNvPr id="2790" name="Shape 2790"/>
          <p:cNvSpPr/>
          <p:nvPr/>
        </p:nvSpPr>
        <p:spPr>
          <a:xfrm>
            <a:off x="15444995" y="3458542"/>
            <a:ext cx="4646328" cy="2691210"/>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music-10"/>
                <a:ea typeface="linea-music-10"/>
                <a:cs typeface="linea-music-10"/>
                <a:sym typeface="linea-music-10"/>
              </a:defRPr>
            </a:lvl1pPr>
          </a:lstStyle>
          <a:p>
            <a:pPr lvl="0">
              <a:defRPr sz="1800" spc="0" baseline="0"/>
            </a:pPr>
            <a:r>
              <a:rPr sz="2600" spc="1456" baseline="-7692"/>
              <a:t>ABCDabcdefghijklmnopqrstuvwxyz</a:t>
            </a:r>
          </a:p>
        </p:txBody>
      </p:sp>
      <p:sp>
        <p:nvSpPr>
          <p:cNvPr id="2791" name="Shape 2791"/>
          <p:cNvSpPr/>
          <p:nvPr/>
        </p:nvSpPr>
        <p:spPr>
          <a:xfrm>
            <a:off x="12856226" y="8319095"/>
            <a:ext cx="7235097"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2" name="Shape 2792"/>
          <p:cNvSpPr/>
          <p:nvPr/>
        </p:nvSpPr>
        <p:spPr>
          <a:xfrm>
            <a:off x="6724915" y="2755914"/>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arrows</a:t>
            </a:r>
          </a:p>
        </p:txBody>
      </p:sp>
      <p:sp>
        <p:nvSpPr>
          <p:cNvPr id="2793" name="Shape 2793"/>
          <p:cNvSpPr/>
          <p:nvPr/>
        </p:nvSpPr>
        <p:spPr>
          <a:xfrm>
            <a:off x="15681890" y="2755914"/>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music</a:t>
            </a:r>
          </a:p>
        </p:txBody>
      </p:sp>
      <p:sp>
        <p:nvSpPr>
          <p:cNvPr id="2794" name="Shape 2794"/>
          <p:cNvSpPr/>
          <p:nvPr/>
        </p:nvSpPr>
        <p:spPr>
          <a:xfrm>
            <a:off x="5848255" y="7655222"/>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a:t>
            </a:r>
          </a:p>
        </p:txBody>
      </p:sp>
      <p:sp>
        <p:nvSpPr>
          <p:cNvPr id="2795" name="Shape 2795"/>
          <p:cNvSpPr/>
          <p:nvPr/>
        </p:nvSpPr>
        <p:spPr>
          <a:xfrm>
            <a:off x="14465433" y="7655222"/>
            <a:ext cx="4016684"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7" name="Shape 2797"/>
          <p:cNvSpPr/>
          <p:nvPr/>
        </p:nvSpPr>
        <p:spPr>
          <a:xfrm>
            <a:off x="12803631" y="3526439"/>
            <a:ext cx="8780432" cy="27801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weather-10"/>
                <a:ea typeface="linea-weather-10"/>
                <a:cs typeface="linea-weather-10"/>
                <a:sym typeface="linea-weather-10"/>
              </a:rPr>
              <a:t></a:t>
            </a:r>
          </a:p>
        </p:txBody>
      </p:sp>
      <p:sp>
        <p:nvSpPr>
          <p:cNvPr id="2798" name="Shape 2798"/>
          <p:cNvSpPr/>
          <p:nvPr/>
        </p:nvSpPr>
        <p:spPr>
          <a:xfrm>
            <a:off x="13576299" y="8483629"/>
            <a:ext cx="7235096" cy="359499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9615">
                <a:latin typeface="linea-software-10"/>
                <a:ea typeface="linea-software-10"/>
                <a:cs typeface="linea-software-10"/>
                <a:sym typeface="linea-software-10"/>
              </a:rPr>
              <a:t>1234567890</a:t>
            </a:r>
          </a:p>
        </p:txBody>
      </p:sp>
      <p:sp>
        <p:nvSpPr>
          <p:cNvPr id="2799" name="Shape 2799"/>
          <p:cNvSpPr/>
          <p:nvPr/>
        </p:nvSpPr>
        <p:spPr>
          <a:xfrm>
            <a:off x="3675207" y="3623076"/>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basic-elaboration-10"/>
                <a:ea typeface="linea-basic-elaboration-10"/>
                <a:cs typeface="linea-basic-elaboration-10"/>
                <a:sym typeface="linea-basic-elaboration-10"/>
              </a:rPr>
              <a:t>1234567890</a:t>
            </a:r>
          </a:p>
        </p:txBody>
      </p:sp>
      <p:sp>
        <p:nvSpPr>
          <p:cNvPr id="2800" name="Shape 2800"/>
          <p:cNvSpPr/>
          <p:nvPr/>
        </p:nvSpPr>
        <p:spPr>
          <a:xfrm>
            <a:off x="3675207" y="8569354"/>
            <a:ext cx="7235096" cy="3423544"/>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abcdefghijklm</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nopqrstuvwxyz</a:t>
            </a:r>
          </a:p>
          <a:p>
            <a:pPr lvl="0"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spc="1456" baseline="-7692">
                <a:latin typeface="linea-ecommerce-10"/>
                <a:ea typeface="linea-ecommerce-10"/>
                <a:cs typeface="linea-ecommerce-10"/>
                <a:sym typeface="linea-ecommerce-10"/>
              </a:rPr>
              <a:t>1234567890</a:t>
            </a:r>
          </a:p>
        </p:txBody>
      </p:sp>
      <p:sp>
        <p:nvSpPr>
          <p:cNvPr id="2801" name="Shape 2801"/>
          <p:cNvSpPr/>
          <p:nvPr/>
        </p:nvSpPr>
        <p:spPr>
          <a:xfrm>
            <a:off x="5390910" y="2920448"/>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basic - elaboration</a:t>
            </a:r>
          </a:p>
        </p:txBody>
      </p:sp>
      <p:sp>
        <p:nvSpPr>
          <p:cNvPr id="2802" name="Shape 2802"/>
          <p:cNvSpPr/>
          <p:nvPr/>
        </p:nvSpPr>
        <p:spPr>
          <a:xfrm>
            <a:off x="5390910" y="7819756"/>
            <a:ext cx="3803689" cy="498923"/>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ecommerce</a:t>
            </a:r>
          </a:p>
        </p:txBody>
      </p:sp>
      <p:sp>
        <p:nvSpPr>
          <p:cNvPr id="2803" name="Shape 2803"/>
          <p:cNvSpPr/>
          <p:nvPr/>
        </p:nvSpPr>
        <p:spPr>
          <a:xfrm>
            <a:off x="15292001" y="2833554"/>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weather</a:t>
            </a:r>
          </a:p>
        </p:txBody>
      </p:sp>
      <p:sp>
        <p:nvSpPr>
          <p:cNvPr id="2804" name="Shape 2804"/>
          <p:cNvSpPr/>
          <p:nvPr/>
        </p:nvSpPr>
        <p:spPr>
          <a:xfrm>
            <a:off x="15292001" y="7732862"/>
            <a:ext cx="3803689" cy="498922"/>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2400">
                <a:solidFill>
                  <a:srgbClr val="53585F"/>
                </a:solidFill>
                <a:latin typeface="Futura"/>
                <a:ea typeface="Futura"/>
                <a:cs typeface="Futura"/>
                <a:sym typeface="Futura"/>
              </a:defRPr>
            </a:lvl1pPr>
          </a:lstStyle>
          <a:p>
            <a:pPr lvl="0">
              <a:defRPr sz="1800">
                <a:solidFill>
                  <a:srgbClr val="000000"/>
                </a:solidFill>
              </a:defRPr>
            </a:pPr>
            <a:r>
              <a:rPr sz="2400">
                <a:solidFill>
                  <a:srgbClr val="53585F"/>
                </a:solidFill>
              </a:rPr>
              <a:t>software</a:t>
            </a:r>
          </a:p>
        </p:txBody>
      </p:sp>
      <p:sp>
        <p:nvSpPr>
          <p:cNvPr id="2805" name="Shape 2805"/>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Y</a:t>
            </a:r>
          </a:p>
        </p:txBody>
      </p:sp>
      <p:sp>
        <p:nvSpPr>
          <p:cNvPr id="2806" name="Shape 2806"/>
          <p:cNvSpPr/>
          <p:nvPr/>
        </p:nvSpPr>
        <p:spPr>
          <a:xfrm>
            <a:off x="12377775"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basic-elaboration-10"/>
                <a:ea typeface="linea-basic-elaboration-10"/>
                <a:cs typeface="linea-basic-elaboration-10"/>
                <a:sym typeface="linea-basic-elaboration-10"/>
              </a:defRPr>
            </a:lvl1pPr>
          </a:lstStyle>
          <a:p>
            <a:pPr lvl="0">
              <a:defRPr sz="1800" spc="0" baseline="0"/>
            </a:pPr>
            <a:r>
              <a:rPr sz="2600" spc="1456" baseline="-7692"/>
              <a:t>e</a:t>
            </a:r>
          </a:p>
        </p:txBody>
      </p:sp>
      <p:sp>
        <p:nvSpPr>
          <p:cNvPr id="2807" name="Shape 2807"/>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c</a:t>
            </a:r>
          </a:p>
        </p:txBody>
      </p:sp>
      <p:sp>
        <p:nvSpPr>
          <p:cNvPr id="2808" name="Shape 2808"/>
          <p:cNvSpPr/>
          <p:nvPr/>
        </p:nvSpPr>
        <p:spPr>
          <a:xfrm>
            <a:off x="11856656" y="6610895"/>
            <a:ext cx="670688" cy="494210"/>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spc="1456" baseline="-7692">
                <a:latin typeface="linea-ecommerce-10"/>
                <a:ea typeface="linea-ecommerce-10"/>
                <a:cs typeface="linea-ecommerce-10"/>
                <a:sym typeface="linea-ecommerce-10"/>
              </a:defRPr>
            </a:lvl1pPr>
          </a:lstStyle>
          <a:p>
            <a:pPr lvl="0">
              <a:defRPr sz="1800" spc="0" baseline="0"/>
            </a:pPr>
            <a:r>
              <a:rPr sz="2600" spc="1456" baseline="-7692"/>
              <a:t>Q</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0" name="Shape 2810"/>
          <p:cNvSpPr/>
          <p:nvPr/>
        </p:nvSpPr>
        <p:spPr>
          <a:xfrm>
            <a:off x="626844" y="3099198"/>
            <a:ext cx="23126701" cy="97155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1" name="Shape 2811"/>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Fontawesome - Fonts</a:t>
            </a:r>
          </a:p>
        </p:txBody>
      </p:sp>
      <p:sp>
        <p:nvSpPr>
          <p:cNvPr id="2812" name="Shape 2812"/>
          <p:cNvSpPr/>
          <p:nvPr/>
        </p:nvSpPr>
        <p:spPr>
          <a:xfrm>
            <a:off x="11780771" y="6521320"/>
            <a:ext cx="8224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3" name="Shape 2813"/>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4" name="Shape 2814"/>
          <p:cNvSpPr/>
          <p:nvPr/>
        </p:nvSpPr>
        <p:spPr>
          <a:xfrm>
            <a:off x="11742671" y="6521320"/>
            <a:ext cx="8986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5" name="Shape 2815"/>
          <p:cNvSpPr/>
          <p:nvPr/>
        </p:nvSpPr>
        <p:spPr>
          <a:xfrm>
            <a:off x="11742671" y="6521320"/>
            <a:ext cx="8986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6" name="Shape 2816"/>
          <p:cNvSpPr/>
          <p:nvPr/>
        </p:nvSpPr>
        <p:spPr>
          <a:xfrm>
            <a:off x="11837921" y="6521320"/>
            <a:ext cx="7081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7" name="Shape 2817"/>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8" name="Shape 2818"/>
          <p:cNvSpPr/>
          <p:nvPr/>
        </p:nvSpPr>
        <p:spPr>
          <a:xfrm>
            <a:off x="11723621" y="6521320"/>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19" name="Shape 2819"/>
          <p:cNvSpPr/>
          <p:nvPr/>
        </p:nvSpPr>
        <p:spPr>
          <a:xfrm>
            <a:off x="11704571" y="6521320"/>
            <a:ext cx="9748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2820" name="Shape 2820"/>
          <p:cNvSpPr/>
          <p:nvPr/>
        </p:nvSpPr>
        <p:spPr>
          <a:xfrm>
            <a:off x="11837921" y="6521320"/>
            <a:ext cx="7081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2" name="Shape 2822"/>
          <p:cNvSpPr/>
          <p:nvPr/>
        </p:nvSpPr>
        <p:spPr>
          <a:xfrm>
            <a:off x="2348879" y="3543300"/>
            <a:ext cx="19697701" cy="80264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lnSpc>
                <a:spcPct val="110000"/>
              </a:lnSpc>
              <a:defRPr sz="1800"/>
            </a:pPr>
            <a:r>
              <a:rPr sz="9600" spc="2400">
                <a:solidFill>
                  <a:srgbClr val="53585F"/>
                </a:solidFill>
                <a:latin typeface="Modern Pictograms"/>
                <a:ea typeface="Modern Pictograms"/>
                <a:cs typeface="Modern Pictograms"/>
                <a:sym typeface="Modern Pictograms"/>
              </a:rPr>
              <a:t>!@#$%^*()_WERTY</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UIOP{}ASDFGHJKL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ZXCVBNM&lt;&gt;?`1234</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567890-=qwertyui</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op[]\asdfghjkl</a:t>
            </a:r>
          </a:p>
          <a:p>
            <a:pPr lvl="0" defTabSz="825500">
              <a:lnSpc>
                <a:spcPct val="110000"/>
              </a:lnSpc>
              <a:defRPr sz="1800"/>
            </a:pPr>
            <a:r>
              <a:rPr sz="9600" spc="2400">
                <a:solidFill>
                  <a:srgbClr val="53585F"/>
                </a:solidFill>
                <a:latin typeface="Modern Pictograms"/>
                <a:ea typeface="Modern Pictograms"/>
                <a:cs typeface="Modern Pictograms"/>
                <a:sym typeface="Modern Pictograms"/>
              </a:rPr>
              <a:t>'zxcvbnm,./</a:t>
            </a:r>
          </a:p>
        </p:txBody>
      </p:sp>
      <p:sp>
        <p:nvSpPr>
          <p:cNvPr id="2823" name="Shape 2823"/>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Modern Pictograms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 name="Shape 2825"/>
          <p:cNvSpPr/>
          <p:nvPr/>
        </p:nvSpPr>
        <p:spPr>
          <a:xfrm>
            <a:off x="1955800" y="3486150"/>
            <a:ext cx="20485100" cy="8420100"/>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defTabSz="825500">
              <a:defRPr sz="1800"/>
            </a:pPr>
            <a:r>
              <a:rPr sz="13000" spc="390">
                <a:solidFill>
                  <a:srgbClr val="53585F"/>
                </a:solidFill>
                <a:latin typeface="Entypo"/>
                <a:ea typeface="Entypo"/>
                <a:cs typeface="Entypo"/>
                <a:sym typeface="Entypo"/>
              </a:rPr>
              <a:t>~!@#$%^&amp;*()_WERTYUIOP{}|ASDFGHJKL:"ZXCVBNM&lt;&gt;?</a:t>
            </a:r>
          </a:p>
          <a:p>
            <a:pPr lvl="0" defTabSz="825500">
              <a:defRPr sz="1800"/>
            </a:pPr>
            <a:r>
              <a:rPr sz="13000" spc="390">
                <a:solidFill>
                  <a:srgbClr val="53585F"/>
                </a:solidFill>
                <a:latin typeface="Entypo"/>
                <a:ea typeface="Entypo"/>
                <a:cs typeface="Entypo"/>
                <a:sym typeface="Entypo"/>
              </a:rPr>
              <a:t>`1234567890-=qwerty</a:t>
            </a:r>
          </a:p>
          <a:p>
            <a:pPr lvl="0" defTabSz="825500">
              <a:defRPr sz="1800"/>
            </a:pPr>
            <a:r>
              <a:rPr sz="13000" spc="390">
                <a:solidFill>
                  <a:srgbClr val="53585F"/>
                </a:solidFill>
                <a:latin typeface="Entypo"/>
                <a:ea typeface="Entypo"/>
                <a:cs typeface="Entypo"/>
                <a:sym typeface="Entypo"/>
              </a:rPr>
              <a:t>uiop[]\asdfghjkl;'zxc vbnm,./</a:t>
            </a:r>
          </a:p>
        </p:txBody>
      </p:sp>
      <p:sp>
        <p:nvSpPr>
          <p:cNvPr id="2826" name="Shape 2826"/>
          <p:cNvSpPr/>
          <p:nvPr/>
        </p:nvSpPr>
        <p:spPr>
          <a:xfrm>
            <a:off x="1867703" y="1069528"/>
            <a:ext cx="21374101" cy="883544"/>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sz="4800">
                <a:solidFill>
                  <a:srgbClr val="53585F"/>
                </a:solidFill>
                <a:latin typeface="Futura"/>
                <a:ea typeface="Futura"/>
                <a:cs typeface="Futura"/>
                <a:sym typeface="Futura"/>
              </a:defRPr>
            </a:lvl1pPr>
          </a:lstStyle>
          <a:p>
            <a:pPr lvl="0">
              <a:defRPr sz="1800">
                <a:solidFill>
                  <a:srgbClr val="000000"/>
                </a:solidFill>
              </a:defRPr>
            </a:pPr>
            <a:r>
              <a:rPr sz="4800">
                <a:solidFill>
                  <a:srgbClr val="53585F"/>
                </a:solidFill>
              </a:rPr>
              <a:t>entypo - Fonts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987628" y="5173899"/>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0" name="Shape 160"/>
          <p:cNvSpPr/>
          <p:nvPr/>
        </p:nvSpPr>
        <p:spPr>
          <a:xfrm>
            <a:off x="1987628" y="7376808"/>
            <a:ext cx="9184280"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161" name="Shape 161"/>
          <p:cNvSpPr/>
          <p:nvPr/>
        </p:nvSpPr>
        <p:spPr>
          <a:xfrm>
            <a:off x="1974685" y="2652972"/>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WHO WE ARE</a:t>
            </a:r>
          </a:p>
        </p:txBody>
      </p:sp>
      <p:sp>
        <p:nvSpPr>
          <p:cNvPr id="162" name="Shape 162"/>
          <p:cNvSpPr/>
          <p:nvPr/>
        </p:nvSpPr>
        <p:spPr>
          <a:xfrm>
            <a:off x="2049556" y="3477058"/>
            <a:ext cx="9060424" cy="108992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Nullam id dolor id nibh ultricies vehicula ut id elit. Maecenas faucibus mollis interdum.</a:t>
            </a:r>
          </a:p>
        </p:txBody>
      </p:sp>
      <p:sp>
        <p:nvSpPr>
          <p:cNvPr id="163" name="Shape 163"/>
          <p:cNvSpPr/>
          <p:nvPr/>
        </p:nvSpPr>
        <p:spPr>
          <a:xfrm>
            <a:off x="1974685" y="5543683"/>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WHAT WE DO</a:t>
            </a:r>
          </a:p>
        </p:txBody>
      </p:sp>
      <p:sp>
        <p:nvSpPr>
          <p:cNvPr id="164" name="Shape 164"/>
          <p:cNvSpPr/>
          <p:nvPr/>
        </p:nvSpPr>
        <p:spPr>
          <a:xfrm>
            <a:off x="3735681" y="6370458"/>
            <a:ext cx="56881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Sed posuere consectetur est at lobortis.</a:t>
            </a:r>
          </a:p>
        </p:txBody>
      </p:sp>
      <p:sp>
        <p:nvSpPr>
          <p:cNvPr id="165" name="Shape 165"/>
          <p:cNvSpPr/>
          <p:nvPr/>
        </p:nvSpPr>
        <p:spPr>
          <a:xfrm>
            <a:off x="1974685" y="7783385"/>
            <a:ext cx="9210166"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WHY CHOOSE US</a:t>
            </a:r>
          </a:p>
        </p:txBody>
      </p:sp>
      <p:sp>
        <p:nvSpPr>
          <p:cNvPr id="166" name="Shape 166"/>
          <p:cNvSpPr/>
          <p:nvPr/>
        </p:nvSpPr>
        <p:spPr>
          <a:xfrm>
            <a:off x="2067121" y="8610160"/>
            <a:ext cx="9060424" cy="571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Cras justo odio, dapibus ac facilisis in, egestas eget quam.</a:t>
            </a:r>
          </a:p>
        </p:txBody>
      </p:sp>
      <p:sp>
        <p:nvSpPr>
          <p:cNvPr id="167" name="Shape 167"/>
          <p:cNvSpPr/>
          <p:nvPr/>
        </p:nvSpPr>
        <p:spPr>
          <a:xfrm>
            <a:off x="4523762" y="10600510"/>
            <a:ext cx="4112012" cy="1041660"/>
          </a:xfrm>
          <a:prstGeom prst="roundRect">
            <a:avLst>
              <a:gd name="adj" fmla="val 5984"/>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68" name="Shape 168"/>
          <p:cNvSpPr/>
          <p:nvPr/>
        </p:nvSpPr>
        <p:spPr>
          <a:xfrm>
            <a:off x="4815261" y="10822760"/>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sp>
        <p:nvSpPr>
          <p:cNvPr id="13" name="Picture Placeholder 2"/>
          <p:cNvSpPr>
            <a:spLocks noGrp="1"/>
          </p:cNvSpPr>
          <p:nvPr>
            <p:ph type="pic" sz="quarter" idx="10"/>
          </p:nvPr>
        </p:nvSpPr>
        <p:spPr>
          <a:xfrm>
            <a:off x="12815704" y="-44790"/>
            <a:ext cx="11592120"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172" name="Shape 172"/>
          <p:cNvSpPr/>
          <p:nvPr/>
        </p:nvSpPr>
        <p:spPr>
          <a:xfrm>
            <a:off x="13467590" y="2899955"/>
            <a:ext cx="8784843"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173" name="Shape 173"/>
          <p:cNvSpPr/>
          <p:nvPr/>
        </p:nvSpPr>
        <p:spPr>
          <a:xfrm>
            <a:off x="13575670" y="5577427"/>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74" name="Shape 174"/>
          <p:cNvSpPr/>
          <p:nvPr/>
        </p:nvSpPr>
        <p:spPr>
          <a:xfrm>
            <a:off x="13542478" y="2125808"/>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175" name="Shape 175"/>
          <p:cNvSpPr/>
          <p:nvPr/>
        </p:nvSpPr>
        <p:spPr>
          <a:xfrm>
            <a:off x="13545411" y="6586495"/>
            <a:ext cx="8784844" cy="396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in, egestas eget quam.tur.</a:t>
            </a:r>
          </a:p>
        </p:txBody>
      </p:sp>
      <p:sp>
        <p:nvSpPr>
          <p:cNvPr id="176" name="Shape 176"/>
          <p:cNvSpPr/>
          <p:nvPr/>
        </p:nvSpPr>
        <p:spPr>
          <a:xfrm>
            <a:off x="17450510"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8"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1" fill="hold" grpId="1" nodeType="clickEffect">
                                  <p:stCondLst>
                                    <p:cond delay="0"/>
                                  </p:stCondLst>
                                  <p:iterate>
                                    <p:tmAbs val="0"/>
                                  </p:iterate>
                                  <p:childTnLst>
                                    <p:anim calcmode="lin" valueType="num">
                                      <p:cBhvr>
                                        <p:cTn id="6" dur="1000" fill="hold"/>
                                        <p:tgtEl>
                                          <p:spTgt spid="174"/>
                                        </p:tgtEl>
                                        <p:attrNameLst>
                                          <p:attrName>ppt_x</p:attrName>
                                        </p:attrNameLst>
                                      </p:cBhvr>
                                      <p:tavLst>
                                        <p:tav tm="0">
                                          <p:val>
                                            <p:strVal val="ppt_x"/>
                                          </p:val>
                                        </p:tav>
                                        <p:tav tm="100000">
                                          <p:val>
                                            <p:strVal val="ppt_x"/>
                                          </p:val>
                                        </p:tav>
                                      </p:tavLst>
                                    </p:anim>
                                    <p:anim calcmode="lin" valueType="num">
                                      <p:cBhvr>
                                        <p:cTn id="7" dur="1000" fill="hold"/>
                                        <p:tgtEl>
                                          <p:spTgt spid="174"/>
                                        </p:tgtEl>
                                        <p:attrNameLst>
                                          <p:attrName>ppt_y</p:attrName>
                                        </p:attrNameLst>
                                      </p:cBhvr>
                                      <p:tavLst>
                                        <p:tav tm="0">
                                          <p:val>
                                            <p:strVal val="ppt_y"/>
                                          </p:val>
                                        </p:tav>
                                        <p:tav tm="100000">
                                          <p:val>
                                            <p:strVal val="0-ppt_h/2"/>
                                          </p:val>
                                        </p:tav>
                                      </p:tavLst>
                                    </p:anim>
                                    <p:set>
                                      <p:cBhvr>
                                        <p:cTn id="8" fill="hold">
                                          <p:stCondLst>
                                            <p:cond delay="999"/>
                                          </p:stCondLst>
                                        </p:cTn>
                                        <p:tgtEl>
                                          <p:spTgt spid="174"/>
                                        </p:tgtEl>
                                        <p:attrNameLst>
                                          <p:attrName>style.visibility</p:attrName>
                                        </p:attrNameLst>
                                      </p:cBhvr>
                                      <p:to>
                                        <p:strVal val="hidden"/>
                                      </p:to>
                                    </p:set>
                                  </p:childTnLst>
                                </p:cTn>
                              </p:par>
                            </p:childTnLst>
                          </p:cTn>
                        </p:par>
                        <p:par>
                          <p:cTn id="9" fill="hold">
                            <p:stCondLst>
                              <p:cond delay="1000"/>
                            </p:stCondLst>
                            <p:childTnLst>
                              <p:par>
                                <p:cTn id="10" presetID="2" presetClass="exit" presetSubtype="1" fill="hold" grpId="2" nodeType="afterEffect">
                                  <p:stCondLst>
                                    <p:cond delay="0"/>
                                  </p:stCondLst>
                                  <p:iterate>
                                    <p:tmAbs val="0"/>
                                  </p:iterate>
                                  <p:childTnLst>
                                    <p:anim calcmode="lin" valueType="num">
                                      <p:cBhvr>
                                        <p:cTn id="11" dur="1000" fill="hold"/>
                                        <p:tgtEl>
                                          <p:spTgt spid="172"/>
                                        </p:tgtEl>
                                        <p:attrNameLst>
                                          <p:attrName>ppt_x</p:attrName>
                                        </p:attrNameLst>
                                      </p:cBhvr>
                                      <p:tavLst>
                                        <p:tav tm="0">
                                          <p:val>
                                            <p:strVal val="ppt_x"/>
                                          </p:val>
                                        </p:tav>
                                        <p:tav tm="100000">
                                          <p:val>
                                            <p:strVal val="ppt_x"/>
                                          </p:val>
                                        </p:tav>
                                      </p:tavLst>
                                    </p:anim>
                                    <p:anim calcmode="lin" valueType="num">
                                      <p:cBhvr>
                                        <p:cTn id="12" dur="1000" fill="hold"/>
                                        <p:tgtEl>
                                          <p:spTgt spid="172"/>
                                        </p:tgtEl>
                                        <p:attrNameLst>
                                          <p:attrName>ppt_y</p:attrName>
                                        </p:attrNameLst>
                                      </p:cBhvr>
                                      <p:tavLst>
                                        <p:tav tm="0">
                                          <p:val>
                                            <p:strVal val="ppt_y"/>
                                          </p:val>
                                        </p:tav>
                                        <p:tav tm="100000">
                                          <p:val>
                                            <p:strVal val="0-ppt_h/2"/>
                                          </p:val>
                                        </p:tav>
                                      </p:tavLst>
                                    </p:anim>
                                    <p:set>
                                      <p:cBhvr>
                                        <p:cTn id="13" fill="hold">
                                          <p:stCondLst>
                                            <p:cond delay="999"/>
                                          </p:stCondLst>
                                        </p:cTn>
                                        <p:tgtEl>
                                          <p:spTgt spid="172"/>
                                        </p:tgtEl>
                                        <p:attrNameLst>
                                          <p:attrName>style.visibility</p:attrName>
                                        </p:attrNameLst>
                                      </p:cBhvr>
                                      <p:to>
                                        <p:strVal val="hidden"/>
                                      </p:to>
                                    </p:set>
                                  </p:childTnLst>
                                </p:cTn>
                              </p:par>
                            </p:childTnLst>
                          </p:cTn>
                        </p:par>
                        <p:par>
                          <p:cTn id="14" fill="hold">
                            <p:stCondLst>
                              <p:cond delay="2000"/>
                            </p:stCondLst>
                            <p:childTnLst>
                              <p:par>
                                <p:cTn id="15" presetID="2" presetClass="exit" presetSubtype="1" fill="hold" grpId="3" nodeType="afterEffect">
                                  <p:stCondLst>
                                    <p:cond delay="0"/>
                                  </p:stCondLst>
                                  <p:iterate>
                                    <p:tmAbs val="0"/>
                                  </p:iterate>
                                  <p:childTnLst>
                                    <p:anim calcmode="lin" valueType="num">
                                      <p:cBhvr>
                                        <p:cTn id="16" dur="1000" fill="hold"/>
                                        <p:tgtEl>
                                          <p:spTgt spid="173"/>
                                        </p:tgtEl>
                                        <p:attrNameLst>
                                          <p:attrName>ppt_x</p:attrName>
                                        </p:attrNameLst>
                                      </p:cBhvr>
                                      <p:tavLst>
                                        <p:tav tm="0">
                                          <p:val>
                                            <p:strVal val="ppt_x"/>
                                          </p:val>
                                        </p:tav>
                                        <p:tav tm="100000">
                                          <p:val>
                                            <p:strVal val="ppt_x"/>
                                          </p:val>
                                        </p:tav>
                                      </p:tavLst>
                                    </p:anim>
                                    <p:anim calcmode="lin" valueType="num">
                                      <p:cBhvr>
                                        <p:cTn id="17" dur="1000" fill="hold"/>
                                        <p:tgtEl>
                                          <p:spTgt spid="173"/>
                                        </p:tgtEl>
                                        <p:attrNameLst>
                                          <p:attrName>ppt_y</p:attrName>
                                        </p:attrNameLst>
                                      </p:cBhvr>
                                      <p:tavLst>
                                        <p:tav tm="0">
                                          <p:val>
                                            <p:strVal val="ppt_y"/>
                                          </p:val>
                                        </p:tav>
                                        <p:tav tm="100000">
                                          <p:val>
                                            <p:strVal val="0-ppt_h/2"/>
                                          </p:val>
                                        </p:tav>
                                      </p:tavLst>
                                    </p:anim>
                                    <p:set>
                                      <p:cBhvr>
                                        <p:cTn id="18" fill="hold">
                                          <p:stCondLst>
                                            <p:cond delay="999"/>
                                          </p:stCondLst>
                                        </p:cTn>
                                        <p:tgtEl>
                                          <p:spTgt spid="173"/>
                                        </p:tgtEl>
                                        <p:attrNameLst>
                                          <p:attrName>style.visibility</p:attrName>
                                        </p:attrNameLst>
                                      </p:cBhvr>
                                      <p:to>
                                        <p:strVal val="hidden"/>
                                      </p:to>
                                    </p:set>
                                  </p:childTnLst>
                                </p:cTn>
                              </p:par>
                            </p:childTnLst>
                          </p:cTn>
                        </p:par>
                        <p:par>
                          <p:cTn id="19" fill="hold">
                            <p:stCondLst>
                              <p:cond delay="3000"/>
                            </p:stCondLst>
                            <p:childTnLst>
                              <p:par>
                                <p:cTn id="20" presetID="2" presetClass="exit" presetSubtype="1" fill="hold" grpId="4" nodeType="afterEffect">
                                  <p:stCondLst>
                                    <p:cond delay="0"/>
                                  </p:stCondLst>
                                  <p:iterate>
                                    <p:tmAbs val="0"/>
                                  </p:iterate>
                                  <p:childTnLst>
                                    <p:anim calcmode="lin" valueType="num">
                                      <p:cBhvr>
                                        <p:cTn id="21" dur="1000" fill="hold"/>
                                        <p:tgtEl>
                                          <p:spTgt spid="175"/>
                                        </p:tgtEl>
                                        <p:attrNameLst>
                                          <p:attrName>ppt_x</p:attrName>
                                        </p:attrNameLst>
                                      </p:cBhvr>
                                      <p:tavLst>
                                        <p:tav tm="0">
                                          <p:val>
                                            <p:strVal val="ppt_x"/>
                                          </p:val>
                                        </p:tav>
                                        <p:tav tm="100000">
                                          <p:val>
                                            <p:strVal val="ppt_x"/>
                                          </p:val>
                                        </p:tav>
                                      </p:tavLst>
                                    </p:anim>
                                    <p:anim calcmode="lin" valueType="num">
                                      <p:cBhvr>
                                        <p:cTn id="22" dur="1000" fill="hold"/>
                                        <p:tgtEl>
                                          <p:spTgt spid="175"/>
                                        </p:tgtEl>
                                        <p:attrNameLst>
                                          <p:attrName>ppt_y</p:attrName>
                                        </p:attrNameLst>
                                      </p:cBhvr>
                                      <p:tavLst>
                                        <p:tav tm="0">
                                          <p:val>
                                            <p:strVal val="ppt_y"/>
                                          </p:val>
                                        </p:tav>
                                        <p:tav tm="100000">
                                          <p:val>
                                            <p:strVal val="0-ppt_h/2"/>
                                          </p:val>
                                        </p:tav>
                                      </p:tavLst>
                                    </p:anim>
                                    <p:set>
                                      <p:cBhvr>
                                        <p:cTn id="23" fill="hold">
                                          <p:stCondLst>
                                            <p:cond delay="999"/>
                                          </p:stCondLst>
                                        </p:cTn>
                                        <p:tgtEl>
                                          <p:spTgt spid="175"/>
                                        </p:tgtEl>
                                        <p:attrNameLst>
                                          <p:attrName>style.visibility</p:attrName>
                                        </p:attrNameLst>
                                      </p:cBhvr>
                                      <p:to>
                                        <p:strVal val="hidden"/>
                                      </p:to>
                                    </p:set>
                                  </p:childTnLst>
                                </p:cTn>
                              </p:par>
                            </p:childTnLst>
                          </p:cTn>
                        </p:par>
                        <p:par>
                          <p:cTn id="24" fill="hold">
                            <p:stCondLst>
                              <p:cond delay="4000"/>
                            </p:stCondLst>
                            <p:childTnLst>
                              <p:par>
                                <p:cTn id="25" presetID="2" presetClass="exit" presetSubtype="4" fill="hold" grpId="5" nodeType="afterEffect">
                                  <p:stCondLst>
                                    <p:cond delay="0"/>
                                  </p:stCondLst>
                                  <p:iterate>
                                    <p:tmAbs val="0"/>
                                  </p:iterate>
                                  <p:childTnLst>
                                    <p:anim calcmode="lin" valueType="num">
                                      <p:cBhvr>
                                        <p:cTn id="26" dur="1000" fill="hold"/>
                                        <p:tgtEl>
                                          <p:spTgt spid="176"/>
                                        </p:tgtEl>
                                        <p:attrNameLst>
                                          <p:attrName>ppt_x</p:attrName>
                                        </p:attrNameLst>
                                      </p:cBhvr>
                                      <p:tavLst>
                                        <p:tav tm="0">
                                          <p:val>
                                            <p:strVal val="ppt_x"/>
                                          </p:val>
                                        </p:tav>
                                        <p:tav tm="100000">
                                          <p:val>
                                            <p:strVal val="ppt_x"/>
                                          </p:val>
                                        </p:tav>
                                      </p:tavLst>
                                    </p:anim>
                                    <p:anim calcmode="lin" valueType="num">
                                      <p:cBhvr>
                                        <p:cTn id="27" dur="1000" fill="hold"/>
                                        <p:tgtEl>
                                          <p:spTgt spid="176"/>
                                        </p:tgtEl>
                                        <p:attrNameLst>
                                          <p:attrName>ppt_y</p:attrName>
                                        </p:attrNameLst>
                                      </p:cBhvr>
                                      <p:tavLst>
                                        <p:tav tm="0">
                                          <p:val>
                                            <p:strVal val="ppt_y"/>
                                          </p:val>
                                        </p:tav>
                                        <p:tav tm="100000">
                                          <p:val>
                                            <p:strVal val="1+ppt_h/2"/>
                                          </p:val>
                                        </p:tav>
                                      </p:tavLst>
                                    </p:anim>
                                    <p:set>
                                      <p:cBhvr>
                                        <p:cTn id="28" fill="hold">
                                          <p:stCondLst>
                                            <p:cond delay="999"/>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2" animBg="1" advAuto="0"/>
      <p:bldP spid="173" grpId="3" animBg="1" advAuto="0"/>
      <p:bldP spid="174" grpId="1" animBg="1" advAuto="0"/>
      <p:bldP spid="175" grpId="4" animBg="1" advAuto="0"/>
      <p:bldP spid="176" grpId="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grpSp>
        <p:nvGrpSpPr>
          <p:cNvPr id="184" name="Group 184"/>
          <p:cNvGrpSpPr/>
          <p:nvPr/>
        </p:nvGrpSpPr>
        <p:grpSpPr>
          <a:xfrm>
            <a:off x="13443463" y="1849078"/>
            <a:ext cx="8792765" cy="9530164"/>
            <a:chOff x="0" y="0"/>
            <a:chExt cx="8792764" cy="9530162"/>
          </a:xfrm>
        </p:grpSpPr>
        <p:sp>
          <p:nvSpPr>
            <p:cNvPr id="178" name="Shape 178"/>
            <p:cNvSpPr/>
            <p:nvPr/>
          </p:nvSpPr>
          <p:spPr>
            <a:xfrm>
              <a:off x="23043" y="0"/>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179" name="Shape 179"/>
            <p:cNvSpPr/>
            <p:nvPr/>
          </p:nvSpPr>
          <p:spPr>
            <a:xfrm>
              <a:off x="0" y="958052"/>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0" name="Shape 180"/>
            <p:cNvSpPr/>
            <p:nvPr/>
          </p:nvSpPr>
          <p:spPr>
            <a:xfrm>
              <a:off x="23045" y="3471855"/>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181" name="Shape 181"/>
            <p:cNvSpPr/>
            <p:nvPr/>
          </p:nvSpPr>
          <p:spPr>
            <a:xfrm>
              <a:off x="0" y="4429907"/>
              <a:ext cx="8792765" cy="152172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182" name="Shape 182"/>
            <p:cNvSpPr/>
            <p:nvPr/>
          </p:nvSpPr>
          <p:spPr>
            <a:xfrm>
              <a:off x="23045" y="7050391"/>
              <a:ext cx="8325837" cy="7241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Start-up consulting</a:t>
              </a:r>
            </a:p>
          </p:txBody>
        </p:sp>
        <p:sp>
          <p:nvSpPr>
            <p:cNvPr id="183" name="Shape 183"/>
            <p:cNvSpPr/>
            <p:nvPr/>
          </p:nvSpPr>
          <p:spPr>
            <a:xfrm>
              <a:off x="0" y="8008443"/>
              <a:ext cx="8792765" cy="152172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grpSp>
      <p:sp>
        <p:nvSpPr>
          <p:cNvPr id="10" name="Picture Placeholder 2"/>
          <p:cNvSpPr>
            <a:spLocks noGrp="1"/>
          </p:cNvSpPr>
          <p:nvPr>
            <p:ph type="pic" sz="quarter" idx="10"/>
          </p:nvPr>
        </p:nvSpPr>
        <p:spPr>
          <a:xfrm>
            <a:off x="0" y="-44790"/>
            <a:ext cx="11592120" cy="13805580"/>
          </a:xfrm>
          <a:prstGeom prst="rect">
            <a:avLst/>
          </a:prstGeom>
          <a:solidFill>
            <a:srgbClr val="5A5A5B"/>
          </a:solidFill>
        </p:spPr>
        <p:txBody>
          <a:bodyPr/>
          <a:lstStyle/>
          <a:p>
            <a:endParaRPr lang="en-US" sz="2100"/>
          </a:p>
        </p:txBody>
      </p:sp>
    </p:spTree>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1000" fill="hold"/>
                                        <p:tgtEl>
                                          <p:spTgt spid="184"/>
                                        </p:tgtEl>
                                        <p:attrNameLst>
                                          <p:attrName>ppt_x</p:attrName>
                                        </p:attrNameLst>
                                      </p:cBhvr>
                                      <p:tavLst>
                                        <p:tav tm="0">
                                          <p:val>
                                            <p:strVal val="#ppt_x"/>
                                          </p:val>
                                        </p:tav>
                                        <p:tav tm="100000">
                                          <p:val>
                                            <p:strVal val="#ppt_x"/>
                                          </p:val>
                                        </p:tav>
                                      </p:tavLst>
                                    </p:anim>
                                    <p:anim calcmode="lin" valueType="num">
                                      <p:cBhvr>
                                        <p:cTn id="8" dur="10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1834558" y="6192862"/>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88" name="Shape 188"/>
          <p:cNvSpPr/>
          <p:nvPr/>
        </p:nvSpPr>
        <p:spPr>
          <a:xfrm>
            <a:off x="1834558" y="4229550"/>
            <a:ext cx="8655741" cy="1041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189" name="Shape 189"/>
          <p:cNvSpPr/>
          <p:nvPr/>
        </p:nvSpPr>
        <p:spPr>
          <a:xfrm>
            <a:off x="4675905" y="3601226"/>
            <a:ext cx="29730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New design offers</a:t>
            </a:r>
          </a:p>
        </p:txBody>
      </p:sp>
      <p:sp>
        <p:nvSpPr>
          <p:cNvPr id="190" name="Shape 190"/>
          <p:cNvSpPr/>
          <p:nvPr/>
        </p:nvSpPr>
        <p:spPr>
          <a:xfrm>
            <a:off x="4106422" y="9073114"/>
            <a:ext cx="4112012" cy="1041660"/>
          </a:xfrm>
          <a:prstGeom prst="roundRect">
            <a:avLst>
              <a:gd name="adj" fmla="val 5984"/>
            </a:avLst>
          </a:prstGeom>
          <a:solidFill>
            <a:srgbClr val="202021">
              <a:alpha val="91963"/>
            </a:srgbClr>
          </a:solidFill>
          <a:ln w="3175">
            <a:miter lim="400000"/>
          </a:ln>
        </p:spPr>
        <p:txBody>
          <a:bodyPr lIns="0" tIns="0" rIns="0" bIns="0" anchor="ctr"/>
          <a:lstStyle/>
          <a:p>
            <a:pPr lvl="0">
              <a:defRPr sz="3200">
                <a:solidFill>
                  <a:srgbClr val="4A5264"/>
                </a:solidFill>
              </a:defRPr>
            </a:pPr>
            <a:endParaRPr/>
          </a:p>
        </p:txBody>
      </p:sp>
      <p:sp>
        <p:nvSpPr>
          <p:cNvPr id="191" name="Shape 191"/>
          <p:cNvSpPr/>
          <p:nvPr/>
        </p:nvSpPr>
        <p:spPr>
          <a:xfrm>
            <a:off x="4397922" y="9320764"/>
            <a:ext cx="3529012"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MORE</a:t>
            </a:r>
          </a:p>
        </p:txBody>
      </p:sp>
      <p:sp>
        <p:nvSpPr>
          <p:cNvPr id="192" name="Shape 192"/>
          <p:cNvSpPr/>
          <p:nvPr/>
        </p:nvSpPr>
        <p:spPr>
          <a:xfrm>
            <a:off x="5146428" y="5644724"/>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 name="Picture Placeholder 2"/>
          <p:cNvSpPr>
            <a:spLocks noGrp="1"/>
          </p:cNvSpPr>
          <p:nvPr>
            <p:ph type="pic" sz="quarter" idx="10"/>
          </p:nvPr>
        </p:nvSpPr>
        <p:spPr>
          <a:xfrm>
            <a:off x="12681347" y="-89580"/>
            <a:ext cx="11702653" cy="1380558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
        <p:nvSpPr>
          <p:cNvPr id="199" name="Shape 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PORTOFOLIOS</a:t>
            </a:r>
          </a:p>
        </p:txBody>
      </p:sp>
      <p:sp>
        <p:nvSpPr>
          <p:cNvPr id="200" name="Shape 2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1" name="Shape 201"/>
          <p:cNvSpPr/>
          <p:nvPr/>
        </p:nvSpPr>
        <p:spPr>
          <a:xfrm>
            <a:off x="3473897" y="3293286"/>
            <a:ext cx="17436206"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202" name="Shape 202"/>
          <p:cNvSpPr/>
          <p:nvPr/>
        </p:nvSpPr>
        <p:spPr>
          <a:xfrm>
            <a:off x="10135994" y="4944749"/>
            <a:ext cx="4112012" cy="1041660"/>
          </a:xfrm>
          <a:prstGeom prst="roundRect">
            <a:avLst>
              <a:gd name="adj" fmla="val 5984"/>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203" name="Shape 203"/>
          <p:cNvSpPr/>
          <p:nvPr/>
        </p:nvSpPr>
        <p:spPr>
          <a:xfrm>
            <a:off x="10427493" y="5166999"/>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VIEW ALL</a:t>
            </a:r>
          </a:p>
        </p:txBody>
      </p:sp>
      <p:sp>
        <p:nvSpPr>
          <p:cNvPr id="204" name="Shape 204"/>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5" name="Picture Placeholder 2"/>
          <p:cNvSpPr>
            <a:spLocks noGrp="1"/>
          </p:cNvSpPr>
          <p:nvPr>
            <p:ph type="pic" sz="quarter" idx="10"/>
          </p:nvPr>
        </p:nvSpPr>
        <p:spPr>
          <a:xfrm>
            <a:off x="-7691" y="6965308"/>
            <a:ext cx="8115566" cy="6750691"/>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8088113" y="6965307"/>
            <a:ext cx="8115566" cy="6750691"/>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16215448" y="6965306"/>
            <a:ext cx="8115566" cy="6750691"/>
          </a:xfrm>
          <a:prstGeom prst="rect">
            <a:avLst/>
          </a:prstGeom>
          <a:solidFill>
            <a:srgbClr val="5A5A5B"/>
          </a:solidFill>
        </p:spPr>
        <p:txBody>
          <a:bodyPr/>
          <a:lstStyle/>
          <a:p>
            <a:endParaRPr lang="en-US" sz="2100"/>
          </a:p>
        </p:txBody>
      </p:sp>
      <p:sp>
        <p:nvSpPr>
          <p:cNvPr id="18" name="Shape 19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
        <p:nvSpPr>
          <p:cNvPr id="19" name="Shape 205"/>
          <p:cNvSpPr/>
          <p:nvPr/>
        </p:nvSpPr>
        <p:spPr>
          <a:xfrm>
            <a:off x="8255680" y="7135499"/>
            <a:ext cx="7809578" cy="6416023"/>
          </a:xfrm>
          <a:prstGeom prst="rect">
            <a:avLst/>
          </a:prstGeom>
          <a:solidFill>
            <a:srgbClr val="121212">
              <a:alpha val="71787"/>
            </a:srgbClr>
          </a:solidFill>
          <a:ln w="3175">
            <a:miter lim="400000"/>
          </a:ln>
        </p:spPr>
        <p:txBody>
          <a:bodyPr lIns="0" tIns="0" rIns="0" bIns="0" anchor="ctr"/>
          <a:lstStyle/>
          <a:p>
            <a:pPr lvl="0">
              <a:defRPr sz="3200">
                <a:solidFill>
                  <a:srgbClr val="4A5264"/>
                </a:solidFill>
              </a:defRPr>
            </a:pPr>
            <a:endParaRPr/>
          </a:p>
        </p:txBody>
      </p:sp>
      <p:sp>
        <p:nvSpPr>
          <p:cNvPr id="20" name="Shape 206"/>
          <p:cNvSpPr/>
          <p:nvPr/>
        </p:nvSpPr>
        <p:spPr>
          <a:xfrm>
            <a:off x="9072566" y="976147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1" name="Shape 207"/>
          <p:cNvSpPr/>
          <p:nvPr/>
        </p:nvSpPr>
        <p:spPr>
          <a:xfrm>
            <a:off x="9835867" y="1051755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1213"/>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24599" y="6855263"/>
            <a:ext cx="8115566" cy="6860737"/>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16292513" y="6875462"/>
            <a:ext cx="8115300" cy="6874705"/>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8122497" y="0"/>
            <a:ext cx="8170016" cy="6839305"/>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17769" y="-1"/>
            <a:ext cx="8115300" cy="6839305"/>
          </a:xfrm>
          <a:prstGeom prst="rect">
            <a:avLst/>
          </a:prstGeom>
          <a:solidFill>
            <a:srgbClr val="5A5A5B">
              <a:alpha val="21000"/>
            </a:srgbClr>
          </a:solidFill>
        </p:spPr>
        <p:txBody>
          <a:bodyPr/>
          <a:lstStyle/>
          <a:p>
            <a:endParaRPr lang="en-US" sz="2100"/>
          </a:p>
        </p:txBody>
      </p:sp>
      <p:sp>
        <p:nvSpPr>
          <p:cNvPr id="18" name="Picture Placeholder 2"/>
          <p:cNvSpPr>
            <a:spLocks noGrp="1"/>
          </p:cNvSpPr>
          <p:nvPr>
            <p:ph type="pic" sz="quarter" idx="10"/>
          </p:nvPr>
        </p:nvSpPr>
        <p:spPr>
          <a:xfrm>
            <a:off x="16280170" y="-2"/>
            <a:ext cx="8115300" cy="6839305"/>
          </a:xfrm>
          <a:prstGeom prst="rect">
            <a:avLst/>
          </a:prstGeom>
          <a:solidFill>
            <a:srgbClr val="5A5A5B">
              <a:alpha val="31000"/>
            </a:srgbClr>
          </a:solidFill>
        </p:spPr>
        <p:txBody>
          <a:bodyPr/>
          <a:lstStyle/>
          <a:p>
            <a:endParaRPr lang="en-US" sz="2100"/>
          </a:p>
        </p:txBody>
      </p:sp>
      <p:sp>
        <p:nvSpPr>
          <p:cNvPr id="19" name="Picture Placeholder 2"/>
          <p:cNvSpPr>
            <a:spLocks noGrp="1"/>
          </p:cNvSpPr>
          <p:nvPr>
            <p:ph type="pic" sz="quarter" idx="10"/>
          </p:nvPr>
        </p:nvSpPr>
        <p:spPr>
          <a:xfrm>
            <a:off x="8090967" y="6875084"/>
            <a:ext cx="8201546" cy="6839305"/>
          </a:xfrm>
          <a:prstGeom prst="rect">
            <a:avLst/>
          </a:prstGeom>
          <a:solidFill>
            <a:srgbClr val="5A5A5B">
              <a:alpha val="22000"/>
            </a:srgbClr>
          </a:solidFill>
        </p:spPr>
        <p:txBody>
          <a:bodyPr/>
          <a:lstStyle/>
          <a:p>
            <a:endParaRPr lang="en-US" sz="2100"/>
          </a:p>
        </p:txBody>
      </p:sp>
      <p:sp>
        <p:nvSpPr>
          <p:cNvPr id="20" name="Shape 215"/>
          <p:cNvSpPr/>
          <p:nvPr/>
        </p:nvSpPr>
        <p:spPr>
          <a:xfrm>
            <a:off x="9104097" y="9516108"/>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WEB DESIGN SERVICES</a:t>
            </a:r>
          </a:p>
        </p:txBody>
      </p:sp>
      <p:sp>
        <p:nvSpPr>
          <p:cNvPr id="21" name="Shape 216"/>
          <p:cNvSpPr/>
          <p:nvPr/>
        </p:nvSpPr>
        <p:spPr>
          <a:xfrm>
            <a:off x="9867398" y="10272185"/>
            <a:ext cx="464920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22" name="Shape 217"/>
          <p:cNvSpPr/>
          <p:nvPr/>
        </p:nvSpPr>
        <p:spPr>
          <a:xfrm>
            <a:off x="17228641" y="2720036"/>
            <a:ext cx="617572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ECOMMERCE</a:t>
            </a:r>
          </a:p>
        </p:txBody>
      </p:sp>
      <p:sp>
        <p:nvSpPr>
          <p:cNvPr id="23" name="Shape 218"/>
          <p:cNvSpPr/>
          <p:nvPr/>
        </p:nvSpPr>
        <p:spPr>
          <a:xfrm>
            <a:off x="18126222" y="3476113"/>
            <a:ext cx="438064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24" name="Shape 219"/>
          <p:cNvSpPr/>
          <p:nvPr/>
        </p:nvSpPr>
        <p:spPr>
          <a:xfrm>
            <a:off x="979551" y="2720036"/>
            <a:ext cx="617572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 SERVICES</a:t>
            </a:r>
          </a:p>
        </p:txBody>
      </p:sp>
      <p:sp>
        <p:nvSpPr>
          <p:cNvPr id="25" name="Shape 220"/>
          <p:cNvSpPr/>
          <p:nvPr/>
        </p:nvSpPr>
        <p:spPr>
          <a:xfrm>
            <a:off x="1625064" y="3476113"/>
            <a:ext cx="4884781"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2324"/>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24600" y="1"/>
            <a:ext cx="24408599" cy="13716000"/>
          </a:xfrm>
          <a:prstGeom prst="rect">
            <a:avLst/>
          </a:prstGeom>
          <a:solidFill>
            <a:srgbClr val="5A5A5B">
              <a:alpha val="72000"/>
            </a:srgbClr>
          </a:solidFill>
        </p:spPr>
        <p:txBody>
          <a:bodyPr/>
          <a:lstStyle/>
          <a:p>
            <a:endParaRPr lang="en-US" sz="2100"/>
          </a:p>
        </p:txBody>
      </p:sp>
      <p:sp>
        <p:nvSpPr>
          <p:cNvPr id="223" name="Shape 223"/>
          <p:cNvSpPr/>
          <p:nvPr/>
        </p:nvSpPr>
        <p:spPr>
          <a:xfrm>
            <a:off x="5076004" y="3368337"/>
            <a:ext cx="14231992"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BRING BACK ELEGANT STYLE TO PRESENTATION</a:t>
            </a:r>
          </a:p>
        </p:txBody>
      </p:sp>
      <p:sp>
        <p:nvSpPr>
          <p:cNvPr id="224" name="Shape 224"/>
          <p:cNvSpPr/>
          <p:nvPr/>
        </p:nvSpPr>
        <p:spPr>
          <a:xfrm>
            <a:off x="11176000" y="6385877"/>
            <a:ext cx="2032000"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25" name="Shape 225"/>
          <p:cNvSpPr/>
          <p:nvPr/>
        </p:nvSpPr>
        <p:spPr>
          <a:xfrm>
            <a:off x="4492793" y="7362903"/>
            <a:ext cx="15398414" cy="318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Praesent commodo cursus magna, vel scelerisque nisl consectetur et. Aenean eu leo quam. Pellentesque ornare sem lacinia quam venenatis vestibulum. Praesent commodo cursus magna, vel scelerisque nisl consectetur et. Nullam quis risus eget urna mollis ornare vel eu leo. Vivamus sagittis lacus vel augue laoreet rutrum faucibus dolor auctor. Cras justo odio, dapibus ac facilisis egestas eget quam.tur.Praesent commodo cursus magna, vel scelerisque nisl consectetur et. Aenean eu leo quam. Pellentesque ornare sem lacinia.</a:t>
            </a:r>
          </a:p>
        </p:txBody>
      </p:sp>
      <p:sp>
        <p:nvSpPr>
          <p:cNvPr id="226" name="Shape 226"/>
          <p:cNvSpPr/>
          <p:nvPr/>
        </p:nvSpPr>
        <p:spPr>
          <a:xfrm>
            <a:off x="11743587" y="12239922"/>
            <a:ext cx="896826" cy="457810"/>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7" name="Shape 227"/>
          <p:cNvSpPr/>
          <p:nvPr/>
        </p:nvSpPr>
        <p:spPr>
          <a:xfrm>
            <a:off x="11743587" y="11982418"/>
            <a:ext cx="896826" cy="457809"/>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ln w="12700">
            <a:solidFill>
              <a:srgbClr val="FFFFFF"/>
            </a:solidFill>
            <a:miter lim="400000"/>
          </a:ln>
        </p:spPr>
        <p:txBody>
          <a:bodyPr lIns="0" tIns="0" rIns="0" bIns="0" anchor="ctr"/>
          <a:lstStyle/>
          <a:p>
            <a:pPr lvl="0">
              <a:defRPr sz="3200"/>
            </a:pPr>
            <a:endParaRPr/>
          </a:p>
        </p:txBody>
      </p:sp>
      <p:sp>
        <p:nvSpPr>
          <p:cNvPr id="228" name="Shape 228"/>
          <p:cNvSpPr/>
          <p:nvPr/>
        </p:nvSpPr>
        <p:spPr>
          <a:xfrm>
            <a:off x="10728666" y="2769362"/>
            <a:ext cx="2926668"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Long description </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9191A"/>
        </a:solidFill>
        <a:effectLst/>
      </p:bgPr>
    </p:bg>
    <p:spTree>
      <p:nvGrpSpPr>
        <p:cNvPr id="1" name=""/>
        <p:cNvGrpSpPr/>
        <p:nvPr/>
      </p:nvGrpSpPr>
      <p:grpSpPr>
        <a:xfrm>
          <a:off x="0" y="0"/>
          <a:ext cx="0" cy="0"/>
          <a:chOff x="0" y="0"/>
          <a:chExt cx="0" cy="0"/>
        </a:xfrm>
      </p:grpSpPr>
      <p:sp>
        <p:nvSpPr>
          <p:cNvPr id="231" name="Shape 231"/>
          <p:cNvSpPr/>
          <p:nvPr/>
        </p:nvSpPr>
        <p:spPr>
          <a:xfrm>
            <a:off x="13211308" y="40456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2" name="Shape 232"/>
          <p:cNvSpPr/>
          <p:nvPr/>
        </p:nvSpPr>
        <p:spPr>
          <a:xfrm>
            <a:off x="13211308" y="50036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3" name="Shape 233"/>
          <p:cNvSpPr/>
          <p:nvPr/>
        </p:nvSpPr>
        <p:spPr>
          <a:xfrm>
            <a:off x="13211308" y="8236760"/>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4" name="Shape 234"/>
          <p:cNvSpPr/>
          <p:nvPr/>
        </p:nvSpPr>
        <p:spPr>
          <a:xfrm>
            <a:off x="13211308" y="91948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5" name="Shape 235"/>
          <p:cNvSpPr/>
          <p:nvPr/>
        </p:nvSpPr>
        <p:spPr>
          <a:xfrm>
            <a:off x="13249747" y="74064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236" name="Shape 236"/>
          <p:cNvSpPr/>
          <p:nvPr/>
        </p:nvSpPr>
        <p:spPr>
          <a:xfrm>
            <a:off x="2379927" y="4071037"/>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Web &amp; Design services</a:t>
            </a:r>
          </a:p>
        </p:txBody>
      </p:sp>
      <p:sp>
        <p:nvSpPr>
          <p:cNvPr id="237" name="Shape 237"/>
          <p:cNvSpPr/>
          <p:nvPr/>
        </p:nvSpPr>
        <p:spPr>
          <a:xfrm>
            <a:off x="2379927" y="5029089"/>
            <a:ext cx="8792765" cy="15217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38" name="Shape 238"/>
          <p:cNvSpPr/>
          <p:nvPr/>
        </p:nvSpPr>
        <p:spPr>
          <a:xfrm>
            <a:off x="2379927" y="8262161"/>
            <a:ext cx="8325837"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7693A0"/>
                </a:solidFill>
              </a:rPr>
              <a:t>SEO &amp; Online marketing</a:t>
            </a:r>
          </a:p>
        </p:txBody>
      </p:sp>
      <p:sp>
        <p:nvSpPr>
          <p:cNvPr id="239" name="Shape 239"/>
          <p:cNvSpPr/>
          <p:nvPr/>
        </p:nvSpPr>
        <p:spPr>
          <a:xfrm>
            <a:off x="2379927" y="9220213"/>
            <a:ext cx="8792765"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F6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6FFFF"/>
                </a:solidFill>
              </a:rPr>
              <a:t>Maecenas faucibus mollis interdum. Morbi leo risus, porta ac consectetur ac, vestibulum at eros. Duis mollis, est non commodo luctus</a:t>
            </a:r>
          </a:p>
        </p:txBody>
      </p:sp>
      <p:sp>
        <p:nvSpPr>
          <p:cNvPr id="240" name="Shape 240"/>
          <p:cNvSpPr/>
          <p:nvPr/>
        </p:nvSpPr>
        <p:spPr>
          <a:xfrm>
            <a:off x="2418366" y="7431885"/>
            <a:ext cx="8715888" cy="1"/>
          </a:xfrm>
          <a:prstGeom prst="line">
            <a:avLst/>
          </a:prstGeom>
          <a:ln w="25400" cap="rnd">
            <a:solidFill>
              <a:srgbClr val="DCDEE0">
                <a:alpha val="33200"/>
              </a:srgbClr>
            </a:solidFill>
            <a:custDash>
              <a:ds d="100000" sp="200000"/>
            </a:custDash>
            <a:round/>
          </a:ln>
        </p:spPr>
        <p:txBody>
          <a:bodyPr lIns="0" tIns="0" rIns="0" bIns="0" anchor="ctr"/>
          <a:lstStyle/>
          <a:p>
            <a:pPr lvl="0">
              <a:defRPr sz="3200"/>
            </a:pPr>
            <a:endParaRPr/>
          </a:p>
        </p:txBody>
      </p:sp>
      <p:sp>
        <p:nvSpPr>
          <p:cNvPr id="13" name="Picture Placeholder 2"/>
          <p:cNvSpPr>
            <a:spLocks noGrp="1"/>
          </p:cNvSpPr>
          <p:nvPr>
            <p:ph type="pic" sz="quarter" idx="10"/>
          </p:nvPr>
        </p:nvSpPr>
        <p:spPr>
          <a:xfrm>
            <a:off x="-24600" y="1"/>
            <a:ext cx="24408599" cy="2722169"/>
          </a:xfrm>
          <a:prstGeom prst="rect">
            <a:avLst/>
          </a:prstGeom>
          <a:solidFill>
            <a:srgbClr val="5A5A5B">
              <a:alpha val="72000"/>
            </a:srgbClr>
          </a:solidFill>
        </p:spPr>
        <p:txBody>
          <a:bodyPr/>
          <a:lstStyle/>
          <a:p>
            <a:endParaRPr lang="en-US" sz="210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11145202" y="1941014"/>
            <a:ext cx="11353198" cy="9833972"/>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243" name="Shape 243"/>
          <p:cNvSpPr/>
          <p:nvPr/>
        </p:nvSpPr>
        <p:spPr>
          <a:xfrm>
            <a:off x="12583569" y="3921797"/>
            <a:ext cx="8504001" cy="22151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44" name="Shape 244"/>
          <p:cNvSpPr/>
          <p:nvPr/>
        </p:nvSpPr>
        <p:spPr>
          <a:xfrm>
            <a:off x="12625016" y="3259041"/>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Our mission</a:t>
            </a:r>
          </a:p>
        </p:txBody>
      </p:sp>
      <p:sp>
        <p:nvSpPr>
          <p:cNvPr id="245" name="Shape 245"/>
          <p:cNvSpPr/>
          <p:nvPr/>
        </p:nvSpPr>
        <p:spPr>
          <a:xfrm>
            <a:off x="12556032" y="6626534"/>
            <a:ext cx="850400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46" name="Shape 246"/>
          <p:cNvSpPr/>
          <p:nvPr/>
        </p:nvSpPr>
        <p:spPr>
          <a:xfrm>
            <a:off x="13393302" y="9612942"/>
            <a:ext cx="196795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700" i="1">
                <a:solidFill>
                  <a:srgbClr val="7693A0"/>
                </a:solidFill>
                <a:latin typeface="Droid Serif"/>
                <a:ea typeface="Droid Serif"/>
                <a:cs typeface="Droid Serif"/>
                <a:sym typeface="Droid Serif"/>
              </a:defRPr>
            </a:lvl1pPr>
          </a:lstStyle>
          <a:p>
            <a:pPr lvl="0">
              <a:defRPr sz="1800" i="0">
                <a:solidFill>
                  <a:srgbClr val="000000"/>
                </a:solidFill>
              </a:defRPr>
            </a:pPr>
            <a:r>
              <a:rPr sz="2700" i="1">
                <a:solidFill>
                  <a:srgbClr val="7693A0"/>
                </a:solidFill>
              </a:rPr>
              <a:t>guaranteed</a:t>
            </a:r>
          </a:p>
        </p:txBody>
      </p:sp>
      <p:sp>
        <p:nvSpPr>
          <p:cNvPr id="247" name="Shape 247"/>
          <p:cNvSpPr/>
          <p:nvPr/>
        </p:nvSpPr>
        <p:spPr>
          <a:xfrm>
            <a:off x="12686851" y="9488536"/>
            <a:ext cx="3380856" cy="968423"/>
          </a:xfrm>
          <a:prstGeom prst="roundRect">
            <a:avLst>
              <a:gd name="adj" fmla="val 4639"/>
            </a:avLst>
          </a:prstGeom>
          <a:ln w="38100">
            <a:solidFill>
              <a:srgbClr val="7693A0"/>
            </a:solidFill>
            <a:miter lim="400000"/>
          </a:ln>
        </p:spPr>
        <p:txBody>
          <a:bodyPr lIns="69979" tIns="69979" rIns="69979" bIns="69979" anchor="ctr"/>
          <a:lstStyle/>
          <a:p>
            <a:pPr lvl="0">
              <a:defRPr sz="3200">
                <a:solidFill>
                  <a:srgbClr val="FFFFFF"/>
                </a:solidFill>
              </a:defRPr>
            </a:pPr>
            <a:endParaRPr/>
          </a:p>
        </p:txBody>
      </p:sp>
      <p:sp>
        <p:nvSpPr>
          <p:cNvPr id="9" name="Picture Placeholder 2"/>
          <p:cNvSpPr>
            <a:spLocks noGrp="1"/>
          </p:cNvSpPr>
          <p:nvPr>
            <p:ph type="pic" sz="quarter" idx="10"/>
          </p:nvPr>
        </p:nvSpPr>
        <p:spPr>
          <a:xfrm>
            <a:off x="-24600" y="1"/>
            <a:ext cx="10420719" cy="13715999"/>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2951266" y="460449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13" name="Shape 13"/>
          <p:cNvSpPr/>
          <p:nvPr/>
        </p:nvSpPr>
        <p:spPr>
          <a:xfrm>
            <a:off x="10862165" y="4146849"/>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 name="Shape 14"/>
          <p:cNvSpPr/>
          <p:nvPr/>
        </p:nvSpPr>
        <p:spPr>
          <a:xfrm>
            <a:off x="4492793" y="7031633"/>
            <a:ext cx="1539841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53585F"/>
                </a:solidFill>
                <a:latin typeface="Raleway Regular"/>
                <a:ea typeface="Raleway Regular"/>
                <a:cs typeface="Raleway Regular"/>
                <a:sym typeface="Raleway Regular"/>
              </a:rPr>
              <a:t>Cras mattis consectetur purus sit amet fermentum. Morbi leo risus, porta ac consectetur ac, vestibulum at eros. Curabitur blandit tempus porttitor. Vestibulum id ligula porta felis euismod semper. Cum sociis natoque penatibus et magnis dis parturient montes, nascetur ridiculus mus. Vestibulum id ligula porta felis euismod</a:t>
            </a:r>
          </a:p>
          <a:p>
            <a:pPr lvl="0">
              <a:lnSpc>
                <a:spcPct val="130000"/>
              </a:lnSpc>
              <a:defRPr sz="1800"/>
            </a:pPr>
            <a:r>
              <a:rPr sz="2400">
                <a:solidFill>
                  <a:srgbClr val="53585F"/>
                </a:solidFill>
                <a:latin typeface="Raleway Regular"/>
                <a:ea typeface="Raleway Regular"/>
                <a:cs typeface="Raleway Regular"/>
                <a:sym typeface="Raleway Regular"/>
              </a:rPr>
              <a:t>Vestibulum id ligula porta felis euismod semper. Nullam id dolor id nibh ultricies vehicula ut id elit.blandit tempus porttitor. Cras mattis consectetur purus sit amet</a:t>
            </a:r>
          </a:p>
        </p:txBody>
      </p:sp>
      <p:sp>
        <p:nvSpPr>
          <p:cNvPr id="15" name="Shape 15"/>
          <p:cNvSpPr/>
          <p:nvPr/>
        </p:nvSpPr>
        <p:spPr>
          <a:xfrm>
            <a:off x="-170391" y="12319000"/>
            <a:ext cx="24878350" cy="1397000"/>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pSp>
        <p:nvGrpSpPr>
          <p:cNvPr id="18" name="Group 18"/>
          <p:cNvGrpSpPr/>
          <p:nvPr/>
        </p:nvGrpSpPr>
        <p:grpSpPr>
          <a:xfrm>
            <a:off x="11833577" y="12731619"/>
            <a:ext cx="716846" cy="571760"/>
            <a:chOff x="0" y="0"/>
            <a:chExt cx="716844" cy="571759"/>
          </a:xfrm>
        </p:grpSpPr>
        <p:sp>
          <p:nvSpPr>
            <p:cNvPr id="16" name="Shape 16"/>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17" name="Shape 17"/>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19" name="Shape 19"/>
          <p:cNvSpPr/>
          <p:nvPr/>
        </p:nvSpPr>
        <p:spPr>
          <a:xfrm>
            <a:off x="11126646" y="6205819"/>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20" name="WALET3.png"/>
          <p:cNvPicPr/>
          <p:nvPr/>
        </p:nvPicPr>
        <p:blipFill>
          <a:blip r:embed="rId2">
            <a:alphaModFix amt="74532"/>
            <a:extLst/>
          </a:blip>
          <a:stretch>
            <a:fillRect/>
          </a:stretch>
        </p:blipFill>
        <p:spPr>
          <a:xfrm>
            <a:off x="11337988" y="2868542"/>
            <a:ext cx="1708025" cy="1176282"/>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81818"/>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2740386" y="2"/>
            <a:ext cx="11643613" cy="6948258"/>
          </a:xfrm>
          <a:prstGeom prst="rect">
            <a:avLst/>
          </a:prstGeom>
          <a:solidFill>
            <a:srgbClr val="5A5A5B"/>
          </a:solidFill>
        </p:spPr>
        <p:txBody>
          <a:bodyPr/>
          <a:lstStyle/>
          <a:p>
            <a:endParaRPr lang="en-US" sz="2100"/>
          </a:p>
        </p:txBody>
      </p:sp>
      <p:sp>
        <p:nvSpPr>
          <p:cNvPr id="13" name="Picture Placeholder 2"/>
          <p:cNvSpPr>
            <a:spLocks noGrp="1"/>
          </p:cNvSpPr>
          <p:nvPr>
            <p:ph type="pic" sz="quarter" idx="10"/>
          </p:nvPr>
        </p:nvSpPr>
        <p:spPr>
          <a:xfrm>
            <a:off x="12738305" y="6855810"/>
            <a:ext cx="11643613" cy="6860190"/>
          </a:xfrm>
          <a:prstGeom prst="rect">
            <a:avLst/>
          </a:prstGeom>
          <a:solidFill>
            <a:srgbClr val="5A5A5B"/>
          </a:solidFill>
        </p:spPr>
        <p:txBody>
          <a:bodyPr/>
          <a:lstStyle/>
          <a:p>
            <a:endParaRPr lang="en-US" sz="2100"/>
          </a:p>
        </p:txBody>
      </p:sp>
      <p:sp>
        <p:nvSpPr>
          <p:cNvPr id="252" name="Shape 252"/>
          <p:cNvSpPr/>
          <p:nvPr/>
        </p:nvSpPr>
        <p:spPr>
          <a:xfrm>
            <a:off x="1817925" y="3842966"/>
            <a:ext cx="824801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FOLLOW THE LEADER, IGNORE THE REST</a:t>
            </a:r>
          </a:p>
        </p:txBody>
      </p:sp>
      <p:sp>
        <p:nvSpPr>
          <p:cNvPr id="253" name="Shape 253"/>
          <p:cNvSpPr/>
          <p:nvPr/>
        </p:nvSpPr>
        <p:spPr>
          <a:xfrm>
            <a:off x="1926005" y="6773633"/>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54" name="Shape 254"/>
          <p:cNvSpPr/>
          <p:nvPr/>
        </p:nvSpPr>
        <p:spPr>
          <a:xfrm>
            <a:off x="1892813" y="3180210"/>
            <a:ext cx="330372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About our company</a:t>
            </a:r>
          </a:p>
        </p:txBody>
      </p:sp>
      <p:sp>
        <p:nvSpPr>
          <p:cNvPr id="255" name="Shape 255"/>
          <p:cNvSpPr/>
          <p:nvPr/>
        </p:nvSpPr>
        <p:spPr>
          <a:xfrm>
            <a:off x="1848093" y="7663786"/>
            <a:ext cx="884363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DCDEE0"/>
                </a:solidFill>
                <a:latin typeface="Raleway Regular"/>
                <a:ea typeface="Raleway Regular"/>
                <a:cs typeface="Raleway Regular"/>
                <a:sym typeface="Raleway Regular"/>
              </a:defRPr>
            </a:lvl1pPr>
          </a:lstStyle>
          <a:p>
            <a:pPr lvl="0">
              <a:defRPr sz="1800">
                <a:solidFill>
                  <a:srgbClr val="000000"/>
                </a:solidFill>
              </a:defRPr>
            </a:pPr>
            <a:r>
              <a:rPr sz="2700">
                <a:solidFill>
                  <a:srgbClr val="DCDEE0"/>
                </a:solidFill>
              </a:rPr>
              <a:t>On the other hand, we denounce with righteous indignation and dislike men who are so beguiled and by the charms of pleasure of the moment, so blinded by desire and when.</a:t>
            </a:r>
          </a:p>
        </p:txBody>
      </p:sp>
      <p:sp>
        <p:nvSpPr>
          <p:cNvPr id="256" name="Shape 256"/>
          <p:cNvSpPr/>
          <p:nvPr/>
        </p:nvSpPr>
        <p:spPr>
          <a:xfrm>
            <a:off x="13446041" y="4869767"/>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Mountainering service</a:t>
            </a:r>
          </a:p>
        </p:txBody>
      </p:sp>
      <p:sp>
        <p:nvSpPr>
          <p:cNvPr id="257" name="Shape 257"/>
          <p:cNvSpPr/>
          <p:nvPr/>
        </p:nvSpPr>
        <p:spPr>
          <a:xfrm>
            <a:off x="13446041" y="11692246"/>
            <a:ext cx="480449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Photography service</a:t>
            </a:r>
          </a:p>
        </p:txBody>
      </p:sp>
      <p:sp>
        <p:nvSpPr>
          <p:cNvPr id="258" name="Shape 258"/>
          <p:cNvSpPr/>
          <p:nvPr/>
        </p:nvSpPr>
        <p:spPr>
          <a:xfrm>
            <a:off x="13448841" y="5673984"/>
            <a:ext cx="3906645"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best service guaranteed</a:t>
            </a:r>
          </a:p>
        </p:txBody>
      </p:sp>
      <p:sp>
        <p:nvSpPr>
          <p:cNvPr id="259" name="Shape 259"/>
          <p:cNvSpPr/>
          <p:nvPr/>
        </p:nvSpPr>
        <p:spPr>
          <a:xfrm>
            <a:off x="13448841" y="12496463"/>
            <a:ext cx="4354022" cy="6098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700" i="1">
                <a:solidFill>
                  <a:srgbClr val="FFFFFF"/>
                </a:solidFill>
                <a:latin typeface="Droid Serif"/>
                <a:ea typeface="Droid Serif"/>
                <a:cs typeface="Droid Serif"/>
                <a:sym typeface="Droid Serif"/>
              </a:defRPr>
            </a:lvl1pPr>
          </a:lstStyle>
          <a:p>
            <a:pPr lvl="0">
              <a:defRPr sz="1800" i="0">
                <a:solidFill>
                  <a:srgbClr val="000000"/>
                </a:solidFill>
              </a:defRPr>
            </a:pPr>
            <a:r>
              <a:rPr sz="2700" i="1">
                <a:solidFill>
                  <a:srgbClr val="FFFFFF"/>
                </a:solidFill>
              </a:rPr>
              <a:t>favorite service since 2009</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39897" y="3031470"/>
            <a:ext cx="24463793" cy="6771450"/>
          </a:xfrm>
          <a:prstGeom prst="rect">
            <a:avLst/>
          </a:prstGeom>
          <a:solidFill>
            <a:srgbClr val="0F0F0F"/>
          </a:solidFill>
          <a:ln w="3175">
            <a:miter lim="400000"/>
          </a:ln>
        </p:spPr>
        <p:txBody>
          <a:bodyPr lIns="0" tIns="0" rIns="0" bIns="0" anchor="ctr"/>
          <a:lstStyle/>
          <a:p>
            <a:pPr lvl="0" algn="l">
              <a:defRPr sz="3200">
                <a:solidFill>
                  <a:srgbClr val="4A5264"/>
                </a:solidFill>
              </a:defRPr>
            </a:pPr>
            <a:endParaRPr/>
          </a:p>
        </p:txBody>
      </p:sp>
      <p:sp>
        <p:nvSpPr>
          <p:cNvPr id="262" name="Shape 262"/>
          <p:cNvSpPr/>
          <p:nvPr/>
        </p:nvSpPr>
        <p:spPr>
          <a:xfrm>
            <a:off x="11545668"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nchor="ctr"/>
          <a:lstStyle/>
          <a:p>
            <a:pPr lvl="0" algn="l">
              <a:defRPr sz="3200">
                <a:solidFill>
                  <a:srgbClr val="FFFFFF"/>
                </a:solidFill>
              </a:defRPr>
            </a:pPr>
            <a:endParaRPr/>
          </a:p>
        </p:txBody>
      </p:sp>
      <p:sp>
        <p:nvSpPr>
          <p:cNvPr id="263" name="Shape 263"/>
          <p:cNvSpPr/>
          <p:nvPr/>
        </p:nvSpPr>
        <p:spPr>
          <a:xfrm flipH="1">
            <a:off x="11545344" y="9769009"/>
            <a:ext cx="1292987" cy="395901"/>
          </a:xfrm>
          <a:custGeom>
            <a:avLst/>
            <a:gdLst/>
            <a:ahLst/>
            <a:cxnLst>
              <a:cxn ang="0">
                <a:pos x="wd2" y="hd2"/>
              </a:cxn>
              <a:cxn ang="5400000">
                <a:pos x="wd2" y="hd2"/>
              </a:cxn>
              <a:cxn ang="10800000">
                <a:pos x="wd2" y="hd2"/>
              </a:cxn>
              <a:cxn ang="16200000">
                <a:pos x="wd2" y="hd2"/>
              </a:cxn>
            </a:cxnLst>
            <a:rect l="0" t="0" r="r" b="b"/>
            <a:pathLst>
              <a:path w="21600" h="21391" extrusionOk="0">
                <a:moveTo>
                  <a:pt x="10800" y="21389"/>
                </a:moveTo>
                <a:cubicBezTo>
                  <a:pt x="14745" y="21223"/>
                  <a:pt x="13752" y="4316"/>
                  <a:pt x="21600" y="0"/>
                </a:cubicBezTo>
                <a:cubicBezTo>
                  <a:pt x="14400" y="0"/>
                  <a:pt x="7200" y="0"/>
                  <a:pt x="0" y="0"/>
                </a:cubicBezTo>
                <a:cubicBezTo>
                  <a:pt x="9093" y="4312"/>
                  <a:pt x="5783" y="21600"/>
                  <a:pt x="10800" y="21389"/>
                </a:cubicBezTo>
                <a:close/>
              </a:path>
            </a:pathLst>
          </a:custGeom>
          <a:solidFill>
            <a:srgbClr val="0F0F0F"/>
          </a:solidFill>
          <a:ln w="3175">
            <a:miter lim="400000"/>
          </a:ln>
        </p:spPr>
        <p:txBody>
          <a:bodyPr lIns="0" tIns="0" rIns="0" bIns="0" anchor="ctr"/>
          <a:lstStyle/>
          <a:p>
            <a:pPr lvl="0" algn="l">
              <a:defRPr sz="3200">
                <a:solidFill>
                  <a:srgbClr val="FFFFFF"/>
                </a:solidFill>
              </a:defRPr>
            </a:pPr>
            <a:endParaRPr/>
          </a:p>
        </p:txBody>
      </p:sp>
      <p:sp>
        <p:nvSpPr>
          <p:cNvPr id="264" name="Shape 264"/>
          <p:cNvSpPr/>
          <p:nvPr/>
        </p:nvSpPr>
        <p:spPr>
          <a:xfrm flipV="1">
            <a:off x="642799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5" name="Shape 265"/>
          <p:cNvSpPr/>
          <p:nvPr/>
        </p:nvSpPr>
        <p:spPr>
          <a:xfrm flipV="1">
            <a:off x="12192000"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6" name="Shape 266"/>
          <p:cNvSpPr/>
          <p:nvPr/>
        </p:nvSpPr>
        <p:spPr>
          <a:xfrm flipV="1">
            <a:off x="18017387" y="4274541"/>
            <a:ext cx="1" cy="4189755"/>
          </a:xfrm>
          <a:prstGeom prst="line">
            <a:avLst/>
          </a:prstGeom>
          <a:ln w="25400">
            <a:solidFill>
              <a:srgbClr val="FFFFFF">
                <a:alpha val="20582"/>
              </a:srgbClr>
            </a:solidFill>
            <a:miter lim="400000"/>
          </a:ln>
        </p:spPr>
        <p:txBody>
          <a:bodyPr lIns="0" tIns="0" rIns="0" bIns="0" anchor="ctr"/>
          <a:lstStyle/>
          <a:p>
            <a:pPr lvl="0">
              <a:defRPr sz="3200"/>
            </a:pPr>
            <a:endParaRPr/>
          </a:p>
        </p:txBody>
      </p:sp>
      <p:sp>
        <p:nvSpPr>
          <p:cNvPr id="267" name="Shape 267"/>
          <p:cNvSpPr/>
          <p:nvPr/>
        </p:nvSpPr>
        <p:spPr>
          <a:xfrm>
            <a:off x="2871079" y="4937154"/>
            <a:ext cx="15123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8" name="Shape 268"/>
          <p:cNvSpPr/>
          <p:nvPr/>
        </p:nvSpPr>
        <p:spPr>
          <a:xfrm>
            <a:off x="8728103" y="4937154"/>
            <a:ext cx="1293310"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69" name="Shape 269"/>
          <p:cNvSpPr/>
          <p:nvPr/>
        </p:nvSpPr>
        <p:spPr>
          <a:xfrm>
            <a:off x="20000536" y="4937154"/>
            <a:ext cx="1804485"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0" name="Shape 270"/>
          <p:cNvSpPr/>
          <p:nvPr/>
        </p:nvSpPr>
        <p:spPr>
          <a:xfrm>
            <a:off x="14544667" y="4937154"/>
            <a:ext cx="1548898" cy="134308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2943" baseline="-3260">
                <a:solidFill>
                  <a:srgbClr val="7693A0"/>
                </a:solidFill>
                <a:latin typeface="et-line"/>
                <a:ea typeface="et-line"/>
                <a:cs typeface="et-line"/>
                <a:sym typeface="et-line"/>
              </a:defRPr>
            </a:lvl1pPr>
          </a:lstStyle>
          <a:p>
            <a:pPr lvl="0">
              <a:defRPr sz="1800" spc="0" baseline="0">
                <a:solidFill>
                  <a:srgbClr val="000000"/>
                </a:solidFill>
              </a:defRPr>
            </a:pPr>
            <a:r>
              <a:rPr sz="9200" spc="2943" baseline="-3260">
                <a:solidFill>
                  <a:srgbClr val="7693A0"/>
                </a:solidFill>
              </a:rPr>
              <a:t></a:t>
            </a:r>
          </a:p>
        </p:txBody>
      </p:sp>
      <p:sp>
        <p:nvSpPr>
          <p:cNvPr id="271" name="Shape 271"/>
          <p:cNvSpPr/>
          <p:nvPr/>
        </p:nvSpPr>
        <p:spPr>
          <a:xfrm>
            <a:off x="1118864" y="6666553"/>
            <a:ext cx="4555824"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SAFE DATA</a:t>
            </a:r>
          </a:p>
        </p:txBody>
      </p:sp>
      <p:sp>
        <p:nvSpPr>
          <p:cNvPr id="272" name="Shape 272"/>
          <p:cNvSpPr/>
          <p:nvPr/>
        </p:nvSpPr>
        <p:spPr>
          <a:xfrm>
            <a:off x="7032083"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DONE ON TIME</a:t>
            </a:r>
          </a:p>
        </p:txBody>
      </p:sp>
      <p:sp>
        <p:nvSpPr>
          <p:cNvPr id="273" name="Shape 273"/>
          <p:cNvSpPr/>
          <p:nvPr/>
        </p:nvSpPr>
        <p:spPr>
          <a:xfrm>
            <a:off x="12826782"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ACHIEVE GOAL</a:t>
            </a:r>
          </a:p>
        </p:txBody>
      </p:sp>
      <p:sp>
        <p:nvSpPr>
          <p:cNvPr id="274" name="Shape 274"/>
          <p:cNvSpPr/>
          <p:nvPr/>
        </p:nvSpPr>
        <p:spPr>
          <a:xfrm>
            <a:off x="18624866" y="6666553"/>
            <a:ext cx="4555823"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spc="630">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3000" spc="630">
                <a:solidFill>
                  <a:srgbClr val="FFFFFF"/>
                </a:solidFill>
              </a:rPr>
              <a:t>CLEAR VISION</a:t>
            </a:r>
          </a:p>
        </p:txBody>
      </p:sp>
      <p:sp>
        <p:nvSpPr>
          <p:cNvPr id="275" name="Shape 275"/>
          <p:cNvSpPr/>
          <p:nvPr/>
        </p:nvSpPr>
        <p:spPr>
          <a:xfrm>
            <a:off x="1623210" y="7342540"/>
            <a:ext cx="354713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276" name="Shape 276"/>
          <p:cNvSpPr/>
          <p:nvPr/>
        </p:nvSpPr>
        <p:spPr>
          <a:xfrm>
            <a:off x="7294583" y="7342540"/>
            <a:ext cx="40308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Our team is fast &amp; accurate</a:t>
            </a:r>
          </a:p>
        </p:txBody>
      </p:sp>
      <p:sp>
        <p:nvSpPr>
          <p:cNvPr id="277" name="Shape 277"/>
          <p:cNvSpPr/>
          <p:nvPr/>
        </p:nvSpPr>
        <p:spPr>
          <a:xfrm>
            <a:off x="13385662" y="7342540"/>
            <a:ext cx="335023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Your goal is our target</a:t>
            </a:r>
          </a:p>
        </p:txBody>
      </p:sp>
      <p:sp>
        <p:nvSpPr>
          <p:cNvPr id="278" name="Shape 278"/>
          <p:cNvSpPr/>
          <p:nvPr/>
        </p:nvSpPr>
        <p:spPr>
          <a:xfrm>
            <a:off x="18958432" y="7342540"/>
            <a:ext cx="388869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Analytics &amp; tools provided</a:t>
            </a:r>
          </a:p>
        </p:txBody>
      </p:sp>
      <p:sp>
        <p:nvSpPr>
          <p:cNvPr id="279" name="Shape 279"/>
          <p:cNvSpPr/>
          <p:nvPr/>
        </p:nvSpPr>
        <p:spPr>
          <a:xfrm>
            <a:off x="1582039" y="10727667"/>
            <a:ext cx="21090671"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280" name="Shape 28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ABOUT US</a:t>
            </a:r>
          </a:p>
        </p:txBody>
      </p:sp>
      <p:sp>
        <p:nvSpPr>
          <p:cNvPr id="281" name="Shape 281"/>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282" name="Shape 282"/>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1" y="0"/>
            <a:ext cx="24381918" cy="13716000"/>
          </a:xfrm>
          <a:prstGeom prst="rect">
            <a:avLst/>
          </a:prstGeom>
          <a:solidFill>
            <a:srgbClr val="5A5A5B">
              <a:alpha val="20000"/>
            </a:srgbClr>
          </a:solidFill>
        </p:spPr>
        <p:txBody>
          <a:bodyPr/>
          <a:lstStyle/>
          <a:p>
            <a:endParaRPr lang="en-US" sz="2100"/>
          </a:p>
        </p:txBody>
      </p:sp>
      <p:sp>
        <p:nvSpPr>
          <p:cNvPr id="285" name="Shape 285"/>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286" name="Shape 286"/>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87" name="Shape 287"/>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ADS</a:t>
            </a:r>
          </a:p>
        </p:txBody>
      </p:sp>
      <p:sp>
        <p:nvSpPr>
          <p:cNvPr id="288" name="Shape 288"/>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289" name="Shape 289"/>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0" name="Shape 290"/>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CLOUD STORAGE</a:t>
            </a:r>
          </a:p>
        </p:txBody>
      </p:sp>
      <p:sp>
        <p:nvSpPr>
          <p:cNvPr id="291" name="Shape 291"/>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292" name="Shape 292"/>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3" name="Shape 293"/>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CALENDAR</a:t>
            </a:r>
          </a:p>
        </p:txBody>
      </p:sp>
      <p:sp>
        <p:nvSpPr>
          <p:cNvPr id="294" name="Shape 294"/>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295" name="Shape 295"/>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6" name="Shape 296"/>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MUSIC PACKAGE</a:t>
            </a:r>
          </a:p>
        </p:txBody>
      </p:sp>
      <p:sp>
        <p:nvSpPr>
          <p:cNvPr id="297" name="Shape 297"/>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298" name="Shape 298"/>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299" name="Shape 299"/>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FREE STORAGE</a:t>
            </a:r>
          </a:p>
        </p:txBody>
      </p:sp>
      <p:sp>
        <p:nvSpPr>
          <p:cNvPr id="300" name="Shape 300"/>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301" name="Shape 301"/>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Donec sed odio dui. Mantis sed posuere consectetur est at pod lobortis. Aenean eu leo quam.</a:t>
            </a:r>
          </a:p>
        </p:txBody>
      </p:sp>
      <p:sp>
        <p:nvSpPr>
          <p:cNvPr id="302" name="Shape 302"/>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solidFill>
                  <a:srgbClr val="FFFFFF"/>
                </a:solidFill>
                <a:latin typeface="TeX Gyre Adventor"/>
                <a:ea typeface="TeX Gyre Adventor"/>
                <a:cs typeface="TeX Gyre Adventor"/>
                <a:sym typeface="TeX Gyre Adventor"/>
              </a:defRPr>
            </a:lvl1pPr>
          </a:lstStyle>
          <a:p>
            <a:pPr lvl="0">
              <a:defRPr sz="1800" spc="0">
                <a:solidFill>
                  <a:srgbClr val="000000"/>
                </a:solidFill>
              </a:defRPr>
            </a:pPr>
            <a:r>
              <a:rPr sz="2700" spc="485">
                <a:solidFill>
                  <a:srgbClr val="FFFFFF"/>
                </a:solidFill>
              </a:rPr>
              <a:t>ANALYTICS PACKS</a:t>
            </a:r>
          </a:p>
        </p:txBody>
      </p:sp>
      <p:sp>
        <p:nvSpPr>
          <p:cNvPr id="303" name="Shape 30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SERVICES</a:t>
            </a:r>
          </a:p>
        </p:txBody>
      </p:sp>
      <p:sp>
        <p:nvSpPr>
          <p:cNvPr id="304" name="Shape 304"/>
          <p:cNvSpPr/>
          <p:nvPr/>
        </p:nvSpPr>
        <p:spPr>
          <a:xfrm>
            <a:off x="10715197" y="974686"/>
            <a:ext cx="295360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About our company</a:t>
            </a:r>
          </a:p>
        </p:txBody>
      </p:sp>
      <p:sp>
        <p:nvSpPr>
          <p:cNvPr id="305" name="Shape 305"/>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08" name="Shape 308"/>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09" name="Shape 309"/>
          <p:cNvSpPr/>
          <p:nvPr/>
        </p:nvSpPr>
        <p:spPr>
          <a:xfrm>
            <a:off x="821864" y="3312663"/>
            <a:ext cx="5443131"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0" name="Shape 310"/>
          <p:cNvSpPr/>
          <p:nvPr/>
        </p:nvSpPr>
        <p:spPr>
          <a:xfrm>
            <a:off x="6574858" y="3312663"/>
            <a:ext cx="5443131"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1" name="Shape 311"/>
          <p:cNvSpPr/>
          <p:nvPr/>
        </p:nvSpPr>
        <p:spPr>
          <a:xfrm>
            <a:off x="12351029" y="3312663"/>
            <a:ext cx="5443130"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2" name="Shape 312"/>
          <p:cNvSpPr/>
          <p:nvPr/>
        </p:nvSpPr>
        <p:spPr>
          <a:xfrm>
            <a:off x="18119005" y="3312663"/>
            <a:ext cx="5443131" cy="8915401"/>
          </a:xfrm>
          <a:prstGeom prst="rect">
            <a:avLst/>
          </a:prstGeom>
          <a:solidFill>
            <a:srgbClr val="FFFFFF"/>
          </a:solidFill>
          <a:ln w="25400">
            <a:solidFill>
              <a:srgbClr val="EAEBF0"/>
            </a:solidFill>
            <a:miter lim="400000"/>
          </a:ln>
        </p:spPr>
        <p:txBody>
          <a:bodyPr lIns="0" tIns="0" rIns="0" bIns="0" anchor="ctr"/>
          <a:lstStyle/>
          <a:p>
            <a:pPr lvl="0" algn="l">
              <a:defRPr sz="3200">
                <a:solidFill>
                  <a:srgbClr val="FFFFFF"/>
                </a:solidFill>
              </a:defRPr>
            </a:pPr>
            <a:endParaRPr/>
          </a:p>
        </p:txBody>
      </p:sp>
      <p:sp>
        <p:nvSpPr>
          <p:cNvPr id="313" name="Shape 313"/>
          <p:cNvSpPr/>
          <p:nvPr/>
        </p:nvSpPr>
        <p:spPr>
          <a:xfrm>
            <a:off x="1005271" y="6973736"/>
            <a:ext cx="5069966" cy="50800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4" name="Shape 314"/>
          <p:cNvSpPr/>
          <p:nvPr/>
        </p:nvSpPr>
        <p:spPr>
          <a:xfrm>
            <a:off x="1011621" y="3504244"/>
            <a:ext cx="5069966" cy="33909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5" name="Shape 315"/>
          <p:cNvSpPr/>
          <p:nvPr/>
        </p:nvSpPr>
        <p:spPr>
          <a:xfrm>
            <a:off x="6776203" y="3504244"/>
            <a:ext cx="5069966" cy="339090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316" name="Shape 316"/>
          <p:cNvSpPr/>
          <p:nvPr/>
        </p:nvSpPr>
        <p:spPr>
          <a:xfrm>
            <a:off x="12534436" y="6973736"/>
            <a:ext cx="5069966" cy="50800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7" name="Shape 317"/>
          <p:cNvSpPr/>
          <p:nvPr/>
        </p:nvSpPr>
        <p:spPr>
          <a:xfrm>
            <a:off x="12540785" y="3504244"/>
            <a:ext cx="5069967" cy="33909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8" name="Shape 318"/>
          <p:cNvSpPr/>
          <p:nvPr/>
        </p:nvSpPr>
        <p:spPr>
          <a:xfrm>
            <a:off x="18299019" y="6973736"/>
            <a:ext cx="5069966" cy="50800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19" name="Shape 319"/>
          <p:cNvSpPr/>
          <p:nvPr/>
        </p:nvSpPr>
        <p:spPr>
          <a:xfrm>
            <a:off x="18305367" y="3504244"/>
            <a:ext cx="5069967" cy="3390901"/>
          </a:xfrm>
          <a:prstGeom prst="rect">
            <a:avLst/>
          </a:prstGeom>
          <a:solidFill>
            <a:srgbClr val="C6C7C9">
              <a:alpha val="15761"/>
            </a:srgbClr>
          </a:solidFill>
          <a:ln w="3175">
            <a:miter lim="400000"/>
          </a:ln>
        </p:spPr>
        <p:txBody>
          <a:bodyPr lIns="0" tIns="0" rIns="0" bIns="0" anchor="ctr"/>
          <a:lstStyle/>
          <a:p>
            <a:pPr lvl="0" algn="l">
              <a:defRPr sz="3200">
                <a:solidFill>
                  <a:srgbClr val="FFFFFF"/>
                </a:solidFill>
              </a:defRPr>
            </a:pPr>
            <a:endParaRPr/>
          </a:p>
        </p:txBody>
      </p:sp>
      <p:sp>
        <p:nvSpPr>
          <p:cNvPr id="320" name="Shape 320"/>
          <p:cNvSpPr/>
          <p:nvPr/>
        </p:nvSpPr>
        <p:spPr>
          <a:xfrm>
            <a:off x="1041042"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LITE</a:t>
            </a:r>
          </a:p>
        </p:txBody>
      </p:sp>
      <p:sp>
        <p:nvSpPr>
          <p:cNvPr id="321" name="Shape 321"/>
          <p:cNvSpPr/>
          <p:nvPr/>
        </p:nvSpPr>
        <p:spPr>
          <a:xfrm>
            <a:off x="1687661"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199</a:t>
            </a:r>
          </a:p>
        </p:txBody>
      </p:sp>
      <p:sp>
        <p:nvSpPr>
          <p:cNvPr id="322" name="Shape 322"/>
          <p:cNvSpPr/>
          <p:nvPr/>
        </p:nvSpPr>
        <p:spPr>
          <a:xfrm>
            <a:off x="2329010" y="5846546"/>
            <a:ext cx="2428838"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Testing package</a:t>
            </a:r>
          </a:p>
        </p:txBody>
      </p:sp>
      <p:sp>
        <p:nvSpPr>
          <p:cNvPr id="323" name="Shape 323"/>
          <p:cNvSpPr/>
          <p:nvPr/>
        </p:nvSpPr>
        <p:spPr>
          <a:xfrm>
            <a:off x="2069245"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24" name="Shape 324"/>
          <p:cNvSpPr/>
          <p:nvPr/>
        </p:nvSpPr>
        <p:spPr>
          <a:xfrm>
            <a:off x="4000209"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25" name="Shape 325"/>
          <p:cNvSpPr/>
          <p:nvPr/>
        </p:nvSpPr>
        <p:spPr>
          <a:xfrm>
            <a:off x="6784246"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26" name="Shape 326"/>
          <p:cNvSpPr/>
          <p:nvPr/>
        </p:nvSpPr>
        <p:spPr>
          <a:xfrm>
            <a:off x="7430865"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27" name="Shape 327"/>
          <p:cNvSpPr/>
          <p:nvPr/>
        </p:nvSpPr>
        <p:spPr>
          <a:xfrm>
            <a:off x="7870179" y="5846546"/>
            <a:ext cx="2832906"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28" name="Shape 328"/>
          <p:cNvSpPr/>
          <p:nvPr/>
        </p:nvSpPr>
        <p:spPr>
          <a:xfrm>
            <a:off x="7812448"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29" name="Shape 329"/>
          <p:cNvSpPr/>
          <p:nvPr/>
        </p:nvSpPr>
        <p:spPr>
          <a:xfrm>
            <a:off x="9743412"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sp>
        <p:nvSpPr>
          <p:cNvPr id="330" name="Shape 330"/>
          <p:cNvSpPr/>
          <p:nvPr/>
        </p:nvSpPr>
        <p:spPr>
          <a:xfrm>
            <a:off x="12567877"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BUSINESS</a:t>
            </a:r>
          </a:p>
        </p:txBody>
      </p:sp>
      <p:sp>
        <p:nvSpPr>
          <p:cNvPr id="331" name="Shape 331"/>
          <p:cNvSpPr/>
          <p:nvPr/>
        </p:nvSpPr>
        <p:spPr>
          <a:xfrm>
            <a:off x="13214497" y="4534069"/>
            <a:ext cx="3163003"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72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4E4F5F"/>
                </a:solidFill>
              </a:rPr>
              <a:t>449</a:t>
            </a:r>
          </a:p>
        </p:txBody>
      </p:sp>
      <p:sp>
        <p:nvSpPr>
          <p:cNvPr id="332" name="Shape 332"/>
          <p:cNvSpPr/>
          <p:nvPr/>
        </p:nvSpPr>
        <p:spPr>
          <a:xfrm>
            <a:off x="13827271" y="5846546"/>
            <a:ext cx="2485987"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Serious business</a:t>
            </a:r>
          </a:p>
        </p:txBody>
      </p:sp>
      <p:sp>
        <p:nvSpPr>
          <p:cNvPr id="333" name="Shape 333"/>
          <p:cNvSpPr/>
          <p:nvPr/>
        </p:nvSpPr>
        <p:spPr>
          <a:xfrm>
            <a:off x="13596079"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4" name="Shape 334"/>
          <p:cNvSpPr/>
          <p:nvPr/>
        </p:nvSpPr>
        <p:spPr>
          <a:xfrm>
            <a:off x="15527044"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35" name="Shape 335"/>
          <p:cNvSpPr/>
          <p:nvPr/>
        </p:nvSpPr>
        <p:spPr>
          <a:xfrm>
            <a:off x="18299019" y="3984203"/>
            <a:ext cx="500477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PRO</a:t>
            </a:r>
          </a:p>
        </p:txBody>
      </p:sp>
      <p:sp>
        <p:nvSpPr>
          <p:cNvPr id="336" name="Shape 336"/>
          <p:cNvSpPr/>
          <p:nvPr/>
        </p:nvSpPr>
        <p:spPr>
          <a:xfrm>
            <a:off x="18945637" y="4534069"/>
            <a:ext cx="3163004" cy="1460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1">
              <a:lnSpc>
                <a:spcPct val="90000"/>
              </a:lnSpc>
              <a:defRPr sz="1800"/>
            </a:pPr>
            <a:r>
              <a:rPr sz="7200">
                <a:solidFill>
                  <a:srgbClr val="4E4F5F"/>
                </a:solidFill>
                <a:latin typeface="TeX Gyre Adventor"/>
                <a:ea typeface="TeX Gyre Adventor"/>
                <a:cs typeface="TeX Gyre Adventor"/>
                <a:sym typeface="TeX Gyre Adventor"/>
              </a:rPr>
              <a:t>699 </a:t>
            </a:r>
          </a:p>
        </p:txBody>
      </p:sp>
      <p:sp>
        <p:nvSpPr>
          <p:cNvPr id="337" name="Shape 337"/>
          <p:cNvSpPr/>
          <p:nvPr/>
        </p:nvSpPr>
        <p:spPr>
          <a:xfrm>
            <a:off x="19427293" y="5846546"/>
            <a:ext cx="2748223"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Rock star package</a:t>
            </a:r>
          </a:p>
        </p:txBody>
      </p:sp>
      <p:sp>
        <p:nvSpPr>
          <p:cNvPr id="338" name="Shape 338"/>
          <p:cNvSpPr/>
          <p:nvPr/>
        </p:nvSpPr>
        <p:spPr>
          <a:xfrm>
            <a:off x="19327221" y="4719683"/>
            <a:ext cx="405949"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a:t>
            </a:r>
          </a:p>
        </p:txBody>
      </p:sp>
      <p:sp>
        <p:nvSpPr>
          <p:cNvPr id="339" name="Shape 339"/>
          <p:cNvSpPr/>
          <p:nvPr/>
        </p:nvSpPr>
        <p:spPr>
          <a:xfrm>
            <a:off x="21258185" y="5003406"/>
            <a:ext cx="1080776" cy="8130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solidFill>
                  <a:srgbClr val="4E4F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4E4F5F"/>
                </a:solidFill>
              </a:rPr>
              <a:t>/mo</a:t>
            </a:r>
          </a:p>
        </p:txBody>
      </p:sp>
      <p:sp>
        <p:nvSpPr>
          <p:cNvPr id="340" name="Shape 340"/>
          <p:cNvSpPr/>
          <p:nvPr/>
        </p:nvSpPr>
        <p:spPr>
          <a:xfrm>
            <a:off x="1371659" y="7723981"/>
            <a:ext cx="4260991" cy="35943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1" name="Shape 341"/>
          <p:cNvSpPr/>
          <p:nvPr/>
        </p:nvSpPr>
        <p:spPr>
          <a:xfrm>
            <a:off x="1405257" y="8508724"/>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2" name="Shape 342"/>
          <p:cNvSpPr/>
          <p:nvPr/>
        </p:nvSpPr>
        <p:spPr>
          <a:xfrm>
            <a:off x="1405257" y="9518769"/>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sp>
        <p:nvSpPr>
          <p:cNvPr id="343" name="Shape 343"/>
          <p:cNvSpPr/>
          <p:nvPr/>
        </p:nvSpPr>
        <p:spPr>
          <a:xfrm>
            <a:off x="1408432" y="10533597"/>
            <a:ext cx="4193795" cy="1"/>
          </a:xfrm>
          <a:prstGeom prst="line">
            <a:avLst/>
          </a:prstGeom>
          <a:ln w="25400" cap="rnd">
            <a:solidFill>
              <a:srgbClr val="CBCDD0"/>
            </a:solidFill>
            <a:custDash>
              <a:ds d="100000" sp="200000"/>
            </a:custDash>
            <a:round/>
          </a:ln>
        </p:spPr>
        <p:txBody>
          <a:bodyPr lIns="0" tIns="0" rIns="0" bIns="0" anchor="ctr"/>
          <a:lstStyle/>
          <a:p>
            <a:pPr lvl="0">
              <a:defRPr sz="3200"/>
            </a:pPr>
            <a:endParaRPr/>
          </a:p>
        </p:txBody>
      </p:sp>
      <p:grpSp>
        <p:nvGrpSpPr>
          <p:cNvPr id="348" name="Group 348"/>
          <p:cNvGrpSpPr/>
          <p:nvPr/>
        </p:nvGrpSpPr>
        <p:grpSpPr>
          <a:xfrm>
            <a:off x="7076288" y="7723981"/>
            <a:ext cx="4260990" cy="3594360"/>
            <a:chOff x="0" y="0"/>
            <a:chExt cx="4260989" cy="3594359"/>
          </a:xfrm>
        </p:grpSpPr>
        <p:sp>
          <p:nvSpPr>
            <p:cNvPr id="344" name="Shape 34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45" name="Shape 34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6" name="Shape 34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47" name="Shape 34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3" name="Group 353"/>
          <p:cNvGrpSpPr/>
          <p:nvPr/>
        </p:nvGrpSpPr>
        <p:grpSpPr>
          <a:xfrm>
            <a:off x="12899901" y="7723981"/>
            <a:ext cx="4260991" cy="3594360"/>
            <a:chOff x="0" y="0"/>
            <a:chExt cx="4260989" cy="3594359"/>
          </a:xfrm>
        </p:grpSpPr>
        <p:sp>
          <p:nvSpPr>
            <p:cNvPr id="349" name="Shape 349"/>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0" name="Shape 350"/>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1" name="Shape 351"/>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2" name="Shape 352"/>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nvGrpSpPr>
          <p:cNvPr id="358" name="Group 358"/>
          <p:cNvGrpSpPr/>
          <p:nvPr/>
        </p:nvGrpSpPr>
        <p:grpSpPr>
          <a:xfrm>
            <a:off x="18723516" y="7723981"/>
            <a:ext cx="4260990" cy="3594360"/>
            <a:chOff x="0" y="0"/>
            <a:chExt cx="4260989" cy="3594359"/>
          </a:xfrm>
        </p:grpSpPr>
        <p:sp>
          <p:nvSpPr>
            <p:cNvPr id="354" name="Shape 354"/>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55" name="Shape 355"/>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6" name="Shape 356"/>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57" name="Shape 357"/>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sp>
        <p:nvSpPr>
          <p:cNvPr id="359" name="Shape 359"/>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p:nvPr/>
        </p:nvSpPr>
        <p:spPr>
          <a:xfrm>
            <a:off x="852671" y="9903762"/>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2" name="Shape 362"/>
          <p:cNvSpPr/>
          <p:nvPr/>
        </p:nvSpPr>
        <p:spPr>
          <a:xfrm>
            <a:off x="16224640" y="10392181"/>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3" name="Shape 363"/>
          <p:cNvSpPr/>
          <p:nvPr/>
        </p:nvSpPr>
        <p:spPr>
          <a:xfrm>
            <a:off x="2023990" y="1035543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a:t>
            </a:r>
          </a:p>
        </p:txBody>
      </p:sp>
      <p:sp>
        <p:nvSpPr>
          <p:cNvPr id="364" name="Shape 364"/>
          <p:cNvSpPr/>
          <p:nvPr/>
        </p:nvSpPr>
        <p:spPr>
          <a:xfrm>
            <a:off x="15398499" y="10282645"/>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5" name="Shape 365"/>
          <p:cNvSpPr/>
          <p:nvPr/>
        </p:nvSpPr>
        <p:spPr>
          <a:xfrm>
            <a:off x="8074143" y="10267401"/>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66" name="Shape 366"/>
          <p:cNvSpPr/>
          <p:nvPr/>
        </p:nvSpPr>
        <p:spPr>
          <a:xfrm>
            <a:off x="839971" y="703541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7" name="Shape 367"/>
          <p:cNvSpPr/>
          <p:nvPr/>
        </p:nvSpPr>
        <p:spPr>
          <a:xfrm>
            <a:off x="839971" y="5621720"/>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sp>
        <p:nvSpPr>
          <p:cNvPr id="368" name="Shape 368"/>
          <p:cNvSpPr/>
          <p:nvPr/>
        </p:nvSpPr>
        <p:spPr>
          <a:xfrm>
            <a:off x="839971" y="8449099"/>
            <a:ext cx="22704058" cy="1"/>
          </a:xfrm>
          <a:prstGeom prst="line">
            <a:avLst/>
          </a:prstGeom>
          <a:ln w="25400" cap="rnd">
            <a:solidFill>
              <a:srgbClr val="A6AAA9"/>
            </a:solidFill>
            <a:custDash>
              <a:ds d="100000" sp="200000"/>
            </a:custDash>
            <a:round/>
          </a:ln>
        </p:spPr>
        <p:txBody>
          <a:bodyPr lIns="0" tIns="0" rIns="0" bIns="0" anchor="ctr"/>
          <a:lstStyle/>
          <a:p>
            <a:pPr lvl="0">
              <a:defRPr sz="3200"/>
            </a:pPr>
            <a:endParaRPr/>
          </a:p>
        </p:txBody>
      </p:sp>
      <p:grpSp>
        <p:nvGrpSpPr>
          <p:cNvPr id="381" name="Group 381"/>
          <p:cNvGrpSpPr/>
          <p:nvPr/>
        </p:nvGrpSpPr>
        <p:grpSpPr>
          <a:xfrm>
            <a:off x="9470435" y="3312663"/>
            <a:ext cx="5443130" cy="8915401"/>
            <a:chOff x="0" y="0"/>
            <a:chExt cx="5443129" cy="8915400"/>
          </a:xfrm>
        </p:grpSpPr>
        <p:sp>
          <p:nvSpPr>
            <p:cNvPr id="369" name="Shape 369"/>
            <p:cNvSpPr/>
            <p:nvPr/>
          </p:nvSpPr>
          <p:spPr>
            <a:xfrm>
              <a:off x="0" y="0"/>
              <a:ext cx="5443130" cy="8915400"/>
            </a:xfrm>
            <a:prstGeom prst="rect">
              <a:avLst/>
            </a:prstGeom>
            <a:solidFill>
              <a:srgbClr val="FFFFFF"/>
            </a:solidFill>
            <a:ln w="25400" cap="flat">
              <a:solidFill>
                <a:srgbClr val="EAEBF0"/>
              </a:solidFill>
              <a:prstDash val="solid"/>
              <a:miter lim="400000"/>
            </a:ln>
            <a:effectLst/>
          </p:spPr>
          <p:txBody>
            <a:bodyPr wrap="square" lIns="0" tIns="0" rIns="0" bIns="0" numCol="1" anchor="ctr">
              <a:noAutofit/>
            </a:bodyPr>
            <a:lstStyle/>
            <a:p>
              <a:pPr lvl="0" algn="l">
                <a:defRPr sz="3200">
                  <a:solidFill>
                    <a:srgbClr val="FFFFFF"/>
                  </a:solidFill>
                </a:defRPr>
              </a:pPr>
              <a:endParaRPr/>
            </a:p>
          </p:txBody>
        </p:sp>
        <p:sp>
          <p:nvSpPr>
            <p:cNvPr id="370" name="Shape 370"/>
            <p:cNvSpPr/>
            <p:nvPr/>
          </p:nvSpPr>
          <p:spPr>
            <a:xfrm>
              <a:off x="201345" y="191580"/>
              <a:ext cx="5069966" cy="3390901"/>
            </a:xfrm>
            <a:prstGeom prst="rect">
              <a:avLst/>
            </a:prstGeom>
            <a:solidFill>
              <a:srgbClr val="15BBA9"/>
            </a:solidFill>
            <a:ln w="3175" cap="flat">
              <a:noFill/>
              <a:miter lim="400000"/>
            </a:ln>
            <a:effectLst/>
          </p:spPr>
          <p:txBody>
            <a:bodyPr wrap="square" lIns="69979" tIns="69979" rIns="69979" bIns="69979" numCol="1" anchor="ctr">
              <a:noAutofit/>
            </a:bodyPr>
            <a:lstStyle/>
            <a:p>
              <a:pPr lvl="0" algn="l">
                <a:defRPr sz="3200">
                  <a:solidFill>
                    <a:srgbClr val="FFFFFF"/>
                  </a:solidFill>
                </a:defRPr>
              </a:pPr>
              <a:endParaRPr/>
            </a:p>
          </p:txBody>
        </p:sp>
        <p:sp>
          <p:nvSpPr>
            <p:cNvPr id="371" name="Shape 371"/>
            <p:cNvSpPr/>
            <p:nvPr/>
          </p:nvSpPr>
          <p:spPr>
            <a:xfrm>
              <a:off x="209387" y="671539"/>
              <a:ext cx="5004774" cy="7241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STARTUP</a:t>
              </a:r>
            </a:p>
          </p:txBody>
        </p:sp>
        <p:sp>
          <p:nvSpPr>
            <p:cNvPr id="372" name="Shape 372"/>
            <p:cNvSpPr/>
            <p:nvPr/>
          </p:nvSpPr>
          <p:spPr>
            <a:xfrm>
              <a:off x="856006" y="1221405"/>
              <a:ext cx="3163004" cy="14607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nSpc>
                  <a:spcPct val="90000"/>
                </a:lnSpc>
                <a:defRPr sz="7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7200">
                  <a:solidFill>
                    <a:srgbClr val="FFFFFF"/>
                  </a:solidFill>
                </a:rPr>
                <a:t>249</a:t>
              </a:r>
            </a:p>
          </p:txBody>
        </p:sp>
        <p:sp>
          <p:nvSpPr>
            <p:cNvPr id="373" name="Shape 373"/>
            <p:cNvSpPr/>
            <p:nvPr/>
          </p:nvSpPr>
          <p:spPr>
            <a:xfrm>
              <a:off x="1295321" y="2533882"/>
              <a:ext cx="2832906"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Rookies best friend</a:t>
              </a:r>
            </a:p>
          </p:txBody>
        </p:sp>
        <p:sp>
          <p:nvSpPr>
            <p:cNvPr id="374" name="Shape 374"/>
            <p:cNvSpPr/>
            <p:nvPr/>
          </p:nvSpPr>
          <p:spPr>
            <a:xfrm>
              <a:off x="1237590" y="1407019"/>
              <a:ext cx="405948"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a:t>
              </a:r>
            </a:p>
          </p:txBody>
        </p:sp>
        <p:sp>
          <p:nvSpPr>
            <p:cNvPr id="375" name="Shape 375"/>
            <p:cNvSpPr/>
            <p:nvPr/>
          </p:nvSpPr>
          <p:spPr>
            <a:xfrm>
              <a:off x="3168554" y="1690743"/>
              <a:ext cx="1080776" cy="8130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nSpc>
                  <a:spcPct val="90000"/>
                </a:lnSpc>
                <a:defRPr sz="36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FFFFFF"/>
                  </a:solidFill>
                </a:rPr>
                <a:t>/mo</a:t>
              </a:r>
            </a:p>
          </p:txBody>
        </p:sp>
        <p:grpSp>
          <p:nvGrpSpPr>
            <p:cNvPr id="380" name="Group 380"/>
            <p:cNvGrpSpPr/>
            <p:nvPr/>
          </p:nvGrpSpPr>
          <p:grpSpPr>
            <a:xfrm>
              <a:off x="501429" y="4411317"/>
              <a:ext cx="4260991" cy="3594360"/>
              <a:chOff x="0" y="0"/>
              <a:chExt cx="4260989" cy="3594359"/>
            </a:xfrm>
          </p:grpSpPr>
          <p:sp>
            <p:nvSpPr>
              <p:cNvPr id="376" name="Shape 376"/>
              <p:cNvSpPr/>
              <p:nvPr/>
            </p:nvSpPr>
            <p:spPr>
              <a:xfrm>
                <a:off x="0" y="-1"/>
                <a:ext cx="4260990" cy="35943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p>
                <a:pPr lvl="0">
                  <a:lnSpc>
                    <a:spcPct val="250000"/>
                  </a:lnSpc>
                  <a:defRPr sz="1800"/>
                </a:pPr>
                <a:r>
                  <a:rPr sz="2700">
                    <a:solidFill>
                      <a:srgbClr val="505353"/>
                    </a:solidFill>
                    <a:latin typeface="Raleway Regular"/>
                    <a:ea typeface="Raleway Regular"/>
                    <a:cs typeface="Raleway Regular"/>
                    <a:sym typeface="Raleway Regular"/>
                  </a:rPr>
                  <a:t>free storage</a:t>
                </a:r>
              </a:p>
              <a:p>
                <a:pPr lvl="0">
                  <a:lnSpc>
                    <a:spcPct val="250000"/>
                  </a:lnSpc>
                  <a:defRPr sz="1800"/>
                </a:pPr>
                <a:r>
                  <a:rPr sz="2700">
                    <a:solidFill>
                      <a:srgbClr val="505353"/>
                    </a:solidFill>
                    <a:latin typeface="Raleway Regular"/>
                    <a:ea typeface="Raleway Regular"/>
                    <a:cs typeface="Raleway Regular"/>
                    <a:sym typeface="Raleway Regular"/>
                  </a:rPr>
                  <a:t>legal services</a:t>
                </a:r>
              </a:p>
              <a:p>
                <a:pPr lvl="0">
                  <a:lnSpc>
                    <a:spcPct val="250000"/>
                  </a:lnSpc>
                  <a:defRPr sz="1800"/>
                </a:pPr>
                <a:r>
                  <a:rPr sz="2700">
                    <a:solidFill>
                      <a:srgbClr val="505353"/>
                    </a:solidFill>
                    <a:latin typeface="Raleway Regular"/>
                    <a:ea typeface="Raleway Regular"/>
                    <a:cs typeface="Raleway Regular"/>
                    <a:sym typeface="Raleway Regular"/>
                  </a:rPr>
                  <a:t>free set up</a:t>
                </a:r>
              </a:p>
              <a:p>
                <a:pPr lvl="0">
                  <a:lnSpc>
                    <a:spcPct val="250000"/>
                  </a:lnSpc>
                  <a:defRPr sz="1800"/>
                </a:pPr>
                <a:r>
                  <a:rPr sz="2700">
                    <a:solidFill>
                      <a:srgbClr val="505353"/>
                    </a:solidFill>
                    <a:latin typeface="Raleway Regular"/>
                    <a:ea typeface="Raleway Regular"/>
                    <a:cs typeface="Raleway Regular"/>
                    <a:sym typeface="Raleway Regular"/>
                  </a:rPr>
                  <a:t>more bonuses</a:t>
                </a:r>
              </a:p>
            </p:txBody>
          </p:sp>
          <p:sp>
            <p:nvSpPr>
              <p:cNvPr id="377" name="Shape 377"/>
              <p:cNvSpPr/>
              <p:nvPr/>
            </p:nvSpPr>
            <p:spPr>
              <a:xfrm>
                <a:off x="33597" y="787134"/>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8" name="Shape 378"/>
              <p:cNvSpPr/>
              <p:nvPr/>
            </p:nvSpPr>
            <p:spPr>
              <a:xfrm>
                <a:off x="33597" y="1797179"/>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sp>
            <p:nvSpPr>
              <p:cNvPr id="379" name="Shape 379"/>
              <p:cNvSpPr/>
              <p:nvPr/>
            </p:nvSpPr>
            <p:spPr>
              <a:xfrm>
                <a:off x="36772" y="2812007"/>
                <a:ext cx="4193795" cy="1"/>
              </a:xfrm>
              <a:prstGeom prst="line">
                <a:avLst/>
              </a:prstGeom>
              <a:noFill/>
              <a:ln w="25400" cap="rnd">
                <a:solidFill>
                  <a:srgbClr val="CBCDD0"/>
                </a:solidFill>
                <a:custDash>
                  <a:ds d="100000" sp="200000"/>
                </a:custDash>
                <a:round/>
              </a:ln>
              <a:effectLst/>
            </p:spPr>
            <p:txBody>
              <a:bodyPr wrap="square" lIns="0" tIns="0" rIns="0" bIns="0" numCol="1" anchor="ctr">
                <a:noAutofit/>
              </a:bodyPr>
              <a:lstStyle/>
              <a:p>
                <a:pPr lvl="0">
                  <a:defRPr sz="3200"/>
                </a:pPr>
                <a:endParaRPr/>
              </a:p>
            </p:txBody>
          </p:sp>
        </p:grpSp>
      </p:grpSp>
      <p:sp>
        <p:nvSpPr>
          <p:cNvPr id="382" name="Shape 38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383" name="Shape 383"/>
          <p:cNvSpPr/>
          <p:nvPr/>
        </p:nvSpPr>
        <p:spPr>
          <a:xfrm>
            <a:off x="10311650" y="974686"/>
            <a:ext cx="376070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Pricing that you can deny</a:t>
            </a:r>
          </a:p>
        </p:txBody>
      </p:sp>
      <p:sp>
        <p:nvSpPr>
          <p:cNvPr id="384" name="Shape 384"/>
          <p:cNvSpPr/>
          <p:nvPr/>
        </p:nvSpPr>
        <p:spPr>
          <a:xfrm>
            <a:off x="16211940" y="4711230"/>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Etiam Malesuada Consectetur Ridiculus</a:t>
            </a:r>
          </a:p>
        </p:txBody>
      </p:sp>
      <p:sp>
        <p:nvSpPr>
          <p:cNvPr id="385" name="Shape 385"/>
          <p:cNvSpPr/>
          <p:nvPr/>
        </p:nvSpPr>
        <p:spPr>
          <a:xfrm>
            <a:off x="16211940" y="611999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Consectetur Sit Ullamcorper</a:t>
            </a:r>
          </a:p>
        </p:txBody>
      </p:sp>
      <p:sp>
        <p:nvSpPr>
          <p:cNvPr id="386" name="Shape 386"/>
          <p:cNvSpPr/>
          <p:nvPr/>
        </p:nvSpPr>
        <p:spPr>
          <a:xfrm>
            <a:off x="16211940" y="7528755"/>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7" name="Shape 387"/>
          <p:cNvSpPr/>
          <p:nvPr/>
        </p:nvSpPr>
        <p:spPr>
          <a:xfrm>
            <a:off x="16211940" y="8937517"/>
            <a:ext cx="5869345" cy="4955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88" name="Shape 388"/>
          <p:cNvSpPr/>
          <p:nvPr/>
        </p:nvSpPr>
        <p:spPr>
          <a:xfrm>
            <a:off x="2011290" y="4674486"/>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Sakjane  iki Apik Pharetra Tellus Elit</a:t>
            </a:r>
          </a:p>
        </p:txBody>
      </p:sp>
      <p:sp>
        <p:nvSpPr>
          <p:cNvPr id="389" name="Shape 389"/>
          <p:cNvSpPr/>
          <p:nvPr/>
        </p:nvSpPr>
        <p:spPr>
          <a:xfrm>
            <a:off x="2011290" y="6083249"/>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Nullam Mattis Risus</a:t>
            </a:r>
          </a:p>
        </p:txBody>
      </p:sp>
      <p:sp>
        <p:nvSpPr>
          <p:cNvPr id="390" name="Shape 390"/>
          <p:cNvSpPr/>
          <p:nvPr/>
        </p:nvSpPr>
        <p:spPr>
          <a:xfrm>
            <a:off x="2011290" y="7492010"/>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Parturient Venenatis Risus Purus</a:t>
            </a:r>
          </a:p>
        </p:txBody>
      </p:sp>
      <p:sp>
        <p:nvSpPr>
          <p:cNvPr id="391" name="Shape 391"/>
          <p:cNvSpPr/>
          <p:nvPr/>
        </p:nvSpPr>
        <p:spPr>
          <a:xfrm>
            <a:off x="2011290" y="8900773"/>
            <a:ext cx="5869345" cy="4955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Ultricies Ridiculus Cursus Tortor</a:t>
            </a:r>
          </a:p>
        </p:txBody>
      </p:sp>
      <p:sp>
        <p:nvSpPr>
          <p:cNvPr id="392" name="Shape 392"/>
          <p:cNvSpPr/>
          <p:nvPr/>
        </p:nvSpPr>
        <p:spPr>
          <a:xfrm>
            <a:off x="15385799" y="4599967"/>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3" name="Shape 393"/>
          <p:cNvSpPr/>
          <p:nvPr/>
        </p:nvSpPr>
        <p:spPr>
          <a:xfrm>
            <a:off x="15385799" y="6031093"/>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4" name="Shape 394"/>
          <p:cNvSpPr/>
          <p:nvPr/>
        </p:nvSpPr>
        <p:spPr>
          <a:xfrm>
            <a:off x="15385799" y="7396856"/>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5" name="Shape 395"/>
          <p:cNvSpPr/>
          <p:nvPr/>
        </p:nvSpPr>
        <p:spPr>
          <a:xfrm>
            <a:off x="15385799" y="882798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6" name="Shape 396"/>
          <p:cNvSpPr/>
          <p:nvPr/>
        </p:nvSpPr>
        <p:spPr>
          <a:xfrm>
            <a:off x="8061443" y="458472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7" name="Shape 397"/>
          <p:cNvSpPr/>
          <p:nvPr/>
        </p:nvSpPr>
        <p:spPr>
          <a:xfrm>
            <a:off x="8061443" y="6015848"/>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8" name="Shape 398"/>
          <p:cNvSpPr/>
          <p:nvPr/>
        </p:nvSpPr>
        <p:spPr>
          <a:xfrm>
            <a:off x="8061443" y="7381612"/>
            <a:ext cx="936758" cy="673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399" name="Shape 399"/>
          <p:cNvSpPr/>
          <p:nvPr/>
        </p:nvSpPr>
        <p:spPr>
          <a:xfrm>
            <a:off x="8061443" y="8812737"/>
            <a:ext cx="936758" cy="673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200" spc="1974">
                <a:solidFill>
                  <a:srgbClr val="53585F"/>
                </a:solidFill>
                <a:latin typeface="FontAwesome"/>
                <a:ea typeface="FontAwesome"/>
                <a:cs typeface="FontAwesome"/>
                <a:sym typeface="FontAwesome"/>
              </a:defRPr>
            </a:lvl1pPr>
          </a:lstStyle>
          <a:p>
            <a:pPr lvl="0">
              <a:defRPr sz="1800" spc="0">
                <a:solidFill>
                  <a:srgbClr val="000000"/>
                </a:solidFill>
              </a:defRPr>
            </a:pPr>
            <a:r>
              <a:rPr sz="4200" spc="1974">
                <a:solidFill>
                  <a:srgbClr val="53585F"/>
                </a:solidFill>
              </a:rPr>
              <a:t></a:t>
            </a:r>
          </a:p>
        </p:txBody>
      </p:sp>
      <p:sp>
        <p:nvSpPr>
          <p:cNvPr id="400" name="Shape 400"/>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MORE FEATURES</a:t>
            </a:r>
          </a:p>
        </p:txBody>
      </p:sp>
      <p:sp>
        <p:nvSpPr>
          <p:cNvPr id="403" name="Shape 403"/>
          <p:cNvSpPr/>
          <p:nvPr/>
        </p:nvSpPr>
        <p:spPr>
          <a:xfrm>
            <a:off x="11122763" y="974686"/>
            <a:ext cx="213847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More features</a:t>
            </a:r>
          </a:p>
        </p:txBody>
      </p:sp>
      <p:sp>
        <p:nvSpPr>
          <p:cNvPr id="404" name="Shape 404"/>
          <p:cNvSpPr/>
          <p:nvPr/>
        </p:nvSpPr>
        <p:spPr>
          <a:xfrm>
            <a:off x="15720730"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5" name="Shape 405"/>
          <p:cNvSpPr/>
          <p:nvPr/>
        </p:nvSpPr>
        <p:spPr>
          <a:xfrm>
            <a:off x="17455709"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Easy settings</a:t>
            </a:r>
          </a:p>
        </p:txBody>
      </p:sp>
      <p:sp>
        <p:nvSpPr>
          <p:cNvPr id="406" name="Shape 406"/>
          <p:cNvSpPr/>
          <p:nvPr/>
        </p:nvSpPr>
        <p:spPr>
          <a:xfrm>
            <a:off x="17432666" y="5010895"/>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07" name="Shape 407"/>
          <p:cNvSpPr/>
          <p:nvPr/>
        </p:nvSpPr>
        <p:spPr>
          <a:xfrm>
            <a:off x="15720730"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08" name="Shape 408"/>
          <p:cNvSpPr/>
          <p:nvPr/>
        </p:nvSpPr>
        <p:spPr>
          <a:xfrm>
            <a:off x="17455709"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Accurate analytics</a:t>
            </a:r>
          </a:p>
        </p:txBody>
      </p:sp>
      <p:sp>
        <p:nvSpPr>
          <p:cNvPr id="409" name="Shape 409"/>
          <p:cNvSpPr/>
          <p:nvPr/>
        </p:nvSpPr>
        <p:spPr>
          <a:xfrm>
            <a:off x="17432666" y="7755809"/>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0" name="Shape 410"/>
          <p:cNvSpPr/>
          <p:nvPr/>
        </p:nvSpPr>
        <p:spPr>
          <a:xfrm>
            <a:off x="15720730"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1" name="Shape 411"/>
          <p:cNvSpPr/>
          <p:nvPr/>
        </p:nvSpPr>
        <p:spPr>
          <a:xfrm>
            <a:off x="17455709"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Custom colors</a:t>
            </a:r>
          </a:p>
        </p:txBody>
      </p:sp>
      <p:sp>
        <p:nvSpPr>
          <p:cNvPr id="412" name="Shape 412"/>
          <p:cNvSpPr/>
          <p:nvPr/>
        </p:nvSpPr>
        <p:spPr>
          <a:xfrm>
            <a:off x="17432666" y="10500723"/>
            <a:ext cx="5869344"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3" name="Shape 413"/>
          <p:cNvSpPr/>
          <p:nvPr/>
        </p:nvSpPr>
        <p:spPr>
          <a:xfrm flipH="1">
            <a:off x="7243674" y="4353061"/>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4" name="Shape 414"/>
          <p:cNvSpPr/>
          <p:nvPr/>
        </p:nvSpPr>
        <p:spPr>
          <a:xfrm>
            <a:off x="1081990" y="4167143"/>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Editable</a:t>
            </a:r>
          </a:p>
        </p:txBody>
      </p:sp>
      <p:sp>
        <p:nvSpPr>
          <p:cNvPr id="415" name="Shape 415"/>
          <p:cNvSpPr/>
          <p:nvPr/>
        </p:nvSpPr>
        <p:spPr>
          <a:xfrm>
            <a:off x="1081990" y="5010895"/>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6" name="Shape 416"/>
          <p:cNvSpPr/>
          <p:nvPr/>
        </p:nvSpPr>
        <p:spPr>
          <a:xfrm flipH="1">
            <a:off x="7243674" y="7097975"/>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17" name="Shape 417"/>
          <p:cNvSpPr/>
          <p:nvPr/>
        </p:nvSpPr>
        <p:spPr>
          <a:xfrm>
            <a:off x="1081990" y="6912057"/>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SEO friendly</a:t>
            </a:r>
          </a:p>
        </p:txBody>
      </p:sp>
      <p:sp>
        <p:nvSpPr>
          <p:cNvPr id="418" name="Shape 418"/>
          <p:cNvSpPr/>
          <p:nvPr/>
        </p:nvSpPr>
        <p:spPr>
          <a:xfrm>
            <a:off x="1081990" y="7755808"/>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19" name="Shape 419"/>
          <p:cNvSpPr/>
          <p:nvPr/>
        </p:nvSpPr>
        <p:spPr>
          <a:xfrm flipH="1">
            <a:off x="7243674" y="9842889"/>
            <a:ext cx="1419596" cy="14195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F1F5"/>
          </a:solidFill>
          <a:ln w="3175">
            <a:miter lim="400000"/>
          </a:ln>
        </p:spPr>
        <p:txBody>
          <a:bodyPr lIns="69979" tIns="69979" rIns="69979" bIns="69979" anchor="ctr"/>
          <a:lstStyle/>
          <a:p>
            <a:pPr lvl="0">
              <a:defRPr sz="3200">
                <a:solidFill>
                  <a:srgbClr val="FFFFFF"/>
                </a:solidFill>
              </a:defRPr>
            </a:pPr>
            <a:endParaRPr/>
          </a:p>
        </p:txBody>
      </p:sp>
      <p:sp>
        <p:nvSpPr>
          <p:cNvPr id="420" name="Shape 420"/>
          <p:cNvSpPr/>
          <p:nvPr/>
        </p:nvSpPr>
        <p:spPr>
          <a:xfrm>
            <a:off x="1081990" y="9656971"/>
            <a:ext cx="586934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initial design</a:t>
            </a:r>
          </a:p>
        </p:txBody>
      </p:sp>
      <p:sp>
        <p:nvSpPr>
          <p:cNvPr id="421" name="Shape 421"/>
          <p:cNvSpPr/>
          <p:nvPr/>
        </p:nvSpPr>
        <p:spPr>
          <a:xfrm>
            <a:off x="1081990" y="10500723"/>
            <a:ext cx="5869345" cy="9222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400">
                <a:solidFill>
                  <a:srgbClr val="4E4F5F"/>
                </a:solidFill>
                <a:latin typeface="Raleway Regular"/>
                <a:ea typeface="Raleway Regular"/>
                <a:cs typeface="Raleway Regular"/>
                <a:sym typeface="Raleway Regular"/>
              </a:defRPr>
            </a:lvl1pPr>
          </a:lstStyle>
          <a:p>
            <a:pPr lvl="0">
              <a:defRPr sz="1800">
                <a:solidFill>
                  <a:srgbClr val="000000"/>
                </a:solidFill>
              </a:defRPr>
            </a:pPr>
            <a:r>
              <a:rPr sz="2400">
                <a:solidFill>
                  <a:srgbClr val="4E4F5F"/>
                </a:solidFill>
              </a:rPr>
              <a:t>Maecenas faucibus mollis interdum. Morbi leo risus, porta ac.</a:t>
            </a:r>
          </a:p>
        </p:txBody>
      </p:sp>
      <p:sp>
        <p:nvSpPr>
          <p:cNvPr id="422" name="Shape 422"/>
          <p:cNvSpPr/>
          <p:nvPr/>
        </p:nvSpPr>
        <p:spPr>
          <a:xfrm>
            <a:off x="7638891" y="4746717"/>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3" name="Shape 423"/>
          <p:cNvSpPr/>
          <p:nvPr/>
        </p:nvSpPr>
        <p:spPr>
          <a:xfrm>
            <a:off x="16189764" y="10236546"/>
            <a:ext cx="613289" cy="6322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4" name="Shape 424"/>
          <p:cNvSpPr/>
          <p:nvPr/>
        </p:nvSpPr>
        <p:spPr>
          <a:xfrm>
            <a:off x="16046889" y="7478931"/>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5" name="Shape 425"/>
          <p:cNvSpPr/>
          <p:nvPr/>
        </p:nvSpPr>
        <p:spPr>
          <a:xfrm>
            <a:off x="16046889" y="4746717"/>
            <a:ext cx="899039"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6" name="Shape 426"/>
          <p:cNvSpPr/>
          <p:nvPr/>
        </p:nvSpPr>
        <p:spPr>
          <a:xfrm>
            <a:off x="7646034" y="10223845"/>
            <a:ext cx="741877"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27" name="Shape 427"/>
          <p:cNvSpPr/>
          <p:nvPr/>
        </p:nvSpPr>
        <p:spPr>
          <a:xfrm>
            <a:off x="7638891" y="7491631"/>
            <a:ext cx="756164" cy="63228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1152" baseline="-8333">
                <a:latin typeface="et-line"/>
                <a:ea typeface="et-line"/>
                <a:cs typeface="et-line"/>
                <a:sym typeface="et-line"/>
              </a:defRPr>
            </a:lvl1pPr>
          </a:lstStyle>
          <a:p>
            <a:pPr lvl="0">
              <a:defRPr sz="1800" spc="0" baseline="0"/>
            </a:pPr>
            <a:r>
              <a:rPr sz="3600" spc="1152" baseline="-8333"/>
              <a:t></a:t>
            </a:r>
          </a:p>
        </p:txBody>
      </p:sp>
      <p:sp>
        <p:nvSpPr>
          <p:cNvPr id="432" name="Shape 432"/>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pSp>
        <p:nvGrpSpPr>
          <p:cNvPr id="33" name="Group 430"/>
          <p:cNvGrpSpPr/>
          <p:nvPr/>
        </p:nvGrpSpPr>
        <p:grpSpPr>
          <a:xfrm>
            <a:off x="9257327" y="3632829"/>
            <a:ext cx="5869345" cy="10082848"/>
            <a:chOff x="0" y="0"/>
            <a:chExt cx="5869343" cy="10082847"/>
          </a:xfrm>
        </p:grpSpPr>
        <p:pic>
          <p:nvPicPr>
            <p:cNvPr id="34" name="pasted-image.png"/>
            <p:cNvPicPr/>
            <p:nvPr/>
          </p:nvPicPr>
          <p:blipFill>
            <a:blip r:embed="rId2">
              <a:extLst/>
            </a:blip>
            <a:srcRect b="9408"/>
            <a:stretch>
              <a:fillRect/>
            </a:stretch>
          </p:blipFill>
          <p:spPr>
            <a:xfrm>
              <a:off x="0" y="0"/>
              <a:ext cx="5869344" cy="10082848"/>
            </a:xfrm>
            <a:prstGeom prst="rect">
              <a:avLst/>
            </a:prstGeom>
            <a:ln w="3175" cap="flat">
              <a:noFill/>
              <a:miter lim="400000"/>
            </a:ln>
            <a:effectLst/>
          </p:spPr>
        </p:pic>
        <p:sp>
          <p:nvSpPr>
            <p:cNvPr id="35" name="Shape 429"/>
            <p:cNvSpPr/>
            <p:nvPr/>
          </p:nvSpPr>
          <p:spPr>
            <a:xfrm>
              <a:off x="541228" y="1278642"/>
              <a:ext cx="4832132" cy="8483829"/>
            </a:xfrm>
            <a:prstGeom prst="rect">
              <a:avLst/>
            </a:prstGeom>
            <a:solidFill>
              <a:srgbClr val="7693A0"/>
            </a:solidFill>
            <a:ln w="3175" cap="flat">
              <a:noFill/>
              <a:miter lim="400000"/>
            </a:ln>
            <a:effectLst/>
          </p:spPr>
          <p:txBody>
            <a:bodyPr wrap="square" lIns="69979" tIns="69979" rIns="69979" bIns="69979" numCol="1" anchor="ctr">
              <a:noAutofit/>
            </a:bodyPr>
            <a:lstStyle/>
            <a:p>
              <a:pPr lvl="0">
                <a:defRPr sz="3200">
                  <a:solidFill>
                    <a:srgbClr val="FFFFFF"/>
                  </a:solidFill>
                </a:defRPr>
              </a:pPr>
              <a:endParaRPr/>
            </a:p>
          </p:txBody>
        </p:sp>
      </p:grpSp>
      <p:pic>
        <p:nvPicPr>
          <p:cNvPr id="36" name="Drop Image Here.png"/>
          <p:cNvPicPr/>
          <p:nvPr/>
        </p:nvPicPr>
        <p:blipFill>
          <a:blip r:embed="rId3">
            <a:extLst/>
          </a:blip>
          <a:srcRect l="33936" r="33936"/>
          <a:stretch>
            <a:fillRect/>
          </a:stretch>
        </p:blipFill>
        <p:spPr>
          <a:xfrm>
            <a:off x="9774074" y="4907926"/>
            <a:ext cx="4832132" cy="8483829"/>
          </a:xfrm>
          <a:prstGeom prst="rect">
            <a:avLst/>
          </a:prstGeom>
          <a:ln w="3175">
            <a:miter lim="400000"/>
          </a:ln>
        </p:spPr>
      </p:pic>
      <p:sp>
        <p:nvSpPr>
          <p:cNvPr id="37" name="Picture Placeholder 2"/>
          <p:cNvSpPr>
            <a:spLocks noGrp="1"/>
          </p:cNvSpPr>
          <p:nvPr>
            <p:ph type="pic" sz="quarter" idx="10"/>
          </p:nvPr>
        </p:nvSpPr>
        <p:spPr>
          <a:xfrm>
            <a:off x="9798555" y="4911471"/>
            <a:ext cx="4807651" cy="8480284"/>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96960" y="6861908"/>
            <a:ext cx="12252193" cy="6909121"/>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2131807" y="-24630"/>
            <a:ext cx="12252193" cy="6909121"/>
          </a:xfrm>
          <a:prstGeom prst="rect">
            <a:avLst/>
          </a:prstGeom>
          <a:solidFill>
            <a:srgbClr val="5A5A5B"/>
          </a:solidFill>
        </p:spPr>
        <p:txBody>
          <a:bodyPr/>
          <a:lstStyle/>
          <a:p>
            <a:endParaRPr lang="en-US" sz="2100"/>
          </a:p>
        </p:txBody>
      </p:sp>
      <p:sp>
        <p:nvSpPr>
          <p:cNvPr id="434" name="Shape 43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437" name="Shape 437"/>
          <p:cNvSpPr/>
          <p:nvPr/>
        </p:nvSpPr>
        <p:spPr>
          <a:xfrm>
            <a:off x="12317207" y="7083405"/>
            <a:ext cx="11867992"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8" name="Shape 438"/>
          <p:cNvSpPr/>
          <p:nvPr/>
        </p:nvSpPr>
        <p:spPr>
          <a:xfrm>
            <a:off x="161827" y="211224"/>
            <a:ext cx="11791791" cy="6436742"/>
          </a:xfrm>
          <a:prstGeom prst="rect">
            <a:avLst/>
          </a:prstGeom>
          <a:solidFill>
            <a:srgbClr val="EFF1F5">
              <a:alpha val="72596"/>
            </a:srgbClr>
          </a:solidFill>
          <a:ln w="3175">
            <a:miter lim="400000"/>
          </a:ln>
        </p:spPr>
        <p:txBody>
          <a:bodyPr lIns="0" tIns="0" rIns="0" bIns="0" anchor="ctr"/>
          <a:lstStyle/>
          <a:p>
            <a:pPr lvl="0">
              <a:defRPr sz="3200">
                <a:solidFill>
                  <a:srgbClr val="FFFFFF"/>
                </a:solidFill>
              </a:defRPr>
            </a:pPr>
            <a:endParaRPr/>
          </a:p>
        </p:txBody>
      </p:sp>
      <p:sp>
        <p:nvSpPr>
          <p:cNvPr id="439" name="Shape 439"/>
          <p:cNvSpPr/>
          <p:nvPr/>
        </p:nvSpPr>
        <p:spPr>
          <a:xfrm>
            <a:off x="1387598" y="9381499"/>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396">
                <a:solidFill>
                  <a:srgbClr val="FFFFFF"/>
                </a:solidFill>
              </a:rPr>
              <a:t>AWESOME LAYOUT</a:t>
            </a:r>
          </a:p>
        </p:txBody>
      </p:sp>
      <p:sp>
        <p:nvSpPr>
          <p:cNvPr id="440" name="Shape 440"/>
          <p:cNvSpPr/>
          <p:nvPr/>
        </p:nvSpPr>
        <p:spPr>
          <a:xfrm>
            <a:off x="4602102" y="10161324"/>
            <a:ext cx="293664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Fresh and engaging</a:t>
            </a:r>
          </a:p>
        </p:txBody>
      </p:sp>
      <p:sp>
        <p:nvSpPr>
          <p:cNvPr id="441" name="Shape 441"/>
          <p:cNvSpPr/>
          <p:nvPr/>
        </p:nvSpPr>
        <p:spPr>
          <a:xfrm flipV="1">
            <a:off x="4615799" y="3393213"/>
            <a:ext cx="2883846" cy="1"/>
          </a:xfrm>
          <a:prstGeom prst="line">
            <a:avLst/>
          </a:prstGeom>
          <a:ln w="25400" cap="rnd">
            <a:solidFill>
              <a:srgbClr val="7B7C7E"/>
            </a:solidFill>
            <a:custDash>
              <a:ds d="100000" sp="200000"/>
            </a:custDash>
            <a:round/>
          </a:ln>
        </p:spPr>
        <p:txBody>
          <a:bodyPr lIns="0" tIns="0" rIns="0" bIns="0" anchor="ctr"/>
          <a:lstStyle/>
          <a:p>
            <a:pPr lvl="0">
              <a:defRPr sz="3200"/>
            </a:pPr>
            <a:endParaRPr/>
          </a:p>
        </p:txBody>
      </p:sp>
      <p:sp>
        <p:nvSpPr>
          <p:cNvPr id="442" name="Shape 442"/>
          <p:cNvSpPr/>
          <p:nvPr/>
        </p:nvSpPr>
        <p:spPr>
          <a:xfrm>
            <a:off x="15321810" y="2867853"/>
            <a:ext cx="1569137" cy="1148885"/>
          </a:xfrm>
          <a:prstGeom prst="roundRect">
            <a:avLst>
              <a:gd name="adj" fmla="val 9110"/>
            </a:avLst>
          </a:prstGeom>
          <a:solidFill>
            <a:srgbClr val="1B1C1C"/>
          </a:solidFill>
          <a:ln w="3175">
            <a:miter lim="400000"/>
          </a:ln>
        </p:spPr>
        <p:txBody>
          <a:bodyPr lIns="0" tIns="0" rIns="0" bIns="0" anchor="ctr"/>
          <a:lstStyle/>
          <a:p>
            <a:pPr lvl="0">
              <a:defRPr sz="3200">
                <a:solidFill>
                  <a:srgbClr val="4A5264"/>
                </a:solidFill>
              </a:defRPr>
            </a:pPr>
            <a:endParaRPr/>
          </a:p>
        </p:txBody>
      </p:sp>
      <p:sp>
        <p:nvSpPr>
          <p:cNvPr id="443" name="Shape 443"/>
          <p:cNvSpPr/>
          <p:nvPr/>
        </p:nvSpPr>
        <p:spPr>
          <a:xfrm>
            <a:off x="17167982" y="3431883"/>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6FFFF"/>
                </a:solidFill>
                <a:latin typeface="Droid Serif"/>
                <a:ea typeface="Droid Serif"/>
                <a:cs typeface="Droid Serif"/>
                <a:sym typeface="Droid Serif"/>
              </a:defRPr>
            </a:lvl1pPr>
          </a:lstStyle>
          <a:p>
            <a:pPr lvl="0">
              <a:defRPr sz="1800" i="0">
                <a:solidFill>
                  <a:srgbClr val="000000"/>
                </a:solidFill>
              </a:defRPr>
            </a:pPr>
            <a:r>
              <a:rPr sz="2400" i="1">
                <a:solidFill>
                  <a:srgbClr val="F6FFFF"/>
                </a:solidFill>
              </a:rPr>
              <a:t>Good bye boring slides</a:t>
            </a:r>
          </a:p>
        </p:txBody>
      </p:sp>
      <p:sp>
        <p:nvSpPr>
          <p:cNvPr id="444" name="Shape 444"/>
          <p:cNvSpPr/>
          <p:nvPr/>
        </p:nvSpPr>
        <p:spPr>
          <a:xfrm>
            <a:off x="17180393" y="2748875"/>
            <a:ext cx="5004773"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FFFFFF"/>
                </a:solidFill>
              </a:rPr>
              <a:t>Messaging app</a:t>
            </a:r>
          </a:p>
        </p:txBody>
      </p:sp>
      <p:sp>
        <p:nvSpPr>
          <p:cNvPr id="445" name="Shape 445"/>
          <p:cNvSpPr/>
          <p:nvPr/>
        </p:nvSpPr>
        <p:spPr>
          <a:xfrm>
            <a:off x="1374898" y="1427484"/>
            <a:ext cx="936564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396">
                <a:latin typeface="TeX Gyre Adventor"/>
                <a:ea typeface="TeX Gyre Adventor"/>
                <a:cs typeface="TeX Gyre Adventor"/>
                <a:sym typeface="TeX Gyre Adventor"/>
              </a:defRPr>
            </a:lvl1pPr>
          </a:lstStyle>
          <a:p>
            <a:pPr lvl="0">
              <a:defRPr sz="1800" b="0" spc="0"/>
            </a:pPr>
            <a:r>
              <a:rPr sz="3600" b="1" spc="396"/>
              <a:t>EXTRAORDINARY SLIDES</a:t>
            </a:r>
          </a:p>
        </p:txBody>
      </p:sp>
      <p:sp>
        <p:nvSpPr>
          <p:cNvPr id="446" name="Shape 446"/>
          <p:cNvSpPr/>
          <p:nvPr/>
        </p:nvSpPr>
        <p:spPr>
          <a:xfrm>
            <a:off x="4387964" y="2301066"/>
            <a:ext cx="333951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3D3F3F"/>
                </a:solidFill>
                <a:latin typeface="Droid Serif"/>
                <a:ea typeface="Droid Serif"/>
                <a:cs typeface="Droid Serif"/>
                <a:sym typeface="Droid Serif"/>
              </a:defRPr>
            </a:lvl1pPr>
          </a:lstStyle>
          <a:p>
            <a:pPr lvl="0">
              <a:defRPr sz="1800" i="0">
                <a:solidFill>
                  <a:srgbClr val="000000"/>
                </a:solidFill>
              </a:defRPr>
            </a:pPr>
            <a:r>
              <a:rPr sz="2400" i="1">
                <a:solidFill>
                  <a:srgbClr val="3D3F3F"/>
                </a:solidFill>
              </a:rPr>
              <a:t>Good bye boring slides</a:t>
            </a:r>
          </a:p>
        </p:txBody>
      </p:sp>
      <p:sp>
        <p:nvSpPr>
          <p:cNvPr id="447" name="Shape 447"/>
          <p:cNvSpPr/>
          <p:nvPr/>
        </p:nvSpPr>
        <p:spPr>
          <a:xfrm flipV="1">
            <a:off x="4628499" y="11369192"/>
            <a:ext cx="2883846" cy="1"/>
          </a:xfrm>
          <a:prstGeom prst="line">
            <a:avLst/>
          </a:prstGeom>
          <a:ln w="25400" cap="rnd">
            <a:solidFill>
              <a:srgbClr val="DCDEE0"/>
            </a:solidFill>
            <a:custDash>
              <a:ds d="100000" sp="200000"/>
            </a:custDash>
            <a:round/>
          </a:ln>
        </p:spPr>
        <p:txBody>
          <a:bodyPr lIns="0" tIns="0" rIns="0" bIns="0" anchor="ctr"/>
          <a:lstStyle/>
          <a:p>
            <a:pPr lvl="0">
              <a:defRPr sz="3200"/>
            </a:pPr>
            <a:endParaRPr/>
          </a:p>
        </p:txBody>
      </p:sp>
      <p:sp>
        <p:nvSpPr>
          <p:cNvPr id="448" name="Shape 448"/>
          <p:cNvSpPr/>
          <p:nvPr/>
        </p:nvSpPr>
        <p:spPr>
          <a:xfrm>
            <a:off x="1989423" y="3681387"/>
            <a:ext cx="8136598"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 Praesent commodo cursus magna, vel scelerisque nisl</a:t>
            </a:r>
          </a:p>
        </p:txBody>
      </p:sp>
      <p:sp>
        <p:nvSpPr>
          <p:cNvPr id="449" name="Shape 449"/>
          <p:cNvSpPr/>
          <p:nvPr/>
        </p:nvSpPr>
        <p:spPr>
          <a:xfrm>
            <a:off x="13377048"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g</a:t>
            </a:r>
          </a:p>
        </p:txBody>
      </p:sp>
      <p:sp>
        <p:nvSpPr>
          <p:cNvPr id="450" name="Shape 450"/>
          <p:cNvSpPr/>
          <p:nvPr/>
        </p:nvSpPr>
        <p:spPr>
          <a:xfrm>
            <a:off x="13436593" y="10287513"/>
            <a:ext cx="4201741"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1" name="Shape 451"/>
          <p:cNvSpPr/>
          <p:nvPr/>
        </p:nvSpPr>
        <p:spPr>
          <a:xfrm>
            <a:off x="14535633" y="9077369"/>
            <a:ext cx="2805519"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Free Storage</a:t>
            </a:r>
          </a:p>
        </p:txBody>
      </p:sp>
      <p:sp>
        <p:nvSpPr>
          <p:cNvPr id="452" name="Shape 452"/>
          <p:cNvSpPr/>
          <p:nvPr/>
        </p:nvSpPr>
        <p:spPr>
          <a:xfrm>
            <a:off x="18889471" y="894163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latin typeface="linea-basic-elaboration-10"/>
                <a:ea typeface="linea-basic-elaboration-10"/>
                <a:cs typeface="linea-basic-elaboration-10"/>
                <a:sym typeface="linea-basic-elaboration-10"/>
              </a:defRPr>
            </a:lvl1pPr>
          </a:lstStyle>
          <a:p>
            <a:pPr lvl="0">
              <a:defRPr sz="1800" spc="0" baseline="0"/>
            </a:pPr>
            <a:r>
              <a:rPr sz="6400" spc="3584" baseline="-3125"/>
              <a:t>l</a:t>
            </a:r>
          </a:p>
        </p:txBody>
      </p:sp>
      <p:sp>
        <p:nvSpPr>
          <p:cNvPr id="453" name="Shape 453"/>
          <p:cNvSpPr/>
          <p:nvPr/>
        </p:nvSpPr>
        <p:spPr>
          <a:xfrm>
            <a:off x="18949018" y="10287513"/>
            <a:ext cx="420174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Donec sed odio dui. Mantis sed posuere consectetur est at pod lobortis.</a:t>
            </a:r>
          </a:p>
        </p:txBody>
      </p:sp>
      <p:sp>
        <p:nvSpPr>
          <p:cNvPr id="454" name="Shape 454"/>
          <p:cNvSpPr/>
          <p:nvPr/>
        </p:nvSpPr>
        <p:spPr>
          <a:xfrm>
            <a:off x="20048056" y="9077369"/>
            <a:ext cx="2919768"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latin typeface="TeX Gyre Adventor"/>
                <a:ea typeface="TeX Gyre Adventor"/>
                <a:cs typeface="TeX Gyre Adventor"/>
                <a:sym typeface="TeX Gyre Adventor"/>
              </a:defRPr>
            </a:lvl1pPr>
          </a:lstStyle>
          <a:p>
            <a:pPr lvl="0">
              <a:defRPr sz="1800" b="0"/>
            </a:pPr>
            <a:r>
              <a:rPr sz="3000" b="1"/>
              <a:t>Omni  Search</a:t>
            </a:r>
          </a:p>
        </p:txBody>
      </p:sp>
      <p:sp>
        <p:nvSpPr>
          <p:cNvPr id="455" name="Shape 455"/>
          <p:cNvSpPr/>
          <p:nvPr/>
        </p:nvSpPr>
        <p:spPr>
          <a:xfrm>
            <a:off x="15715710" y="3016715"/>
            <a:ext cx="1023169" cy="952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825500">
              <a:lnSpc>
                <a:spcPct val="110000"/>
              </a:lnSpc>
              <a:defRPr sz="6400" spc="1600">
                <a:solidFill>
                  <a:srgbClr val="FFFFFF"/>
                </a:solidFill>
                <a:latin typeface="Modern Pictograms"/>
                <a:ea typeface="Modern Pictograms"/>
                <a:cs typeface="Modern Pictograms"/>
                <a:sym typeface="Modern Pictograms"/>
              </a:defRPr>
            </a:lvl1pPr>
          </a:lstStyle>
          <a:p>
            <a:pPr lvl="0">
              <a:defRPr sz="1800" spc="0">
                <a:solidFill>
                  <a:srgbClr val="000000"/>
                </a:solidFill>
              </a:defRPr>
            </a:pPr>
            <a:r>
              <a:rPr sz="6400" spc="1600">
                <a:solidFill>
                  <a:srgbClr val="FFFFFF"/>
                </a:solidFill>
              </a:rPr>
              <a:t>b</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12143693" y="1"/>
            <a:ext cx="12240307" cy="13716000"/>
          </a:xfrm>
          <a:prstGeom prst="rect">
            <a:avLst/>
          </a:prstGeom>
          <a:solidFill>
            <a:srgbClr val="5A5A5B"/>
          </a:solidFill>
        </p:spPr>
        <p:txBody>
          <a:bodyPr/>
          <a:lstStyle/>
          <a:p>
            <a:endParaRPr lang="en-US" sz="2100"/>
          </a:p>
        </p:txBody>
      </p:sp>
      <p:sp>
        <p:nvSpPr>
          <p:cNvPr id="457" name="Shape 457"/>
          <p:cNvSpPr/>
          <p:nvPr/>
        </p:nvSpPr>
        <p:spPr>
          <a:xfrm>
            <a:off x="1791576" y="3263417"/>
            <a:ext cx="8680025"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58" name="Shape 458"/>
          <p:cNvSpPr/>
          <p:nvPr/>
        </p:nvSpPr>
        <p:spPr>
          <a:xfrm>
            <a:off x="1791576" y="262266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59" name="Shape 459"/>
          <p:cNvSpPr/>
          <p:nvPr/>
        </p:nvSpPr>
        <p:spPr>
          <a:xfrm>
            <a:off x="1836833" y="5347278"/>
            <a:ext cx="8136597"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latin typeface="Raleway Regular"/>
                <a:ea typeface="Raleway Regular"/>
                <a:cs typeface="Raleway Regular"/>
                <a:sym typeface="Raleway Regular"/>
              </a:defRPr>
            </a:lvl1pPr>
          </a:lstStyle>
          <a:p>
            <a:pPr lvl="0">
              <a:defRPr sz="1800"/>
            </a:pPr>
            <a:r>
              <a:rPr sz="2400"/>
              <a:t>Praesent commodo cursus magna, vel scelerisque nisl consectetur et. Aenean eu leo quam. Pellentesque ornare sem lacinia quam venenatis vestibulum.</a:t>
            </a:r>
          </a:p>
        </p:txBody>
      </p:sp>
      <p:sp>
        <p:nvSpPr>
          <p:cNvPr id="460" name="Shape 460"/>
          <p:cNvSpPr/>
          <p:nvPr/>
        </p:nvSpPr>
        <p:spPr>
          <a:xfrm>
            <a:off x="1728714" y="9914696"/>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X</a:t>
            </a:r>
          </a:p>
        </p:txBody>
      </p:sp>
      <p:sp>
        <p:nvSpPr>
          <p:cNvPr id="461" name="Shape 461"/>
          <p:cNvSpPr/>
          <p:nvPr/>
        </p:nvSpPr>
        <p:spPr>
          <a:xfrm>
            <a:off x="1728714" y="9060678"/>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O</a:t>
            </a:r>
          </a:p>
        </p:txBody>
      </p:sp>
      <p:sp>
        <p:nvSpPr>
          <p:cNvPr id="462" name="Shape 462"/>
          <p:cNvSpPr/>
          <p:nvPr/>
        </p:nvSpPr>
        <p:spPr>
          <a:xfrm>
            <a:off x="1728714" y="8244761"/>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a:t>
            </a:r>
          </a:p>
        </p:txBody>
      </p:sp>
      <p:sp>
        <p:nvSpPr>
          <p:cNvPr id="463" name="Shape 463"/>
          <p:cNvSpPr/>
          <p:nvPr/>
        </p:nvSpPr>
        <p:spPr>
          <a:xfrm>
            <a:off x="1728714" y="7454243"/>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53585F"/>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53585F"/>
                </a:solidFill>
              </a:rPr>
              <a:t>S</a:t>
            </a:r>
          </a:p>
        </p:txBody>
      </p:sp>
      <p:sp>
        <p:nvSpPr>
          <p:cNvPr id="464" name="Shape 464"/>
          <p:cNvSpPr/>
          <p:nvPr/>
        </p:nvSpPr>
        <p:spPr>
          <a:xfrm>
            <a:off x="2895767" y="7558740"/>
            <a:ext cx="5618076"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465" name="Shape 465"/>
          <p:cNvSpPr/>
          <p:nvPr/>
        </p:nvSpPr>
        <p:spPr>
          <a:xfrm>
            <a:off x="2895767" y="8349257"/>
            <a:ext cx="582360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466" name="Shape 466"/>
          <p:cNvSpPr/>
          <p:nvPr/>
        </p:nvSpPr>
        <p:spPr>
          <a:xfrm>
            <a:off x="2895767" y="9165175"/>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467" name="Shape 467"/>
          <p:cNvSpPr/>
          <p:nvPr/>
        </p:nvSpPr>
        <p:spPr>
          <a:xfrm>
            <a:off x="2895767" y="10019192"/>
            <a:ext cx="514286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468" name="Shape 468"/>
          <p:cNvSpPr/>
          <p:nvPr/>
        </p:nvSpPr>
        <p:spPr>
          <a:xfrm>
            <a:off x="1894328" y="4595082"/>
            <a:ext cx="1980009" cy="120400"/>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p:nvPr/>
        </p:nvSpPr>
        <p:spPr>
          <a:xfrm>
            <a:off x="13449509" y="2719226"/>
            <a:ext cx="8680024"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latin typeface="TeX Gyre Adventor"/>
                <a:ea typeface="TeX Gyre Adventor"/>
                <a:cs typeface="TeX Gyre Adventor"/>
                <a:sym typeface="TeX Gyre Adventor"/>
              </a:defRPr>
            </a:lvl1pPr>
          </a:lstStyle>
          <a:p>
            <a:pPr lvl="0">
              <a:defRPr sz="1800" b="0" spc="0"/>
            </a:pPr>
            <a:r>
              <a:rPr sz="4600" b="1" spc="966"/>
              <a:t>TASTE OUR SERVICES</a:t>
            </a:r>
          </a:p>
        </p:txBody>
      </p:sp>
      <p:sp>
        <p:nvSpPr>
          <p:cNvPr id="472" name="Shape 472"/>
          <p:cNvSpPr/>
          <p:nvPr/>
        </p:nvSpPr>
        <p:spPr>
          <a:xfrm>
            <a:off x="13449509" y="2078475"/>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73" name="Shape 473"/>
          <p:cNvSpPr/>
          <p:nvPr/>
        </p:nvSpPr>
        <p:spPr>
          <a:xfrm>
            <a:off x="16547927" y="6087867"/>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4" name="Shape 474"/>
          <p:cNvSpPr/>
          <p:nvPr/>
        </p:nvSpPr>
        <p:spPr>
          <a:xfrm>
            <a:off x="16580349" y="5153246"/>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5" name="Shape 475"/>
          <p:cNvSpPr/>
          <p:nvPr/>
        </p:nvSpPr>
        <p:spPr>
          <a:xfrm>
            <a:off x="13562077" y="9726322"/>
            <a:ext cx="557821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lacinia odio sem nec elit. Duis mollis, est non commodo luctus, nisi erat porttitor</a:t>
            </a:r>
          </a:p>
        </p:txBody>
      </p:sp>
      <p:sp>
        <p:nvSpPr>
          <p:cNvPr id="476" name="Shape 476"/>
          <p:cNvSpPr/>
          <p:nvPr/>
        </p:nvSpPr>
        <p:spPr>
          <a:xfrm>
            <a:off x="16334776" y="8779001"/>
            <a:ext cx="2805519"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Storage</a:t>
            </a:r>
          </a:p>
        </p:txBody>
      </p:sp>
      <p:sp>
        <p:nvSpPr>
          <p:cNvPr id="477" name="Shape 477"/>
          <p:cNvSpPr/>
          <p:nvPr/>
        </p:nvSpPr>
        <p:spPr>
          <a:xfrm>
            <a:off x="13514421" y="4127158"/>
            <a:ext cx="1980010" cy="12040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 name="Picture Placeholder 2"/>
          <p:cNvSpPr>
            <a:spLocks noGrp="1"/>
          </p:cNvSpPr>
          <p:nvPr>
            <p:ph type="pic" sz="quarter" idx="10"/>
          </p:nvPr>
        </p:nvSpPr>
        <p:spPr>
          <a:xfrm>
            <a:off x="1" y="1"/>
            <a:ext cx="6040952" cy="13716000"/>
          </a:xfrm>
          <a:prstGeom prst="rect">
            <a:avLst/>
          </a:prstGeom>
          <a:solidFill>
            <a:srgbClr val="5A5A5B"/>
          </a:solidFill>
        </p:spPr>
        <p:txBody>
          <a:bodyPr/>
          <a:lstStyle/>
          <a:p>
            <a:endParaRPr lang="en-US" sz="2100"/>
          </a:p>
        </p:txBody>
      </p:sp>
      <p:sp>
        <p:nvSpPr>
          <p:cNvPr id="14" name="Picture Placeholder 2"/>
          <p:cNvSpPr>
            <a:spLocks noGrp="1"/>
          </p:cNvSpPr>
          <p:nvPr>
            <p:ph type="pic" sz="quarter" idx="10"/>
          </p:nvPr>
        </p:nvSpPr>
        <p:spPr>
          <a:xfrm>
            <a:off x="6040951" y="-15462"/>
            <a:ext cx="6040952" cy="13716000"/>
          </a:xfrm>
          <a:prstGeom prst="rect">
            <a:avLst/>
          </a:prstGeom>
          <a:solidFill>
            <a:srgbClr val="5A5A5B"/>
          </a:solidFill>
        </p:spPr>
        <p:txBody>
          <a:bodyPr/>
          <a:lstStyle/>
          <a:p>
            <a:endParaRPr lang="en-US" sz="2100"/>
          </a:p>
        </p:txBody>
      </p:sp>
      <p:sp>
        <p:nvSpPr>
          <p:cNvPr id="15" name="Picture Placeholder 2"/>
          <p:cNvSpPr>
            <a:spLocks noGrp="1"/>
          </p:cNvSpPr>
          <p:nvPr>
            <p:ph type="pic" sz="quarter" idx="10"/>
          </p:nvPr>
        </p:nvSpPr>
        <p:spPr>
          <a:xfrm>
            <a:off x="13493855" y="5353286"/>
            <a:ext cx="2672679" cy="2656093"/>
          </a:xfrm>
          <a:prstGeom prst="rect">
            <a:avLst/>
          </a:prstGeom>
          <a:solidFill>
            <a:srgbClr val="5A5A5B"/>
          </a:solidFill>
        </p:spPr>
        <p:txBody>
          <a:bodyPr/>
          <a:lstStyle/>
          <a:p>
            <a:endParaRPr lang="en-US" sz="2100"/>
          </a:p>
        </p:txBody>
      </p:sp>
      <p:sp>
        <p:nvSpPr>
          <p:cNvPr id="16" name="Picture Placeholder 2"/>
          <p:cNvSpPr>
            <a:spLocks noGrp="1"/>
          </p:cNvSpPr>
          <p:nvPr>
            <p:ph type="pic" sz="quarter" idx="10"/>
          </p:nvPr>
        </p:nvSpPr>
        <p:spPr>
          <a:xfrm>
            <a:off x="19462753" y="8981239"/>
            <a:ext cx="2672679" cy="2656093"/>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BEHIND THE CREATIVE IDEAS</a:t>
            </a:r>
          </a:p>
        </p:txBody>
      </p:sp>
      <p:sp>
        <p:nvSpPr>
          <p:cNvPr id="484" name="Shape 48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488" name="Shape 488"/>
          <p:cNvSpPr/>
          <p:nvPr/>
        </p:nvSpPr>
        <p:spPr>
          <a:xfrm>
            <a:off x="3931479" y="9869348"/>
            <a:ext cx="2228806"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Billy Togel</a:t>
            </a:r>
          </a:p>
        </p:txBody>
      </p:sp>
      <p:sp>
        <p:nvSpPr>
          <p:cNvPr id="489" name="Shape 489"/>
          <p:cNvSpPr/>
          <p:nvPr/>
        </p:nvSpPr>
        <p:spPr>
          <a:xfrm>
            <a:off x="3760866"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0" name="Shape 490"/>
          <p:cNvSpPr/>
          <p:nvPr/>
        </p:nvSpPr>
        <p:spPr>
          <a:xfrm>
            <a:off x="10744756" y="9869348"/>
            <a:ext cx="2894488"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Jack Dabrus</a:t>
            </a:r>
          </a:p>
        </p:txBody>
      </p:sp>
      <p:sp>
        <p:nvSpPr>
          <p:cNvPr id="491" name="Shape 491"/>
          <p:cNvSpPr/>
          <p:nvPr/>
        </p:nvSpPr>
        <p:spPr>
          <a:xfrm>
            <a:off x="10906984"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2" name="Shape 492"/>
          <p:cNvSpPr/>
          <p:nvPr/>
        </p:nvSpPr>
        <p:spPr>
          <a:xfrm>
            <a:off x="17865271" y="9869348"/>
            <a:ext cx="2945695" cy="8130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600">
                <a:latin typeface="TeX Gyre Adventor"/>
                <a:ea typeface="TeX Gyre Adventor"/>
                <a:cs typeface="TeX Gyre Adventor"/>
                <a:sym typeface="TeX Gyre Adventor"/>
              </a:defRPr>
            </a:lvl1pPr>
          </a:lstStyle>
          <a:p>
            <a:pPr lvl="0">
              <a:defRPr sz="1800"/>
            </a:pPr>
            <a:r>
              <a:rPr sz="3600"/>
              <a:t>Johny Kaspo</a:t>
            </a:r>
          </a:p>
        </p:txBody>
      </p:sp>
      <p:sp>
        <p:nvSpPr>
          <p:cNvPr id="493" name="Shape 493"/>
          <p:cNvSpPr/>
          <p:nvPr/>
        </p:nvSpPr>
        <p:spPr>
          <a:xfrm>
            <a:off x="18053103" y="10631146"/>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Design Manager</a:t>
            </a:r>
          </a:p>
        </p:txBody>
      </p:sp>
      <p:sp>
        <p:nvSpPr>
          <p:cNvPr id="494" name="Shape 494"/>
          <p:cNvSpPr/>
          <p:nvPr/>
        </p:nvSpPr>
        <p:spPr>
          <a:xfrm>
            <a:off x="9786267" y="-6935169"/>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5" name="Shape 495"/>
          <p:cNvSpPr/>
          <p:nvPr/>
        </p:nvSpPr>
        <p:spPr>
          <a:xfrm>
            <a:off x="24881775" y="17276413"/>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6" name="Shape 496"/>
          <p:cNvSpPr/>
          <p:nvPr/>
        </p:nvSpPr>
        <p:spPr>
          <a:xfrm>
            <a:off x="-10316623" y="18704969"/>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497" name="Shape 497"/>
          <p:cNvSpPr/>
          <p:nvPr/>
        </p:nvSpPr>
        <p:spPr>
          <a:xfrm>
            <a:off x="1640457" y="20001002"/>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498" name="Shape 498"/>
          <p:cNvSpPr/>
          <p:nvPr/>
        </p:nvSpPr>
        <p:spPr>
          <a:xfrm>
            <a:off x="20010292" y="-7599538"/>
            <a:ext cx="798341"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95%</a:t>
            </a:r>
          </a:p>
        </p:txBody>
      </p:sp>
      <p:sp>
        <p:nvSpPr>
          <p:cNvPr id="499" name="Shape 499"/>
          <p:cNvSpPr/>
          <p:nvPr/>
        </p:nvSpPr>
        <p:spPr>
          <a:xfrm>
            <a:off x="9728131" y="-7574938"/>
            <a:ext cx="4660766" cy="6352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WEB AND DESIGN SERVICES</a:t>
            </a:r>
          </a:p>
        </p:txBody>
      </p:sp>
      <p:sp>
        <p:nvSpPr>
          <p:cNvPr id="500" name="Shape 500"/>
          <p:cNvSpPr/>
          <p:nvPr/>
        </p:nvSpPr>
        <p:spPr>
          <a:xfrm>
            <a:off x="9786267" y="-6934775"/>
            <a:ext cx="952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1" name="Shape 501"/>
          <p:cNvSpPr/>
          <p:nvPr/>
        </p:nvSpPr>
        <p:spPr>
          <a:xfrm>
            <a:off x="35105800" y="16612045"/>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85%</a:t>
            </a:r>
          </a:p>
        </p:txBody>
      </p:sp>
      <p:sp>
        <p:nvSpPr>
          <p:cNvPr id="502" name="Shape 502"/>
          <p:cNvSpPr/>
          <p:nvPr/>
        </p:nvSpPr>
        <p:spPr>
          <a:xfrm>
            <a:off x="24823639" y="16636645"/>
            <a:ext cx="4846276"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SEO &amp; CONTENT MARKETING</a:t>
            </a:r>
          </a:p>
        </p:txBody>
      </p:sp>
      <p:sp>
        <p:nvSpPr>
          <p:cNvPr id="503" name="Shape 503"/>
          <p:cNvSpPr/>
          <p:nvPr/>
        </p:nvSpPr>
        <p:spPr>
          <a:xfrm>
            <a:off x="24881775" y="17276809"/>
            <a:ext cx="825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4" name="Shape 504"/>
          <p:cNvSpPr/>
          <p:nvPr/>
        </p:nvSpPr>
        <p:spPr>
          <a:xfrm>
            <a:off x="-92599" y="18040603"/>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78%</a:t>
            </a:r>
          </a:p>
        </p:txBody>
      </p:sp>
      <p:sp>
        <p:nvSpPr>
          <p:cNvPr id="505" name="Shape 505"/>
          <p:cNvSpPr/>
          <p:nvPr/>
        </p:nvSpPr>
        <p:spPr>
          <a:xfrm>
            <a:off x="-10374760" y="18065203"/>
            <a:ext cx="2174398"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WORDPRESS</a:t>
            </a:r>
          </a:p>
        </p:txBody>
      </p:sp>
      <p:sp>
        <p:nvSpPr>
          <p:cNvPr id="506" name="Shape 506"/>
          <p:cNvSpPr/>
          <p:nvPr/>
        </p:nvSpPr>
        <p:spPr>
          <a:xfrm>
            <a:off x="-10316623" y="18705365"/>
            <a:ext cx="7366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07" name="Shape 507"/>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7" name="Shape 495"/>
          <p:cNvSpPr/>
          <p:nvPr/>
        </p:nvSpPr>
        <p:spPr>
          <a:xfrm>
            <a:off x="24881775" y="17276413"/>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28" name="Shape 501"/>
          <p:cNvSpPr/>
          <p:nvPr/>
        </p:nvSpPr>
        <p:spPr>
          <a:xfrm>
            <a:off x="35105800" y="16612045"/>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85%</a:t>
            </a:r>
          </a:p>
        </p:txBody>
      </p:sp>
      <p:sp>
        <p:nvSpPr>
          <p:cNvPr id="29" name="Shape 502"/>
          <p:cNvSpPr/>
          <p:nvPr/>
        </p:nvSpPr>
        <p:spPr>
          <a:xfrm>
            <a:off x="24823639" y="16636645"/>
            <a:ext cx="4846276"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a:latin typeface="TeX Gyre Adventor"/>
                <a:ea typeface="TeX Gyre Adventor"/>
                <a:cs typeface="TeX Gyre Adventor"/>
                <a:sym typeface="TeX Gyre Adventor"/>
              </a:defRPr>
            </a:lvl1pPr>
          </a:lstStyle>
          <a:p>
            <a:pPr lvl="0">
              <a:defRPr sz="1800"/>
            </a:pPr>
            <a:r>
              <a:rPr sz="2700"/>
              <a:t>SEO &amp; CONTENT MARKETING</a:t>
            </a:r>
          </a:p>
        </p:txBody>
      </p:sp>
      <p:sp>
        <p:nvSpPr>
          <p:cNvPr id="30" name="Shape 503"/>
          <p:cNvSpPr/>
          <p:nvPr/>
        </p:nvSpPr>
        <p:spPr>
          <a:xfrm>
            <a:off x="24881775" y="17276809"/>
            <a:ext cx="8255001" cy="1905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31" name="Shape 504"/>
          <p:cNvSpPr/>
          <p:nvPr/>
        </p:nvSpPr>
        <p:spPr>
          <a:xfrm>
            <a:off x="-92599" y="18040603"/>
            <a:ext cx="798341" cy="6352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700">
                <a:latin typeface="TeX Gyre Adventor"/>
                <a:ea typeface="TeX Gyre Adventor"/>
                <a:cs typeface="TeX Gyre Adventor"/>
                <a:sym typeface="TeX Gyre Adventor"/>
              </a:defRPr>
            </a:lvl1pPr>
          </a:lstStyle>
          <a:p>
            <a:pPr lvl="0">
              <a:defRPr sz="1800"/>
            </a:pPr>
            <a:r>
              <a:rPr sz="2700"/>
              <a:t>78%</a:t>
            </a:r>
          </a:p>
        </p:txBody>
      </p:sp>
      <p:sp>
        <p:nvSpPr>
          <p:cNvPr id="32" name="Picture Placeholder 2"/>
          <p:cNvSpPr>
            <a:spLocks noGrp="1"/>
          </p:cNvSpPr>
          <p:nvPr>
            <p:ph type="pic" sz="quarter" idx="12"/>
          </p:nvPr>
        </p:nvSpPr>
        <p:spPr>
          <a:xfrm>
            <a:off x="1639899"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33" name="Picture Placeholder 2"/>
          <p:cNvSpPr>
            <a:spLocks noGrp="1"/>
          </p:cNvSpPr>
          <p:nvPr>
            <p:ph type="pic" sz="quarter" idx="12"/>
          </p:nvPr>
        </p:nvSpPr>
        <p:spPr>
          <a:xfrm>
            <a:off x="8766310" y="3887969"/>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34" name="Picture Placeholder 2"/>
          <p:cNvSpPr>
            <a:spLocks noGrp="1"/>
          </p:cNvSpPr>
          <p:nvPr>
            <p:ph type="pic" sz="quarter" idx="12"/>
          </p:nvPr>
        </p:nvSpPr>
        <p:spPr>
          <a:xfrm>
            <a:off x="15934812" y="3887969"/>
            <a:ext cx="6714749" cy="5600480"/>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BBA9"/>
        </a:solidFill>
        <a:effectLst/>
      </p:bgPr>
    </p:bg>
    <p:spTree>
      <p:nvGrpSpPr>
        <p:cNvPr id="1" name=""/>
        <p:cNvGrpSpPr/>
        <p:nvPr/>
      </p:nvGrpSpPr>
      <p:grpSpPr>
        <a:xfrm>
          <a:off x="0" y="0"/>
          <a:ext cx="0" cy="0"/>
          <a:chOff x="0" y="0"/>
          <a:chExt cx="0" cy="0"/>
        </a:xfrm>
      </p:grpSpPr>
      <p:sp>
        <p:nvSpPr>
          <p:cNvPr id="22" name="Shape 22"/>
          <p:cNvSpPr/>
          <p:nvPr/>
        </p:nvSpPr>
        <p:spPr>
          <a:xfrm>
            <a:off x="4833563" y="1578943"/>
            <a:ext cx="1225557" cy="1086508"/>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L</a:t>
            </a:r>
          </a:p>
        </p:txBody>
      </p:sp>
      <p:sp>
        <p:nvSpPr>
          <p:cNvPr id="23" name="Shape 23"/>
          <p:cNvSpPr/>
          <p:nvPr/>
        </p:nvSpPr>
        <p:spPr>
          <a:xfrm>
            <a:off x="11683613" y="1667251"/>
            <a:ext cx="12763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4" name="Shape 24"/>
          <p:cNvSpPr/>
          <p:nvPr/>
        </p:nvSpPr>
        <p:spPr>
          <a:xfrm>
            <a:off x="18527161" y="1641851"/>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25" name="Shape 25"/>
          <p:cNvSpPr/>
          <p:nvPr/>
        </p:nvSpPr>
        <p:spPr>
          <a:xfrm>
            <a:off x="2432371"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Top Notch Slides</a:t>
            </a:r>
          </a:p>
        </p:txBody>
      </p:sp>
      <p:sp>
        <p:nvSpPr>
          <p:cNvPr id="26" name="Shape 26"/>
          <p:cNvSpPr/>
          <p:nvPr/>
        </p:nvSpPr>
        <p:spPr>
          <a:xfrm>
            <a:off x="2432371"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7" name="Shape 27"/>
          <p:cNvSpPr/>
          <p:nvPr/>
        </p:nvSpPr>
        <p:spPr>
          <a:xfrm>
            <a:off x="9257327" y="3005009"/>
            <a:ext cx="5869346"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Award Winning Theme</a:t>
            </a:r>
          </a:p>
        </p:txBody>
      </p:sp>
      <p:sp>
        <p:nvSpPr>
          <p:cNvPr id="28" name="Shape 28"/>
          <p:cNvSpPr/>
          <p:nvPr/>
        </p:nvSpPr>
        <p:spPr>
          <a:xfrm>
            <a:off x="9257327" y="423090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29" name="Shape 29"/>
          <p:cNvSpPr/>
          <p:nvPr/>
        </p:nvSpPr>
        <p:spPr>
          <a:xfrm>
            <a:off x="16082285" y="3005009"/>
            <a:ext cx="5869345"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Stacks Developer</a:t>
            </a:r>
          </a:p>
        </p:txBody>
      </p:sp>
      <p:sp>
        <p:nvSpPr>
          <p:cNvPr id="30" name="Shape 30"/>
          <p:cNvSpPr/>
          <p:nvPr/>
        </p:nvSpPr>
        <p:spPr>
          <a:xfrm>
            <a:off x="16082285" y="423090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1" name="Shape 31"/>
          <p:cNvSpPr/>
          <p:nvPr/>
        </p:nvSpPr>
        <p:spPr>
          <a:xfrm>
            <a:off x="4833563" y="6550351"/>
            <a:ext cx="1225557" cy="1086507"/>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4032" baseline="-2777">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7200" spc="4032" baseline="-2777">
                <a:solidFill>
                  <a:srgbClr val="FFFFFF"/>
                </a:solidFill>
              </a:rPr>
              <a:t>e</a:t>
            </a:r>
          </a:p>
        </p:txBody>
      </p:sp>
      <p:sp>
        <p:nvSpPr>
          <p:cNvPr id="32" name="Shape 32"/>
          <p:cNvSpPr/>
          <p:nvPr/>
        </p:nvSpPr>
        <p:spPr>
          <a:xfrm>
            <a:off x="2432371"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Ecommerce Services</a:t>
            </a:r>
          </a:p>
        </p:txBody>
      </p:sp>
      <p:sp>
        <p:nvSpPr>
          <p:cNvPr id="33" name="Shape 33"/>
          <p:cNvSpPr/>
          <p:nvPr/>
        </p:nvSpPr>
        <p:spPr>
          <a:xfrm>
            <a:off x="2432371"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4" name="Shape 34"/>
          <p:cNvSpPr/>
          <p:nvPr/>
        </p:nvSpPr>
        <p:spPr>
          <a:xfrm>
            <a:off x="9257327" y="7938316"/>
            <a:ext cx="5869346"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UI/UX Specialist</a:t>
            </a:r>
          </a:p>
        </p:txBody>
      </p:sp>
      <p:sp>
        <p:nvSpPr>
          <p:cNvPr id="35" name="Shape 35"/>
          <p:cNvSpPr/>
          <p:nvPr/>
        </p:nvSpPr>
        <p:spPr>
          <a:xfrm>
            <a:off x="9257327" y="9014735"/>
            <a:ext cx="586934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6" name="Shape 36"/>
          <p:cNvSpPr/>
          <p:nvPr/>
        </p:nvSpPr>
        <p:spPr>
          <a:xfrm>
            <a:off x="16082285" y="7938316"/>
            <a:ext cx="5869345"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Web and Graphic Design</a:t>
            </a:r>
          </a:p>
        </p:txBody>
      </p:sp>
      <p:sp>
        <p:nvSpPr>
          <p:cNvPr id="37" name="Shape 37"/>
          <p:cNvSpPr/>
          <p:nvPr/>
        </p:nvSpPr>
        <p:spPr>
          <a:xfrm>
            <a:off x="16082285" y="9014735"/>
            <a:ext cx="586934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Maecenas faucibus mollis interdum. Morbi leo risus, porta ac.</a:t>
            </a:r>
          </a:p>
        </p:txBody>
      </p:sp>
      <p:sp>
        <p:nvSpPr>
          <p:cNvPr id="38" name="Shape 38"/>
          <p:cNvSpPr/>
          <p:nvPr/>
        </p:nvSpPr>
        <p:spPr>
          <a:xfrm>
            <a:off x="11709013"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39" name="Shape 39"/>
          <p:cNvSpPr/>
          <p:nvPr/>
        </p:nvSpPr>
        <p:spPr>
          <a:xfrm>
            <a:off x="18527161" y="6642823"/>
            <a:ext cx="1225556" cy="994035"/>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40" name="Shape 40"/>
          <p:cNvSpPr/>
          <p:nvPr/>
        </p:nvSpPr>
        <p:spPr>
          <a:xfrm>
            <a:off x="-170391" y="12319000"/>
            <a:ext cx="24878350" cy="1397000"/>
          </a:xfrm>
          <a:prstGeom prst="rect">
            <a:avLst/>
          </a:prstGeom>
          <a:solidFill>
            <a:srgbClr val="313233"/>
          </a:solidFill>
          <a:ln w="3175">
            <a:miter lim="400000"/>
          </a:ln>
        </p:spPr>
        <p:txBody>
          <a:bodyPr lIns="0" tIns="0" rIns="0" bIns="0" anchor="ctr"/>
          <a:lstStyle/>
          <a:p>
            <a:pPr lvl="0" algn="l">
              <a:defRPr sz="3200">
                <a:solidFill>
                  <a:srgbClr val="FFFFFF"/>
                </a:solidFill>
              </a:defRPr>
            </a:pPr>
            <a:endParaRPr/>
          </a:p>
        </p:txBody>
      </p:sp>
      <p:grpSp>
        <p:nvGrpSpPr>
          <p:cNvPr id="43" name="Group 43"/>
          <p:cNvGrpSpPr/>
          <p:nvPr/>
        </p:nvGrpSpPr>
        <p:grpSpPr>
          <a:xfrm>
            <a:off x="11833577" y="12731619"/>
            <a:ext cx="716846" cy="571760"/>
            <a:chOff x="0" y="0"/>
            <a:chExt cx="716844" cy="571759"/>
          </a:xfrm>
        </p:grpSpPr>
        <p:sp>
          <p:nvSpPr>
            <p:cNvPr id="41" name="Shape 41"/>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42" name="Shape 42"/>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44" name="Shape 44"/>
          <p:cNvSpPr/>
          <p:nvPr/>
        </p:nvSpPr>
        <p:spPr>
          <a:xfrm>
            <a:off x="5142536"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5" name="Shape 45"/>
          <p:cNvSpPr/>
          <p:nvPr/>
        </p:nvSpPr>
        <p:spPr>
          <a:xfrm>
            <a:off x="11967492"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46" name="Shape 46"/>
          <p:cNvSpPr/>
          <p:nvPr/>
        </p:nvSpPr>
        <p:spPr>
          <a:xfrm>
            <a:off x="18792449" y="4005437"/>
            <a:ext cx="449015"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grpSp>
        <p:nvGrpSpPr>
          <p:cNvPr id="50" name="Group 50"/>
          <p:cNvGrpSpPr/>
          <p:nvPr/>
        </p:nvGrpSpPr>
        <p:grpSpPr>
          <a:xfrm>
            <a:off x="5142536" y="8864006"/>
            <a:ext cx="14098929" cy="1"/>
            <a:chOff x="0" y="0"/>
            <a:chExt cx="14098928" cy="0"/>
          </a:xfrm>
        </p:grpSpPr>
        <p:sp>
          <p:nvSpPr>
            <p:cNvPr id="47" name="Shape 47"/>
            <p:cNvSpPr/>
            <p:nvPr/>
          </p:nvSpPr>
          <p:spPr>
            <a:xfrm>
              <a:off x="0"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8" name="Shape 48"/>
            <p:cNvSpPr/>
            <p:nvPr/>
          </p:nvSpPr>
          <p:spPr>
            <a:xfrm>
              <a:off x="6824957"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sp>
          <p:nvSpPr>
            <p:cNvPr id="49" name="Shape 49"/>
            <p:cNvSpPr/>
            <p:nvPr/>
          </p:nvSpPr>
          <p:spPr>
            <a:xfrm>
              <a:off x="13649914" y="0"/>
              <a:ext cx="449015" cy="0"/>
            </a:xfrm>
            <a:prstGeom prst="line">
              <a:avLst/>
            </a:prstGeom>
            <a:noFill/>
            <a:ln w="25400" cap="rnd">
              <a:solidFill>
                <a:srgbClr val="FFFFFF"/>
              </a:solidFill>
              <a:custDash>
                <a:ds d="100000" sp="200000"/>
              </a:custDash>
              <a:round/>
            </a:ln>
            <a:effectLst/>
          </p:spPr>
          <p:txBody>
            <a:bodyPr wrap="square" lIns="0" tIns="0" rIns="0" bIns="0" numCol="1" anchor="ctr">
              <a:noAutofit/>
            </a:bodyPr>
            <a:lstStyle/>
            <a:p>
              <a:pPr lvl="0">
                <a:defRPr sz="3200"/>
              </a:pPr>
              <a:endParaRPr/>
            </a:p>
          </p:txBody>
        </p:sp>
      </p:gr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p:nvPr/>
        </p:nvSpPr>
        <p:spPr>
          <a:xfrm>
            <a:off x="9908340" y="6472362"/>
            <a:ext cx="11035854"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0" name="Shape 510"/>
          <p:cNvSpPr/>
          <p:nvPr/>
        </p:nvSpPr>
        <p:spPr>
          <a:xfrm>
            <a:off x="9927883" y="7968377"/>
            <a:ext cx="11035855" cy="191291"/>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1" name="Shape 511"/>
          <p:cNvSpPr/>
          <p:nvPr/>
        </p:nvSpPr>
        <p:spPr>
          <a:xfrm>
            <a:off x="9947426" y="9457971"/>
            <a:ext cx="11035855" cy="191290"/>
          </a:xfrm>
          <a:prstGeom prst="rect">
            <a:avLst/>
          </a:prstGeom>
          <a:ln w="38100">
            <a:solidFill>
              <a:srgbClr val="53585F">
                <a:alpha val="17889"/>
              </a:srgbClr>
            </a:solidFill>
            <a:miter lim="400000"/>
          </a:ln>
        </p:spPr>
        <p:txBody>
          <a:bodyPr lIns="0" tIns="0" rIns="0" bIns="0" anchor="ctr"/>
          <a:lstStyle/>
          <a:p>
            <a:pPr lvl="0">
              <a:defRPr sz="3200">
                <a:solidFill>
                  <a:srgbClr val="FFFFFF"/>
                </a:solidFill>
              </a:defRPr>
            </a:pPr>
            <a:endParaRPr/>
          </a:p>
        </p:txBody>
      </p:sp>
      <p:sp>
        <p:nvSpPr>
          <p:cNvPr id="512" name="Shape 51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MEET OUR PROJECT MANAGER</a:t>
            </a:r>
          </a:p>
        </p:txBody>
      </p:sp>
      <p:sp>
        <p:nvSpPr>
          <p:cNvPr id="513" name="Shape 51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14" name="Shape 514"/>
          <p:cNvSpPr/>
          <p:nvPr/>
        </p:nvSpPr>
        <p:spPr>
          <a:xfrm>
            <a:off x="9797652" y="3806612"/>
            <a:ext cx="2574830" cy="914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4200">
                <a:latin typeface="TeX Gyre Adventor"/>
                <a:ea typeface="TeX Gyre Adventor"/>
                <a:cs typeface="TeX Gyre Adventor"/>
                <a:sym typeface="TeX Gyre Adventor"/>
              </a:defRPr>
            </a:lvl1pPr>
          </a:lstStyle>
          <a:p>
            <a:pPr lvl="0">
              <a:defRPr sz="1800"/>
            </a:pPr>
            <a:r>
              <a:rPr sz="4200"/>
              <a:t>Billy Togel</a:t>
            </a:r>
          </a:p>
        </p:txBody>
      </p:sp>
      <p:sp>
        <p:nvSpPr>
          <p:cNvPr id="515" name="Shape 515"/>
          <p:cNvSpPr/>
          <p:nvPr/>
        </p:nvSpPr>
        <p:spPr>
          <a:xfrm>
            <a:off x="9797652" y="4619210"/>
            <a:ext cx="2620726"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500" i="1">
                <a:solidFill>
                  <a:srgbClr val="8A8A8A"/>
                </a:solidFill>
                <a:latin typeface="Droid Serif"/>
                <a:ea typeface="Droid Serif"/>
                <a:cs typeface="Droid Serif"/>
                <a:sym typeface="Droid Serif"/>
              </a:defRPr>
            </a:lvl1pPr>
          </a:lstStyle>
          <a:p>
            <a:pPr lvl="0">
              <a:defRPr sz="1800" i="0">
                <a:solidFill>
                  <a:srgbClr val="000000"/>
                </a:solidFill>
              </a:defRPr>
            </a:pPr>
            <a:r>
              <a:rPr sz="2500" i="1">
                <a:solidFill>
                  <a:srgbClr val="8A8A8A"/>
                </a:solidFill>
              </a:rPr>
              <a:t>Project Manager</a:t>
            </a:r>
          </a:p>
        </p:txBody>
      </p:sp>
      <p:sp>
        <p:nvSpPr>
          <p:cNvPr id="517" name="Shape 517"/>
          <p:cNvSpPr/>
          <p:nvPr/>
        </p:nvSpPr>
        <p:spPr>
          <a:xfrm>
            <a:off x="9880357" y="10754003"/>
            <a:ext cx="1116999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A6AAA9"/>
                </a:solidFill>
                <a:latin typeface="Raleway Regular"/>
                <a:ea typeface="Raleway Regular"/>
                <a:cs typeface="Raleway Regular"/>
                <a:sym typeface="Raleway Regular"/>
              </a:defRPr>
            </a:lvl1pPr>
          </a:lstStyle>
          <a:p>
            <a:pPr lvl="0">
              <a:defRPr sz="1800">
                <a:solidFill>
                  <a:srgbClr val="000000"/>
                </a:solidFill>
              </a:defRPr>
            </a:pPr>
            <a:r>
              <a:rPr sz="2400">
                <a:solidFill>
                  <a:srgbClr val="A6AAA9"/>
                </a:solidFill>
              </a:rPr>
              <a:t>Praesent commodo cursus magna, vel scelerisque nisl consectetur et. Aenean eu leo quam. Pellentesque ornare sem lacinia quam venenatis vestibulum. Praesent commodo cursus magna, vel scelerisque nisl</a:t>
            </a:r>
          </a:p>
        </p:txBody>
      </p:sp>
      <p:sp>
        <p:nvSpPr>
          <p:cNvPr id="518" name="Shape 518"/>
          <p:cNvSpPr/>
          <p:nvPr/>
        </p:nvSpPr>
        <p:spPr>
          <a:xfrm>
            <a:off x="20204107" y="583339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95%</a:t>
            </a:r>
          </a:p>
        </p:txBody>
      </p:sp>
      <p:sp>
        <p:nvSpPr>
          <p:cNvPr id="519" name="Shape 519"/>
          <p:cNvSpPr/>
          <p:nvPr/>
        </p:nvSpPr>
        <p:spPr>
          <a:xfrm>
            <a:off x="9850203" y="5857994"/>
            <a:ext cx="4159866" cy="5844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WEB AND DESIGN SERVICES</a:t>
            </a:r>
          </a:p>
        </p:txBody>
      </p:sp>
      <p:sp>
        <p:nvSpPr>
          <p:cNvPr id="520" name="Shape 520"/>
          <p:cNvSpPr/>
          <p:nvPr/>
        </p:nvSpPr>
        <p:spPr>
          <a:xfrm>
            <a:off x="9908340" y="6453312"/>
            <a:ext cx="952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1" name="Shape 521"/>
          <p:cNvSpPr/>
          <p:nvPr/>
        </p:nvSpPr>
        <p:spPr>
          <a:xfrm>
            <a:off x="20223650" y="7329410"/>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85%</a:t>
            </a:r>
          </a:p>
        </p:txBody>
      </p:sp>
      <p:sp>
        <p:nvSpPr>
          <p:cNvPr id="522" name="Shape 522"/>
          <p:cNvSpPr/>
          <p:nvPr/>
        </p:nvSpPr>
        <p:spPr>
          <a:xfrm>
            <a:off x="9869747" y="7354010"/>
            <a:ext cx="4324762"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SEO &amp; CONTENT MARKETING</a:t>
            </a:r>
          </a:p>
        </p:txBody>
      </p:sp>
      <p:sp>
        <p:nvSpPr>
          <p:cNvPr id="523" name="Shape 523"/>
          <p:cNvSpPr/>
          <p:nvPr/>
        </p:nvSpPr>
        <p:spPr>
          <a:xfrm>
            <a:off x="9927883" y="7949327"/>
            <a:ext cx="8255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4" name="Shape 524"/>
          <p:cNvSpPr/>
          <p:nvPr/>
        </p:nvSpPr>
        <p:spPr>
          <a:xfrm>
            <a:off x="20243193" y="8819004"/>
            <a:ext cx="726599"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90000"/>
              </a:lnSpc>
              <a:defRPr sz="2400">
                <a:latin typeface="TeX Gyre Adventor"/>
                <a:ea typeface="TeX Gyre Adventor"/>
                <a:cs typeface="TeX Gyre Adventor"/>
                <a:sym typeface="TeX Gyre Adventor"/>
              </a:defRPr>
            </a:lvl1pPr>
          </a:lstStyle>
          <a:p>
            <a:pPr lvl="0">
              <a:defRPr sz="1800"/>
            </a:pPr>
            <a:r>
              <a:rPr sz="2400"/>
              <a:t>78%</a:t>
            </a:r>
          </a:p>
        </p:txBody>
      </p:sp>
      <p:sp>
        <p:nvSpPr>
          <p:cNvPr id="525" name="Shape 525"/>
          <p:cNvSpPr/>
          <p:nvPr/>
        </p:nvSpPr>
        <p:spPr>
          <a:xfrm>
            <a:off x="9889290" y="8843604"/>
            <a:ext cx="1949761" cy="5844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400">
                <a:latin typeface="TeX Gyre Adventor"/>
                <a:ea typeface="TeX Gyre Adventor"/>
                <a:cs typeface="TeX Gyre Adventor"/>
                <a:sym typeface="TeX Gyre Adventor"/>
              </a:defRPr>
            </a:lvl1pPr>
          </a:lstStyle>
          <a:p>
            <a:pPr lvl="0">
              <a:defRPr sz="1800"/>
            </a:pPr>
            <a:r>
              <a:rPr sz="2400"/>
              <a:t>WORDPRESS</a:t>
            </a:r>
          </a:p>
        </p:txBody>
      </p:sp>
      <p:sp>
        <p:nvSpPr>
          <p:cNvPr id="526" name="Shape 526"/>
          <p:cNvSpPr/>
          <p:nvPr/>
        </p:nvSpPr>
        <p:spPr>
          <a:xfrm>
            <a:off x="9947426" y="9438921"/>
            <a:ext cx="7366001" cy="215901"/>
          </a:xfrm>
          <a:prstGeom prst="rect">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27" name="Shape 527"/>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1" name="Picture Placeholder 2"/>
          <p:cNvSpPr>
            <a:spLocks noGrp="1"/>
          </p:cNvSpPr>
          <p:nvPr>
            <p:ph type="pic" sz="quarter" idx="12"/>
          </p:nvPr>
        </p:nvSpPr>
        <p:spPr>
          <a:xfrm>
            <a:off x="1639899" y="3887968"/>
            <a:ext cx="6714749" cy="8212219"/>
          </a:xfrm>
          <a:prstGeom prst="roundRect">
            <a:avLst>
              <a:gd name="adj" fmla="val 1539"/>
            </a:avLst>
          </a:prstGeom>
          <a:solidFill>
            <a:schemeClr val="tx1">
              <a:lumMod val="85000"/>
              <a:lumOff val="1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90909"/>
        </a:solidFill>
        <a:effectLst/>
      </p:bgPr>
    </p:bg>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1"/>
            <a:ext cx="24383999" cy="13716000"/>
          </a:xfrm>
          <a:prstGeom prst="rect">
            <a:avLst/>
          </a:prstGeom>
          <a:solidFill>
            <a:srgbClr val="5A5A5B">
              <a:alpha val="33000"/>
            </a:srgbClr>
          </a:solidFill>
        </p:spPr>
        <p:txBody>
          <a:bodyPr/>
          <a:lstStyle/>
          <a:p>
            <a:endParaRPr lang="en-US" sz="2100"/>
          </a:p>
        </p:txBody>
      </p:sp>
      <p:sp>
        <p:nvSpPr>
          <p:cNvPr id="12" name="Picture Placeholder 2"/>
          <p:cNvSpPr>
            <a:spLocks noGrp="1"/>
          </p:cNvSpPr>
          <p:nvPr>
            <p:ph type="pic" sz="quarter" idx="11"/>
          </p:nvPr>
        </p:nvSpPr>
        <p:spPr>
          <a:xfrm>
            <a:off x="11258099" y="4738835"/>
            <a:ext cx="1893199" cy="1893199"/>
          </a:xfrm>
          <a:prstGeom prst="ellipse">
            <a:avLst/>
          </a:prstGeom>
          <a:solidFill>
            <a:schemeClr val="bg1">
              <a:lumMod val="75000"/>
            </a:schemeClr>
          </a:solidFill>
        </p:spPr>
        <p:txBody>
          <a:bodyPr/>
          <a:lstStyle/>
          <a:p>
            <a:endParaRPr lang="en-US" sz="100"/>
          </a:p>
        </p:txBody>
      </p:sp>
      <p:sp>
        <p:nvSpPr>
          <p:cNvPr id="530" name="Shape 530"/>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CLIENTS TESTIMONIALS</a:t>
            </a:r>
          </a:p>
        </p:txBody>
      </p:sp>
      <p:sp>
        <p:nvSpPr>
          <p:cNvPr id="531" name="Shape 531"/>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32" name="Shape 532"/>
          <p:cNvSpPr/>
          <p:nvPr/>
        </p:nvSpPr>
        <p:spPr>
          <a:xfrm>
            <a:off x="3966015" y="7151637"/>
            <a:ext cx="16451970" cy="13134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3000" i="1">
                <a:solidFill>
                  <a:srgbClr val="F6FFFF"/>
                </a:solidFill>
                <a:latin typeface="Droid Serif"/>
                <a:ea typeface="Droid Serif"/>
                <a:cs typeface="Droid Serif"/>
                <a:sym typeface="Droid Serif"/>
              </a:defRPr>
            </a:lvl1pPr>
          </a:lstStyle>
          <a:p>
            <a:pPr lvl="0">
              <a:defRPr sz="1800" i="0">
                <a:solidFill>
                  <a:srgbClr val="000000"/>
                </a:solidFill>
              </a:defRPr>
            </a:pPr>
            <a:r>
              <a:rPr sz="3000" i="1">
                <a:solidFill>
                  <a:srgbClr val="F6FFFF"/>
                </a:solidFill>
              </a:rPr>
              <a:t>“This company was my knight in shining armor. They set me up on their enterprise plan and handled the entire process (and all of my nagging questions) flawlessly.”</a:t>
            </a:r>
          </a:p>
        </p:txBody>
      </p:sp>
      <p:sp>
        <p:nvSpPr>
          <p:cNvPr id="533" name="Shape 533"/>
          <p:cNvSpPr/>
          <p:nvPr/>
        </p:nvSpPr>
        <p:spPr>
          <a:xfrm>
            <a:off x="11854867" y="8984535"/>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FFFFFF"/>
                </a:solidFill>
                <a:latin typeface="FontAwesome"/>
                <a:ea typeface="FontAwesome"/>
                <a:cs typeface="FontAwesome"/>
                <a:sym typeface="FontAwesome"/>
              </a:defRPr>
            </a:lvl1pPr>
          </a:lstStyle>
          <a:p>
            <a:pPr lvl="0">
              <a:defRPr sz="1800" spc="0">
                <a:solidFill>
                  <a:srgbClr val="000000"/>
                </a:solidFill>
              </a:defRPr>
            </a:pPr>
            <a:r>
              <a:rPr sz="4200" spc="1974">
                <a:solidFill>
                  <a:srgbClr val="FFFFFF"/>
                </a:solidFill>
              </a:rPr>
              <a:t></a:t>
            </a:r>
          </a:p>
        </p:txBody>
      </p:sp>
      <p:sp>
        <p:nvSpPr>
          <p:cNvPr id="534" name="Shape 534"/>
          <p:cNvSpPr/>
          <p:nvPr/>
        </p:nvSpPr>
        <p:spPr>
          <a:xfrm>
            <a:off x="10882246" y="9857640"/>
            <a:ext cx="2619508"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Jonas Kaspo</a:t>
            </a:r>
          </a:p>
        </p:txBody>
      </p:sp>
      <p:sp>
        <p:nvSpPr>
          <p:cNvPr id="535" name="Shape 535"/>
          <p:cNvSpPr/>
          <p:nvPr/>
        </p:nvSpPr>
        <p:spPr>
          <a:xfrm>
            <a:off x="10955331" y="10516812"/>
            <a:ext cx="2473338"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Design Manager</a:t>
            </a:r>
          </a:p>
        </p:txBody>
      </p:sp>
      <p:sp>
        <p:nvSpPr>
          <p:cNvPr id="537" name="Shape 537"/>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Shape 539"/>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CLIENTS TESTIMONIALS</a:t>
            </a:r>
          </a:p>
        </p:txBody>
      </p:sp>
      <p:sp>
        <p:nvSpPr>
          <p:cNvPr id="540" name="Shape 540"/>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41" name="Shape 541"/>
          <p:cNvSpPr/>
          <p:nvPr/>
        </p:nvSpPr>
        <p:spPr>
          <a:xfrm>
            <a:off x="2279562"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3" name="Shape 543"/>
          <p:cNvSpPr/>
          <p:nvPr/>
        </p:nvSpPr>
        <p:spPr>
          <a:xfrm>
            <a:off x="2220894" y="10085254"/>
            <a:ext cx="2024895"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Donat Trem</a:t>
            </a:r>
          </a:p>
        </p:txBody>
      </p:sp>
      <p:sp>
        <p:nvSpPr>
          <p:cNvPr id="544" name="Shape 544"/>
          <p:cNvSpPr/>
          <p:nvPr/>
        </p:nvSpPr>
        <p:spPr>
          <a:xfrm>
            <a:off x="4355932" y="10136054"/>
            <a:ext cx="2640323"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5" name="Shape 545"/>
          <p:cNvSpPr/>
          <p:nvPr/>
        </p:nvSpPr>
        <p:spPr>
          <a:xfrm>
            <a:off x="13406646" y="6856155"/>
            <a:ext cx="8756459" cy="25936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47" name="Shape 547"/>
          <p:cNvSpPr/>
          <p:nvPr/>
        </p:nvSpPr>
        <p:spPr>
          <a:xfrm>
            <a:off x="13347979" y="10085254"/>
            <a:ext cx="2093474"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Dul Gandos</a:t>
            </a:r>
          </a:p>
        </p:txBody>
      </p:sp>
      <p:sp>
        <p:nvSpPr>
          <p:cNvPr id="548" name="Shape 548"/>
          <p:cNvSpPr/>
          <p:nvPr/>
        </p:nvSpPr>
        <p:spPr>
          <a:xfrm>
            <a:off x="15565027" y="10136054"/>
            <a:ext cx="264032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49" name="Shape 549"/>
          <p:cNvSpPr/>
          <p:nvPr/>
        </p:nvSpPr>
        <p:spPr>
          <a:xfrm>
            <a:off x="10108348" y="10023956"/>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0" name="Shape 550"/>
          <p:cNvSpPr/>
          <p:nvPr/>
        </p:nvSpPr>
        <p:spPr>
          <a:xfrm>
            <a:off x="21157446" y="10023956"/>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51" name="Shape 551"/>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5" name="Picture Placeholder 2"/>
          <p:cNvSpPr>
            <a:spLocks noGrp="1"/>
          </p:cNvSpPr>
          <p:nvPr>
            <p:ph type="pic" sz="quarter" idx="11"/>
          </p:nvPr>
        </p:nvSpPr>
        <p:spPr>
          <a:xfrm>
            <a:off x="2220894" y="4327458"/>
            <a:ext cx="1893199" cy="1893199"/>
          </a:xfrm>
          <a:prstGeom prst="ellipse">
            <a:avLst/>
          </a:prstGeom>
          <a:solidFill>
            <a:schemeClr val="bg1">
              <a:lumMod val="75000"/>
            </a:schemeClr>
          </a:solidFill>
        </p:spPr>
        <p:txBody>
          <a:bodyPr/>
          <a:lstStyle/>
          <a:p>
            <a:endParaRPr lang="en-US" sz="100"/>
          </a:p>
        </p:txBody>
      </p:sp>
      <p:sp>
        <p:nvSpPr>
          <p:cNvPr id="16" name="Picture Placeholder 2"/>
          <p:cNvSpPr>
            <a:spLocks noGrp="1"/>
          </p:cNvSpPr>
          <p:nvPr>
            <p:ph type="pic" sz="quarter" idx="11"/>
          </p:nvPr>
        </p:nvSpPr>
        <p:spPr>
          <a:xfrm>
            <a:off x="13347979" y="4365705"/>
            <a:ext cx="1893199" cy="1893199"/>
          </a:xfrm>
          <a:prstGeom prst="ellipse">
            <a:avLst/>
          </a:prstGeom>
          <a:solidFill>
            <a:schemeClr val="bg1">
              <a:lumMod val="75000"/>
            </a:schemeClr>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p:nvPr/>
        </p:nvSpPr>
        <p:spPr>
          <a:xfrm>
            <a:off x="2279562"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1" name="Shape 561"/>
          <p:cNvSpPr/>
          <p:nvPr/>
        </p:nvSpPr>
        <p:spPr>
          <a:xfrm>
            <a:off x="2409350" y="6960468"/>
            <a:ext cx="1736858"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Bob Bulus</a:t>
            </a:r>
          </a:p>
        </p:txBody>
      </p:sp>
      <p:sp>
        <p:nvSpPr>
          <p:cNvPr id="562" name="Shape 562"/>
          <p:cNvSpPr/>
          <p:nvPr/>
        </p:nvSpPr>
        <p:spPr>
          <a:xfrm>
            <a:off x="4191915"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3" name="Shape 563"/>
          <p:cNvSpPr/>
          <p:nvPr/>
        </p:nvSpPr>
        <p:spPr>
          <a:xfrm>
            <a:off x="13406646" y="3731370"/>
            <a:ext cx="8756459" cy="25936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3000" i="1">
                <a:solidFill>
                  <a:srgbClr val="53585F"/>
                </a:solidFill>
                <a:latin typeface="Droid Serif"/>
                <a:ea typeface="Droid Serif"/>
                <a:cs typeface="Droid Serif"/>
                <a:sym typeface="Droid Serif"/>
              </a:defRPr>
            </a:lvl1pPr>
          </a:lstStyle>
          <a:p>
            <a:pPr lvl="0">
              <a:defRPr sz="1800" i="0">
                <a:solidFill>
                  <a:srgbClr val="000000"/>
                </a:solidFill>
              </a:defRPr>
            </a:pPr>
            <a:r>
              <a:rPr sz="3000" i="1">
                <a:solidFill>
                  <a:srgbClr val="53585F"/>
                </a:solidFill>
              </a:rPr>
              <a:t>This company was my knight in shining armor. They set me up on their enterprise plan and handled the entire process (and all of my nagging questions) flawlessly.</a:t>
            </a:r>
          </a:p>
        </p:txBody>
      </p:sp>
      <p:sp>
        <p:nvSpPr>
          <p:cNvPr id="565" name="Shape 565"/>
          <p:cNvSpPr/>
          <p:nvPr/>
        </p:nvSpPr>
        <p:spPr>
          <a:xfrm>
            <a:off x="13536434" y="6960468"/>
            <a:ext cx="2446661"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Rantang</a:t>
            </a:r>
          </a:p>
        </p:txBody>
      </p:sp>
      <p:sp>
        <p:nvSpPr>
          <p:cNvPr id="566" name="Shape 566"/>
          <p:cNvSpPr/>
          <p:nvPr/>
        </p:nvSpPr>
        <p:spPr>
          <a:xfrm>
            <a:off x="16084417" y="7011268"/>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567" name="Shape 567"/>
          <p:cNvSpPr/>
          <p:nvPr/>
        </p:nvSpPr>
        <p:spPr>
          <a:xfrm>
            <a:off x="10108348" y="6899170"/>
            <a:ext cx="674265"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568" name="Shape 568"/>
          <p:cNvSpPr/>
          <p:nvPr/>
        </p:nvSpPr>
        <p:spPr>
          <a:xfrm>
            <a:off x="21157446" y="6899170"/>
            <a:ext cx="674266" cy="67336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4200" spc="1974">
                <a:solidFill>
                  <a:srgbClr val="A6AAA9"/>
                </a:solidFill>
                <a:latin typeface="FontAwesome"/>
                <a:ea typeface="FontAwesome"/>
                <a:cs typeface="FontAwesome"/>
                <a:sym typeface="FontAwesome"/>
              </a:defRPr>
            </a:lvl1pPr>
          </a:lstStyle>
          <a:p>
            <a:pPr lvl="0">
              <a:defRPr sz="1800" spc="0">
                <a:solidFill>
                  <a:srgbClr val="000000"/>
                </a:solidFill>
              </a:defRPr>
            </a:pPr>
            <a:r>
              <a:rPr sz="4200" spc="1974">
                <a:solidFill>
                  <a:srgbClr val="A6AAA9"/>
                </a:solidFill>
              </a:rPr>
              <a:t></a:t>
            </a:r>
          </a:p>
        </p:txBody>
      </p:sp>
      <p:sp>
        <p:nvSpPr>
          <p:cNvPr id="18" name="Picture Placeholder 2"/>
          <p:cNvSpPr>
            <a:spLocks noGrp="1"/>
          </p:cNvSpPr>
          <p:nvPr>
            <p:ph type="pic" sz="quarter" idx="11"/>
          </p:nvPr>
        </p:nvSpPr>
        <p:spPr>
          <a:xfrm>
            <a:off x="2220894" y="1336118"/>
            <a:ext cx="1893199" cy="1893199"/>
          </a:xfrm>
          <a:prstGeom prst="ellipse">
            <a:avLst/>
          </a:prstGeom>
          <a:solidFill>
            <a:schemeClr val="bg1">
              <a:lumMod val="75000"/>
            </a:schemeClr>
          </a:solidFill>
        </p:spPr>
        <p:txBody>
          <a:bodyPr/>
          <a:lstStyle/>
          <a:p>
            <a:endParaRPr lang="en-US" sz="100"/>
          </a:p>
        </p:txBody>
      </p:sp>
      <p:sp>
        <p:nvSpPr>
          <p:cNvPr id="19" name="Picture Placeholder 2"/>
          <p:cNvSpPr>
            <a:spLocks noGrp="1"/>
          </p:cNvSpPr>
          <p:nvPr>
            <p:ph type="pic" sz="quarter" idx="11"/>
          </p:nvPr>
        </p:nvSpPr>
        <p:spPr>
          <a:xfrm>
            <a:off x="13347979" y="1374365"/>
            <a:ext cx="1893199" cy="1893199"/>
          </a:xfrm>
          <a:prstGeom prst="ellipse">
            <a:avLst/>
          </a:prstGeom>
          <a:solidFill>
            <a:schemeClr val="bg1">
              <a:lumMod val="75000"/>
            </a:schemeClr>
          </a:solidFill>
        </p:spPr>
        <p:txBody>
          <a:bodyPr/>
          <a:lstStyle/>
          <a:p>
            <a:endParaRPr lang="en-US" sz="100"/>
          </a:p>
        </p:txBody>
      </p:sp>
      <p:sp>
        <p:nvSpPr>
          <p:cNvPr id="20" name="Shape 558"/>
          <p:cNvSpPr/>
          <p:nvPr/>
        </p:nvSpPr>
        <p:spPr>
          <a:xfrm>
            <a:off x="2337967" y="8461895"/>
            <a:ext cx="19708067" cy="1"/>
          </a:xfrm>
          <a:prstGeom prst="line">
            <a:avLst/>
          </a:prstGeom>
          <a:ln w="25400">
            <a:solidFill>
              <a:srgbClr val="DCDEE0"/>
            </a:solidFill>
            <a:miter lim="400000"/>
          </a:ln>
        </p:spPr>
        <p:txBody>
          <a:bodyPr lIns="0" tIns="0" rIns="0" bIns="0" anchor="ctr"/>
          <a:lstStyle/>
          <a:p>
            <a:pPr lvl="0">
              <a:defRPr sz="3200"/>
            </a:pPr>
            <a:endParaRPr/>
          </a:p>
        </p:txBody>
      </p:sp>
      <p:sp>
        <p:nvSpPr>
          <p:cNvPr id="21" name="Picture Placeholder 2"/>
          <p:cNvSpPr>
            <a:spLocks noGrp="1"/>
          </p:cNvSpPr>
          <p:nvPr>
            <p:ph type="pic" sz="quarter" idx="10"/>
          </p:nvPr>
        </p:nvSpPr>
        <p:spPr>
          <a:xfrm>
            <a:off x="3074748" y="8843965"/>
            <a:ext cx="3345019" cy="2668217"/>
          </a:xfrm>
          <a:prstGeom prst="rect">
            <a:avLst/>
          </a:prstGeom>
          <a:solidFill>
            <a:srgbClr val="5A5A5B"/>
          </a:solidFill>
        </p:spPr>
        <p:txBody>
          <a:bodyPr/>
          <a:lstStyle/>
          <a:p>
            <a:endParaRPr lang="en-US" sz="2100"/>
          </a:p>
        </p:txBody>
      </p:sp>
      <p:sp>
        <p:nvSpPr>
          <p:cNvPr id="22" name="Picture Placeholder 2"/>
          <p:cNvSpPr>
            <a:spLocks noGrp="1"/>
          </p:cNvSpPr>
          <p:nvPr>
            <p:ph type="pic" sz="quarter" idx="10"/>
          </p:nvPr>
        </p:nvSpPr>
        <p:spPr>
          <a:xfrm>
            <a:off x="6787125" y="8838909"/>
            <a:ext cx="3345019" cy="2668217"/>
          </a:xfrm>
          <a:prstGeom prst="rect">
            <a:avLst/>
          </a:prstGeom>
          <a:solidFill>
            <a:srgbClr val="5A5A5B"/>
          </a:solidFill>
        </p:spPr>
        <p:txBody>
          <a:bodyPr/>
          <a:lstStyle/>
          <a:p>
            <a:endParaRPr lang="en-US" sz="2100"/>
          </a:p>
        </p:txBody>
      </p:sp>
      <p:sp>
        <p:nvSpPr>
          <p:cNvPr id="23" name="Picture Placeholder 2"/>
          <p:cNvSpPr>
            <a:spLocks noGrp="1"/>
          </p:cNvSpPr>
          <p:nvPr>
            <p:ph type="pic" sz="quarter" idx="10"/>
          </p:nvPr>
        </p:nvSpPr>
        <p:spPr>
          <a:xfrm>
            <a:off x="10477064" y="8827565"/>
            <a:ext cx="3345019" cy="2668217"/>
          </a:xfrm>
          <a:prstGeom prst="rect">
            <a:avLst/>
          </a:prstGeom>
          <a:solidFill>
            <a:srgbClr val="5A5A5B"/>
          </a:solidFill>
        </p:spPr>
        <p:txBody>
          <a:bodyPr/>
          <a:lstStyle/>
          <a:p>
            <a:endParaRPr lang="en-US" sz="2100"/>
          </a:p>
        </p:txBody>
      </p:sp>
      <p:sp>
        <p:nvSpPr>
          <p:cNvPr id="24" name="Picture Placeholder 2"/>
          <p:cNvSpPr>
            <a:spLocks noGrp="1"/>
          </p:cNvSpPr>
          <p:nvPr>
            <p:ph type="pic" sz="quarter" idx="10"/>
          </p:nvPr>
        </p:nvSpPr>
        <p:spPr>
          <a:xfrm>
            <a:off x="14189441" y="8851084"/>
            <a:ext cx="3345019" cy="2668217"/>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18012452" y="8851083"/>
            <a:ext cx="3345019" cy="2668217"/>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2"/>
          <p:cNvSpPr>
            <a:spLocks noGrp="1"/>
          </p:cNvSpPr>
          <p:nvPr>
            <p:ph type="pic" sz="quarter" idx="10"/>
          </p:nvPr>
        </p:nvSpPr>
        <p:spPr>
          <a:xfrm>
            <a:off x="7751" y="3787861"/>
            <a:ext cx="8117937" cy="9935906"/>
          </a:xfrm>
          <a:prstGeom prst="rect">
            <a:avLst/>
          </a:prstGeom>
          <a:solidFill>
            <a:srgbClr val="5A5A5B"/>
          </a:solidFill>
        </p:spPr>
        <p:txBody>
          <a:bodyPr/>
          <a:lstStyle/>
          <a:p>
            <a:endParaRPr lang="en-US" sz="2100"/>
          </a:p>
        </p:txBody>
      </p:sp>
      <p:sp>
        <p:nvSpPr>
          <p:cNvPr id="20" name="Picture Placeholder 2"/>
          <p:cNvSpPr>
            <a:spLocks noGrp="1"/>
          </p:cNvSpPr>
          <p:nvPr>
            <p:ph type="pic" sz="quarter" idx="10"/>
          </p:nvPr>
        </p:nvSpPr>
        <p:spPr>
          <a:xfrm>
            <a:off x="8125688" y="3803946"/>
            <a:ext cx="8117937" cy="9908448"/>
          </a:xfrm>
          <a:prstGeom prst="rect">
            <a:avLst/>
          </a:prstGeom>
          <a:solidFill>
            <a:srgbClr val="5A5A5B"/>
          </a:solidFill>
        </p:spPr>
        <p:txBody>
          <a:bodyPr/>
          <a:lstStyle/>
          <a:p>
            <a:endParaRPr lang="en-US" sz="2100"/>
          </a:p>
        </p:txBody>
      </p:sp>
      <p:sp>
        <p:nvSpPr>
          <p:cNvPr id="21" name="Picture Placeholder 2"/>
          <p:cNvSpPr>
            <a:spLocks noGrp="1"/>
          </p:cNvSpPr>
          <p:nvPr>
            <p:ph type="pic" sz="quarter" idx="10"/>
          </p:nvPr>
        </p:nvSpPr>
        <p:spPr>
          <a:xfrm>
            <a:off x="16243625" y="3776488"/>
            <a:ext cx="8117937" cy="9935906"/>
          </a:xfrm>
          <a:prstGeom prst="rect">
            <a:avLst/>
          </a:prstGeom>
          <a:solidFill>
            <a:srgbClr val="5A5A5B"/>
          </a:solidFill>
        </p:spPr>
        <p:txBody>
          <a:bodyPr/>
          <a:lstStyle/>
          <a:p>
            <a:endParaRPr lang="en-US" sz="2100"/>
          </a:p>
        </p:txBody>
      </p:sp>
      <p:sp>
        <p:nvSpPr>
          <p:cNvPr id="573" name="Shape 573"/>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74" name="Shape 574"/>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75" name="Shape 575"/>
          <p:cNvSpPr/>
          <p:nvPr/>
        </p:nvSpPr>
        <p:spPr>
          <a:xfrm>
            <a:off x="9104097"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WEB DESIGN SERVICES</a:t>
            </a:r>
          </a:p>
        </p:txBody>
      </p:sp>
      <p:sp>
        <p:nvSpPr>
          <p:cNvPr id="576" name="Shape 576"/>
          <p:cNvSpPr/>
          <p:nvPr/>
        </p:nvSpPr>
        <p:spPr>
          <a:xfrm>
            <a:off x="9104097"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UI - UX / HTML 5 /  Redesign</a:t>
            </a:r>
          </a:p>
        </p:txBody>
      </p:sp>
      <p:sp>
        <p:nvSpPr>
          <p:cNvPr id="577" name="Shape 577"/>
          <p:cNvSpPr/>
          <p:nvPr/>
        </p:nvSpPr>
        <p:spPr>
          <a:xfrm>
            <a:off x="17228641" y="7576742"/>
            <a:ext cx="617572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ECOMMERCE</a:t>
            </a:r>
          </a:p>
        </p:txBody>
      </p:sp>
      <p:sp>
        <p:nvSpPr>
          <p:cNvPr id="578" name="Shape 578"/>
          <p:cNvSpPr/>
          <p:nvPr/>
        </p:nvSpPr>
        <p:spPr>
          <a:xfrm>
            <a:off x="17228641" y="8358219"/>
            <a:ext cx="6175722"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Fashion / Daily goodies etc</a:t>
            </a:r>
          </a:p>
        </p:txBody>
      </p:sp>
      <p:sp>
        <p:nvSpPr>
          <p:cNvPr id="579" name="Shape 579"/>
          <p:cNvSpPr/>
          <p:nvPr/>
        </p:nvSpPr>
        <p:spPr>
          <a:xfrm>
            <a:off x="979551" y="7576742"/>
            <a:ext cx="6175723"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200" b="1" spc="543">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200" b="1" spc="543">
                <a:solidFill>
                  <a:srgbClr val="FFFFFF"/>
                </a:solidFill>
              </a:rPr>
              <a:t>SEO SERVICES</a:t>
            </a:r>
          </a:p>
        </p:txBody>
      </p:sp>
      <p:sp>
        <p:nvSpPr>
          <p:cNvPr id="580" name="Shape 580"/>
          <p:cNvSpPr/>
          <p:nvPr/>
        </p:nvSpPr>
        <p:spPr>
          <a:xfrm>
            <a:off x="979551" y="8358219"/>
            <a:ext cx="6175723" cy="6098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i="1">
                <a:solidFill>
                  <a:srgbClr val="BAC1C1"/>
                </a:solidFill>
                <a:latin typeface="Droid Serif"/>
                <a:ea typeface="Droid Serif"/>
                <a:cs typeface="Droid Serif"/>
                <a:sym typeface="Droid Serif"/>
              </a:defRPr>
            </a:lvl1pPr>
          </a:lstStyle>
          <a:p>
            <a:pPr lvl="0">
              <a:defRPr sz="1800" i="0">
                <a:solidFill>
                  <a:srgbClr val="000000"/>
                </a:solidFill>
              </a:defRPr>
            </a:pPr>
            <a:r>
              <a:rPr sz="2700" i="1">
                <a:solidFill>
                  <a:srgbClr val="BAC1C1"/>
                </a:solidFill>
              </a:rPr>
              <a:t>Adwords / Facebook / Content</a:t>
            </a:r>
          </a:p>
        </p:txBody>
      </p:sp>
      <p:sp>
        <p:nvSpPr>
          <p:cNvPr id="581" name="Shape 581"/>
          <p:cNvSpPr/>
          <p:nvPr/>
        </p:nvSpPr>
        <p:spPr>
          <a:xfrm>
            <a:off x="14896033" y="3799576"/>
            <a:ext cx="1365937" cy="1365937"/>
          </a:xfrm>
          <a:prstGeom prst="rect">
            <a:avLst/>
          </a:prstGeom>
          <a:solidFill>
            <a:srgbClr val="272828">
              <a:alpha val="91963"/>
            </a:srgbClr>
          </a:solidFill>
          <a:ln w="3175">
            <a:miter lim="400000"/>
          </a:ln>
        </p:spPr>
        <p:txBody>
          <a:bodyPr lIns="0" tIns="0" rIns="0" bIns="0" anchor="ctr"/>
          <a:lstStyle/>
          <a:p>
            <a:pPr lvl="0">
              <a:defRPr sz="3200">
                <a:solidFill>
                  <a:srgbClr val="4A5264"/>
                </a:solidFill>
              </a:defRPr>
            </a:pPr>
            <a:endParaRPr/>
          </a:p>
        </p:txBody>
      </p:sp>
      <p:sp>
        <p:nvSpPr>
          <p:cNvPr id="582" name="Shape 582"/>
          <p:cNvSpPr/>
          <p:nvPr/>
        </p:nvSpPr>
        <p:spPr>
          <a:xfrm>
            <a:off x="11880143" y="6407218"/>
            <a:ext cx="1069219"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583" name="Shape 583"/>
          <p:cNvSpPr/>
          <p:nvPr/>
        </p:nvSpPr>
        <p:spPr>
          <a:xfrm>
            <a:off x="3733781" y="6407218"/>
            <a:ext cx="1091444" cy="901564"/>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600" spc="1792" baseline="-5357">
                <a:solidFill>
                  <a:srgbClr val="FFFFFF"/>
                </a:solidFill>
                <a:latin typeface="et-line"/>
                <a:ea typeface="et-line"/>
                <a:cs typeface="et-line"/>
                <a:sym typeface="et-line"/>
              </a:defRPr>
            </a:lvl1pPr>
          </a:lstStyle>
          <a:p>
            <a:pPr lvl="0">
              <a:defRPr sz="1800" spc="0" baseline="0">
                <a:solidFill>
                  <a:srgbClr val="000000"/>
                </a:solidFill>
              </a:defRPr>
            </a:pPr>
            <a:r>
              <a:rPr sz="5600" spc="1792" baseline="-5357">
                <a:solidFill>
                  <a:srgbClr val="FFFFFF"/>
                </a:solidFill>
              </a:rPr>
              <a:t></a:t>
            </a:r>
          </a:p>
        </p:txBody>
      </p:sp>
      <p:sp>
        <p:nvSpPr>
          <p:cNvPr id="584" name="Shape 584"/>
          <p:cNvSpPr/>
          <p:nvPr/>
        </p:nvSpPr>
        <p:spPr>
          <a:xfrm>
            <a:off x="15249773" y="4121290"/>
            <a:ext cx="974096" cy="714338"/>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sp>
        <p:nvSpPr>
          <p:cNvPr id="585" name="Shape 585"/>
          <p:cNvSpPr/>
          <p:nvPr/>
        </p:nvSpPr>
        <p:spPr>
          <a:xfrm>
            <a:off x="19686780" y="6360982"/>
            <a:ext cx="1420629" cy="99403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FFFFFF"/>
                </a:solidFill>
                <a:latin typeface="linea-ecommerce-10"/>
                <a:ea typeface="linea-ecommerce-10"/>
                <a:cs typeface="linea-ecommerce-10"/>
                <a:sym typeface="linea-ecommerce-10"/>
              </a:defRPr>
            </a:lvl1pPr>
          </a:lstStyle>
          <a:p>
            <a:pPr lvl="0">
              <a:defRPr sz="1800" spc="0" baseline="0">
                <a:solidFill>
                  <a:srgbClr val="000000"/>
                </a:solidFill>
              </a:defRPr>
            </a:pPr>
            <a:r>
              <a:rPr sz="6400" spc="3584" baseline="-3125">
                <a:solidFill>
                  <a:srgbClr val="FFFFFF"/>
                </a:solidFill>
              </a:rPr>
              <a:t>L</a:t>
            </a:r>
          </a:p>
        </p:txBody>
      </p:sp>
      <p:sp>
        <p:nvSpPr>
          <p:cNvPr id="586" name="Shape 586"/>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cture Placeholder 2"/>
          <p:cNvSpPr>
            <a:spLocks noGrp="1"/>
          </p:cNvSpPr>
          <p:nvPr>
            <p:ph type="pic" sz="quarter" idx="12"/>
          </p:nvPr>
        </p:nvSpPr>
        <p:spPr>
          <a:xfrm>
            <a:off x="1246426" y="5119001"/>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29" name="Picture Placeholder 2"/>
          <p:cNvSpPr>
            <a:spLocks noGrp="1"/>
          </p:cNvSpPr>
          <p:nvPr>
            <p:ph type="pic" sz="quarter" idx="12"/>
          </p:nvPr>
        </p:nvSpPr>
        <p:spPr>
          <a:xfrm>
            <a:off x="16298690" y="5102062"/>
            <a:ext cx="6816227" cy="5214111"/>
          </a:xfrm>
          <a:prstGeom prst="roundRect">
            <a:avLst>
              <a:gd name="adj" fmla="val 2838"/>
            </a:avLst>
          </a:prstGeom>
          <a:solidFill>
            <a:schemeClr val="tx1">
              <a:lumMod val="85000"/>
              <a:lumOff val="15000"/>
            </a:schemeClr>
          </a:solidFill>
        </p:spPr>
        <p:txBody>
          <a:bodyPr/>
          <a:lstStyle/>
          <a:p>
            <a:endParaRPr lang="en-US" sz="100"/>
          </a:p>
        </p:txBody>
      </p:sp>
      <p:sp>
        <p:nvSpPr>
          <p:cNvPr id="588" name="Shape 58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589" name="Shape 58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590" name="Shape 590"/>
          <p:cNvSpPr/>
          <p:nvPr/>
        </p:nvSpPr>
        <p:spPr>
          <a:xfrm>
            <a:off x="8779635" y="3644391"/>
            <a:ext cx="6824730" cy="5206593"/>
          </a:xfrm>
          <a:prstGeom prst="roundRect">
            <a:avLst>
              <a:gd name="adj" fmla="val 1846"/>
            </a:avLst>
          </a:prstGeom>
          <a:solidFill>
            <a:srgbClr val="121212">
              <a:alpha val="91963"/>
            </a:srgbClr>
          </a:solidFill>
          <a:ln w="3175">
            <a:miter lim="400000"/>
          </a:ln>
        </p:spPr>
        <p:txBody>
          <a:bodyPr lIns="69979" tIns="69979" rIns="69979" bIns="69979" anchor="ctr"/>
          <a:lstStyle/>
          <a:p>
            <a:pPr lvl="0">
              <a:defRPr sz="3200">
                <a:solidFill>
                  <a:srgbClr val="4A5264"/>
                </a:solidFill>
              </a:defRPr>
            </a:pPr>
            <a:endParaRPr/>
          </a:p>
        </p:txBody>
      </p:sp>
      <p:sp>
        <p:nvSpPr>
          <p:cNvPr id="593" name="Shape 593"/>
          <p:cNvSpPr/>
          <p:nvPr/>
        </p:nvSpPr>
        <p:spPr>
          <a:xfrm>
            <a:off x="1234638"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594" name="Shape 594"/>
          <p:cNvSpPr/>
          <p:nvPr/>
        </p:nvSpPr>
        <p:spPr>
          <a:xfrm>
            <a:off x="1224952"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5" name="Shape 595"/>
          <p:cNvSpPr/>
          <p:nvPr/>
        </p:nvSpPr>
        <p:spPr>
          <a:xfrm>
            <a:off x="16321347" y="3366866"/>
            <a:ext cx="6850672" cy="7749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Ecommerce </a:t>
            </a:r>
          </a:p>
        </p:txBody>
      </p:sp>
      <p:sp>
        <p:nvSpPr>
          <p:cNvPr id="596" name="Shape 596"/>
          <p:cNvSpPr/>
          <p:nvPr/>
        </p:nvSpPr>
        <p:spPr>
          <a:xfrm>
            <a:off x="16311661" y="4090534"/>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597" name="Shape 597"/>
          <p:cNvSpPr/>
          <p:nvPr/>
        </p:nvSpPr>
        <p:spPr>
          <a:xfrm>
            <a:off x="1246494" y="10740569"/>
            <a:ext cx="682696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8" name="Shape 598"/>
          <p:cNvSpPr/>
          <p:nvPr/>
        </p:nvSpPr>
        <p:spPr>
          <a:xfrm>
            <a:off x="16310547" y="10740569"/>
            <a:ext cx="6826959"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 ornare sem.</a:t>
            </a:r>
          </a:p>
        </p:txBody>
      </p:sp>
      <p:sp>
        <p:nvSpPr>
          <p:cNvPr id="599" name="Shape 599"/>
          <p:cNvSpPr/>
          <p:nvPr/>
        </p:nvSpPr>
        <p:spPr>
          <a:xfrm>
            <a:off x="8782835" y="9095764"/>
            <a:ext cx="6850672" cy="7749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2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010101"/>
                </a:solidFill>
              </a:rPr>
              <a:t>Mobile app design</a:t>
            </a:r>
          </a:p>
        </p:txBody>
      </p:sp>
      <p:sp>
        <p:nvSpPr>
          <p:cNvPr id="600" name="Shape 600"/>
          <p:cNvSpPr/>
          <p:nvPr/>
        </p:nvSpPr>
        <p:spPr>
          <a:xfrm>
            <a:off x="8773149" y="9819432"/>
            <a:ext cx="4250345"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Great for agency and startup</a:t>
            </a:r>
          </a:p>
        </p:txBody>
      </p:sp>
      <p:sp>
        <p:nvSpPr>
          <p:cNvPr id="601" name="Shape 601"/>
          <p:cNvSpPr/>
          <p:nvPr/>
        </p:nvSpPr>
        <p:spPr>
          <a:xfrm>
            <a:off x="8820682" y="10846401"/>
            <a:ext cx="6742636" cy="1137335"/>
          </a:xfrm>
          <a:prstGeom prst="rect">
            <a:avLst/>
          </a:prstGeom>
          <a:ln w="50800">
            <a:solidFill>
              <a:srgbClr val="686868"/>
            </a:solidFill>
            <a:miter lim="400000"/>
          </a:ln>
        </p:spPr>
        <p:txBody>
          <a:bodyPr lIns="0" tIns="0" rIns="0" bIns="0" anchor="ctr"/>
          <a:lstStyle/>
          <a:p>
            <a:pPr lvl="0">
              <a:defRPr sz="3200">
                <a:solidFill>
                  <a:srgbClr val="FFFFFF"/>
                </a:solidFill>
              </a:defRPr>
            </a:pPr>
            <a:endParaRPr/>
          </a:p>
        </p:txBody>
      </p:sp>
      <p:sp>
        <p:nvSpPr>
          <p:cNvPr id="602" name="Shape 602"/>
          <p:cNvSpPr/>
          <p:nvPr/>
        </p:nvSpPr>
        <p:spPr>
          <a:xfrm>
            <a:off x="14439768" y="11021239"/>
            <a:ext cx="917911" cy="736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32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200">
                <a:solidFill>
                  <a:srgbClr val="53585F"/>
                </a:solidFill>
              </a:rPr>
              <a:t>21%</a:t>
            </a:r>
          </a:p>
        </p:txBody>
      </p:sp>
      <p:sp>
        <p:nvSpPr>
          <p:cNvPr id="603" name="Shape 603"/>
          <p:cNvSpPr/>
          <p:nvPr/>
        </p:nvSpPr>
        <p:spPr>
          <a:xfrm>
            <a:off x="10145407" y="11359640"/>
            <a:ext cx="4093187" cy="110857"/>
          </a:xfrm>
          <a:prstGeom prst="rect">
            <a:avLst/>
          </a:prstGeom>
          <a:ln w="38100">
            <a:solidFill>
              <a:srgbClr val="7693A0">
                <a:alpha val="47899"/>
              </a:srgbClr>
            </a:solidFill>
            <a:miter lim="400000"/>
          </a:ln>
        </p:spPr>
        <p:txBody>
          <a:bodyPr lIns="0" tIns="0" rIns="0" bIns="0" anchor="ctr"/>
          <a:lstStyle/>
          <a:p>
            <a:pPr lvl="0">
              <a:defRPr sz="3200">
                <a:solidFill>
                  <a:srgbClr val="FFFFFF"/>
                </a:solidFill>
              </a:defRPr>
            </a:pPr>
            <a:endParaRPr/>
          </a:p>
        </p:txBody>
      </p:sp>
      <p:sp>
        <p:nvSpPr>
          <p:cNvPr id="604" name="Shape 604"/>
          <p:cNvSpPr/>
          <p:nvPr/>
        </p:nvSpPr>
        <p:spPr>
          <a:xfrm>
            <a:off x="10145407" y="11353290"/>
            <a:ext cx="762001" cy="110857"/>
          </a:xfrm>
          <a:prstGeom prst="rect">
            <a:avLst/>
          </a:prstGeom>
          <a:solidFill>
            <a:srgbClr val="15BBA9">
              <a:alpha val="41709"/>
            </a:srgbClr>
          </a:solidFill>
          <a:ln w="3175">
            <a:miter lim="400000"/>
          </a:ln>
        </p:spPr>
        <p:txBody>
          <a:bodyPr lIns="0" tIns="0" rIns="0" bIns="0" anchor="ctr"/>
          <a:lstStyle/>
          <a:p>
            <a:pPr lvl="0" algn="l">
              <a:defRPr sz="3200">
                <a:solidFill>
                  <a:srgbClr val="FFFFFF"/>
                </a:solidFill>
              </a:defRPr>
            </a:pPr>
            <a:endParaRPr/>
          </a:p>
        </p:txBody>
      </p:sp>
      <p:sp>
        <p:nvSpPr>
          <p:cNvPr id="605" name="Shape 605"/>
          <p:cNvSpPr/>
          <p:nvPr/>
        </p:nvSpPr>
        <p:spPr>
          <a:xfrm>
            <a:off x="9115035" y="11105277"/>
            <a:ext cx="865893" cy="619583"/>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spc="2016" baseline="-5555">
                <a:latin typeface="linea-ecommerce-10"/>
                <a:ea typeface="linea-ecommerce-10"/>
                <a:cs typeface="linea-ecommerce-10"/>
                <a:sym typeface="linea-ecommerce-10"/>
              </a:defRPr>
            </a:lvl1pPr>
          </a:lstStyle>
          <a:p>
            <a:pPr lvl="0">
              <a:defRPr sz="1800" spc="0" baseline="0"/>
            </a:pPr>
            <a:r>
              <a:rPr sz="3600" spc="2016" baseline="-5555"/>
              <a:t>Q</a:t>
            </a:r>
          </a:p>
        </p:txBody>
      </p:sp>
      <p:sp>
        <p:nvSpPr>
          <p:cNvPr id="606" name="Shape 606"/>
          <p:cNvSpPr/>
          <p:nvPr/>
        </p:nvSpPr>
        <p:spPr>
          <a:xfrm flipV="1">
            <a:off x="9975981" y="10821001"/>
            <a:ext cx="1" cy="1137335"/>
          </a:xfrm>
          <a:prstGeom prst="line">
            <a:avLst/>
          </a:prstGeom>
          <a:ln w="12700">
            <a:solidFill>
              <a:srgbClr val="000000">
                <a:alpha val="23557"/>
              </a:srgbClr>
            </a:solidFill>
            <a:miter lim="400000"/>
          </a:ln>
        </p:spPr>
        <p:txBody>
          <a:bodyPr lIns="0" tIns="0" rIns="0" bIns="0" anchor="ctr"/>
          <a:lstStyle/>
          <a:p>
            <a:pPr lvl="0">
              <a:defRPr sz="3200"/>
            </a:pPr>
            <a:endParaRPr/>
          </a:p>
        </p:txBody>
      </p:sp>
      <p:grpSp>
        <p:nvGrpSpPr>
          <p:cNvPr id="609" name="Group 609"/>
          <p:cNvGrpSpPr/>
          <p:nvPr/>
        </p:nvGrpSpPr>
        <p:grpSpPr>
          <a:xfrm>
            <a:off x="6707516" y="8974680"/>
            <a:ext cx="1365938" cy="1365938"/>
            <a:chOff x="0" y="0"/>
            <a:chExt cx="1365936" cy="1365936"/>
          </a:xfrm>
        </p:grpSpPr>
        <p:sp>
          <p:nvSpPr>
            <p:cNvPr id="607" name="Shape 607"/>
            <p:cNvSpPr/>
            <p:nvPr/>
          </p:nvSpPr>
          <p:spPr>
            <a:xfrm>
              <a:off x="0" y="0"/>
              <a:ext cx="1365937" cy="1365937"/>
            </a:xfrm>
            <a:prstGeom prst="rect">
              <a:avLst/>
            </a:prstGeom>
            <a:solidFill>
              <a:srgbClr val="272828"/>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608" name="Shape 608"/>
            <p:cNvSpPr/>
            <p:nvPr/>
          </p:nvSpPr>
          <p:spPr>
            <a:xfrm>
              <a:off x="353739" y="321714"/>
              <a:ext cx="974097" cy="71433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268" baseline="-4761">
                  <a:solidFill>
                    <a:srgbClr val="FFFFFF"/>
                  </a:solidFill>
                  <a:latin typeface="linea-basic-10"/>
                  <a:ea typeface="linea-basic-10"/>
                  <a:cs typeface="linea-basic-10"/>
                  <a:sym typeface="linea-basic-10"/>
                </a:defRPr>
              </a:lvl1pPr>
            </a:lstStyle>
            <a:p>
              <a:pPr lvl="0">
                <a:defRPr sz="1800" spc="0" baseline="0">
                  <a:solidFill>
                    <a:srgbClr val="000000"/>
                  </a:solidFill>
                </a:defRPr>
              </a:pPr>
              <a:r>
                <a:rPr sz="4200" spc="2268" baseline="-4761">
                  <a:solidFill>
                    <a:srgbClr val="FFFFFF"/>
                  </a:solidFill>
                </a:rPr>
                <a:t>l</a:t>
              </a:r>
            </a:p>
          </p:txBody>
        </p:sp>
      </p:grpSp>
      <p:sp>
        <p:nvSpPr>
          <p:cNvPr id="610" name="Shape 610"/>
          <p:cNvSpPr/>
          <p:nvPr/>
        </p:nvSpPr>
        <p:spPr>
          <a:xfrm>
            <a:off x="11904295" y="4449110"/>
            <a:ext cx="674266" cy="5971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lnSpc>
                <a:spcPct val="170000"/>
              </a:lnSpc>
              <a:defRPr sz="3600" spc="1692">
                <a:solidFill>
                  <a:srgbClr val="FFFFFF"/>
                </a:solidFill>
                <a:latin typeface="FontAwesome"/>
                <a:ea typeface="FontAwesome"/>
                <a:cs typeface="FontAwesome"/>
                <a:sym typeface="FontAwesome"/>
              </a:defRPr>
            </a:lvl1pPr>
          </a:lstStyle>
          <a:p>
            <a:pPr lvl="0">
              <a:defRPr sz="1800" spc="0">
                <a:solidFill>
                  <a:srgbClr val="000000"/>
                </a:solidFill>
              </a:defRPr>
            </a:pPr>
            <a:r>
              <a:rPr sz="3600" spc="1692">
                <a:solidFill>
                  <a:srgbClr val="FFFFFF"/>
                </a:solidFill>
              </a:rPr>
              <a:t></a:t>
            </a:r>
          </a:p>
        </p:txBody>
      </p:sp>
      <p:sp>
        <p:nvSpPr>
          <p:cNvPr id="611" name="Shape 611"/>
          <p:cNvSpPr/>
          <p:nvPr/>
        </p:nvSpPr>
        <p:spPr>
          <a:xfrm>
            <a:off x="9667349" y="5213130"/>
            <a:ext cx="5049236" cy="19179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defRPr sz="2500" i="1">
                <a:solidFill>
                  <a:srgbClr val="DCDEE0"/>
                </a:solidFill>
                <a:latin typeface="Droid Serif"/>
                <a:ea typeface="Droid Serif"/>
                <a:cs typeface="Droid Serif"/>
                <a:sym typeface="Droid Serif"/>
              </a:defRPr>
            </a:lvl1pPr>
          </a:lstStyle>
          <a:p>
            <a:pPr lvl="0">
              <a:defRPr sz="1800" i="0">
                <a:solidFill>
                  <a:srgbClr val="000000"/>
                </a:solidFill>
              </a:defRPr>
            </a:pPr>
            <a:r>
              <a:rPr sz="2500" i="1">
                <a:solidFill>
                  <a:srgbClr val="DCDEE0"/>
                </a:solidFill>
              </a:rPr>
              <a:t>Praesent commodo cursus magna, vel  dosis scelerisque nisl consectetur et. Aenean eu leo quam pares.</a:t>
            </a:r>
          </a:p>
        </p:txBody>
      </p:sp>
      <p:sp>
        <p:nvSpPr>
          <p:cNvPr id="612" name="Shape 612"/>
          <p:cNvSpPr/>
          <p:nvPr/>
        </p:nvSpPr>
        <p:spPr>
          <a:xfrm>
            <a:off x="9153567" y="7660456"/>
            <a:ext cx="617572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2100" b="1">
                <a:solidFill>
                  <a:srgbClr val="7693A0"/>
                </a:solidFill>
              </a:rPr>
              <a:t>JOHN KASPO</a:t>
            </a:r>
          </a:p>
        </p:txBody>
      </p:sp>
      <p:sp>
        <p:nvSpPr>
          <p:cNvPr id="613" name="Shape 613"/>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
          <p:cNvSpPr>
            <a:spLocks noGrp="1"/>
          </p:cNvSpPr>
          <p:nvPr>
            <p:ph type="pic" sz="quarter" idx="10"/>
          </p:nvPr>
        </p:nvSpPr>
        <p:spPr>
          <a:xfrm>
            <a:off x="503" y="16945"/>
            <a:ext cx="24473389" cy="13775995"/>
          </a:xfrm>
          <a:prstGeom prst="rect">
            <a:avLst/>
          </a:prstGeom>
          <a:solidFill>
            <a:srgbClr val="5A5A5B"/>
          </a:solidFill>
        </p:spPr>
        <p:txBody>
          <a:bodyPr/>
          <a:lstStyle/>
          <a:p>
            <a:endParaRPr lang="en-US" sz="2100"/>
          </a:p>
        </p:txBody>
      </p:sp>
      <p:sp>
        <p:nvSpPr>
          <p:cNvPr id="616" name="Shape 616"/>
          <p:cNvSpPr/>
          <p:nvPr/>
        </p:nvSpPr>
        <p:spPr>
          <a:xfrm>
            <a:off x="-64492" y="8366337"/>
            <a:ext cx="24538384" cy="5426603"/>
          </a:xfrm>
          <a:prstGeom prst="rect">
            <a:avLst/>
          </a:prstGeom>
          <a:solidFill>
            <a:srgbClr val="FFFFFF">
              <a:alpha val="91963"/>
            </a:srgbClr>
          </a:solidFill>
          <a:ln w="3175">
            <a:miter lim="400000"/>
          </a:ln>
        </p:spPr>
        <p:txBody>
          <a:bodyPr lIns="0" tIns="0" rIns="0" bIns="0" anchor="ctr"/>
          <a:lstStyle/>
          <a:p>
            <a:pPr lvl="0">
              <a:defRPr sz="3200">
                <a:solidFill>
                  <a:srgbClr val="4A5264"/>
                </a:solidFill>
              </a:defRPr>
            </a:pPr>
            <a:endParaRPr/>
          </a:p>
        </p:txBody>
      </p:sp>
      <p:pic>
        <p:nvPicPr>
          <p:cNvPr id="617" name="Drop Image Here.png"/>
          <p:cNvPicPr/>
          <p:nvPr/>
        </p:nvPicPr>
        <p:blipFill>
          <a:blip r:embed="rId2">
            <a:alphaModFix amt="8716"/>
            <a:extLst/>
          </a:blip>
          <a:srcRect l="7417" r="7417"/>
          <a:stretch>
            <a:fillRect/>
          </a:stretch>
        </p:blipFill>
        <p:spPr>
          <a:xfrm flipH="1">
            <a:off x="16255877" y="8341121"/>
            <a:ext cx="8126896" cy="5382645"/>
          </a:xfrm>
          <a:prstGeom prst="rect">
            <a:avLst/>
          </a:prstGeom>
          <a:ln w="3175">
            <a:miter lim="400000"/>
          </a:ln>
        </p:spPr>
      </p:pic>
      <p:pic>
        <p:nvPicPr>
          <p:cNvPr id="618" name="Drop Image Here.png"/>
          <p:cNvPicPr/>
          <p:nvPr/>
        </p:nvPicPr>
        <p:blipFill>
          <a:blip r:embed="rId2">
            <a:alphaModFix amt="8716"/>
            <a:extLst/>
          </a:blip>
          <a:srcRect l="7626" r="7626"/>
          <a:stretch>
            <a:fillRect/>
          </a:stretch>
        </p:blipFill>
        <p:spPr>
          <a:xfrm>
            <a:off x="-11470" y="8341121"/>
            <a:ext cx="8126895" cy="5409179"/>
          </a:xfrm>
          <a:prstGeom prst="rect">
            <a:avLst/>
          </a:prstGeom>
          <a:ln w="3175">
            <a:miter lim="400000"/>
          </a:ln>
        </p:spPr>
      </p:pic>
      <p:sp>
        <p:nvSpPr>
          <p:cNvPr id="619" name="Shape 619"/>
          <p:cNvSpPr/>
          <p:nvPr/>
        </p:nvSpPr>
        <p:spPr>
          <a:xfrm>
            <a:off x="8134219" y="8366337"/>
            <a:ext cx="8102865" cy="5379388"/>
          </a:xfrm>
          <a:prstGeom prst="rect">
            <a:avLst/>
          </a:prstGeom>
          <a:solidFill>
            <a:srgbClr val="282828"/>
          </a:solidFill>
          <a:ln w="3175">
            <a:miter lim="400000"/>
          </a:ln>
        </p:spPr>
        <p:txBody>
          <a:bodyPr lIns="0" tIns="0" rIns="0" bIns="0" anchor="ctr"/>
          <a:lstStyle/>
          <a:p>
            <a:pPr lvl="0">
              <a:defRPr sz="3200">
                <a:solidFill>
                  <a:srgbClr val="4A5264"/>
                </a:solidFill>
              </a:defRPr>
            </a:pPr>
            <a:endParaRPr/>
          </a:p>
        </p:txBody>
      </p:sp>
      <p:sp>
        <p:nvSpPr>
          <p:cNvPr id="620" name="Shape 620"/>
          <p:cNvSpPr/>
          <p:nvPr/>
        </p:nvSpPr>
        <p:spPr>
          <a:xfrm>
            <a:off x="916278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FFFFFF"/>
                </a:solidFill>
              </a:rPr>
              <a:t>SEO</a:t>
            </a:r>
          </a:p>
        </p:txBody>
      </p:sp>
      <p:sp>
        <p:nvSpPr>
          <p:cNvPr id="621" name="Shape 621"/>
          <p:cNvSpPr/>
          <p:nvPr/>
        </p:nvSpPr>
        <p:spPr>
          <a:xfrm>
            <a:off x="916278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787878"/>
                </a:solidFill>
                <a:latin typeface="Raleway Regular"/>
                <a:ea typeface="Raleway Regular"/>
                <a:cs typeface="Raleway Regular"/>
                <a:sym typeface="Raleway Regular"/>
              </a:defRPr>
            </a:lvl1pPr>
          </a:lstStyle>
          <a:p>
            <a:pPr lvl="0">
              <a:defRPr sz="1800">
                <a:solidFill>
                  <a:srgbClr val="000000"/>
                </a:solidFill>
              </a:defRPr>
            </a:pPr>
            <a:r>
              <a:rPr sz="2400">
                <a:solidFill>
                  <a:srgbClr val="787878"/>
                </a:solidFill>
              </a:rPr>
              <a:t>Praesent commodo cursus magna, vel  dosis scelerisque nisl consectetur et. Aenean eu leo quam. Pellentesque</a:t>
            </a:r>
          </a:p>
        </p:txBody>
      </p:sp>
      <p:sp>
        <p:nvSpPr>
          <p:cNvPr id="622" name="Shape 622"/>
          <p:cNvSpPr/>
          <p:nvPr/>
        </p:nvSpPr>
        <p:spPr>
          <a:xfrm>
            <a:off x="964074" y="9083119"/>
            <a:ext cx="6175722"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DESIGN</a:t>
            </a:r>
          </a:p>
        </p:txBody>
      </p:sp>
      <p:sp>
        <p:nvSpPr>
          <p:cNvPr id="623" name="Shape 623"/>
          <p:cNvSpPr/>
          <p:nvPr/>
        </p:nvSpPr>
        <p:spPr>
          <a:xfrm>
            <a:off x="964074"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4" name="Shape 624"/>
          <p:cNvSpPr/>
          <p:nvPr/>
        </p:nvSpPr>
        <p:spPr>
          <a:xfrm>
            <a:off x="17361493" y="9083119"/>
            <a:ext cx="6175723" cy="724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spc="539">
                <a:solidFill>
                  <a:srgbClr val="303439"/>
                </a:solidFill>
                <a:latin typeface="TeX Gyre Adventor"/>
                <a:ea typeface="TeX Gyre Adventor"/>
                <a:cs typeface="TeX Gyre Adventor"/>
                <a:sym typeface="TeX Gyre Adventor"/>
              </a:defRPr>
            </a:lvl1pPr>
          </a:lstStyle>
          <a:p>
            <a:pPr lvl="0">
              <a:defRPr sz="1800" b="0" spc="0">
                <a:solidFill>
                  <a:srgbClr val="000000"/>
                </a:solidFill>
              </a:defRPr>
            </a:pPr>
            <a:r>
              <a:rPr sz="3000" b="1" spc="539">
                <a:solidFill>
                  <a:srgbClr val="303439"/>
                </a:solidFill>
              </a:rPr>
              <a:t>ECOMMERCE</a:t>
            </a:r>
          </a:p>
        </p:txBody>
      </p:sp>
      <p:sp>
        <p:nvSpPr>
          <p:cNvPr id="625" name="Shape 625"/>
          <p:cNvSpPr/>
          <p:nvPr/>
        </p:nvSpPr>
        <p:spPr>
          <a:xfrm>
            <a:off x="17361493" y="10405138"/>
            <a:ext cx="6045734"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303439"/>
                </a:solidFill>
                <a:latin typeface="Raleway Regular"/>
                <a:ea typeface="Raleway Regular"/>
                <a:cs typeface="Raleway Regular"/>
                <a:sym typeface="Raleway Regular"/>
              </a:defRPr>
            </a:lvl1pPr>
          </a:lstStyle>
          <a:p>
            <a:pPr lvl="0">
              <a:defRPr sz="1800">
                <a:solidFill>
                  <a:srgbClr val="000000"/>
                </a:solidFill>
              </a:defRPr>
            </a:pPr>
            <a:r>
              <a:rPr sz="2400">
                <a:solidFill>
                  <a:srgbClr val="303439"/>
                </a:solidFill>
              </a:rPr>
              <a:t>Praesent commodo cursus magna, vel  dosis scelerisque nisl consectetur et. Aenean eu leo quam. Pellentesque</a:t>
            </a:r>
          </a:p>
        </p:txBody>
      </p:sp>
      <p:sp>
        <p:nvSpPr>
          <p:cNvPr id="626" name="Shape 626"/>
          <p:cNvSpPr/>
          <p:nvPr/>
        </p:nvSpPr>
        <p:spPr>
          <a:xfrm>
            <a:off x="17306662" y="4165719"/>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1980</a:t>
            </a:r>
          </a:p>
        </p:txBody>
      </p:sp>
      <p:sp>
        <p:nvSpPr>
          <p:cNvPr id="627" name="Shape 627"/>
          <p:cNvSpPr/>
          <p:nvPr/>
        </p:nvSpPr>
        <p:spPr>
          <a:xfrm>
            <a:off x="16696399" y="5898524"/>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BANDWITH SPENT</a:t>
            </a:r>
          </a:p>
        </p:txBody>
      </p:sp>
      <p:sp>
        <p:nvSpPr>
          <p:cNvPr id="628" name="Shape 628"/>
          <p:cNvSpPr/>
          <p:nvPr/>
        </p:nvSpPr>
        <p:spPr>
          <a:xfrm>
            <a:off x="10814733"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2145</a:t>
            </a:r>
          </a:p>
        </p:txBody>
      </p:sp>
      <p:sp>
        <p:nvSpPr>
          <p:cNvPr id="629" name="Shape 629"/>
          <p:cNvSpPr/>
          <p:nvPr/>
        </p:nvSpPr>
        <p:spPr>
          <a:xfrm>
            <a:off x="9965672" y="5917487"/>
            <a:ext cx="4439958"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PROJECT DONE</a:t>
            </a:r>
          </a:p>
        </p:txBody>
      </p:sp>
      <p:sp>
        <p:nvSpPr>
          <p:cNvPr id="630" name="Shape 630"/>
          <p:cNvSpPr/>
          <p:nvPr/>
        </p:nvSpPr>
        <p:spPr>
          <a:xfrm>
            <a:off x="4322804" y="4184682"/>
            <a:ext cx="2741835" cy="184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9200">
                <a:solidFill>
                  <a:srgbClr val="FFFFFF"/>
                </a:solidFill>
                <a:latin typeface="TeX Gyre Adventor"/>
                <a:ea typeface="TeX Gyre Adventor"/>
                <a:cs typeface="TeX Gyre Adventor"/>
                <a:sym typeface="TeX Gyre Adventor"/>
              </a:defRPr>
            </a:lvl1pPr>
          </a:lstStyle>
          <a:p>
            <a:pPr lvl="0">
              <a:defRPr sz="1800">
                <a:solidFill>
                  <a:srgbClr val="000000"/>
                </a:solidFill>
              </a:defRPr>
            </a:pPr>
            <a:r>
              <a:rPr sz="9200">
                <a:solidFill>
                  <a:srgbClr val="FFFFFF"/>
                </a:solidFill>
              </a:rPr>
              <a:t>3245</a:t>
            </a:r>
          </a:p>
        </p:txBody>
      </p:sp>
      <p:sp>
        <p:nvSpPr>
          <p:cNvPr id="631" name="Shape 631"/>
          <p:cNvSpPr/>
          <p:nvPr/>
        </p:nvSpPr>
        <p:spPr>
          <a:xfrm>
            <a:off x="3712541" y="5917487"/>
            <a:ext cx="3962361"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120000"/>
              </a:lnSpc>
              <a:defRPr sz="27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700">
                <a:solidFill>
                  <a:srgbClr val="FFFFFF"/>
                </a:solidFill>
              </a:rPr>
              <a:t>CUPS OF COFFEE</a:t>
            </a:r>
          </a:p>
        </p:txBody>
      </p:sp>
      <p:sp>
        <p:nvSpPr>
          <p:cNvPr id="632" name="Shape 63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CHECK WHAT WE OFFER</a:t>
            </a:r>
          </a:p>
        </p:txBody>
      </p:sp>
      <p:sp>
        <p:nvSpPr>
          <p:cNvPr id="633" name="Shape 63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634" name="Shape 634"/>
          <p:cNvSpPr/>
          <p:nvPr/>
        </p:nvSpPr>
        <p:spPr>
          <a:xfrm>
            <a:off x="1048418"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5" name="Shape 635"/>
          <p:cNvSpPr/>
          <p:nvPr/>
        </p:nvSpPr>
        <p:spPr>
          <a:xfrm>
            <a:off x="9231544" y="10106208"/>
            <a:ext cx="1013476" cy="1"/>
          </a:xfrm>
          <a:prstGeom prst="line">
            <a:avLst/>
          </a:prstGeom>
          <a:ln w="25400" cap="rnd">
            <a:solidFill>
              <a:srgbClr val="FFFFFF"/>
            </a:solidFill>
            <a:custDash>
              <a:ds d="100000" sp="200000"/>
            </a:custDash>
            <a:round/>
          </a:ln>
        </p:spPr>
        <p:txBody>
          <a:bodyPr lIns="0" tIns="0" rIns="0" bIns="0" anchor="ctr"/>
          <a:lstStyle/>
          <a:p>
            <a:pPr lvl="0">
              <a:defRPr sz="3200"/>
            </a:pPr>
            <a:endParaRPr/>
          </a:p>
        </p:txBody>
      </p:sp>
      <p:sp>
        <p:nvSpPr>
          <p:cNvPr id="636" name="Shape 636"/>
          <p:cNvSpPr/>
          <p:nvPr/>
        </p:nvSpPr>
        <p:spPr>
          <a:xfrm>
            <a:off x="17414670" y="10106208"/>
            <a:ext cx="1013476" cy="1"/>
          </a:xfrm>
          <a:prstGeom prst="line">
            <a:avLst/>
          </a:prstGeom>
          <a:ln w="25400" cap="rnd">
            <a:solidFill>
              <a:srgbClr val="53585F"/>
            </a:solidFill>
            <a:custDash>
              <a:ds d="100000" sp="200000"/>
            </a:custDash>
            <a:round/>
          </a:ln>
        </p:spPr>
        <p:txBody>
          <a:bodyPr lIns="0" tIns="0" rIns="0" bIns="0" anchor="ctr"/>
          <a:lstStyle/>
          <a:p>
            <a:pPr lvl="0">
              <a:defRPr sz="3200"/>
            </a:pPr>
            <a:endParaRPr/>
          </a:p>
        </p:txBody>
      </p:sp>
      <p:sp>
        <p:nvSpPr>
          <p:cNvPr id="637" name="Shape 637"/>
          <p:cNvSpPr/>
          <p:nvPr/>
        </p:nvSpPr>
        <p:spPr>
          <a:xfrm>
            <a:off x="11422756" y="2685162"/>
            <a:ext cx="1538488" cy="12976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p:nvPr/>
        </p:nvSpPr>
        <p:spPr>
          <a:xfrm>
            <a:off x="1271669" y="6854499"/>
            <a:ext cx="8655741" cy="2009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643" name="Shape 643"/>
          <p:cNvSpPr/>
          <p:nvPr/>
        </p:nvSpPr>
        <p:spPr>
          <a:xfrm>
            <a:off x="1271669" y="4579945"/>
            <a:ext cx="8655741"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COMPANY FACTS</a:t>
            </a:r>
          </a:p>
        </p:txBody>
      </p:sp>
      <p:sp>
        <p:nvSpPr>
          <p:cNvPr id="644" name="Shape 644"/>
          <p:cNvSpPr/>
          <p:nvPr/>
        </p:nvSpPr>
        <p:spPr>
          <a:xfrm>
            <a:off x="4269705" y="3919870"/>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46" name="Shape 646"/>
          <p:cNvSpPr/>
          <p:nvPr/>
        </p:nvSpPr>
        <p:spPr>
          <a:xfrm>
            <a:off x="4583539" y="5981209"/>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pSp>
        <p:nvGrpSpPr>
          <p:cNvPr id="10" name="Group 641"/>
          <p:cNvGrpSpPr/>
          <p:nvPr/>
        </p:nvGrpSpPr>
        <p:grpSpPr>
          <a:xfrm>
            <a:off x="10588357" y="2307551"/>
            <a:ext cx="14152045" cy="9548821"/>
            <a:chOff x="0" y="0"/>
            <a:chExt cx="14152043" cy="9548820"/>
          </a:xfrm>
        </p:grpSpPr>
        <p:pic>
          <p:nvPicPr>
            <p:cNvPr id="11" name="pasted-image.png"/>
            <p:cNvPicPr/>
            <p:nvPr/>
          </p:nvPicPr>
          <p:blipFill>
            <a:blip r:embed="rId2">
              <a:extLst/>
            </a:blip>
            <a:stretch>
              <a:fillRect/>
            </a:stretch>
          </p:blipFill>
          <p:spPr>
            <a:xfrm>
              <a:off x="0" y="0"/>
              <a:ext cx="14147442" cy="9548821"/>
            </a:xfrm>
            <a:prstGeom prst="rect">
              <a:avLst/>
            </a:prstGeom>
            <a:ln w="3175" cap="flat">
              <a:noFill/>
              <a:miter lim="400000"/>
            </a:ln>
            <a:effectLst/>
          </p:spPr>
        </p:pic>
        <p:sp>
          <p:nvSpPr>
            <p:cNvPr id="12" name="Shape 640"/>
            <p:cNvSpPr/>
            <p:nvPr/>
          </p:nvSpPr>
          <p:spPr>
            <a:xfrm>
              <a:off x="2109569" y="731466"/>
              <a:ext cx="12042475" cy="7611433"/>
            </a:xfrm>
            <a:prstGeom prst="rect">
              <a:avLst/>
            </a:prstGeom>
            <a:solidFill>
              <a:srgbClr val="FFFFFF"/>
            </a:solidFill>
            <a:ln w="3175" cap="flat">
              <a:noFill/>
              <a:miter lim="400000"/>
            </a:ln>
            <a:effectLst/>
          </p:spPr>
          <p:txBody>
            <a:bodyPr wrap="square" lIns="0" tIns="0" rIns="0" bIns="0" numCol="1" anchor="ctr">
              <a:noAutofit/>
            </a:bodyPr>
            <a:lstStyle/>
            <a:p>
              <a:pPr lvl="0">
                <a:defRPr sz="3200">
                  <a:solidFill>
                    <a:srgbClr val="FFFFFF"/>
                  </a:solidFill>
                </a:defRPr>
              </a:pPr>
              <a:endParaRPr/>
            </a:p>
          </p:txBody>
        </p:sp>
      </p:grpSp>
      <p:sp>
        <p:nvSpPr>
          <p:cNvPr id="13" name="Picture Placeholder 2"/>
          <p:cNvSpPr>
            <a:spLocks noGrp="1"/>
          </p:cNvSpPr>
          <p:nvPr>
            <p:ph type="pic" sz="quarter" idx="10"/>
          </p:nvPr>
        </p:nvSpPr>
        <p:spPr>
          <a:xfrm>
            <a:off x="12630360" y="3008818"/>
            <a:ext cx="12047077" cy="76755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Shape 64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49" name="Shape 64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50" name="Shape 650"/>
          <p:cNvSpPr/>
          <p:nvPr/>
        </p:nvSpPr>
        <p:spPr>
          <a:xfrm>
            <a:off x="1861337"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51" name="Shape 651"/>
          <p:cNvSpPr/>
          <p:nvPr/>
        </p:nvSpPr>
        <p:spPr>
          <a:xfrm>
            <a:off x="1976627" y="6019800"/>
            <a:ext cx="5761250" cy="43360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2" name="Shape 652"/>
          <p:cNvSpPr/>
          <p:nvPr/>
        </p:nvSpPr>
        <p:spPr>
          <a:xfrm>
            <a:off x="3214024" y="4854106"/>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53" name="Shape 653"/>
          <p:cNvSpPr/>
          <p:nvPr/>
        </p:nvSpPr>
        <p:spPr>
          <a:xfrm>
            <a:off x="9253730" y="4685297"/>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54" name="Shape 654"/>
          <p:cNvSpPr/>
          <p:nvPr/>
        </p:nvSpPr>
        <p:spPr>
          <a:xfrm>
            <a:off x="9369020"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5" name="Shape 655"/>
          <p:cNvSpPr/>
          <p:nvPr/>
        </p:nvSpPr>
        <p:spPr>
          <a:xfrm>
            <a:off x="10606417"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56" name="Shape 656"/>
          <p:cNvSpPr/>
          <p:nvPr/>
        </p:nvSpPr>
        <p:spPr>
          <a:xfrm>
            <a:off x="16840224" y="467961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57" name="Shape 657"/>
          <p:cNvSpPr/>
          <p:nvPr/>
        </p:nvSpPr>
        <p:spPr>
          <a:xfrm>
            <a:off x="16761414" y="6025487"/>
            <a:ext cx="5761250" cy="4336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 Donec sed odio dui. Mantis sed posuere consectetur est at pod lobortis. Aenean eu leo quam. Donec sed odio dui. Mantis  mantis sed posuere consectetur est at pod lobortis. Aenean eu leo quam. Donec sed odio dui. Mantis sed posuere consectetur est at pod lobortis. Aenean eu leo quam.</a:t>
            </a:r>
          </a:p>
        </p:txBody>
      </p:sp>
      <p:sp>
        <p:nvSpPr>
          <p:cNvPr id="658" name="Shape 658"/>
          <p:cNvSpPr/>
          <p:nvPr/>
        </p:nvSpPr>
        <p:spPr>
          <a:xfrm>
            <a:off x="17998809" y="4859793"/>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59" name="Shape 659"/>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p:nvPr/>
        </p:nvSpPr>
        <p:spPr>
          <a:xfrm flipV="1">
            <a:off x="12329209" y="12469656"/>
            <a:ext cx="1" cy="1349000"/>
          </a:xfrm>
          <a:prstGeom prst="line">
            <a:avLst/>
          </a:prstGeom>
          <a:ln w="12700">
            <a:solidFill>
              <a:srgbClr val="000000">
                <a:alpha val="59880"/>
              </a:srgbClr>
            </a:solidFill>
            <a:miter lim="400000"/>
          </a:ln>
        </p:spPr>
        <p:txBody>
          <a:bodyPr lIns="0" tIns="0" rIns="0" bIns="0" anchor="ctr"/>
          <a:lstStyle/>
          <a:p>
            <a:pPr lvl="0">
              <a:defRPr sz="3200"/>
            </a:pPr>
            <a:endParaRPr/>
          </a:p>
        </p:txBody>
      </p:sp>
      <p:sp>
        <p:nvSpPr>
          <p:cNvPr id="662" name="Shape 662"/>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CHECK WHAT WE OFFER</a:t>
            </a:r>
          </a:p>
        </p:txBody>
      </p:sp>
      <p:sp>
        <p:nvSpPr>
          <p:cNvPr id="663" name="Shape 663"/>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664" name="Shape 664"/>
          <p:cNvSpPr/>
          <p:nvPr/>
        </p:nvSpPr>
        <p:spPr>
          <a:xfrm>
            <a:off x="1861337"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X</a:t>
            </a:r>
          </a:p>
        </p:txBody>
      </p:sp>
      <p:sp>
        <p:nvSpPr>
          <p:cNvPr id="665" name="Shape 665"/>
          <p:cNvSpPr/>
          <p:nvPr/>
        </p:nvSpPr>
        <p:spPr>
          <a:xfrm>
            <a:off x="1976627" y="5623064"/>
            <a:ext cx="5761250" cy="13490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6" name="Shape 666"/>
          <p:cNvSpPr/>
          <p:nvPr/>
        </p:nvSpPr>
        <p:spPr>
          <a:xfrm>
            <a:off x="3214024" y="4457370"/>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ADS</a:t>
            </a:r>
          </a:p>
        </p:txBody>
      </p:sp>
      <p:sp>
        <p:nvSpPr>
          <p:cNvPr id="667" name="Shape 667"/>
          <p:cNvSpPr/>
          <p:nvPr/>
        </p:nvSpPr>
        <p:spPr>
          <a:xfrm>
            <a:off x="1861337" y="8219116"/>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O</a:t>
            </a:r>
          </a:p>
        </p:txBody>
      </p:sp>
      <p:sp>
        <p:nvSpPr>
          <p:cNvPr id="668" name="Shape 668"/>
          <p:cNvSpPr/>
          <p:nvPr/>
        </p:nvSpPr>
        <p:spPr>
          <a:xfrm>
            <a:off x="1976627" y="9559306"/>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69" name="Shape 669"/>
          <p:cNvSpPr/>
          <p:nvPr/>
        </p:nvSpPr>
        <p:spPr>
          <a:xfrm>
            <a:off x="3214024" y="8393612"/>
            <a:ext cx="4451065"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CLOUD STORAGE</a:t>
            </a:r>
          </a:p>
        </p:txBody>
      </p:sp>
      <p:sp>
        <p:nvSpPr>
          <p:cNvPr id="670" name="Shape 670"/>
          <p:cNvSpPr/>
          <p:nvPr/>
        </p:nvSpPr>
        <p:spPr>
          <a:xfrm>
            <a:off x="9253730" y="4288561"/>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D</a:t>
            </a:r>
          </a:p>
        </p:txBody>
      </p:sp>
      <p:sp>
        <p:nvSpPr>
          <p:cNvPr id="671" name="Shape 671"/>
          <p:cNvSpPr/>
          <p:nvPr/>
        </p:nvSpPr>
        <p:spPr>
          <a:xfrm>
            <a:off x="9369020"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2" name="Shape 672"/>
          <p:cNvSpPr/>
          <p:nvPr/>
        </p:nvSpPr>
        <p:spPr>
          <a:xfrm>
            <a:off x="10606417"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CALENDAR</a:t>
            </a:r>
          </a:p>
        </p:txBody>
      </p:sp>
      <p:sp>
        <p:nvSpPr>
          <p:cNvPr id="673" name="Shape 673"/>
          <p:cNvSpPr/>
          <p:nvPr/>
        </p:nvSpPr>
        <p:spPr>
          <a:xfrm>
            <a:off x="9350781"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74" name="Shape 674"/>
          <p:cNvSpPr/>
          <p:nvPr/>
        </p:nvSpPr>
        <p:spPr>
          <a:xfrm>
            <a:off x="9369020"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5" name="Shape 675"/>
          <p:cNvSpPr/>
          <p:nvPr/>
        </p:nvSpPr>
        <p:spPr>
          <a:xfrm>
            <a:off x="10606417"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MUSIC PACKAGE</a:t>
            </a:r>
          </a:p>
        </p:txBody>
      </p:sp>
      <p:sp>
        <p:nvSpPr>
          <p:cNvPr id="676" name="Shape 676"/>
          <p:cNvSpPr/>
          <p:nvPr/>
        </p:nvSpPr>
        <p:spPr>
          <a:xfrm>
            <a:off x="16840224" y="4282875"/>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S</a:t>
            </a:r>
          </a:p>
        </p:txBody>
      </p:sp>
      <p:sp>
        <p:nvSpPr>
          <p:cNvPr id="677" name="Shape 677"/>
          <p:cNvSpPr/>
          <p:nvPr/>
        </p:nvSpPr>
        <p:spPr>
          <a:xfrm>
            <a:off x="16761414" y="5628751"/>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78" name="Shape 678"/>
          <p:cNvSpPr/>
          <p:nvPr/>
        </p:nvSpPr>
        <p:spPr>
          <a:xfrm>
            <a:off x="17998809" y="4463057"/>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FREE STORAGE</a:t>
            </a:r>
          </a:p>
        </p:txBody>
      </p:sp>
      <p:sp>
        <p:nvSpPr>
          <p:cNvPr id="679" name="Shape 679"/>
          <p:cNvSpPr/>
          <p:nvPr/>
        </p:nvSpPr>
        <p:spPr>
          <a:xfrm>
            <a:off x="16840224" y="8224804"/>
            <a:ext cx="1350756" cy="984251"/>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3584" baseline="-3125">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6400" spc="3584" baseline="-3125">
                <a:solidFill>
                  <a:srgbClr val="7693A0"/>
                </a:solidFill>
              </a:rPr>
              <a:t>,</a:t>
            </a:r>
          </a:p>
        </p:txBody>
      </p:sp>
      <p:sp>
        <p:nvSpPr>
          <p:cNvPr id="680" name="Shape 680"/>
          <p:cNvSpPr/>
          <p:nvPr/>
        </p:nvSpPr>
        <p:spPr>
          <a:xfrm>
            <a:off x="16761414" y="9564993"/>
            <a:ext cx="5761250" cy="13490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Donec sed odio dui. Mantis sed posuere consectetur est at pod lobortis. Aenean eu leo quam.</a:t>
            </a:r>
          </a:p>
        </p:txBody>
      </p:sp>
      <p:sp>
        <p:nvSpPr>
          <p:cNvPr id="681" name="Shape 681"/>
          <p:cNvSpPr/>
          <p:nvPr/>
        </p:nvSpPr>
        <p:spPr>
          <a:xfrm>
            <a:off x="17998809" y="8399299"/>
            <a:ext cx="4451066" cy="6352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spc="485">
                <a:latin typeface="TeX Gyre Adventor"/>
                <a:ea typeface="TeX Gyre Adventor"/>
                <a:cs typeface="TeX Gyre Adventor"/>
                <a:sym typeface="TeX Gyre Adventor"/>
              </a:defRPr>
            </a:lvl1pPr>
          </a:lstStyle>
          <a:p>
            <a:pPr lvl="0">
              <a:defRPr sz="1800" spc="0"/>
            </a:pPr>
            <a:r>
              <a:rPr sz="2700" spc="485"/>
              <a:t>ANALYTICS PACKS</a:t>
            </a:r>
          </a:p>
        </p:txBody>
      </p:sp>
      <p:sp>
        <p:nvSpPr>
          <p:cNvPr id="682" name="Shape 682"/>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233"/>
        </a:solidFill>
        <a:effectLst/>
      </p:bgPr>
    </p:bg>
    <p:spTree>
      <p:nvGrpSpPr>
        <p:cNvPr id="1" name=""/>
        <p:cNvGrpSpPr/>
        <p:nvPr/>
      </p:nvGrpSpPr>
      <p:grpSpPr>
        <a:xfrm>
          <a:off x="0" y="0"/>
          <a:ext cx="0" cy="0"/>
          <a:chOff x="0" y="0"/>
          <a:chExt cx="0" cy="0"/>
        </a:xfrm>
      </p:grpSpPr>
      <p:sp>
        <p:nvSpPr>
          <p:cNvPr id="16" name="Picture Placeholder 2"/>
          <p:cNvSpPr>
            <a:spLocks noGrp="1"/>
          </p:cNvSpPr>
          <p:nvPr>
            <p:ph type="pic" sz="quarter" idx="12"/>
          </p:nvPr>
        </p:nvSpPr>
        <p:spPr>
          <a:xfrm>
            <a:off x="1639899"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7" name="Picture Placeholder 2"/>
          <p:cNvSpPr>
            <a:spLocks noGrp="1"/>
          </p:cNvSpPr>
          <p:nvPr>
            <p:ph type="pic" sz="quarter" idx="12"/>
          </p:nvPr>
        </p:nvSpPr>
        <p:spPr>
          <a:xfrm>
            <a:off x="8766310"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8" name="Picture Placeholder 2"/>
          <p:cNvSpPr>
            <a:spLocks noGrp="1"/>
          </p:cNvSpPr>
          <p:nvPr>
            <p:ph type="pic" sz="quarter" idx="12"/>
          </p:nvPr>
        </p:nvSpPr>
        <p:spPr>
          <a:xfrm>
            <a:off x="15934812" y="2199395"/>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55" name="Shape 55"/>
          <p:cNvSpPr/>
          <p:nvPr/>
        </p:nvSpPr>
        <p:spPr>
          <a:xfrm>
            <a:off x="15935473"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Project Management</a:t>
            </a:r>
          </a:p>
        </p:txBody>
      </p:sp>
      <p:sp>
        <p:nvSpPr>
          <p:cNvPr id="56" name="Shape 56"/>
          <p:cNvSpPr/>
          <p:nvPr/>
        </p:nvSpPr>
        <p:spPr>
          <a:xfrm>
            <a:off x="15954827" y="9648510"/>
            <a:ext cx="6811964"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7" name="Shape 57"/>
          <p:cNvSpPr/>
          <p:nvPr/>
        </p:nvSpPr>
        <p:spPr>
          <a:xfrm>
            <a:off x="8748372"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Web design</a:t>
            </a:r>
          </a:p>
        </p:txBody>
      </p:sp>
      <p:sp>
        <p:nvSpPr>
          <p:cNvPr id="58" name="Shape 58"/>
          <p:cNvSpPr/>
          <p:nvPr/>
        </p:nvSpPr>
        <p:spPr>
          <a:xfrm>
            <a:off x="8767726"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59" name="Shape 59"/>
          <p:cNvSpPr/>
          <p:nvPr/>
        </p:nvSpPr>
        <p:spPr>
          <a:xfrm>
            <a:off x="1561269" y="8843244"/>
            <a:ext cx="6850672" cy="6987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3000">
                <a:solidFill>
                  <a:srgbClr val="7693A0"/>
                </a:solidFill>
              </a:rPr>
              <a:t>Mobile app design</a:t>
            </a:r>
          </a:p>
        </p:txBody>
      </p:sp>
      <p:sp>
        <p:nvSpPr>
          <p:cNvPr id="60" name="Shape 60"/>
          <p:cNvSpPr/>
          <p:nvPr/>
        </p:nvSpPr>
        <p:spPr>
          <a:xfrm>
            <a:off x="1580624" y="9648510"/>
            <a:ext cx="6811963"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61" name="Shape 61"/>
          <p:cNvSpPr/>
          <p:nvPr/>
        </p:nvSpPr>
        <p:spPr>
          <a:xfrm>
            <a:off x="1549705" y="7183863"/>
            <a:ext cx="2832462"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WHO</a:t>
            </a:r>
          </a:p>
        </p:txBody>
      </p:sp>
      <p:sp>
        <p:nvSpPr>
          <p:cNvPr id="62" name="Shape 62"/>
          <p:cNvSpPr/>
          <p:nvPr/>
        </p:nvSpPr>
        <p:spPr>
          <a:xfrm>
            <a:off x="8708512" y="7183863"/>
            <a:ext cx="2477218"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WHE</a:t>
            </a:r>
          </a:p>
        </p:txBody>
      </p:sp>
      <p:sp>
        <p:nvSpPr>
          <p:cNvPr id="63" name="Shape 63"/>
          <p:cNvSpPr/>
          <p:nvPr/>
        </p:nvSpPr>
        <p:spPr>
          <a:xfrm>
            <a:off x="15892719" y="7183863"/>
            <a:ext cx="2161445" cy="1689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a:solidFill>
                  <a:srgbClr val="7693A0"/>
                </a:solidFill>
                <a:latin typeface="TeX Gyre Adventor"/>
                <a:ea typeface="TeX Gyre Adventor"/>
                <a:cs typeface="TeX Gyre Adventor"/>
                <a:sym typeface="TeX Gyre Adventor"/>
              </a:defRPr>
            </a:lvl1pPr>
          </a:lstStyle>
          <a:p>
            <a:pPr lvl="0">
              <a:defRPr sz="1800">
                <a:solidFill>
                  <a:srgbClr val="000000"/>
                </a:solidFill>
              </a:defRPr>
            </a:pPr>
            <a:r>
              <a:rPr sz="8400">
                <a:solidFill>
                  <a:srgbClr val="7693A0"/>
                </a:solidFill>
              </a:rPr>
              <a:t>ARE</a:t>
            </a:r>
          </a:p>
        </p:txBody>
      </p:sp>
      <p:sp>
        <p:nvSpPr>
          <p:cNvPr id="64" name="Shape 64"/>
          <p:cNvSpPr/>
          <p:nvPr/>
        </p:nvSpPr>
        <p:spPr>
          <a:xfrm>
            <a:off x="526870" y="12804157"/>
            <a:ext cx="321224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p>
            <a:pPr lvl="0" algn="l">
              <a:defRPr sz="1800"/>
            </a:pPr>
            <a:r>
              <a:rPr sz="2100" b="1">
                <a:solidFill>
                  <a:srgbClr val="DCDEE0"/>
                </a:solidFill>
                <a:latin typeface="TeX Gyre Adventor"/>
                <a:ea typeface="TeX Gyre Adventor"/>
                <a:cs typeface="TeX Gyre Adventor"/>
                <a:sym typeface="TeX Gyre Adventor"/>
              </a:rPr>
              <a:t>socran</a:t>
            </a:r>
            <a:r>
              <a:rPr sz="2100">
                <a:solidFill>
                  <a:srgbClr val="DCDEE0"/>
                </a:solidFill>
                <a:latin typeface="TeX Gyre Adventor"/>
                <a:ea typeface="TeX Gyre Adventor"/>
                <a:cs typeface="TeX Gyre Adventor"/>
                <a:sym typeface="TeX Gyre Adventor"/>
              </a:rPr>
              <a:t> - keynote theme</a:t>
            </a:r>
          </a:p>
        </p:txBody>
      </p:sp>
      <p:sp>
        <p:nvSpPr>
          <p:cNvPr id="65" name="Shape 65"/>
          <p:cNvSpPr/>
          <p:nvPr/>
        </p:nvSpPr>
        <p:spPr>
          <a:xfrm>
            <a:off x="21442290" y="12816857"/>
            <a:ext cx="2414543" cy="52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defRPr sz="2100">
                <a:solidFill>
                  <a:srgbClr val="DCDEE0"/>
                </a:solidFill>
                <a:latin typeface="TeX Gyre Adventor"/>
                <a:ea typeface="TeX Gyre Adventor"/>
                <a:cs typeface="TeX Gyre Adventor"/>
                <a:sym typeface="TeX Gyre Adventor"/>
                <a:hlinkClick r:id="rId2"/>
              </a:defRPr>
            </a:lvl1pPr>
          </a:lstStyle>
          <a:p>
            <a:pPr lvl="0">
              <a:defRPr sz="1800">
                <a:solidFill>
                  <a:srgbClr val="000000"/>
                </a:solidFill>
              </a:defRPr>
            </a:pPr>
            <a:r>
              <a:rPr sz="2100">
                <a:solidFill>
                  <a:srgbClr val="DCDEE0"/>
                </a:solidFill>
                <a:hlinkClick r:id="rId2"/>
              </a:rPr>
              <a:t>www.socran.com</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684"/>
          <p:cNvSpPr/>
          <p:nvPr/>
        </p:nvSpPr>
        <p:spPr>
          <a:xfrm>
            <a:off x="9700" y="7082601"/>
            <a:ext cx="24384001" cy="6685483"/>
          </a:xfrm>
          <a:prstGeom prst="rect">
            <a:avLst/>
          </a:prstGeom>
          <a:solidFill>
            <a:srgbClr val="EFF1F5">
              <a:alpha val="79460"/>
            </a:srgbClr>
          </a:solidFill>
          <a:ln w="3175">
            <a:miter lim="400000"/>
          </a:ln>
        </p:spPr>
        <p:txBody>
          <a:bodyPr lIns="0" tIns="0" rIns="0" bIns="0" anchor="ctr"/>
          <a:lstStyle/>
          <a:p>
            <a:pPr lvl="0">
              <a:defRPr sz="3200">
                <a:solidFill>
                  <a:srgbClr val="FFFFFF"/>
                </a:solidFill>
              </a:defRPr>
            </a:pPr>
            <a:endParaRPr/>
          </a:p>
        </p:txBody>
      </p:sp>
      <p:sp>
        <p:nvSpPr>
          <p:cNvPr id="10" name="Shape 685"/>
          <p:cNvSpPr/>
          <p:nvPr/>
        </p:nvSpPr>
        <p:spPr>
          <a:xfrm>
            <a:off x="2059887" y="10596964"/>
            <a:ext cx="20538645" cy="10340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1" name="Shape 686"/>
          <p:cNvSpPr/>
          <p:nvPr/>
        </p:nvSpPr>
        <p:spPr>
          <a:xfrm flipV="1">
            <a:off x="12329210" y="-52084"/>
            <a:ext cx="1" cy="1034040"/>
          </a:xfrm>
          <a:prstGeom prst="line">
            <a:avLst/>
          </a:prstGeom>
          <a:ln w="12700">
            <a:solidFill>
              <a:srgbClr val="000000">
                <a:alpha val="59880"/>
              </a:srgbClr>
            </a:solidFill>
            <a:miter lim="400000"/>
          </a:ln>
        </p:spPr>
        <p:txBody>
          <a:bodyPr lIns="0" tIns="0" rIns="0" bIns="0" anchor="ctr"/>
          <a:lstStyle/>
          <a:p>
            <a:pPr lvl="0">
              <a:defRPr sz="3200"/>
            </a:pPr>
            <a:endParaRPr/>
          </a:p>
        </p:txBody>
      </p:sp>
      <p:pic>
        <p:nvPicPr>
          <p:cNvPr id="12" name="pasted-image.tif"/>
          <p:cNvPicPr/>
          <p:nvPr/>
        </p:nvPicPr>
        <p:blipFill>
          <a:blip r:embed="rId2">
            <a:extLst/>
          </a:blip>
          <a:stretch>
            <a:fillRect/>
          </a:stretch>
        </p:blipFill>
        <p:spPr>
          <a:xfrm>
            <a:off x="1933750" y="1803078"/>
            <a:ext cx="20535901" cy="7734301"/>
          </a:xfrm>
          <a:prstGeom prst="rect">
            <a:avLst/>
          </a:prstGeom>
          <a:ln w="3175">
            <a:miter lim="400000"/>
          </a:ln>
        </p:spPr>
      </p:pic>
      <p:pic>
        <p:nvPicPr>
          <p:cNvPr id="13" name="Drop Image Here.png"/>
          <p:cNvPicPr/>
          <p:nvPr/>
        </p:nvPicPr>
        <p:blipFill>
          <a:blip r:embed="rId3">
            <a:extLst/>
          </a:blip>
          <a:srcRect l="4708" r="4708"/>
          <a:stretch>
            <a:fillRect/>
          </a:stretch>
        </p:blipFill>
        <p:spPr>
          <a:xfrm>
            <a:off x="7227549" y="2351930"/>
            <a:ext cx="9928902" cy="6182693"/>
          </a:xfrm>
          <a:prstGeom prst="rect">
            <a:avLst/>
          </a:prstGeom>
          <a:ln w="3175">
            <a:miter lim="400000"/>
          </a:ln>
        </p:spPr>
      </p:pic>
      <p:pic>
        <p:nvPicPr>
          <p:cNvPr id="14" name="Drop Image Here.png"/>
          <p:cNvPicPr/>
          <p:nvPr/>
        </p:nvPicPr>
        <p:blipFill>
          <a:blip r:embed="rId3">
            <a:extLst/>
          </a:blip>
          <a:srcRect l="28574" r="28574"/>
          <a:stretch>
            <a:fillRect/>
          </a:stretch>
        </p:blipFill>
        <p:spPr>
          <a:xfrm>
            <a:off x="3159694" y="3196766"/>
            <a:ext cx="3665183" cy="4824577"/>
          </a:xfrm>
          <a:prstGeom prst="rect">
            <a:avLst/>
          </a:prstGeom>
          <a:ln w="3175">
            <a:miter lim="400000"/>
          </a:ln>
        </p:spPr>
      </p:pic>
      <p:pic>
        <p:nvPicPr>
          <p:cNvPr id="15" name="Drop Image Here.png"/>
          <p:cNvPicPr/>
          <p:nvPr/>
        </p:nvPicPr>
        <p:blipFill>
          <a:blip r:embed="rId3">
            <a:extLst/>
          </a:blip>
          <a:srcRect l="28574" r="28574"/>
          <a:stretch>
            <a:fillRect/>
          </a:stretch>
        </p:blipFill>
        <p:spPr>
          <a:xfrm>
            <a:off x="17559123" y="3196766"/>
            <a:ext cx="3665183" cy="4824577"/>
          </a:xfrm>
          <a:prstGeom prst="rect">
            <a:avLst/>
          </a:prstGeom>
          <a:ln w="3175">
            <a:miter lim="400000"/>
          </a:ln>
        </p:spPr>
      </p:pic>
      <p:sp>
        <p:nvSpPr>
          <p:cNvPr id="16" name="Picture Placeholder 2"/>
          <p:cNvSpPr>
            <a:spLocks noGrp="1"/>
          </p:cNvSpPr>
          <p:nvPr>
            <p:ph type="pic" sz="quarter" idx="10"/>
          </p:nvPr>
        </p:nvSpPr>
        <p:spPr>
          <a:xfrm>
            <a:off x="7227550" y="2363257"/>
            <a:ext cx="9928902" cy="6171366"/>
          </a:xfrm>
          <a:prstGeom prst="rect">
            <a:avLst/>
          </a:prstGeom>
          <a:solidFill>
            <a:srgbClr val="5A5A5B"/>
          </a:solidFill>
        </p:spPr>
        <p:txBody>
          <a:bodyPr/>
          <a:lstStyle/>
          <a:p>
            <a:endParaRPr lang="en-US" sz="2100"/>
          </a:p>
        </p:txBody>
      </p:sp>
      <p:sp>
        <p:nvSpPr>
          <p:cNvPr id="17" name="Picture Placeholder 2"/>
          <p:cNvSpPr>
            <a:spLocks noGrp="1"/>
          </p:cNvSpPr>
          <p:nvPr>
            <p:ph type="pic" sz="quarter" idx="10"/>
          </p:nvPr>
        </p:nvSpPr>
        <p:spPr>
          <a:xfrm>
            <a:off x="3159694" y="3209798"/>
            <a:ext cx="3665183" cy="4777678"/>
          </a:xfrm>
          <a:prstGeom prst="rect">
            <a:avLst/>
          </a:prstGeom>
          <a:solidFill>
            <a:srgbClr val="5A5A5B"/>
          </a:solidFill>
        </p:spPr>
        <p:txBody>
          <a:bodyPr/>
          <a:lstStyle/>
          <a:p>
            <a:endParaRPr lang="en-US" sz="2100"/>
          </a:p>
        </p:txBody>
      </p:sp>
      <p:sp>
        <p:nvSpPr>
          <p:cNvPr id="18" name="Picture Placeholder 2"/>
          <p:cNvSpPr>
            <a:spLocks noGrp="1"/>
          </p:cNvSpPr>
          <p:nvPr>
            <p:ph type="pic" sz="quarter" idx="10"/>
          </p:nvPr>
        </p:nvSpPr>
        <p:spPr>
          <a:xfrm>
            <a:off x="17525255" y="3220215"/>
            <a:ext cx="3665183" cy="4777678"/>
          </a:xfrm>
          <a:prstGeom prst="rect">
            <a:avLst/>
          </a:prstGeom>
          <a:solidFill>
            <a:srgbClr val="5A5A5B"/>
          </a:solidFill>
        </p:spPr>
        <p:txBody>
          <a:bodyPr/>
          <a:lstStyle/>
          <a:p>
            <a:endParaRPr lang="en-US" sz="2100"/>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4828" y="-12700"/>
            <a:ext cx="24409402" cy="13741400"/>
          </a:xfrm>
          <a:prstGeom prst="rect">
            <a:avLst/>
          </a:prstGeom>
          <a:solidFill>
            <a:srgbClr val="5A5A5B"/>
          </a:solidFill>
        </p:spPr>
        <p:txBody>
          <a:bodyPr/>
          <a:lstStyle/>
          <a:p>
            <a:endParaRPr lang="en-US" sz="2100"/>
          </a:p>
        </p:txBody>
      </p:sp>
      <p:sp>
        <p:nvSpPr>
          <p:cNvPr id="10" name="Shape 693"/>
          <p:cNvSpPr/>
          <p:nvPr/>
        </p:nvSpPr>
        <p:spPr>
          <a:xfrm>
            <a:off x="439500" y="435023"/>
            <a:ext cx="23504999" cy="12845954"/>
          </a:xfrm>
          <a:prstGeom prst="rect">
            <a:avLst/>
          </a:prstGeom>
          <a:ln w="38100">
            <a:solidFill>
              <a:srgbClr val="FFFFFF">
                <a:alpha val="37409"/>
              </a:srgbClr>
            </a:solidFill>
            <a:miter lim="400000"/>
          </a:ln>
        </p:spPr>
        <p:txBody>
          <a:bodyPr lIns="0" tIns="0" rIns="0" bIns="0" anchor="ctr"/>
          <a:lstStyle/>
          <a:p>
            <a:pPr lvl="0">
              <a:defRPr sz="3200">
                <a:solidFill>
                  <a:srgbClr val="FFFFFF"/>
                </a:solidFill>
              </a:defRPr>
            </a:pPr>
            <a:endParaRPr/>
          </a:p>
        </p:txBody>
      </p:sp>
      <p:sp>
        <p:nvSpPr>
          <p:cNvPr id="11" name="Shape 694"/>
          <p:cNvSpPr/>
          <p:nvPr/>
        </p:nvSpPr>
        <p:spPr>
          <a:xfrm>
            <a:off x="3966015" y="4795524"/>
            <a:ext cx="16451970" cy="2537720"/>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10000"/>
              </a:lnSpc>
              <a:defRPr sz="4200" i="1">
                <a:solidFill>
                  <a:srgbClr val="F6FFFF"/>
                </a:solidFill>
                <a:latin typeface="Droid Serif"/>
                <a:ea typeface="Droid Serif"/>
                <a:cs typeface="Droid Serif"/>
                <a:sym typeface="Droid Serif"/>
              </a:defRPr>
            </a:lvl1pPr>
          </a:lstStyle>
          <a:p>
            <a:pPr lvl="0">
              <a:defRPr sz="1800" i="0">
                <a:solidFill>
                  <a:srgbClr val="000000"/>
                </a:solidFill>
              </a:defRPr>
            </a:pPr>
            <a:r>
              <a:rPr sz="4200" i="1">
                <a:solidFill>
                  <a:srgbClr val="F6FFFF"/>
                </a:solidFill>
              </a:rPr>
              <a:t>“This company was my knight in shining armor. They set me up on their enterprise plan and handled the entire process (and all of my nagging questions) flawlessly.”</a:t>
            </a:r>
          </a:p>
        </p:txBody>
      </p:sp>
      <p:sp>
        <p:nvSpPr>
          <p:cNvPr id="12" name="Shape 695"/>
          <p:cNvSpPr/>
          <p:nvPr/>
        </p:nvSpPr>
        <p:spPr>
          <a:xfrm>
            <a:off x="9965672" y="8648020"/>
            <a:ext cx="4439958" cy="622561"/>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0000"/>
              </a:lnSpc>
              <a:defRPr sz="3200" spc="416">
                <a:solidFill>
                  <a:srgbClr val="FFFFFF"/>
                </a:solidFill>
                <a:latin typeface="Raleway SemiBold"/>
                <a:ea typeface="Raleway SemiBold"/>
                <a:cs typeface="Raleway SemiBold"/>
                <a:sym typeface="Raleway SemiBold"/>
              </a:defRPr>
            </a:lvl1pPr>
          </a:lstStyle>
          <a:p>
            <a:pPr lvl="0">
              <a:defRPr sz="1800" spc="0">
                <a:solidFill>
                  <a:srgbClr val="000000"/>
                </a:solidFill>
              </a:defRPr>
            </a:pPr>
            <a:r>
              <a:rPr sz="3200" spc="416">
                <a:solidFill>
                  <a:srgbClr val="FFFFFF"/>
                </a:solidFill>
              </a:rPr>
              <a:t>JOHN KASPO</a:t>
            </a:r>
          </a:p>
        </p:txBody>
      </p:sp>
      <p:sp>
        <p:nvSpPr>
          <p:cNvPr id="13" name="Shape 696"/>
          <p:cNvSpPr/>
          <p:nvPr/>
        </p:nvSpPr>
        <p:spPr>
          <a:xfrm>
            <a:off x="11253987" y="7955310"/>
            <a:ext cx="1876027" cy="70643"/>
          </a:xfrm>
          <a:prstGeom prst="rect">
            <a:avLst/>
          </a:prstGeom>
          <a:solidFill>
            <a:srgbClr val="FFFFFF"/>
          </a:solidFill>
          <a:ln w="3175">
            <a:miter lim="400000"/>
          </a:ln>
        </p:spPr>
        <p:txBody>
          <a:bodyPr lIns="0" tIns="0" rIns="0" bIns="0" anchor="ctr"/>
          <a:lstStyle/>
          <a:p>
            <a:pPr lvl="0">
              <a:defRPr sz="3200">
                <a:solidFill>
                  <a:srgbClr val="FFFFFF"/>
                </a:solidFill>
              </a:defRPr>
            </a:pPr>
            <a:endParaRPr/>
          </a:p>
        </p:txBody>
      </p:sp>
      <p:sp>
        <p:nvSpPr>
          <p:cNvPr id="14" name="Shape 697"/>
          <p:cNvSpPr/>
          <p:nvPr/>
        </p:nvSpPr>
        <p:spPr>
          <a:xfrm>
            <a:off x="10906984" y="9277589"/>
            <a:ext cx="2570032" cy="5844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2500" i="1">
                <a:solidFill>
                  <a:srgbClr val="FFFFFF"/>
                </a:solidFill>
                <a:latin typeface="Droid Serif"/>
                <a:ea typeface="Droid Serif"/>
                <a:cs typeface="Droid Serif"/>
                <a:sym typeface="Droid Serif"/>
              </a:defRPr>
            </a:lvl1pPr>
          </a:lstStyle>
          <a:p>
            <a:pPr lvl="0">
              <a:defRPr sz="1800" i="0">
                <a:solidFill>
                  <a:srgbClr val="000000"/>
                </a:solidFill>
              </a:defRPr>
            </a:pPr>
            <a:r>
              <a:rPr sz="2500" i="1">
                <a:solidFill>
                  <a:srgbClr val="FFFFFF"/>
                </a:solidFill>
              </a:rPr>
              <a:t>Design Manager</a:t>
            </a:r>
          </a:p>
        </p:txBody>
      </p:sp>
      <p:sp>
        <p:nvSpPr>
          <p:cNvPr id="15" name="Shape 698"/>
          <p:cNvSpPr/>
          <p:nvPr/>
        </p:nvSpPr>
        <p:spPr>
          <a:xfrm>
            <a:off x="11595605" y="3176774"/>
            <a:ext cx="1192790" cy="1803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defRPr sz="13000" spc="390">
                <a:solidFill>
                  <a:srgbClr val="FFFFFF"/>
                </a:solidFill>
                <a:latin typeface="Entypo"/>
                <a:ea typeface="Entypo"/>
                <a:cs typeface="Entypo"/>
                <a:sym typeface="Entypo"/>
              </a:defRPr>
            </a:lvl1pPr>
          </a:lstStyle>
          <a:p>
            <a:pPr lvl="0">
              <a:defRPr sz="1800" spc="0">
                <a:solidFill>
                  <a:srgbClr val="000000"/>
                </a:solidFill>
              </a:defRPr>
            </a:pPr>
            <a:r>
              <a:rPr sz="13000" spc="390">
                <a:solidFill>
                  <a:srgbClr val="FFFFFF"/>
                </a:solidFill>
              </a:rPr>
              <a:t>9</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hape 700"/>
          <p:cNvSpPr/>
          <p:nvPr/>
        </p:nvSpPr>
        <p:spPr>
          <a:xfrm>
            <a:off x="13938405" y="3715953"/>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SLIDES THAT YOUR AUDIENCE WILL LOVE</a:t>
            </a:r>
          </a:p>
        </p:txBody>
      </p:sp>
      <p:sp>
        <p:nvSpPr>
          <p:cNvPr id="701" name="Shape 701"/>
          <p:cNvSpPr/>
          <p:nvPr/>
        </p:nvSpPr>
        <p:spPr>
          <a:xfrm>
            <a:off x="14046485" y="6437797"/>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702" name="Shape 702"/>
          <p:cNvSpPr/>
          <p:nvPr/>
        </p:nvSpPr>
        <p:spPr>
          <a:xfrm>
            <a:off x="14013293" y="3063980"/>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703" name="Shape 703"/>
          <p:cNvSpPr/>
          <p:nvPr/>
        </p:nvSpPr>
        <p:spPr>
          <a:xfrm>
            <a:off x="13840254" y="9579579"/>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X</a:t>
            </a:r>
          </a:p>
        </p:txBody>
      </p:sp>
      <p:sp>
        <p:nvSpPr>
          <p:cNvPr id="704" name="Shape 704"/>
          <p:cNvSpPr/>
          <p:nvPr/>
        </p:nvSpPr>
        <p:spPr>
          <a:xfrm>
            <a:off x="13840254" y="8725561"/>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O</a:t>
            </a:r>
          </a:p>
        </p:txBody>
      </p:sp>
      <p:sp>
        <p:nvSpPr>
          <p:cNvPr id="705" name="Shape 705"/>
          <p:cNvSpPr/>
          <p:nvPr/>
        </p:nvSpPr>
        <p:spPr>
          <a:xfrm>
            <a:off x="13840254" y="7909644"/>
            <a:ext cx="1350756" cy="704553"/>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a:t>
            </a:r>
          </a:p>
        </p:txBody>
      </p:sp>
      <p:sp>
        <p:nvSpPr>
          <p:cNvPr id="706" name="Shape 706"/>
          <p:cNvSpPr/>
          <p:nvPr/>
        </p:nvSpPr>
        <p:spPr>
          <a:xfrm>
            <a:off x="13840254" y="7119126"/>
            <a:ext cx="1350756" cy="704554"/>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2352" baseline="-4761">
                <a:solidFill>
                  <a:srgbClr val="7693A0"/>
                </a:solidFill>
                <a:latin typeface="linea-basic-elaboration-10"/>
                <a:ea typeface="linea-basic-elaboration-10"/>
                <a:cs typeface="linea-basic-elaboration-10"/>
                <a:sym typeface="linea-basic-elaboration-10"/>
              </a:defRPr>
            </a:lvl1pPr>
          </a:lstStyle>
          <a:p>
            <a:pPr lvl="0">
              <a:defRPr sz="1800" spc="0" baseline="0">
                <a:solidFill>
                  <a:srgbClr val="000000"/>
                </a:solidFill>
              </a:defRPr>
            </a:pPr>
            <a:r>
              <a:rPr sz="4200" spc="2352" baseline="-4761">
                <a:solidFill>
                  <a:srgbClr val="7693A0"/>
                </a:solidFill>
              </a:rPr>
              <a:t>S</a:t>
            </a:r>
          </a:p>
        </p:txBody>
      </p:sp>
      <p:sp>
        <p:nvSpPr>
          <p:cNvPr id="707" name="Shape 707"/>
          <p:cNvSpPr/>
          <p:nvPr/>
        </p:nvSpPr>
        <p:spPr>
          <a:xfrm>
            <a:off x="15007307" y="7223623"/>
            <a:ext cx="5618075"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 vitae elit libero, a pharetra augue.</a:t>
            </a:r>
          </a:p>
        </p:txBody>
      </p:sp>
      <p:sp>
        <p:nvSpPr>
          <p:cNvPr id="708" name="Shape 708"/>
          <p:cNvSpPr/>
          <p:nvPr/>
        </p:nvSpPr>
        <p:spPr>
          <a:xfrm>
            <a:off x="15007307" y="8014140"/>
            <a:ext cx="5823607"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posuere consectetur est at pod lobortis. </a:t>
            </a:r>
          </a:p>
        </p:txBody>
      </p:sp>
      <p:sp>
        <p:nvSpPr>
          <p:cNvPr id="709" name="Shape 709"/>
          <p:cNvSpPr/>
          <p:nvPr/>
        </p:nvSpPr>
        <p:spPr>
          <a:xfrm>
            <a:off x="15007307" y="8830058"/>
            <a:ext cx="7007981"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Nullam id dolor id nibh ultricies vehicula ut id elit.</a:t>
            </a:r>
          </a:p>
        </p:txBody>
      </p:sp>
      <p:sp>
        <p:nvSpPr>
          <p:cNvPr id="710" name="Shape 710"/>
          <p:cNvSpPr/>
          <p:nvPr/>
        </p:nvSpPr>
        <p:spPr>
          <a:xfrm>
            <a:off x="15007307" y="9684076"/>
            <a:ext cx="5142867" cy="495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Aenean lacinia bibendum nulla sed.</a:t>
            </a:r>
          </a:p>
        </p:txBody>
      </p:sp>
      <p:sp>
        <p:nvSpPr>
          <p:cNvPr id="14" name="Picture Placeholder 2"/>
          <p:cNvSpPr>
            <a:spLocks noGrp="1"/>
          </p:cNvSpPr>
          <p:nvPr>
            <p:ph type="pic" sz="quarter" idx="10"/>
          </p:nvPr>
        </p:nvSpPr>
        <p:spPr>
          <a:xfrm>
            <a:off x="-14828" y="-12700"/>
            <a:ext cx="12239748" cy="13741400"/>
          </a:xfrm>
          <a:prstGeom prst="rect">
            <a:avLst/>
          </a:prstGeom>
          <a:solidFill>
            <a:srgbClr val="5A5A5B"/>
          </a:solidFill>
        </p:spPr>
        <p:txBody>
          <a:bodyPr/>
          <a:lstStyle/>
          <a:p>
            <a:endParaRPr lang="en-US" sz="2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p:nvPr/>
        </p:nvSpPr>
        <p:spPr>
          <a:xfrm>
            <a:off x="2201220" y="1728030"/>
            <a:ext cx="10420432" cy="1232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OUR CUSTOMER REVIEWS</a:t>
            </a:r>
          </a:p>
        </p:txBody>
      </p:sp>
      <p:sp>
        <p:nvSpPr>
          <p:cNvPr id="714" name="Shape 714"/>
          <p:cNvSpPr/>
          <p:nvPr/>
        </p:nvSpPr>
        <p:spPr>
          <a:xfrm>
            <a:off x="2276109" y="1187856"/>
            <a:ext cx="3373208"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Hear what they said</a:t>
            </a:r>
          </a:p>
        </p:txBody>
      </p:sp>
      <p:sp>
        <p:nvSpPr>
          <p:cNvPr id="715" name="Shape 715"/>
          <p:cNvSpPr/>
          <p:nvPr/>
        </p:nvSpPr>
        <p:spPr>
          <a:xfrm flipV="1">
            <a:off x="4895397" y="4320359"/>
            <a:ext cx="1" cy="1567260"/>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16" name="Shape 716"/>
          <p:cNvSpPr/>
          <p:nvPr/>
        </p:nvSpPr>
        <p:spPr>
          <a:xfrm>
            <a:off x="5180384" y="4312385"/>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17" name="Shape 717"/>
          <p:cNvSpPr/>
          <p:nvPr/>
        </p:nvSpPr>
        <p:spPr>
          <a:xfrm>
            <a:off x="5591912" y="4566609"/>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Really good services, help me engage my clients better than before.</a:t>
            </a:r>
          </a:p>
        </p:txBody>
      </p:sp>
      <p:sp>
        <p:nvSpPr>
          <p:cNvPr id="718" name="Shape 718"/>
          <p:cNvSpPr/>
          <p:nvPr/>
        </p:nvSpPr>
        <p:spPr>
          <a:xfrm>
            <a:off x="4816648" y="6044206"/>
            <a:ext cx="190145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Jack Bulus</a:t>
            </a:r>
          </a:p>
        </p:txBody>
      </p:sp>
      <p:sp>
        <p:nvSpPr>
          <p:cNvPr id="719" name="Shape 719"/>
          <p:cNvSpPr/>
          <p:nvPr/>
        </p:nvSpPr>
        <p:spPr>
          <a:xfrm>
            <a:off x="6599213" y="6095006"/>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0" name="Shape 720"/>
          <p:cNvSpPr/>
          <p:nvPr/>
        </p:nvSpPr>
        <p:spPr>
          <a:xfrm flipV="1">
            <a:off x="4895397" y="7128457"/>
            <a:ext cx="1" cy="1556899"/>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1" name="Shape 721"/>
          <p:cNvSpPr/>
          <p:nvPr/>
        </p:nvSpPr>
        <p:spPr>
          <a:xfrm>
            <a:off x="5180384" y="7120483"/>
            <a:ext cx="1143753" cy="8511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2" name="Shape 722"/>
          <p:cNvSpPr/>
          <p:nvPr/>
        </p:nvSpPr>
        <p:spPr>
          <a:xfrm>
            <a:off x="5591912" y="7374708"/>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3" name="Shape 723"/>
          <p:cNvSpPr/>
          <p:nvPr/>
        </p:nvSpPr>
        <p:spPr>
          <a:xfrm>
            <a:off x="4816648" y="8749277"/>
            <a:ext cx="1764290" cy="6606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Bro Dolies</a:t>
            </a:r>
          </a:p>
        </p:txBody>
      </p:sp>
      <p:sp>
        <p:nvSpPr>
          <p:cNvPr id="724" name="Shape 724"/>
          <p:cNvSpPr/>
          <p:nvPr/>
        </p:nvSpPr>
        <p:spPr>
          <a:xfrm>
            <a:off x="6599213" y="8800077"/>
            <a:ext cx="2640322"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25" name="Shape 725"/>
          <p:cNvSpPr/>
          <p:nvPr/>
        </p:nvSpPr>
        <p:spPr>
          <a:xfrm flipV="1">
            <a:off x="4900324" y="9936556"/>
            <a:ext cx="1" cy="1556898"/>
          </a:xfrm>
          <a:prstGeom prst="line">
            <a:avLst/>
          </a:prstGeom>
          <a:ln w="12700">
            <a:solidFill>
              <a:srgbClr val="000000">
                <a:alpha val="24825"/>
              </a:srgbClr>
            </a:solidFill>
            <a:miter lim="400000"/>
          </a:ln>
        </p:spPr>
        <p:txBody>
          <a:bodyPr lIns="0" tIns="0" rIns="0" bIns="0" anchor="ctr"/>
          <a:lstStyle/>
          <a:p>
            <a:pPr lvl="0">
              <a:defRPr sz="3200"/>
            </a:pPr>
            <a:endParaRPr/>
          </a:p>
        </p:txBody>
      </p:sp>
      <p:sp>
        <p:nvSpPr>
          <p:cNvPr id="726" name="Shape 726"/>
          <p:cNvSpPr/>
          <p:nvPr/>
        </p:nvSpPr>
        <p:spPr>
          <a:xfrm>
            <a:off x="5185311" y="9928582"/>
            <a:ext cx="1143753" cy="851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defTabSz="825500">
              <a:lnSpc>
                <a:spcPct val="170000"/>
              </a:lnSpc>
              <a:defRPr sz="5600" spc="2632">
                <a:solidFill>
                  <a:srgbClr val="DCDEE0"/>
                </a:solidFill>
                <a:latin typeface="FontAwesome"/>
                <a:ea typeface="FontAwesome"/>
                <a:cs typeface="FontAwesome"/>
                <a:sym typeface="FontAwesome"/>
              </a:defRPr>
            </a:lvl1pPr>
          </a:lstStyle>
          <a:p>
            <a:pPr lvl="0">
              <a:defRPr sz="1800" spc="0">
                <a:solidFill>
                  <a:srgbClr val="000000"/>
                </a:solidFill>
              </a:defRPr>
            </a:pPr>
            <a:r>
              <a:rPr sz="5600" spc="2632">
                <a:solidFill>
                  <a:srgbClr val="DCDEE0"/>
                </a:solidFill>
              </a:rPr>
              <a:t></a:t>
            </a:r>
          </a:p>
        </p:txBody>
      </p:sp>
      <p:sp>
        <p:nvSpPr>
          <p:cNvPr id="727" name="Shape 727"/>
          <p:cNvSpPr/>
          <p:nvPr/>
        </p:nvSpPr>
        <p:spPr>
          <a:xfrm>
            <a:off x="5596839" y="10182807"/>
            <a:ext cx="6249618" cy="107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7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700">
                <a:solidFill>
                  <a:srgbClr val="53585F"/>
                </a:solidFill>
              </a:rPr>
              <a:t>Awesome execution guys, i just follow the steps you sent and got more sales.</a:t>
            </a:r>
          </a:p>
        </p:txBody>
      </p:sp>
      <p:sp>
        <p:nvSpPr>
          <p:cNvPr id="728" name="Shape 728"/>
          <p:cNvSpPr/>
          <p:nvPr/>
        </p:nvSpPr>
        <p:spPr>
          <a:xfrm>
            <a:off x="4821575" y="11557375"/>
            <a:ext cx="1846586" cy="6606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2700" b="1">
                <a:solidFill>
                  <a:srgbClr val="5358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53585F"/>
                </a:solidFill>
              </a:rPr>
              <a:t>Chill dude</a:t>
            </a:r>
          </a:p>
        </p:txBody>
      </p:sp>
      <p:sp>
        <p:nvSpPr>
          <p:cNvPr id="729" name="Shape 729"/>
          <p:cNvSpPr/>
          <p:nvPr/>
        </p:nvSpPr>
        <p:spPr>
          <a:xfrm>
            <a:off x="6604140" y="11608175"/>
            <a:ext cx="2640323"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 Design Manager</a:t>
            </a:r>
          </a:p>
        </p:txBody>
      </p:sp>
      <p:sp>
        <p:nvSpPr>
          <p:cNvPr id="730" name="Shape 730"/>
          <p:cNvSpPr/>
          <p:nvPr/>
        </p:nvSpPr>
        <p:spPr>
          <a:xfrm>
            <a:off x="2296804" y="3290836"/>
            <a:ext cx="1538489"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4" name="Picture Placeholder 2"/>
          <p:cNvSpPr>
            <a:spLocks noGrp="1"/>
          </p:cNvSpPr>
          <p:nvPr>
            <p:ph type="pic" sz="quarter" idx="10"/>
          </p:nvPr>
        </p:nvSpPr>
        <p:spPr>
          <a:xfrm>
            <a:off x="14031631" y="-12700"/>
            <a:ext cx="10352369" cy="13741400"/>
          </a:xfrm>
          <a:prstGeom prst="rect">
            <a:avLst/>
          </a:prstGeom>
          <a:solidFill>
            <a:srgbClr val="5A5A5B"/>
          </a:solidFill>
        </p:spPr>
        <p:txBody>
          <a:bodyPr/>
          <a:lstStyle/>
          <a:p>
            <a:endParaRPr lang="en-US" sz="2100"/>
          </a:p>
        </p:txBody>
      </p:sp>
      <p:sp>
        <p:nvSpPr>
          <p:cNvPr id="25" name="Picture Placeholder 2"/>
          <p:cNvSpPr>
            <a:spLocks noGrp="1"/>
          </p:cNvSpPr>
          <p:nvPr>
            <p:ph type="pic" sz="quarter" idx="10"/>
          </p:nvPr>
        </p:nvSpPr>
        <p:spPr>
          <a:xfrm>
            <a:off x="2276110" y="9936556"/>
            <a:ext cx="1559184" cy="1582718"/>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2276110" y="7090128"/>
            <a:ext cx="1559184" cy="1582718"/>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2276110" y="4310986"/>
            <a:ext cx="1559184" cy="1582718"/>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78297" y="-5676"/>
            <a:ext cx="24485326" cy="13721676"/>
          </a:xfrm>
          <a:prstGeom prst="rect">
            <a:avLst/>
          </a:prstGeom>
          <a:solidFill>
            <a:srgbClr val="5A5A5B"/>
          </a:solidFill>
        </p:spPr>
        <p:txBody>
          <a:bodyPr/>
          <a:lstStyle/>
          <a:p>
            <a:endParaRPr lang="en-US" sz="100"/>
          </a:p>
        </p:txBody>
      </p:sp>
      <p:sp>
        <p:nvSpPr>
          <p:cNvPr id="737" name="Shape 737"/>
          <p:cNvSpPr/>
          <p:nvPr/>
        </p:nvSpPr>
        <p:spPr>
          <a:xfrm>
            <a:off x="2391308" y="3857412"/>
            <a:ext cx="6244459" cy="8442876"/>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740" name="Shape 740"/>
          <p:cNvSpPr/>
          <p:nvPr/>
        </p:nvSpPr>
        <p:spPr>
          <a:xfrm>
            <a:off x="9130817" y="3857412"/>
            <a:ext cx="6244459" cy="8442876"/>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741" name="Shape 741"/>
          <p:cNvSpPr/>
          <p:nvPr/>
        </p:nvSpPr>
        <p:spPr>
          <a:xfrm>
            <a:off x="15861524" y="3857412"/>
            <a:ext cx="6244459" cy="8442876"/>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25" name="Picture Placeholder 2"/>
          <p:cNvSpPr>
            <a:spLocks noGrp="1"/>
          </p:cNvSpPr>
          <p:nvPr>
            <p:ph type="pic" sz="quarter" idx="10"/>
          </p:nvPr>
        </p:nvSpPr>
        <p:spPr>
          <a:xfrm>
            <a:off x="9130817" y="3840272"/>
            <a:ext cx="6206359" cy="3404285"/>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15861523" y="3840272"/>
            <a:ext cx="6244459" cy="3404285"/>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2390775" y="3840163"/>
            <a:ext cx="6207125" cy="3405187"/>
          </a:xfrm>
          <a:prstGeom prst="rect">
            <a:avLst/>
          </a:prstGeom>
          <a:solidFill>
            <a:srgbClr val="5A5A5B"/>
          </a:solidFill>
        </p:spPr>
        <p:txBody>
          <a:bodyPr/>
          <a:lstStyle/>
          <a:p>
            <a:endParaRPr lang="en-US" sz="100"/>
          </a:p>
        </p:txBody>
      </p:sp>
      <p:sp>
        <p:nvSpPr>
          <p:cNvPr id="738" name="Shape 738"/>
          <p:cNvSpPr/>
          <p:nvPr/>
        </p:nvSpPr>
        <p:spPr>
          <a:xfrm>
            <a:off x="2951266" y="1432328"/>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OUR COMPANY IS UP AND RUN</a:t>
            </a:r>
          </a:p>
        </p:txBody>
      </p:sp>
      <p:sp>
        <p:nvSpPr>
          <p:cNvPr id="739" name="Shape 739"/>
          <p:cNvSpPr/>
          <p:nvPr/>
        </p:nvSpPr>
        <p:spPr>
          <a:xfrm>
            <a:off x="10862165" y="9746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New design offers</a:t>
            </a:r>
          </a:p>
        </p:txBody>
      </p:sp>
      <p:sp>
        <p:nvSpPr>
          <p:cNvPr id="745" name="Shape 745"/>
          <p:cNvSpPr/>
          <p:nvPr/>
        </p:nvSpPr>
        <p:spPr>
          <a:xfrm>
            <a:off x="2985360" y="8854592"/>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46" name="Shape 746"/>
          <p:cNvSpPr/>
          <p:nvPr/>
        </p:nvSpPr>
        <p:spPr>
          <a:xfrm>
            <a:off x="2985360" y="7919970"/>
            <a:ext cx="4674384"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Capable Team</a:t>
            </a:r>
          </a:p>
        </p:txBody>
      </p:sp>
      <p:sp>
        <p:nvSpPr>
          <p:cNvPr id="747" name="Shape 747"/>
          <p:cNvSpPr/>
          <p:nvPr/>
        </p:nvSpPr>
        <p:spPr>
          <a:xfrm>
            <a:off x="9714623"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48" name="Shape 748"/>
          <p:cNvSpPr/>
          <p:nvPr/>
        </p:nvSpPr>
        <p:spPr>
          <a:xfrm>
            <a:off x="9714623"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Free Consultation</a:t>
            </a:r>
          </a:p>
        </p:txBody>
      </p:sp>
      <p:sp>
        <p:nvSpPr>
          <p:cNvPr id="749" name="Shape 749"/>
          <p:cNvSpPr/>
          <p:nvPr/>
        </p:nvSpPr>
        <p:spPr>
          <a:xfrm>
            <a:off x="16443886" y="8829001"/>
            <a:ext cx="4954754"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deligula, eget lacinia odio sem nec elit.</a:t>
            </a:r>
          </a:p>
        </p:txBody>
      </p:sp>
      <p:sp>
        <p:nvSpPr>
          <p:cNvPr id="750" name="Shape 750"/>
          <p:cNvSpPr/>
          <p:nvPr/>
        </p:nvSpPr>
        <p:spPr>
          <a:xfrm>
            <a:off x="16443886" y="7894380"/>
            <a:ext cx="4850235"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4E4F5F"/>
                </a:solidFill>
              </a:rPr>
              <a:t>Friendly Supports</a:t>
            </a:r>
          </a:p>
        </p:txBody>
      </p:sp>
      <p:sp>
        <p:nvSpPr>
          <p:cNvPr id="751" name="Shape 751"/>
          <p:cNvSpPr/>
          <p:nvPr/>
        </p:nvSpPr>
        <p:spPr>
          <a:xfrm>
            <a:off x="3025266"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2" name="Shape 752"/>
          <p:cNvSpPr/>
          <p:nvPr/>
        </p:nvSpPr>
        <p:spPr>
          <a:xfrm>
            <a:off x="3316765"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3" name="Shape 753"/>
          <p:cNvSpPr/>
          <p:nvPr/>
        </p:nvSpPr>
        <p:spPr>
          <a:xfrm>
            <a:off x="9790058" y="10781488"/>
            <a:ext cx="2893431"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4" name="Shape 754"/>
          <p:cNvSpPr/>
          <p:nvPr/>
        </p:nvSpPr>
        <p:spPr>
          <a:xfrm>
            <a:off x="10081557"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5" name="Shape 755"/>
          <p:cNvSpPr/>
          <p:nvPr/>
        </p:nvSpPr>
        <p:spPr>
          <a:xfrm>
            <a:off x="16554851" y="10781488"/>
            <a:ext cx="2893432" cy="843388"/>
          </a:xfrm>
          <a:prstGeom prst="roundRect">
            <a:avLst>
              <a:gd name="adj" fmla="val 7391"/>
            </a:avLst>
          </a:prstGeom>
          <a:ln w="25400">
            <a:solidFill>
              <a:srgbClr val="7693A0">
                <a:alpha val="30556"/>
              </a:srgbClr>
            </a:solidFill>
            <a:miter lim="400000"/>
          </a:ln>
        </p:spPr>
        <p:txBody>
          <a:bodyPr lIns="0" tIns="0" rIns="0" bIns="0" anchor="ctr"/>
          <a:lstStyle/>
          <a:p>
            <a:pPr lvl="0">
              <a:defRPr sz="3200">
                <a:solidFill>
                  <a:srgbClr val="FFFFFF"/>
                </a:solidFill>
              </a:defRPr>
            </a:pPr>
            <a:endParaRPr/>
          </a:p>
        </p:txBody>
      </p:sp>
      <p:sp>
        <p:nvSpPr>
          <p:cNvPr id="756" name="Shape 756"/>
          <p:cNvSpPr/>
          <p:nvPr/>
        </p:nvSpPr>
        <p:spPr>
          <a:xfrm>
            <a:off x="16846350" y="10904601"/>
            <a:ext cx="231043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53585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53585F"/>
                </a:solidFill>
              </a:rPr>
              <a:t>MORE</a:t>
            </a:r>
          </a:p>
        </p:txBody>
      </p:sp>
      <p:sp>
        <p:nvSpPr>
          <p:cNvPr id="757" name="Shape 757"/>
          <p:cNvSpPr/>
          <p:nvPr/>
        </p:nvSpPr>
        <p:spPr>
          <a:xfrm>
            <a:off x="11422756" y="2685162"/>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759" name="Shape 759"/>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PORTFOLIO</a:t>
            </a:r>
          </a:p>
        </p:txBody>
      </p:sp>
      <p:sp>
        <p:nvSpPr>
          <p:cNvPr id="760" name="Shape 760"/>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761" name="Shape 761"/>
          <p:cNvSpPr/>
          <p:nvPr/>
        </p:nvSpPr>
        <p:spPr>
          <a:xfrm>
            <a:off x="11176000" y="7890207"/>
            <a:ext cx="2032000"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762"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p:nvPr/>
        </p:nvSpPr>
        <p:spPr>
          <a:xfrm>
            <a:off x="2951266" y="35668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latin typeface="TeX Gyre Adventor"/>
                <a:ea typeface="TeX Gyre Adventor"/>
                <a:cs typeface="TeX Gyre Adventor"/>
                <a:sym typeface="TeX Gyre Adventor"/>
              </a:defRPr>
            </a:lvl1pPr>
          </a:lstStyle>
          <a:p>
            <a:pPr lvl="0">
              <a:defRPr sz="1800" b="0" spc="0"/>
            </a:pPr>
            <a:r>
              <a:rPr sz="4600" b="1" spc="966"/>
              <a:t>PORTFOLIOS</a:t>
            </a:r>
          </a:p>
        </p:txBody>
      </p:sp>
      <p:sp>
        <p:nvSpPr>
          <p:cNvPr id="765" name="Shape 765"/>
          <p:cNvSpPr/>
          <p:nvPr/>
        </p:nvSpPr>
        <p:spPr>
          <a:xfrm>
            <a:off x="10862165" y="3109232"/>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766" name="Shape 766"/>
          <p:cNvSpPr/>
          <p:nvPr/>
        </p:nvSpPr>
        <p:spPr>
          <a:xfrm flipV="1">
            <a:off x="12168189" y="12957347"/>
            <a:ext cx="1" cy="1291263"/>
          </a:xfrm>
          <a:prstGeom prst="line">
            <a:avLst/>
          </a:prstGeom>
          <a:ln w="38100">
            <a:solidFill/>
            <a:miter lim="400000"/>
            <a:headEnd type="oval"/>
            <a:tailEnd type="oval"/>
          </a:ln>
        </p:spPr>
        <p:txBody>
          <a:bodyPr lIns="0" tIns="0" rIns="0" bIns="0" anchor="ctr"/>
          <a:lstStyle/>
          <a:p>
            <a:pPr lvl="0">
              <a:defRPr sz="3200"/>
            </a:pPr>
            <a:endParaRPr/>
          </a:p>
        </p:txBody>
      </p:sp>
      <p:sp>
        <p:nvSpPr>
          <p:cNvPr id="767" name="Shape 767"/>
          <p:cNvSpPr/>
          <p:nvPr/>
        </p:nvSpPr>
        <p:spPr>
          <a:xfrm>
            <a:off x="8469557" y="8896357"/>
            <a:ext cx="7397256" cy="353100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pSp>
        <p:nvGrpSpPr>
          <p:cNvPr id="770" name="Group 770"/>
          <p:cNvGrpSpPr/>
          <p:nvPr/>
        </p:nvGrpSpPr>
        <p:grpSpPr>
          <a:xfrm>
            <a:off x="11833577" y="10790416"/>
            <a:ext cx="716846" cy="571760"/>
            <a:chOff x="0" y="0"/>
            <a:chExt cx="716844" cy="571759"/>
          </a:xfrm>
        </p:grpSpPr>
        <p:sp>
          <p:nvSpPr>
            <p:cNvPr id="768" name="Shape 768"/>
            <p:cNvSpPr/>
            <p:nvPr/>
          </p:nvSpPr>
          <p:spPr>
            <a:xfrm>
              <a:off x="0" y="205826"/>
              <a:ext cx="716845" cy="365934"/>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769" name="Shape 769"/>
            <p:cNvSpPr/>
            <p:nvPr/>
          </p:nvSpPr>
          <p:spPr>
            <a:xfrm>
              <a:off x="0" y="0"/>
              <a:ext cx="716845" cy="365933"/>
            </a:xfrm>
            <a:custGeom>
              <a:avLst/>
              <a:gdLst/>
              <a:ahLst/>
              <a:cxnLst>
                <a:cxn ang="0">
                  <a:pos x="wd2" y="hd2"/>
                </a:cxn>
                <a:cxn ang="5400000">
                  <a:pos x="wd2" y="hd2"/>
                </a:cxn>
                <a:cxn ang="10800000">
                  <a:pos x="wd2" y="hd2"/>
                </a:cxn>
                <a:cxn ang="16200000">
                  <a:pos x="wd2" y="hd2"/>
                </a:cxn>
              </a:cxnLst>
              <a:rect l="0" t="0" r="r" b="b"/>
              <a:pathLst>
                <a:path w="21600" h="21600" extrusionOk="0">
                  <a:moveTo>
                    <a:pt x="0" y="887"/>
                  </a:moveTo>
                  <a:lnTo>
                    <a:pt x="10574" y="21600"/>
                  </a:lnTo>
                  <a:lnTo>
                    <a:pt x="21600" y="0"/>
                  </a:lnTo>
                </a:path>
              </a:pathLst>
            </a:cu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771" name="Shape 771"/>
          <p:cNvSpPr/>
          <p:nvPr/>
        </p:nvSpPr>
        <p:spPr>
          <a:xfrm>
            <a:off x="11757862" y="9986143"/>
            <a:ext cx="89367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more</a:t>
            </a:r>
          </a:p>
        </p:txBody>
      </p:sp>
      <p:pic>
        <p:nvPicPr>
          <p:cNvPr id="772" name="WALET3.png"/>
          <p:cNvPicPr/>
          <p:nvPr/>
        </p:nvPicPr>
        <p:blipFill>
          <a:blip r:embed="rId2">
            <a:alphaModFix amt="74532"/>
            <a:extLst/>
          </a:blip>
          <a:stretch>
            <a:fillRect/>
          </a:stretch>
        </p:blipFill>
        <p:spPr>
          <a:xfrm>
            <a:off x="11337988" y="1629892"/>
            <a:ext cx="1708025" cy="1176281"/>
          </a:xfrm>
          <a:prstGeom prst="rect">
            <a:avLst/>
          </a:prstGeom>
          <a:ln w="3175">
            <a:miter lim="400000"/>
          </a:ln>
        </p:spPr>
      </p:pic>
      <p:sp>
        <p:nvSpPr>
          <p:cNvPr id="21" name="Picture Placeholder 2"/>
          <p:cNvSpPr>
            <a:spLocks noGrp="1"/>
          </p:cNvSpPr>
          <p:nvPr>
            <p:ph type="pic" sz="quarter" idx="10"/>
          </p:nvPr>
        </p:nvSpPr>
        <p:spPr>
          <a:xfrm>
            <a:off x="786249" y="5020493"/>
            <a:ext cx="3555613" cy="3555613"/>
          </a:xfrm>
          <a:prstGeom prst="rect">
            <a:avLst/>
          </a:prstGeom>
          <a:solidFill>
            <a:srgbClr val="5A5A5B"/>
          </a:solidFill>
        </p:spPr>
        <p:txBody>
          <a:bodyPr/>
          <a:lstStyle/>
          <a:p>
            <a:endParaRPr lang="en-US" sz="100"/>
          </a:p>
        </p:txBody>
      </p:sp>
      <p:sp>
        <p:nvSpPr>
          <p:cNvPr id="22" name="Picture Placeholder 2"/>
          <p:cNvSpPr>
            <a:spLocks noGrp="1"/>
          </p:cNvSpPr>
          <p:nvPr>
            <p:ph type="pic" sz="quarter" idx="10"/>
          </p:nvPr>
        </p:nvSpPr>
        <p:spPr>
          <a:xfrm>
            <a:off x="4627902" y="5020493"/>
            <a:ext cx="3555613" cy="3555613"/>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8469547" y="5020493"/>
            <a:ext cx="3555613" cy="3555613"/>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2311200" y="5020493"/>
            <a:ext cx="3555613" cy="3555613"/>
          </a:xfrm>
          <a:prstGeom prst="rect">
            <a:avLst/>
          </a:prstGeom>
          <a:solidFill>
            <a:srgbClr val="5A5A5B"/>
          </a:solidFill>
        </p:spPr>
        <p:txBody>
          <a:bodyPr/>
          <a:lstStyle/>
          <a:p>
            <a:endParaRPr lang="en-US" sz="100"/>
          </a:p>
        </p:txBody>
      </p:sp>
      <p:sp>
        <p:nvSpPr>
          <p:cNvPr id="25" name="Picture Placeholder 2"/>
          <p:cNvSpPr>
            <a:spLocks noGrp="1"/>
          </p:cNvSpPr>
          <p:nvPr>
            <p:ph type="pic" sz="quarter" idx="10"/>
          </p:nvPr>
        </p:nvSpPr>
        <p:spPr>
          <a:xfrm>
            <a:off x="16152845" y="5020493"/>
            <a:ext cx="3555613" cy="3555613"/>
          </a:xfrm>
          <a:prstGeom prst="rect">
            <a:avLst/>
          </a:prstGeom>
          <a:solidFill>
            <a:srgbClr val="5A5A5B"/>
          </a:solidFill>
        </p:spPr>
        <p:txBody>
          <a:bodyPr/>
          <a:lstStyle/>
          <a:p>
            <a:endParaRPr lang="en-US" sz="100"/>
          </a:p>
        </p:txBody>
      </p:sp>
      <p:sp>
        <p:nvSpPr>
          <p:cNvPr id="26" name="Picture Placeholder 2"/>
          <p:cNvSpPr>
            <a:spLocks noGrp="1"/>
          </p:cNvSpPr>
          <p:nvPr>
            <p:ph type="pic" sz="quarter" idx="10"/>
          </p:nvPr>
        </p:nvSpPr>
        <p:spPr>
          <a:xfrm>
            <a:off x="19994498" y="5020493"/>
            <a:ext cx="3555613" cy="3555613"/>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786249" y="8911237"/>
            <a:ext cx="3555613" cy="3555613"/>
          </a:xfrm>
          <a:prstGeom prst="rect">
            <a:avLst/>
          </a:prstGeom>
          <a:solidFill>
            <a:srgbClr val="5A5A5B"/>
          </a:solidFill>
        </p:spPr>
        <p:txBody>
          <a:bodyPr/>
          <a:lstStyle/>
          <a:p>
            <a:endParaRPr lang="en-US" sz="100"/>
          </a:p>
        </p:txBody>
      </p:sp>
      <p:sp>
        <p:nvSpPr>
          <p:cNvPr id="28" name="Picture Placeholder 2"/>
          <p:cNvSpPr>
            <a:spLocks noGrp="1"/>
          </p:cNvSpPr>
          <p:nvPr>
            <p:ph type="pic" sz="quarter" idx="10"/>
          </p:nvPr>
        </p:nvSpPr>
        <p:spPr>
          <a:xfrm>
            <a:off x="4627902" y="8911237"/>
            <a:ext cx="3555613" cy="3555613"/>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16152845" y="8911237"/>
            <a:ext cx="3555613" cy="3555613"/>
          </a:xfrm>
          <a:prstGeom prst="rect">
            <a:avLst/>
          </a:prstGeom>
          <a:solidFill>
            <a:srgbClr val="5A5A5B"/>
          </a:solidFill>
        </p:spPr>
        <p:txBody>
          <a:bodyPr/>
          <a:lstStyle/>
          <a:p>
            <a:endParaRPr lang="en-US" sz="100"/>
          </a:p>
        </p:txBody>
      </p:sp>
      <p:sp>
        <p:nvSpPr>
          <p:cNvPr id="30" name="Picture Placeholder 2"/>
          <p:cNvSpPr>
            <a:spLocks noGrp="1"/>
          </p:cNvSpPr>
          <p:nvPr>
            <p:ph type="pic" sz="quarter" idx="10"/>
          </p:nvPr>
        </p:nvSpPr>
        <p:spPr>
          <a:xfrm>
            <a:off x="19994498" y="8911237"/>
            <a:ext cx="3555613" cy="3555613"/>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4828" y="-12700"/>
            <a:ext cx="24398828" cy="13741400"/>
          </a:xfrm>
          <a:prstGeom prst="rect">
            <a:avLst/>
          </a:prstGeom>
          <a:solidFill>
            <a:srgbClr val="5A5A5B"/>
          </a:solidFill>
        </p:spPr>
        <p:txBody>
          <a:bodyPr/>
          <a:lstStyle/>
          <a:p>
            <a:endParaRPr lang="en-US" sz="100"/>
          </a:p>
        </p:txBody>
      </p:sp>
      <p:sp>
        <p:nvSpPr>
          <p:cNvPr id="785" name="Shape 785"/>
          <p:cNvSpPr/>
          <p:nvPr/>
        </p:nvSpPr>
        <p:spPr>
          <a:xfrm flipV="1">
            <a:off x="12168189" y="-531674"/>
            <a:ext cx="1" cy="1291263"/>
          </a:xfrm>
          <a:prstGeom prst="line">
            <a:avLst/>
          </a:prstGeom>
          <a:ln w="38100">
            <a:solidFill>
              <a:srgbClr val="FFFFFF"/>
            </a:solidFill>
            <a:miter lim="400000"/>
            <a:headEnd type="oval"/>
            <a:tailEnd type="oval"/>
          </a:ln>
        </p:spPr>
        <p:txBody>
          <a:bodyPr lIns="0" tIns="0" rIns="0" bIns="0" anchor="ctr"/>
          <a:lstStyle/>
          <a:p>
            <a:pPr lvl="0">
              <a:defRPr sz="3200"/>
            </a:pPr>
            <a:endParaRPr/>
          </a:p>
        </p:txBody>
      </p:sp>
      <p:sp>
        <p:nvSpPr>
          <p:cNvPr id="786" name="Shape 786"/>
          <p:cNvSpPr/>
          <p:nvPr/>
        </p:nvSpPr>
        <p:spPr>
          <a:xfrm>
            <a:off x="16935372" y="11461164"/>
            <a:ext cx="565872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STATIONERY</a:t>
            </a:r>
          </a:p>
        </p:txBody>
      </p:sp>
      <p:sp>
        <p:nvSpPr>
          <p:cNvPr id="787" name="Shape 787"/>
          <p:cNvSpPr/>
          <p:nvPr/>
        </p:nvSpPr>
        <p:spPr>
          <a:xfrm>
            <a:off x="16935372" y="10972813"/>
            <a:ext cx="4375807"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828" y="-12700"/>
            <a:ext cx="12279743" cy="6869747"/>
          </a:xfrm>
          <a:prstGeom prst="rect">
            <a:avLst/>
          </a:prstGeom>
          <a:solidFill>
            <a:srgbClr val="5A5A5B"/>
          </a:solidFill>
        </p:spPr>
        <p:txBody>
          <a:bodyPr/>
          <a:lstStyle/>
          <a:p>
            <a:endParaRPr lang="en-US" sz="100"/>
          </a:p>
        </p:txBody>
      </p:sp>
      <p:sp>
        <p:nvSpPr>
          <p:cNvPr id="18" name="Picture Placeholder 2"/>
          <p:cNvSpPr>
            <a:spLocks noGrp="1"/>
          </p:cNvSpPr>
          <p:nvPr>
            <p:ph type="pic" sz="quarter" idx="10"/>
          </p:nvPr>
        </p:nvSpPr>
        <p:spPr>
          <a:xfrm>
            <a:off x="12264915" y="0"/>
            <a:ext cx="12099935" cy="6869747"/>
          </a:xfrm>
          <a:prstGeom prst="rect">
            <a:avLst/>
          </a:prstGeom>
          <a:solidFill>
            <a:srgbClr val="5A5A5B"/>
          </a:solidFill>
        </p:spPr>
        <p:txBody>
          <a:bodyPr/>
          <a:lstStyle/>
          <a:p>
            <a:endParaRPr lang="en-US" sz="100"/>
          </a:p>
        </p:txBody>
      </p:sp>
      <p:sp>
        <p:nvSpPr>
          <p:cNvPr id="19" name="Picture Placeholder 2"/>
          <p:cNvSpPr>
            <a:spLocks noGrp="1"/>
          </p:cNvSpPr>
          <p:nvPr>
            <p:ph type="pic" sz="quarter" idx="10"/>
          </p:nvPr>
        </p:nvSpPr>
        <p:spPr>
          <a:xfrm>
            <a:off x="-14828" y="6869747"/>
            <a:ext cx="8173257" cy="6846253"/>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8138140" y="6859940"/>
            <a:ext cx="8139192" cy="6869747"/>
          </a:xfrm>
          <a:prstGeom prst="rect">
            <a:avLst/>
          </a:prstGeom>
          <a:solidFill>
            <a:srgbClr val="5A5A5B"/>
          </a:solidFill>
        </p:spPr>
        <p:txBody>
          <a:bodyPr/>
          <a:lstStyle/>
          <a:p>
            <a:endParaRPr lang="en-US" sz="100"/>
          </a:p>
        </p:txBody>
      </p:sp>
      <p:sp>
        <p:nvSpPr>
          <p:cNvPr id="21" name="Picture Placeholder 2"/>
          <p:cNvSpPr>
            <a:spLocks noGrp="1"/>
          </p:cNvSpPr>
          <p:nvPr>
            <p:ph type="pic" sz="quarter" idx="10"/>
          </p:nvPr>
        </p:nvSpPr>
        <p:spPr>
          <a:xfrm>
            <a:off x="16270871" y="6850133"/>
            <a:ext cx="8113129" cy="6869747"/>
          </a:xfrm>
          <a:prstGeom prst="rect">
            <a:avLst/>
          </a:prstGeom>
          <a:solidFill>
            <a:srgbClr val="5A5A5B"/>
          </a:solidFill>
        </p:spPr>
        <p:txBody>
          <a:bodyPr/>
          <a:lstStyle/>
          <a:p>
            <a:endParaRPr lang="en-US" sz="100"/>
          </a:p>
        </p:txBody>
      </p:sp>
      <p:sp>
        <p:nvSpPr>
          <p:cNvPr id="22" name="Shape 794"/>
          <p:cNvSpPr/>
          <p:nvPr/>
        </p:nvSpPr>
        <p:spPr>
          <a:xfrm>
            <a:off x="662405" y="5438527"/>
            <a:ext cx="10861943"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CORPORATE ID</a:t>
            </a:r>
          </a:p>
        </p:txBody>
      </p:sp>
      <p:sp>
        <p:nvSpPr>
          <p:cNvPr id="23" name="Shape 795"/>
          <p:cNvSpPr/>
          <p:nvPr/>
        </p:nvSpPr>
        <p:spPr>
          <a:xfrm>
            <a:off x="662405" y="4988276"/>
            <a:ext cx="44658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Creative corporate ID package</a:t>
            </a:r>
          </a:p>
        </p:txBody>
      </p:sp>
      <p:sp>
        <p:nvSpPr>
          <p:cNvPr id="24" name="Shape 796"/>
          <p:cNvSpPr/>
          <p:nvPr/>
        </p:nvSpPr>
        <p:spPr>
          <a:xfrm>
            <a:off x="662405"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STATIONERY</a:t>
            </a:r>
          </a:p>
        </p:txBody>
      </p:sp>
      <p:sp>
        <p:nvSpPr>
          <p:cNvPr id="25" name="Shape 797"/>
          <p:cNvSpPr/>
          <p:nvPr/>
        </p:nvSpPr>
        <p:spPr>
          <a:xfrm>
            <a:off x="662405" y="11793823"/>
            <a:ext cx="4375807"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 and more..</a:t>
            </a:r>
          </a:p>
        </p:txBody>
      </p:sp>
      <p:sp>
        <p:nvSpPr>
          <p:cNvPr id="26" name="Shape 798"/>
          <p:cNvSpPr/>
          <p:nvPr/>
        </p:nvSpPr>
        <p:spPr>
          <a:xfrm>
            <a:off x="8846196" y="12244074"/>
            <a:ext cx="6533591"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 DESIGN</a:t>
            </a:r>
          </a:p>
        </p:txBody>
      </p:sp>
      <p:sp>
        <p:nvSpPr>
          <p:cNvPr id="27" name="Shape 799"/>
          <p:cNvSpPr/>
          <p:nvPr/>
        </p:nvSpPr>
        <p:spPr>
          <a:xfrm>
            <a:off x="8846196" y="11793823"/>
            <a:ext cx="3180866"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Business relationship</a:t>
            </a:r>
          </a:p>
        </p:txBody>
      </p:sp>
      <p:sp>
        <p:nvSpPr>
          <p:cNvPr id="28" name="Shape 800"/>
          <p:cNvSpPr/>
          <p:nvPr/>
        </p:nvSpPr>
        <p:spPr>
          <a:xfrm>
            <a:off x="17029986" y="12244074"/>
            <a:ext cx="6914942"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 DESIGN</a:t>
            </a:r>
          </a:p>
        </p:txBody>
      </p:sp>
      <p:sp>
        <p:nvSpPr>
          <p:cNvPr id="29" name="Shape 801"/>
          <p:cNvSpPr/>
          <p:nvPr/>
        </p:nvSpPr>
        <p:spPr>
          <a:xfrm>
            <a:off x="17029986" y="11793823"/>
            <a:ext cx="4396048"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Products and packaging ideas</a:t>
            </a:r>
          </a:p>
        </p:txBody>
      </p:sp>
      <p:sp>
        <p:nvSpPr>
          <p:cNvPr id="30" name="Shape 802"/>
          <p:cNvSpPr/>
          <p:nvPr/>
        </p:nvSpPr>
        <p:spPr>
          <a:xfrm>
            <a:off x="12869664" y="5438527"/>
            <a:ext cx="10750879"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PRODUCT MOCKUP</a:t>
            </a:r>
          </a:p>
        </p:txBody>
      </p:sp>
      <p:sp>
        <p:nvSpPr>
          <p:cNvPr id="31" name="Shape 803"/>
          <p:cNvSpPr/>
          <p:nvPr/>
        </p:nvSpPr>
        <p:spPr>
          <a:xfrm>
            <a:off x="12869664" y="4988276"/>
            <a:ext cx="322432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Neat product mockup</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13938405" y="4187510"/>
            <a:ext cx="845445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REDESIGN PROJECT FOR OUR CLIENTS</a:t>
            </a:r>
          </a:p>
        </p:txBody>
      </p:sp>
      <p:sp>
        <p:nvSpPr>
          <p:cNvPr id="806" name="Shape 806"/>
          <p:cNvSpPr/>
          <p:nvPr/>
        </p:nvSpPr>
        <p:spPr>
          <a:xfrm>
            <a:off x="14046485" y="6909354"/>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807" name="Shape 807"/>
          <p:cNvSpPr/>
          <p:nvPr/>
        </p:nvSpPr>
        <p:spPr>
          <a:xfrm>
            <a:off x="14013293"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08" name="Shape 808"/>
          <p:cNvSpPr/>
          <p:nvPr/>
        </p:nvSpPr>
        <p:spPr>
          <a:xfrm>
            <a:off x="14000777"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09" name="Shape 809"/>
          <p:cNvSpPr/>
          <p:nvPr/>
        </p:nvSpPr>
        <p:spPr>
          <a:xfrm>
            <a:off x="14027489"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7535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0890040" cy="13732575"/>
          </a:xfrm>
          <a:prstGeom prst="rect">
            <a:avLst/>
          </a:prstGeom>
          <a:solidFill>
            <a:srgbClr val="5A5A5B"/>
          </a:solidFill>
        </p:spPr>
        <p:txBody>
          <a:bodyPr/>
          <a:lstStyle/>
          <a:p>
            <a:endParaRPr lang="en-US" sz="2100"/>
          </a:p>
        </p:txBody>
      </p:sp>
      <p:sp>
        <p:nvSpPr>
          <p:cNvPr id="67" name="Shape 67"/>
          <p:cNvSpPr/>
          <p:nvPr/>
        </p:nvSpPr>
        <p:spPr>
          <a:xfrm>
            <a:off x="12197040" y="2916757"/>
            <a:ext cx="9365647"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l">
              <a:lnSpc>
                <a:spcPct val="90000"/>
              </a:lnSpc>
              <a:defRPr sz="1800"/>
            </a:pPr>
            <a:r>
              <a:rPr sz="5600" b="1">
                <a:latin typeface="TeX Gyre Adventor"/>
                <a:ea typeface="TeX Gyre Adventor"/>
                <a:cs typeface="TeX Gyre Adventor"/>
                <a:sym typeface="TeX Gyre Adventor"/>
              </a:rPr>
              <a:t>A MESSAGE FROM </a:t>
            </a:r>
          </a:p>
          <a:p>
            <a:pPr lvl="0" algn="l">
              <a:lnSpc>
                <a:spcPct val="90000"/>
              </a:lnSpc>
              <a:defRPr sz="1800"/>
            </a:pPr>
            <a:r>
              <a:rPr sz="5600" b="1">
                <a:latin typeface="TeX Gyre Adventor"/>
                <a:ea typeface="TeX Gyre Adventor"/>
                <a:cs typeface="TeX Gyre Adventor"/>
                <a:sym typeface="TeX Gyre Adventor"/>
              </a:rPr>
              <a:t>AWARD WINNER CEO</a:t>
            </a:r>
          </a:p>
        </p:txBody>
      </p:sp>
      <p:sp>
        <p:nvSpPr>
          <p:cNvPr id="68" name="Shape 68"/>
          <p:cNvSpPr/>
          <p:nvPr/>
        </p:nvSpPr>
        <p:spPr>
          <a:xfrm>
            <a:off x="12271928" y="5136338"/>
            <a:ext cx="6445746"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6F7373"/>
                </a:solidFill>
                <a:latin typeface="Droid Serif"/>
                <a:ea typeface="Droid Serif"/>
                <a:cs typeface="Droid Serif"/>
                <a:sym typeface="Droid Serif"/>
              </a:defRPr>
            </a:lvl1pPr>
          </a:lstStyle>
          <a:p>
            <a:pPr lvl="0">
              <a:defRPr sz="1800" i="0">
                <a:solidFill>
                  <a:srgbClr val="000000"/>
                </a:solidFill>
              </a:defRPr>
            </a:pPr>
            <a:r>
              <a:rPr sz="2700" i="1">
                <a:solidFill>
                  <a:srgbClr val="6F7373"/>
                </a:solidFill>
              </a:rPr>
              <a:t>Jonas Kaspo: Keep doing the right thing</a:t>
            </a:r>
          </a:p>
        </p:txBody>
      </p:sp>
      <p:sp>
        <p:nvSpPr>
          <p:cNvPr id="69" name="Shape 69"/>
          <p:cNvSpPr/>
          <p:nvPr/>
        </p:nvSpPr>
        <p:spPr>
          <a:xfrm>
            <a:off x="12276569" y="7171289"/>
            <a:ext cx="9365648"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Etiam porta sem malesuada magna mollis euismod. Donec id elit non mi porta gravida at eget metus. Etiam porta sem malesuada magna mollis euismod. Nullam quis risus eget urna mollis ornare vel eu leo. Vestibulum id ligula porta felis euismod semper.</a:t>
            </a:r>
          </a:p>
          <a:p>
            <a:pPr lvl="0" algn="l">
              <a:lnSpc>
                <a:spcPct val="130000"/>
              </a:lnSpc>
              <a:defRPr sz="1800"/>
            </a:pPr>
            <a:endParaRPr sz="2400">
              <a:solidFill>
                <a:srgbClr val="969C9C"/>
              </a:solidFill>
              <a:latin typeface="Raleway Regular"/>
              <a:ea typeface="Raleway Regular"/>
              <a:cs typeface="Raleway Regular"/>
              <a:sym typeface="Raleway Regular"/>
            </a:endParaRPr>
          </a:p>
          <a:p>
            <a:pPr lvl="0" algn="l">
              <a:lnSpc>
                <a:spcPct val="130000"/>
              </a:lnSpc>
              <a:defRPr sz="1800"/>
            </a:pPr>
            <a:r>
              <a:rPr sz="2400">
                <a:solidFill>
                  <a:srgbClr val="969C9C"/>
                </a:solidFill>
                <a:latin typeface="Raleway Regular"/>
                <a:ea typeface="Raleway Regular"/>
                <a:cs typeface="Raleway Regular"/>
                <a:sym typeface="Raleway Regular"/>
              </a:rPr>
              <a:t>Donec sed odio dui. Nulla vitae elit libero, a pharetra augue. Praesent commodo cursus magna.</a:t>
            </a:r>
          </a:p>
        </p:txBody>
      </p:sp>
      <p:pic>
        <p:nvPicPr>
          <p:cNvPr id="70" name="pasted-image.png"/>
          <p:cNvPicPr/>
          <p:nvPr/>
        </p:nvPicPr>
        <p:blipFill>
          <a:blip r:embed="rId2">
            <a:extLst/>
          </a:blip>
          <a:stretch>
            <a:fillRect/>
          </a:stretch>
        </p:blipFill>
        <p:spPr>
          <a:xfrm rot="20880000">
            <a:off x="12152729" y="10809296"/>
            <a:ext cx="2960783" cy="997076"/>
          </a:xfrm>
          <a:prstGeom prst="rect">
            <a:avLst/>
          </a:prstGeom>
          <a:ln w="3175">
            <a:miter lim="400000"/>
          </a:ln>
        </p:spPr>
      </p:pic>
      <p:sp>
        <p:nvSpPr>
          <p:cNvPr id="72" name="Shape 72"/>
          <p:cNvSpPr/>
          <p:nvPr/>
        </p:nvSpPr>
        <p:spPr>
          <a:xfrm>
            <a:off x="12353301" y="6371431"/>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Shape 812"/>
          <p:cNvSpPr/>
          <p:nvPr/>
        </p:nvSpPr>
        <p:spPr>
          <a:xfrm>
            <a:off x="1700627" y="4187510"/>
            <a:ext cx="845445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STATIONERY PROJECT FOR DULGANDIS,INC</a:t>
            </a:r>
          </a:p>
        </p:txBody>
      </p:sp>
      <p:sp>
        <p:nvSpPr>
          <p:cNvPr id="813" name="Shape 813"/>
          <p:cNvSpPr/>
          <p:nvPr/>
        </p:nvSpPr>
        <p:spPr>
          <a:xfrm>
            <a:off x="1808708" y="6909354"/>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814" name="Shape 814"/>
          <p:cNvSpPr/>
          <p:nvPr/>
        </p:nvSpPr>
        <p:spPr>
          <a:xfrm>
            <a:off x="1775516" y="3535537"/>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815" name="Shape 815"/>
          <p:cNvSpPr/>
          <p:nvPr/>
        </p:nvSpPr>
        <p:spPr>
          <a:xfrm>
            <a:off x="1763000" y="8404743"/>
            <a:ext cx="8454454" cy="1775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09090"/>
                </a:solidFill>
                <a:latin typeface="Raleway Regular"/>
                <a:ea typeface="Raleway Regular"/>
                <a:cs typeface="Raleway Regular"/>
                <a:sym typeface="Raleway Regular"/>
              </a:defRPr>
            </a:lvl1pPr>
          </a:lstStyle>
          <a:p>
            <a:pPr lvl="0">
              <a:defRPr sz="1800">
                <a:solidFill>
                  <a:srgbClr val="000000"/>
                </a:solidFill>
              </a:defRPr>
            </a:pPr>
            <a:r>
              <a:rPr sz="2400">
                <a:solidFill>
                  <a:srgbClr val="909090"/>
                </a:solidFill>
              </a:rPr>
              <a:t>lobortis. Aenean eu leo quam. Donec sed odio dui. Mantis  mantis sed posuere consectetur est at pod lobortis. Aenean eu leo quam. Donec sed odio dui. Mantis sed posuere consectetur est at pod lobortis. Aenean eu leo</a:t>
            </a:r>
          </a:p>
        </p:txBody>
      </p:sp>
      <p:sp>
        <p:nvSpPr>
          <p:cNvPr id="816" name="Shape 816"/>
          <p:cNvSpPr/>
          <p:nvPr/>
        </p:nvSpPr>
        <p:spPr>
          <a:xfrm>
            <a:off x="1789712" y="7590683"/>
            <a:ext cx="4969780" cy="4955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400">
                <a:solidFill>
                  <a:srgbClr val="53585F"/>
                </a:solidFill>
                <a:latin typeface="Raleway SemiBold"/>
                <a:ea typeface="Raleway SemiBold"/>
                <a:cs typeface="Raleway SemiBold"/>
                <a:sym typeface="Raleway SemiBold"/>
              </a:defRPr>
            </a:lvl1pPr>
          </a:lstStyle>
          <a:p>
            <a:pPr lvl="0">
              <a:defRPr sz="1800">
                <a:solidFill>
                  <a:srgbClr val="000000"/>
                </a:solidFill>
              </a:defRPr>
            </a:pPr>
            <a:r>
              <a:rPr sz="2400">
                <a:solidFill>
                  <a:srgbClr val="53585F"/>
                </a:solidFill>
              </a:rPr>
              <a:t>CLIENT: KENNY &amp; BROTHERS,INC</a:t>
            </a:r>
          </a:p>
        </p:txBody>
      </p:sp>
      <p:sp>
        <p:nvSpPr>
          <p:cNvPr id="8" name="Picture Placeholder 2"/>
          <p:cNvSpPr>
            <a:spLocks noGrp="1"/>
          </p:cNvSpPr>
          <p:nvPr>
            <p:ph type="pic" sz="quarter" idx="10"/>
          </p:nvPr>
        </p:nvSpPr>
        <p:spPr>
          <a:xfrm>
            <a:off x="11535875" y="882324"/>
            <a:ext cx="11951352" cy="11951352"/>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icture Placeholder 2"/>
          <p:cNvSpPr>
            <a:spLocks noGrp="1"/>
          </p:cNvSpPr>
          <p:nvPr>
            <p:ph type="pic" sz="quarter" idx="10"/>
          </p:nvPr>
        </p:nvSpPr>
        <p:spPr>
          <a:xfrm>
            <a:off x="-15809" y="1"/>
            <a:ext cx="6112829" cy="13715998"/>
          </a:xfrm>
          <a:prstGeom prst="rect">
            <a:avLst/>
          </a:prstGeom>
          <a:solidFill>
            <a:srgbClr val="5A5A5B"/>
          </a:solidFill>
        </p:spPr>
        <p:txBody>
          <a:bodyPr/>
          <a:lstStyle/>
          <a:p>
            <a:endParaRPr lang="en-US" sz="100"/>
          </a:p>
        </p:txBody>
      </p:sp>
      <p:sp>
        <p:nvSpPr>
          <p:cNvPr id="27" name="Picture Placeholder 2"/>
          <p:cNvSpPr>
            <a:spLocks noGrp="1"/>
          </p:cNvSpPr>
          <p:nvPr>
            <p:ph type="pic" sz="quarter" idx="10"/>
          </p:nvPr>
        </p:nvSpPr>
        <p:spPr>
          <a:xfrm>
            <a:off x="6081218" y="2"/>
            <a:ext cx="6112829" cy="13715998"/>
          </a:xfrm>
          <a:prstGeom prst="rect">
            <a:avLst/>
          </a:prstGeom>
          <a:solidFill>
            <a:srgbClr val="5A5A5B"/>
          </a:solidFill>
        </p:spPr>
        <p:txBody>
          <a:bodyPr/>
          <a:lstStyle/>
          <a:p>
            <a:endParaRPr lang="en-US" sz="100"/>
          </a:p>
        </p:txBody>
      </p:sp>
      <p:sp>
        <p:nvSpPr>
          <p:cNvPr id="28" name="Picture Placeholder 2"/>
          <p:cNvSpPr>
            <a:spLocks noGrp="1"/>
          </p:cNvSpPr>
          <p:nvPr>
            <p:ph type="pic" sz="quarter" idx="10"/>
          </p:nvPr>
        </p:nvSpPr>
        <p:spPr>
          <a:xfrm>
            <a:off x="12178245" y="3"/>
            <a:ext cx="6112829" cy="13715998"/>
          </a:xfrm>
          <a:prstGeom prst="rect">
            <a:avLst/>
          </a:prstGeom>
          <a:solidFill>
            <a:srgbClr val="5A5A5B"/>
          </a:solidFill>
        </p:spPr>
        <p:txBody>
          <a:bodyPr/>
          <a:lstStyle/>
          <a:p>
            <a:endParaRPr lang="en-US" sz="100"/>
          </a:p>
        </p:txBody>
      </p:sp>
      <p:sp>
        <p:nvSpPr>
          <p:cNvPr id="29" name="Picture Placeholder 2"/>
          <p:cNvSpPr>
            <a:spLocks noGrp="1"/>
          </p:cNvSpPr>
          <p:nvPr>
            <p:ph type="pic" sz="quarter" idx="10"/>
          </p:nvPr>
        </p:nvSpPr>
        <p:spPr>
          <a:xfrm>
            <a:off x="18275272" y="4"/>
            <a:ext cx="6112829" cy="13715998"/>
          </a:xfrm>
          <a:prstGeom prst="rect">
            <a:avLst/>
          </a:prstGeom>
          <a:solidFill>
            <a:srgbClr val="5A5A5B"/>
          </a:solidFill>
        </p:spPr>
        <p:txBody>
          <a:bodyPr/>
          <a:lstStyle/>
          <a:p>
            <a:endParaRPr lang="en-US" sz="100"/>
          </a:p>
        </p:txBody>
      </p:sp>
      <p:grpSp>
        <p:nvGrpSpPr>
          <p:cNvPr id="827" name="Group 827"/>
          <p:cNvGrpSpPr/>
          <p:nvPr/>
        </p:nvGrpSpPr>
        <p:grpSpPr>
          <a:xfrm>
            <a:off x="6429951" y="6958636"/>
            <a:ext cx="5384782" cy="6393849"/>
            <a:chOff x="0" y="0"/>
            <a:chExt cx="5384781" cy="6393847"/>
          </a:xfrm>
        </p:grpSpPr>
        <p:sp>
          <p:nvSpPr>
            <p:cNvPr id="823" name="Shape 82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24" name="Shape 82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INDUSTRIAL</a:t>
              </a:r>
            </a:p>
          </p:txBody>
        </p:sp>
        <p:sp>
          <p:nvSpPr>
            <p:cNvPr id="825" name="Shape 82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26" name="Shape 82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832" name="Group 832"/>
          <p:cNvGrpSpPr/>
          <p:nvPr/>
        </p:nvGrpSpPr>
        <p:grpSpPr>
          <a:xfrm>
            <a:off x="345040" y="378736"/>
            <a:ext cx="5384783" cy="6393849"/>
            <a:chOff x="0" y="0"/>
            <a:chExt cx="5384781" cy="6393847"/>
          </a:xfrm>
        </p:grpSpPr>
        <p:sp>
          <p:nvSpPr>
            <p:cNvPr id="828" name="Shape 82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29" name="Shape 82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OFFICE TOOLS</a:t>
              </a:r>
            </a:p>
          </p:txBody>
        </p:sp>
        <p:sp>
          <p:nvSpPr>
            <p:cNvPr id="830" name="Shape 83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31" name="Shape 83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837" name="Group 837"/>
          <p:cNvGrpSpPr/>
          <p:nvPr/>
        </p:nvGrpSpPr>
        <p:grpSpPr>
          <a:xfrm>
            <a:off x="18599771" y="6951026"/>
            <a:ext cx="5384783" cy="6393848"/>
            <a:chOff x="0" y="0"/>
            <a:chExt cx="5384781" cy="6393847"/>
          </a:xfrm>
        </p:grpSpPr>
        <p:sp>
          <p:nvSpPr>
            <p:cNvPr id="833" name="Shape 833"/>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34" name="Shape 834"/>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GIFT</a:t>
              </a:r>
            </a:p>
          </p:txBody>
        </p:sp>
        <p:sp>
          <p:nvSpPr>
            <p:cNvPr id="835" name="Shape 835"/>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36" name="Shape 836"/>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grpSp>
        <p:nvGrpSpPr>
          <p:cNvPr id="842" name="Group 842"/>
          <p:cNvGrpSpPr/>
          <p:nvPr/>
        </p:nvGrpSpPr>
        <p:grpSpPr>
          <a:xfrm>
            <a:off x="12514861" y="371126"/>
            <a:ext cx="5384783" cy="6393848"/>
            <a:chOff x="0" y="0"/>
            <a:chExt cx="5384781" cy="6393847"/>
          </a:xfrm>
        </p:grpSpPr>
        <p:sp>
          <p:nvSpPr>
            <p:cNvPr id="838" name="Shape 838"/>
            <p:cNvSpPr/>
            <p:nvPr/>
          </p:nvSpPr>
          <p:spPr>
            <a:xfrm>
              <a:off x="0" y="0"/>
              <a:ext cx="5384782" cy="6393848"/>
            </a:xfrm>
            <a:prstGeom prst="rect">
              <a:avLst/>
            </a:prstGeom>
            <a:solidFill>
              <a:srgbClr val="121212">
                <a:alpha val="78165"/>
              </a:srgbClr>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839" name="Shape 839"/>
            <p:cNvSpPr/>
            <p:nvPr/>
          </p:nvSpPr>
          <p:spPr>
            <a:xfrm>
              <a:off x="458156" y="1104451"/>
              <a:ext cx="4468469" cy="8384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spAutoFit/>
            </a:bodyPr>
            <a:lstStyle>
              <a:lvl1pPr algn="l">
                <a:lnSpc>
                  <a:spcPct val="90000"/>
                </a:lnSpc>
                <a:defRPr sz="3600" b="1" spc="75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3600" b="1" spc="756">
                  <a:solidFill>
                    <a:srgbClr val="FFFFFF"/>
                  </a:solidFill>
                </a:rPr>
                <a:t>PACKAGING</a:t>
              </a:r>
            </a:p>
          </p:txBody>
        </p:sp>
        <p:sp>
          <p:nvSpPr>
            <p:cNvPr id="840" name="Shape 840"/>
            <p:cNvSpPr/>
            <p:nvPr/>
          </p:nvSpPr>
          <p:spPr>
            <a:xfrm>
              <a:off x="458156" y="565301"/>
              <a:ext cx="2766379" cy="5717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lgn="l">
                <a:lnSpc>
                  <a:spcPct val="120000"/>
                </a:lnSpc>
                <a:defRPr sz="2400" i="1">
                  <a:solidFill>
                    <a:srgbClr val="FFFFFF"/>
                  </a:solidFill>
                  <a:latin typeface="Droid Serif"/>
                  <a:ea typeface="Droid Serif"/>
                  <a:cs typeface="Droid Serif"/>
                  <a:sym typeface="Droid Serif"/>
                </a:defRPr>
              </a:lvl1pPr>
            </a:lstStyle>
            <a:p>
              <a:pPr lvl="0">
                <a:defRPr sz="1800" i="0">
                  <a:solidFill>
                    <a:srgbClr val="000000"/>
                  </a:solidFill>
                </a:defRPr>
              </a:pPr>
              <a:r>
                <a:rPr sz="2400" i="1">
                  <a:solidFill>
                    <a:srgbClr val="FFFFFF"/>
                  </a:solidFill>
                </a:rPr>
                <a:t>Corporate Identity</a:t>
              </a:r>
            </a:p>
          </p:txBody>
        </p:sp>
        <p:sp>
          <p:nvSpPr>
            <p:cNvPr id="841" name="Shape 841"/>
            <p:cNvSpPr/>
            <p:nvPr/>
          </p:nvSpPr>
          <p:spPr>
            <a:xfrm>
              <a:off x="490616" y="2331133"/>
              <a:ext cx="4403549" cy="220244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lnSpc>
                  <a:spcPct val="120000"/>
                </a:lnSpc>
                <a:defRPr sz="1800"/>
              </a:pPr>
              <a:r>
                <a:rPr sz="2400">
                  <a:solidFill>
                    <a:srgbClr val="FFFFFF"/>
                  </a:solidFill>
                  <a:latin typeface="Raleway Regular"/>
                  <a:ea typeface="Raleway Regular"/>
                  <a:cs typeface="Raleway Regular"/>
                  <a:sym typeface="Raleway Regular"/>
                </a:rPr>
                <a:t>lobortis. Aenean eu leo quam. Donec sed odio dui. Mantis  mantis sed posuere consec</a:t>
              </a:r>
            </a:p>
            <a:p>
              <a:pPr lvl="0" algn="l">
                <a:lnSpc>
                  <a:spcPct val="120000"/>
                </a:lnSpc>
                <a:defRPr sz="1800"/>
              </a:pPr>
              <a:r>
                <a:rPr sz="2400">
                  <a:solidFill>
                    <a:srgbClr val="FFFFFF"/>
                  </a:solidFill>
                  <a:latin typeface="Raleway Regular"/>
                  <a:ea typeface="Raleway Regular"/>
                  <a:cs typeface="Raleway Regular"/>
                  <a:sym typeface="Raleway Regular"/>
                </a:rPr>
                <a:t>tetur est at pod lobortis. Aenean eu leo quam.</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832"/>
                                        </p:tgtEl>
                                        <p:attrNameLst>
                                          <p:attrName>style.visibility</p:attrName>
                                        </p:attrNameLst>
                                      </p:cBhvr>
                                      <p:to>
                                        <p:strVal val="visible"/>
                                      </p:to>
                                    </p:set>
                                    <p:anim calcmode="lin" valueType="num">
                                      <p:cBhvr>
                                        <p:cTn id="7" dur="1000" fill="hold"/>
                                        <p:tgtEl>
                                          <p:spTgt spid="832"/>
                                        </p:tgtEl>
                                        <p:attrNameLst>
                                          <p:attrName>ppt_x</p:attrName>
                                        </p:attrNameLst>
                                      </p:cBhvr>
                                      <p:tavLst>
                                        <p:tav tm="0">
                                          <p:val>
                                            <p:strVal val="#ppt_x"/>
                                          </p:val>
                                        </p:tav>
                                        <p:tav tm="100000">
                                          <p:val>
                                            <p:strVal val="#ppt_x"/>
                                          </p:val>
                                        </p:tav>
                                      </p:tavLst>
                                    </p:anim>
                                    <p:anim calcmode="lin" valueType="num">
                                      <p:cBhvr>
                                        <p:cTn id="8" dur="1000" fill="hold"/>
                                        <p:tgtEl>
                                          <p:spTgt spid="8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827"/>
                                        </p:tgtEl>
                                        <p:attrNameLst>
                                          <p:attrName>style.visibility</p:attrName>
                                        </p:attrNameLst>
                                      </p:cBhvr>
                                      <p:to>
                                        <p:strVal val="visible"/>
                                      </p:to>
                                    </p:set>
                                    <p:anim calcmode="lin" valueType="num">
                                      <p:cBhvr>
                                        <p:cTn id="13" dur="1000" fill="hold"/>
                                        <p:tgtEl>
                                          <p:spTgt spid="827"/>
                                        </p:tgtEl>
                                        <p:attrNameLst>
                                          <p:attrName>ppt_x</p:attrName>
                                        </p:attrNameLst>
                                      </p:cBhvr>
                                      <p:tavLst>
                                        <p:tav tm="0">
                                          <p:val>
                                            <p:strVal val="#ppt_x"/>
                                          </p:val>
                                        </p:tav>
                                        <p:tav tm="100000">
                                          <p:val>
                                            <p:strVal val="#ppt_x"/>
                                          </p:val>
                                        </p:tav>
                                      </p:tavLst>
                                    </p:anim>
                                    <p:anim calcmode="lin" valueType="num">
                                      <p:cBhvr>
                                        <p:cTn id="14" dur="1000" fill="hold"/>
                                        <p:tgtEl>
                                          <p:spTgt spid="8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842"/>
                                        </p:tgtEl>
                                        <p:attrNameLst>
                                          <p:attrName>style.visibility</p:attrName>
                                        </p:attrNameLst>
                                      </p:cBhvr>
                                      <p:to>
                                        <p:strVal val="visible"/>
                                      </p:to>
                                    </p:set>
                                    <p:anim calcmode="lin" valueType="num">
                                      <p:cBhvr>
                                        <p:cTn id="19" dur="1000" fill="hold"/>
                                        <p:tgtEl>
                                          <p:spTgt spid="842"/>
                                        </p:tgtEl>
                                        <p:attrNameLst>
                                          <p:attrName>ppt_x</p:attrName>
                                        </p:attrNameLst>
                                      </p:cBhvr>
                                      <p:tavLst>
                                        <p:tav tm="0">
                                          <p:val>
                                            <p:strVal val="#ppt_x"/>
                                          </p:val>
                                        </p:tav>
                                        <p:tav tm="100000">
                                          <p:val>
                                            <p:strVal val="#ppt_x"/>
                                          </p:val>
                                        </p:tav>
                                      </p:tavLst>
                                    </p:anim>
                                    <p:anim calcmode="lin" valueType="num">
                                      <p:cBhvr>
                                        <p:cTn id="20" dur="1000" fill="hold"/>
                                        <p:tgtEl>
                                          <p:spTgt spid="84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837"/>
                                        </p:tgtEl>
                                        <p:attrNameLst>
                                          <p:attrName>style.visibility</p:attrName>
                                        </p:attrNameLst>
                                      </p:cBhvr>
                                      <p:to>
                                        <p:strVal val="visible"/>
                                      </p:to>
                                    </p:set>
                                    <p:anim calcmode="lin" valueType="num">
                                      <p:cBhvr>
                                        <p:cTn id="25" dur="1000" fill="hold"/>
                                        <p:tgtEl>
                                          <p:spTgt spid="837"/>
                                        </p:tgtEl>
                                        <p:attrNameLst>
                                          <p:attrName>ppt_x</p:attrName>
                                        </p:attrNameLst>
                                      </p:cBhvr>
                                      <p:tavLst>
                                        <p:tav tm="0">
                                          <p:val>
                                            <p:strVal val="#ppt_x"/>
                                          </p:val>
                                        </p:tav>
                                        <p:tav tm="100000">
                                          <p:val>
                                            <p:strVal val="#ppt_x"/>
                                          </p:val>
                                        </p:tav>
                                      </p:tavLst>
                                    </p:anim>
                                    <p:anim calcmode="lin" valueType="num">
                                      <p:cBhvr>
                                        <p:cTn id="26" dur="1000" fill="hold"/>
                                        <p:tgtEl>
                                          <p:spTgt spid="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 grpId="2" animBg="1" advAuto="0"/>
      <p:bldP spid="832" grpId="1" animBg="1" advAuto="0"/>
      <p:bldP spid="837" grpId="4" animBg="1" advAuto="0"/>
      <p:bldP spid="842" grpId="3"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4" name="Shape 84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DEVICE MOCKUP</a:t>
            </a:r>
          </a:p>
        </p:txBody>
      </p:sp>
      <p:sp>
        <p:nvSpPr>
          <p:cNvPr id="845" name="Shape 84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46" name="Shape 846"/>
          <p:cNvSpPr/>
          <p:nvPr/>
        </p:nvSpPr>
        <p:spPr>
          <a:xfrm>
            <a:off x="11176000" y="7890207"/>
            <a:ext cx="2032000"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84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49" name="Shape 849"/>
          <p:cNvSpPr/>
          <p:nvPr/>
        </p:nvSpPr>
        <p:spPr>
          <a:xfrm>
            <a:off x="2951266" y="3815574"/>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YOU WILL LOVE THIS DEVICES SLIDES</a:t>
            </a:r>
          </a:p>
        </p:txBody>
      </p:sp>
      <p:sp>
        <p:nvSpPr>
          <p:cNvPr id="850" name="Shape 850"/>
          <p:cNvSpPr/>
          <p:nvPr/>
        </p:nvSpPr>
        <p:spPr>
          <a:xfrm>
            <a:off x="10374753" y="3357932"/>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851" name="Shape 851"/>
          <p:cNvSpPr/>
          <p:nvPr/>
        </p:nvSpPr>
        <p:spPr>
          <a:xfrm>
            <a:off x="11012256" y="5186650"/>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856" name="WWALET2.png"/>
          <p:cNvPicPr/>
          <p:nvPr/>
        </p:nvPicPr>
        <p:blipFill>
          <a:blip r:embed="rId2">
            <a:extLst/>
          </a:blip>
          <a:stretch>
            <a:fillRect/>
          </a:stretch>
        </p:blipFill>
        <p:spPr>
          <a:xfrm>
            <a:off x="11086998" y="1885746"/>
            <a:ext cx="1882516" cy="1293400"/>
          </a:xfrm>
          <a:prstGeom prst="rect">
            <a:avLst/>
          </a:prstGeom>
          <a:ln w="3175">
            <a:miter lim="400000"/>
          </a:ln>
        </p:spPr>
      </p:pic>
      <p:pic>
        <p:nvPicPr>
          <p:cNvPr id="14" name="iPhone-6-4,7-inch-Three-colors-Mockup_03.png"/>
          <p:cNvPicPr/>
          <p:nvPr/>
        </p:nvPicPr>
        <p:blipFill>
          <a:blip r:embed="rId3">
            <a:extLst/>
          </a:blip>
          <a:srcRect b="54006"/>
          <a:stretch>
            <a:fillRect/>
          </a:stretch>
        </p:blipFill>
        <p:spPr>
          <a:xfrm>
            <a:off x="309616" y="9063961"/>
            <a:ext cx="5898611" cy="4672317"/>
          </a:xfrm>
          <a:prstGeom prst="rect">
            <a:avLst/>
          </a:prstGeom>
          <a:ln w="3175">
            <a:miter lim="400000"/>
          </a:ln>
          <a:effectLst>
            <a:outerShdw blurRad="215900" dist="353388" dir="2651868" rotWithShape="0">
              <a:srgbClr val="000000">
                <a:alpha val="33274"/>
              </a:srgbClr>
            </a:outerShdw>
          </a:effectLst>
        </p:spPr>
      </p:pic>
      <p:pic>
        <p:nvPicPr>
          <p:cNvPr id="15" name="iPhone-6-4,7-inch-Three-colors-Mockup_03.png"/>
          <p:cNvPicPr/>
          <p:nvPr/>
        </p:nvPicPr>
        <p:blipFill>
          <a:blip r:embed="rId3">
            <a:extLst/>
          </a:blip>
          <a:srcRect b="40005"/>
          <a:stretch>
            <a:fillRect/>
          </a:stretch>
        </p:blipFill>
        <p:spPr>
          <a:xfrm>
            <a:off x="5987264" y="7684341"/>
            <a:ext cx="5898610" cy="6094718"/>
          </a:xfrm>
          <a:prstGeom prst="rect">
            <a:avLst/>
          </a:prstGeom>
          <a:ln w="3175">
            <a:miter lim="400000"/>
          </a:ln>
          <a:effectLst>
            <a:outerShdw blurRad="215900" dist="353388" dir="2651868" rotWithShape="0">
              <a:srgbClr val="000000">
                <a:alpha val="33274"/>
              </a:srgbClr>
            </a:outerShdw>
          </a:effectLst>
        </p:spPr>
      </p:pic>
      <p:pic>
        <p:nvPicPr>
          <p:cNvPr id="16" name="iPhone-6-4,7-inch-Three-colors-Mockup_03.png"/>
          <p:cNvPicPr/>
          <p:nvPr/>
        </p:nvPicPr>
        <p:blipFill>
          <a:blip r:embed="rId3">
            <a:extLst/>
          </a:blip>
          <a:srcRect b="54006"/>
          <a:stretch>
            <a:fillRect/>
          </a:stretch>
        </p:blipFill>
        <p:spPr>
          <a:xfrm>
            <a:off x="11621347" y="9063961"/>
            <a:ext cx="5898610" cy="4672317"/>
          </a:xfrm>
          <a:prstGeom prst="rect">
            <a:avLst/>
          </a:prstGeom>
          <a:ln w="3175">
            <a:miter lim="400000"/>
          </a:ln>
          <a:effectLst>
            <a:outerShdw blurRad="215900" dist="353388" dir="2651868" rotWithShape="0">
              <a:srgbClr val="000000">
                <a:alpha val="33274"/>
              </a:srgbClr>
            </a:outerShdw>
          </a:effectLst>
        </p:spPr>
      </p:pic>
      <p:pic>
        <p:nvPicPr>
          <p:cNvPr id="17" name="iPhone-6-4,7-inch-Three-colors-Mockup_03.png"/>
          <p:cNvPicPr/>
          <p:nvPr/>
        </p:nvPicPr>
        <p:blipFill>
          <a:blip r:embed="rId3">
            <a:extLst/>
          </a:blip>
          <a:srcRect b="54006"/>
          <a:stretch>
            <a:fillRect/>
          </a:stretch>
        </p:blipFill>
        <p:spPr>
          <a:xfrm>
            <a:off x="17255432" y="9063961"/>
            <a:ext cx="5898610" cy="4672317"/>
          </a:xfrm>
          <a:prstGeom prst="rect">
            <a:avLst/>
          </a:prstGeom>
          <a:ln w="3175">
            <a:miter lim="400000"/>
          </a:ln>
          <a:effectLst>
            <a:outerShdw blurRad="215900" dist="353388" dir="2651868" rotWithShape="0">
              <a:srgbClr val="000000">
                <a:alpha val="33274"/>
              </a:srgbClr>
            </a:outerShdw>
          </a:effectLst>
        </p:spPr>
      </p:pic>
      <p:sp>
        <p:nvSpPr>
          <p:cNvPr id="18" name="Picture Placeholder 2"/>
          <p:cNvSpPr>
            <a:spLocks noGrp="1"/>
          </p:cNvSpPr>
          <p:nvPr>
            <p:ph type="pic" sz="quarter" idx="10"/>
          </p:nvPr>
        </p:nvSpPr>
        <p:spPr>
          <a:xfrm>
            <a:off x="1481734" y="10269214"/>
            <a:ext cx="4404773" cy="7695847"/>
          </a:xfrm>
          <a:prstGeom prst="rect">
            <a:avLst/>
          </a:prstGeom>
          <a:solidFill>
            <a:srgbClr val="5A5A5B"/>
          </a:solidFill>
        </p:spPr>
        <p:txBody>
          <a:bodyPr/>
          <a:lstStyle/>
          <a:p>
            <a:endParaRPr lang="en-US" sz="100"/>
          </a:p>
        </p:txBody>
      </p:sp>
      <p:sp>
        <p:nvSpPr>
          <p:cNvPr id="19" name="Picture Placeholder 2"/>
          <p:cNvSpPr>
            <a:spLocks noGrp="1"/>
          </p:cNvSpPr>
          <p:nvPr>
            <p:ph type="pic" sz="quarter" idx="10"/>
          </p:nvPr>
        </p:nvSpPr>
        <p:spPr>
          <a:xfrm>
            <a:off x="7159382" y="8910319"/>
            <a:ext cx="4404773" cy="7695847"/>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12837029" y="10276869"/>
            <a:ext cx="4404773" cy="7695847"/>
          </a:xfrm>
          <a:prstGeom prst="rect">
            <a:avLst/>
          </a:prstGeom>
          <a:solidFill>
            <a:srgbClr val="5A5A5B"/>
          </a:solidFill>
        </p:spPr>
        <p:txBody>
          <a:bodyPr/>
          <a:lstStyle/>
          <a:p>
            <a:endParaRPr lang="en-US" sz="100"/>
          </a:p>
        </p:txBody>
      </p:sp>
      <p:sp>
        <p:nvSpPr>
          <p:cNvPr id="21" name="Picture Placeholder 2"/>
          <p:cNvSpPr>
            <a:spLocks noGrp="1"/>
          </p:cNvSpPr>
          <p:nvPr>
            <p:ph type="pic" sz="quarter" idx="10"/>
          </p:nvPr>
        </p:nvSpPr>
        <p:spPr>
          <a:xfrm>
            <a:off x="18451934" y="10269214"/>
            <a:ext cx="4404773" cy="7695847"/>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62" name="Shape 862"/>
          <p:cNvSpPr/>
          <p:nvPr/>
        </p:nvSpPr>
        <p:spPr>
          <a:xfrm flipV="1">
            <a:off x="12191999" y="12488907"/>
            <a:ext cx="1" cy="2141357"/>
          </a:xfrm>
          <a:prstGeom prst="line">
            <a:avLst/>
          </a:prstGeom>
          <a:ln w="25400">
            <a:solidFill>
              <a:srgbClr val="FFFFFF"/>
            </a:solidFill>
            <a:miter lim="400000"/>
            <a:tailEnd type="oval"/>
          </a:ln>
        </p:spPr>
        <p:txBody>
          <a:bodyPr lIns="0" tIns="0" rIns="0" bIns="0" anchor="ctr"/>
          <a:lstStyle/>
          <a:p>
            <a:pPr lvl="0">
              <a:defRPr sz="3200"/>
            </a:pPr>
            <a:endParaRPr/>
          </a:p>
        </p:txBody>
      </p:sp>
      <p:sp>
        <p:nvSpPr>
          <p:cNvPr id="863" name="Shape 863"/>
          <p:cNvSpPr/>
          <p:nvPr/>
        </p:nvSpPr>
        <p:spPr>
          <a:xfrm>
            <a:off x="3755997"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L</a:t>
            </a:r>
          </a:p>
        </p:txBody>
      </p:sp>
      <p:sp>
        <p:nvSpPr>
          <p:cNvPr id="864" name="Shape 864"/>
          <p:cNvSpPr/>
          <p:nvPr/>
        </p:nvSpPr>
        <p:spPr>
          <a:xfrm>
            <a:off x="19285125"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y</a:t>
            </a:r>
          </a:p>
        </p:txBody>
      </p:sp>
      <p:sp>
        <p:nvSpPr>
          <p:cNvPr id="865" name="Shape 865"/>
          <p:cNvSpPr/>
          <p:nvPr/>
        </p:nvSpPr>
        <p:spPr>
          <a:xfrm>
            <a:off x="14108679" y="6702748"/>
            <a:ext cx="1975364"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S</a:t>
            </a:r>
          </a:p>
        </p:txBody>
      </p:sp>
      <p:sp>
        <p:nvSpPr>
          <p:cNvPr id="866" name="Shape 866"/>
          <p:cNvSpPr/>
          <p:nvPr/>
        </p:nvSpPr>
        <p:spPr>
          <a:xfrm>
            <a:off x="8932233" y="6702748"/>
            <a:ext cx="1975365" cy="1355786"/>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200" spc="5152" baseline="-2173">
                <a:solidFill>
                  <a:srgbClr val="7693A0"/>
                </a:solidFill>
                <a:latin typeface="linea-ecommerce-10"/>
                <a:ea typeface="linea-ecommerce-10"/>
                <a:cs typeface="linea-ecommerce-10"/>
                <a:sym typeface="linea-ecommerce-10"/>
              </a:defRPr>
            </a:lvl1pPr>
          </a:lstStyle>
          <a:p>
            <a:pPr lvl="0">
              <a:defRPr sz="1800" spc="0" baseline="0">
                <a:solidFill>
                  <a:srgbClr val="000000"/>
                </a:solidFill>
              </a:defRPr>
            </a:pPr>
            <a:r>
              <a:rPr sz="9200" spc="5152" baseline="-2173">
                <a:solidFill>
                  <a:srgbClr val="7693A0"/>
                </a:solidFill>
              </a:rPr>
              <a:t>P</a:t>
            </a:r>
          </a:p>
        </p:txBody>
      </p:sp>
      <p:sp>
        <p:nvSpPr>
          <p:cNvPr id="867" name="Shape 867"/>
          <p:cNvSpPr/>
          <p:nvPr/>
        </p:nvSpPr>
        <p:spPr>
          <a:xfrm>
            <a:off x="3518329"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1294</a:t>
            </a:r>
          </a:p>
        </p:txBody>
      </p:sp>
      <p:sp>
        <p:nvSpPr>
          <p:cNvPr id="868" name="Shape 868"/>
          <p:cNvSpPr/>
          <p:nvPr/>
        </p:nvSpPr>
        <p:spPr>
          <a:xfrm>
            <a:off x="2224004"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Elixir sent</a:t>
            </a:r>
          </a:p>
        </p:txBody>
      </p:sp>
      <p:sp>
        <p:nvSpPr>
          <p:cNvPr id="869" name="Shape 869"/>
          <p:cNvSpPr/>
          <p:nvPr/>
        </p:nvSpPr>
        <p:spPr>
          <a:xfrm>
            <a:off x="2310308"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0" name="Shape 870"/>
          <p:cNvSpPr/>
          <p:nvPr/>
        </p:nvSpPr>
        <p:spPr>
          <a:xfrm>
            <a:off x="8718860"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2145</a:t>
            </a:r>
          </a:p>
        </p:txBody>
      </p:sp>
      <p:sp>
        <p:nvSpPr>
          <p:cNvPr id="871" name="Shape 871"/>
          <p:cNvSpPr/>
          <p:nvPr/>
        </p:nvSpPr>
        <p:spPr>
          <a:xfrm>
            <a:off x="7424535"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Early gift sent</a:t>
            </a:r>
          </a:p>
        </p:txBody>
      </p:sp>
      <p:sp>
        <p:nvSpPr>
          <p:cNvPr id="872" name="Shape 872"/>
          <p:cNvSpPr/>
          <p:nvPr/>
        </p:nvSpPr>
        <p:spPr>
          <a:xfrm>
            <a:off x="7510839"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3" name="Shape 873"/>
          <p:cNvSpPr/>
          <p:nvPr/>
        </p:nvSpPr>
        <p:spPr>
          <a:xfrm>
            <a:off x="13919392" y="8058439"/>
            <a:ext cx="1745748"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7890</a:t>
            </a:r>
          </a:p>
        </p:txBody>
      </p:sp>
      <p:sp>
        <p:nvSpPr>
          <p:cNvPr id="874" name="Shape 874"/>
          <p:cNvSpPr/>
          <p:nvPr/>
        </p:nvSpPr>
        <p:spPr>
          <a:xfrm>
            <a:off x="12625066" y="9172377"/>
            <a:ext cx="433439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Monthly sales</a:t>
            </a:r>
          </a:p>
        </p:txBody>
      </p:sp>
      <p:sp>
        <p:nvSpPr>
          <p:cNvPr id="875" name="Shape 875"/>
          <p:cNvSpPr/>
          <p:nvPr/>
        </p:nvSpPr>
        <p:spPr>
          <a:xfrm>
            <a:off x="12711370"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sp>
        <p:nvSpPr>
          <p:cNvPr id="876" name="Shape 876"/>
          <p:cNvSpPr/>
          <p:nvPr/>
        </p:nvSpPr>
        <p:spPr>
          <a:xfrm>
            <a:off x="19119922" y="8058439"/>
            <a:ext cx="1745749"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5600" b="1">
                <a:solidFill>
                  <a:srgbClr val="FFFFFF"/>
                </a:solidFill>
              </a:rPr>
              <a:t>2256</a:t>
            </a:r>
          </a:p>
        </p:txBody>
      </p:sp>
      <p:sp>
        <p:nvSpPr>
          <p:cNvPr id="877" name="Shape 877"/>
          <p:cNvSpPr/>
          <p:nvPr/>
        </p:nvSpPr>
        <p:spPr>
          <a:xfrm>
            <a:off x="17825597" y="9172377"/>
            <a:ext cx="4334398"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Sales in average</a:t>
            </a:r>
          </a:p>
        </p:txBody>
      </p:sp>
      <p:sp>
        <p:nvSpPr>
          <p:cNvPr id="878" name="Shape 878"/>
          <p:cNvSpPr/>
          <p:nvPr/>
        </p:nvSpPr>
        <p:spPr>
          <a:xfrm>
            <a:off x="17911901" y="9699403"/>
            <a:ext cx="4161792"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Ultricies Ornare Fermentum</a:t>
            </a:r>
          </a:p>
        </p:txBody>
      </p:sp>
      <p:pic>
        <p:nvPicPr>
          <p:cNvPr id="35" name="iPhone-6-4,7-inch-Three-colors-Mockup_03.png"/>
          <p:cNvPicPr/>
          <p:nvPr/>
        </p:nvPicPr>
        <p:blipFill>
          <a:blip r:embed="rId2">
            <a:extLst/>
          </a:blip>
          <a:srcRect t="46005"/>
          <a:stretch>
            <a:fillRect/>
          </a:stretch>
        </p:blipFill>
        <p:spPr>
          <a:xfrm>
            <a:off x="309616" y="-29239"/>
            <a:ext cx="5898611" cy="5485117"/>
          </a:xfrm>
          <a:prstGeom prst="rect">
            <a:avLst/>
          </a:prstGeom>
          <a:ln w="3175">
            <a:miter lim="400000"/>
          </a:ln>
          <a:effectLst>
            <a:outerShdw blurRad="215900" dist="353388" dir="2651868" rotWithShape="0">
              <a:srgbClr val="000000">
                <a:alpha val="33274"/>
              </a:srgbClr>
            </a:outerShdw>
          </a:effectLst>
        </p:spPr>
      </p:pic>
      <p:pic>
        <p:nvPicPr>
          <p:cNvPr id="36" name="iPhone-6-4,7-inch-Three-colors-Mockup_03.png"/>
          <p:cNvPicPr/>
          <p:nvPr/>
        </p:nvPicPr>
        <p:blipFill>
          <a:blip r:embed="rId2">
            <a:extLst/>
          </a:blip>
          <a:srcRect t="60007"/>
          <a:stretch>
            <a:fillRect/>
          </a:stretch>
        </p:blipFill>
        <p:spPr>
          <a:xfrm>
            <a:off x="5987264" y="13541"/>
            <a:ext cx="5898610" cy="4062718"/>
          </a:xfrm>
          <a:prstGeom prst="rect">
            <a:avLst/>
          </a:prstGeom>
          <a:ln w="3175">
            <a:miter lim="400000"/>
          </a:ln>
          <a:effectLst>
            <a:outerShdw blurRad="215900" dist="353388" dir="2651868" rotWithShape="0">
              <a:srgbClr val="000000">
                <a:alpha val="33274"/>
              </a:srgbClr>
            </a:outerShdw>
          </a:effectLst>
        </p:spPr>
      </p:pic>
      <p:pic>
        <p:nvPicPr>
          <p:cNvPr id="37" name="iPhone-6-4,7-inch-Three-colors-Mockup_03.png"/>
          <p:cNvPicPr/>
          <p:nvPr/>
        </p:nvPicPr>
        <p:blipFill>
          <a:blip r:embed="rId2">
            <a:extLst/>
          </a:blip>
          <a:srcRect t="45505"/>
          <a:stretch>
            <a:fillRect/>
          </a:stretch>
        </p:blipFill>
        <p:spPr>
          <a:xfrm>
            <a:off x="11621347" y="-80039"/>
            <a:ext cx="5898610" cy="5535917"/>
          </a:xfrm>
          <a:prstGeom prst="rect">
            <a:avLst/>
          </a:prstGeom>
          <a:ln w="3175">
            <a:miter lim="400000"/>
          </a:ln>
          <a:effectLst>
            <a:outerShdw blurRad="215900" dist="353388" dir="2651868" rotWithShape="0">
              <a:srgbClr val="000000">
                <a:alpha val="33274"/>
              </a:srgbClr>
            </a:outerShdw>
          </a:effectLst>
        </p:spPr>
      </p:pic>
      <p:pic>
        <p:nvPicPr>
          <p:cNvPr id="38" name="iPhone-6-4,7-inch-Three-colors-Mockup_03.png"/>
          <p:cNvPicPr/>
          <p:nvPr/>
        </p:nvPicPr>
        <p:blipFill>
          <a:blip r:embed="rId2">
            <a:extLst/>
          </a:blip>
          <a:srcRect t="45505"/>
          <a:stretch>
            <a:fillRect/>
          </a:stretch>
        </p:blipFill>
        <p:spPr>
          <a:xfrm>
            <a:off x="17255432" y="-80039"/>
            <a:ext cx="5898610" cy="5535917"/>
          </a:xfrm>
          <a:prstGeom prst="rect">
            <a:avLst/>
          </a:prstGeom>
          <a:ln w="3175">
            <a:miter lim="400000"/>
          </a:ln>
          <a:effectLst>
            <a:outerShdw blurRad="215900" dist="353388" dir="2651868" rotWithShape="0">
              <a:srgbClr val="000000">
                <a:alpha val="33274"/>
              </a:srgbClr>
            </a:outerShdw>
          </a:effectLst>
        </p:spPr>
      </p:pic>
      <p:sp>
        <p:nvSpPr>
          <p:cNvPr id="39" name="Picture Placeholder 2"/>
          <p:cNvSpPr>
            <a:spLocks noGrp="1"/>
          </p:cNvSpPr>
          <p:nvPr>
            <p:ph type="pic" sz="quarter" idx="10"/>
          </p:nvPr>
        </p:nvSpPr>
        <p:spPr>
          <a:xfrm>
            <a:off x="1481734" y="-3515855"/>
            <a:ext cx="4404773" cy="7695847"/>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7159382" y="-4874750"/>
            <a:ext cx="4404773" cy="7695847"/>
          </a:xfrm>
          <a:prstGeom prst="rect">
            <a:avLst/>
          </a:prstGeom>
          <a:solidFill>
            <a:srgbClr val="5A5A5B"/>
          </a:solidFill>
        </p:spPr>
        <p:txBody>
          <a:bodyPr/>
          <a:lstStyle/>
          <a:p>
            <a:endParaRPr lang="en-US" sz="100"/>
          </a:p>
        </p:txBody>
      </p:sp>
      <p:sp>
        <p:nvSpPr>
          <p:cNvPr id="41" name="Picture Placeholder 2"/>
          <p:cNvSpPr>
            <a:spLocks noGrp="1"/>
          </p:cNvSpPr>
          <p:nvPr>
            <p:ph type="pic" sz="quarter" idx="10"/>
          </p:nvPr>
        </p:nvSpPr>
        <p:spPr>
          <a:xfrm>
            <a:off x="12837029" y="-3508200"/>
            <a:ext cx="4404773" cy="7695847"/>
          </a:xfrm>
          <a:prstGeom prst="rect">
            <a:avLst/>
          </a:prstGeom>
          <a:solidFill>
            <a:srgbClr val="5A5A5B"/>
          </a:solidFill>
        </p:spPr>
        <p:txBody>
          <a:bodyPr/>
          <a:lstStyle/>
          <a:p>
            <a:endParaRPr lang="en-US" sz="100"/>
          </a:p>
        </p:txBody>
      </p:sp>
      <p:sp>
        <p:nvSpPr>
          <p:cNvPr id="42" name="Picture Placeholder 2"/>
          <p:cNvSpPr>
            <a:spLocks noGrp="1"/>
          </p:cNvSpPr>
          <p:nvPr>
            <p:ph type="pic" sz="quarter" idx="10"/>
          </p:nvPr>
        </p:nvSpPr>
        <p:spPr>
          <a:xfrm>
            <a:off x="18451934" y="-3515855"/>
            <a:ext cx="4404773" cy="7695847"/>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888" name="Shape 888"/>
          <p:cNvSpPr/>
          <p:nvPr/>
        </p:nvSpPr>
        <p:spPr>
          <a:xfrm>
            <a:off x="15784169" y="2835720"/>
            <a:ext cx="918144"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89" name="Shape 889"/>
          <p:cNvSpPr/>
          <p:nvPr/>
        </p:nvSpPr>
        <p:spPr>
          <a:xfrm>
            <a:off x="8000418" y="9337249"/>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0" name="Shape 890"/>
          <p:cNvSpPr/>
          <p:nvPr/>
        </p:nvSpPr>
        <p:spPr>
          <a:xfrm>
            <a:off x="8000418" y="6099184"/>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1" name="Shape 891"/>
          <p:cNvSpPr/>
          <p:nvPr/>
        </p:nvSpPr>
        <p:spPr>
          <a:xfrm>
            <a:off x="8000418" y="2835720"/>
            <a:ext cx="1048773"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2" name="Shape 892"/>
          <p:cNvSpPr/>
          <p:nvPr/>
        </p:nvSpPr>
        <p:spPr>
          <a:xfrm>
            <a:off x="15697084" y="9337249"/>
            <a:ext cx="10923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3" name="Shape 893"/>
          <p:cNvSpPr/>
          <p:nvPr/>
        </p:nvSpPr>
        <p:spPr>
          <a:xfrm>
            <a:off x="15849484" y="6086484"/>
            <a:ext cx="787515" cy="7495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825500">
              <a:lnSpc>
                <a:spcPct val="170000"/>
              </a:lnSpc>
              <a:defRPr sz="4800" spc="2256">
                <a:solidFill>
                  <a:srgbClr val="7693A0"/>
                </a:solidFill>
                <a:latin typeface="FontAwesome"/>
                <a:ea typeface="FontAwesome"/>
                <a:cs typeface="FontAwesome"/>
                <a:sym typeface="FontAwesome"/>
              </a:defRPr>
            </a:lvl1pPr>
          </a:lstStyle>
          <a:p>
            <a:pPr lvl="0">
              <a:defRPr sz="1800" spc="0">
                <a:solidFill>
                  <a:srgbClr val="000000"/>
                </a:solidFill>
              </a:defRPr>
            </a:pPr>
            <a:r>
              <a:rPr sz="4800" spc="2256">
                <a:solidFill>
                  <a:srgbClr val="7693A0"/>
                </a:solidFill>
              </a:rPr>
              <a:t></a:t>
            </a:r>
          </a:p>
        </p:txBody>
      </p:sp>
      <p:sp>
        <p:nvSpPr>
          <p:cNvPr id="894" name="Shape 894"/>
          <p:cNvSpPr/>
          <p:nvPr/>
        </p:nvSpPr>
        <p:spPr>
          <a:xfrm>
            <a:off x="16745106"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895" name="Shape 895"/>
          <p:cNvSpPr/>
          <p:nvPr/>
        </p:nvSpPr>
        <p:spPr>
          <a:xfrm>
            <a:off x="16745106"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Flight mode</a:t>
            </a:r>
          </a:p>
        </p:txBody>
      </p:sp>
      <p:grpSp>
        <p:nvGrpSpPr>
          <p:cNvPr id="900" name="Group 900"/>
          <p:cNvGrpSpPr/>
          <p:nvPr/>
        </p:nvGrpSpPr>
        <p:grpSpPr>
          <a:xfrm>
            <a:off x="16795906" y="5115545"/>
            <a:ext cx="914195" cy="1"/>
            <a:chOff x="0" y="0"/>
            <a:chExt cx="914193" cy="0"/>
          </a:xfrm>
        </p:grpSpPr>
        <p:grpSp>
          <p:nvGrpSpPr>
            <p:cNvPr id="898" name="Group 898"/>
            <p:cNvGrpSpPr/>
            <p:nvPr/>
          </p:nvGrpSpPr>
          <p:grpSpPr>
            <a:xfrm>
              <a:off x="-1" y="0"/>
              <a:ext cx="588174" cy="1"/>
              <a:chOff x="0" y="0"/>
              <a:chExt cx="588172" cy="0"/>
            </a:xfrm>
          </p:grpSpPr>
          <p:sp>
            <p:nvSpPr>
              <p:cNvPr id="896" name="Shape 89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897" name="Shape 89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899" name="Shape 89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1" name="Shape 901"/>
          <p:cNvSpPr/>
          <p:nvPr/>
        </p:nvSpPr>
        <p:spPr>
          <a:xfrm>
            <a:off x="16726045"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02" name="Shape 902"/>
          <p:cNvSpPr/>
          <p:nvPr/>
        </p:nvSpPr>
        <p:spPr>
          <a:xfrm>
            <a:off x="16745106"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03" name="Shape 903"/>
          <p:cNvSpPr/>
          <p:nvPr/>
        </p:nvSpPr>
        <p:spPr>
          <a:xfrm>
            <a:off x="16745106"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GPS</a:t>
            </a:r>
          </a:p>
        </p:txBody>
      </p:sp>
      <p:grpSp>
        <p:nvGrpSpPr>
          <p:cNvPr id="908" name="Group 908"/>
          <p:cNvGrpSpPr/>
          <p:nvPr/>
        </p:nvGrpSpPr>
        <p:grpSpPr>
          <a:xfrm>
            <a:off x="16795906" y="8418803"/>
            <a:ext cx="914195" cy="1"/>
            <a:chOff x="0" y="0"/>
            <a:chExt cx="914193" cy="0"/>
          </a:xfrm>
        </p:grpSpPr>
        <p:grpSp>
          <p:nvGrpSpPr>
            <p:cNvPr id="906" name="Group 906"/>
            <p:cNvGrpSpPr/>
            <p:nvPr/>
          </p:nvGrpSpPr>
          <p:grpSpPr>
            <a:xfrm>
              <a:off x="-1" y="0"/>
              <a:ext cx="588174" cy="1"/>
              <a:chOff x="0" y="0"/>
              <a:chExt cx="588172" cy="0"/>
            </a:xfrm>
          </p:grpSpPr>
          <p:sp>
            <p:nvSpPr>
              <p:cNvPr id="904" name="Shape 904"/>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05" name="Shape 905"/>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7" name="Shape 907"/>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09" name="Shape 909"/>
          <p:cNvSpPr/>
          <p:nvPr/>
        </p:nvSpPr>
        <p:spPr>
          <a:xfrm>
            <a:off x="16726045"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0" name="Shape 910"/>
          <p:cNvSpPr/>
          <p:nvPr/>
        </p:nvSpPr>
        <p:spPr>
          <a:xfrm>
            <a:off x="16745106"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1" name="Shape 911"/>
          <p:cNvSpPr/>
          <p:nvPr/>
        </p:nvSpPr>
        <p:spPr>
          <a:xfrm>
            <a:off x="16745106"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Images galery</a:t>
            </a:r>
          </a:p>
        </p:txBody>
      </p:sp>
      <p:grpSp>
        <p:nvGrpSpPr>
          <p:cNvPr id="916" name="Group 916"/>
          <p:cNvGrpSpPr/>
          <p:nvPr/>
        </p:nvGrpSpPr>
        <p:grpSpPr>
          <a:xfrm>
            <a:off x="16795906" y="11722061"/>
            <a:ext cx="914195" cy="1"/>
            <a:chOff x="0" y="0"/>
            <a:chExt cx="914193" cy="0"/>
          </a:xfrm>
        </p:grpSpPr>
        <p:grpSp>
          <p:nvGrpSpPr>
            <p:cNvPr id="914" name="Group 914"/>
            <p:cNvGrpSpPr/>
            <p:nvPr/>
          </p:nvGrpSpPr>
          <p:grpSpPr>
            <a:xfrm>
              <a:off x="-1" y="0"/>
              <a:ext cx="588174" cy="1"/>
              <a:chOff x="0" y="0"/>
              <a:chExt cx="588172" cy="0"/>
            </a:xfrm>
          </p:grpSpPr>
          <p:sp>
            <p:nvSpPr>
              <p:cNvPr id="912" name="Shape 912"/>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13" name="Shape 913"/>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5" name="Shape 915"/>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17" name="Shape 917"/>
          <p:cNvSpPr/>
          <p:nvPr/>
        </p:nvSpPr>
        <p:spPr>
          <a:xfrm>
            <a:off x="16726045"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18" name="Shape 918"/>
          <p:cNvSpPr/>
          <p:nvPr/>
        </p:nvSpPr>
        <p:spPr>
          <a:xfrm>
            <a:off x="1999639" y="3877843"/>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19" name="Shape 919"/>
          <p:cNvSpPr/>
          <p:nvPr/>
        </p:nvSpPr>
        <p:spPr>
          <a:xfrm>
            <a:off x="2117259" y="2679933"/>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Auto Like</a:t>
            </a:r>
          </a:p>
        </p:txBody>
      </p:sp>
      <p:grpSp>
        <p:nvGrpSpPr>
          <p:cNvPr id="924" name="Group 924"/>
          <p:cNvGrpSpPr/>
          <p:nvPr/>
        </p:nvGrpSpPr>
        <p:grpSpPr>
          <a:xfrm>
            <a:off x="6724699" y="5115545"/>
            <a:ext cx="914195" cy="1"/>
            <a:chOff x="0" y="0"/>
            <a:chExt cx="914193" cy="0"/>
          </a:xfrm>
        </p:grpSpPr>
        <p:grpSp>
          <p:nvGrpSpPr>
            <p:cNvPr id="922" name="Group 922"/>
            <p:cNvGrpSpPr/>
            <p:nvPr/>
          </p:nvGrpSpPr>
          <p:grpSpPr>
            <a:xfrm>
              <a:off x="-1" y="0"/>
              <a:ext cx="588174" cy="1"/>
              <a:chOff x="0" y="0"/>
              <a:chExt cx="588172" cy="0"/>
            </a:xfrm>
          </p:grpSpPr>
          <p:sp>
            <p:nvSpPr>
              <p:cNvPr id="920" name="Shape 920"/>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1" name="Shape 921"/>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3" name="Shape 923"/>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25" name="Shape 925"/>
          <p:cNvSpPr/>
          <p:nvPr/>
        </p:nvSpPr>
        <p:spPr>
          <a:xfrm>
            <a:off x="3978243" y="3200608"/>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26" name="Shape 926"/>
          <p:cNvSpPr/>
          <p:nvPr/>
        </p:nvSpPr>
        <p:spPr>
          <a:xfrm>
            <a:off x="1999639" y="7181100"/>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27" name="Shape 927"/>
          <p:cNvSpPr/>
          <p:nvPr/>
        </p:nvSpPr>
        <p:spPr>
          <a:xfrm>
            <a:off x="2117259" y="5983190"/>
            <a:ext cx="5521635"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Goal setting</a:t>
            </a:r>
          </a:p>
        </p:txBody>
      </p:sp>
      <p:grpSp>
        <p:nvGrpSpPr>
          <p:cNvPr id="932" name="Group 932"/>
          <p:cNvGrpSpPr/>
          <p:nvPr/>
        </p:nvGrpSpPr>
        <p:grpSpPr>
          <a:xfrm>
            <a:off x="6724699" y="8418803"/>
            <a:ext cx="914195" cy="1"/>
            <a:chOff x="0" y="0"/>
            <a:chExt cx="914193" cy="0"/>
          </a:xfrm>
        </p:grpSpPr>
        <p:grpSp>
          <p:nvGrpSpPr>
            <p:cNvPr id="930" name="Group 930"/>
            <p:cNvGrpSpPr/>
            <p:nvPr/>
          </p:nvGrpSpPr>
          <p:grpSpPr>
            <a:xfrm>
              <a:off x="-1" y="0"/>
              <a:ext cx="588174" cy="1"/>
              <a:chOff x="0" y="0"/>
              <a:chExt cx="588172" cy="0"/>
            </a:xfrm>
          </p:grpSpPr>
          <p:sp>
            <p:nvSpPr>
              <p:cNvPr id="928" name="Shape 928"/>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29" name="Shape 929"/>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1" name="Shape 931"/>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3" name="Shape 933"/>
          <p:cNvSpPr/>
          <p:nvPr/>
        </p:nvSpPr>
        <p:spPr>
          <a:xfrm>
            <a:off x="3978243" y="6503866"/>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34" name="Shape 934"/>
          <p:cNvSpPr/>
          <p:nvPr/>
        </p:nvSpPr>
        <p:spPr>
          <a:xfrm>
            <a:off x="1999639" y="10484358"/>
            <a:ext cx="5639255"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FFFFFF"/>
                </a:solidFill>
                <a:latin typeface="Raleway Regular"/>
                <a:ea typeface="Raleway Regular"/>
                <a:cs typeface="Raleway Regular"/>
                <a:sym typeface="Raleway Regular"/>
              </a:defRPr>
            </a:lvl1pPr>
          </a:lstStyle>
          <a:p>
            <a:pPr lvl="0">
              <a:defRPr sz="1800">
                <a:solidFill>
                  <a:srgbClr val="000000"/>
                </a:solidFill>
              </a:defRPr>
            </a:pPr>
            <a:r>
              <a:rPr sz="2400">
                <a:solidFill>
                  <a:srgbClr val="FFFFFF"/>
                </a:solidFill>
              </a:rPr>
              <a:t>Duis mollis, est non commodo luctus, nisi erat porttitor ligula, eget dol ganis.</a:t>
            </a:r>
          </a:p>
        </p:txBody>
      </p:sp>
      <p:sp>
        <p:nvSpPr>
          <p:cNvPr id="935" name="Shape 935"/>
          <p:cNvSpPr/>
          <p:nvPr/>
        </p:nvSpPr>
        <p:spPr>
          <a:xfrm>
            <a:off x="2117259" y="9286448"/>
            <a:ext cx="552163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Free Chat</a:t>
            </a:r>
          </a:p>
        </p:txBody>
      </p:sp>
      <p:grpSp>
        <p:nvGrpSpPr>
          <p:cNvPr id="940" name="Group 940"/>
          <p:cNvGrpSpPr/>
          <p:nvPr/>
        </p:nvGrpSpPr>
        <p:grpSpPr>
          <a:xfrm>
            <a:off x="6724699" y="11722061"/>
            <a:ext cx="914195" cy="1"/>
            <a:chOff x="0" y="0"/>
            <a:chExt cx="914193" cy="0"/>
          </a:xfrm>
        </p:grpSpPr>
        <p:grpSp>
          <p:nvGrpSpPr>
            <p:cNvPr id="938" name="Group 938"/>
            <p:cNvGrpSpPr/>
            <p:nvPr/>
          </p:nvGrpSpPr>
          <p:grpSpPr>
            <a:xfrm>
              <a:off x="-1" y="0"/>
              <a:ext cx="588174" cy="1"/>
              <a:chOff x="0" y="0"/>
              <a:chExt cx="588172" cy="0"/>
            </a:xfrm>
          </p:grpSpPr>
          <p:sp>
            <p:nvSpPr>
              <p:cNvPr id="936" name="Shape 936"/>
              <p:cNvSpPr/>
              <p:nvPr/>
            </p:nvSpPr>
            <p:spPr>
              <a:xfrm flipV="1">
                <a:off x="0"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sp>
            <p:nvSpPr>
              <p:cNvPr id="937" name="Shape 937"/>
              <p:cNvSpPr/>
              <p:nvPr/>
            </p:nvSpPr>
            <p:spPr>
              <a:xfrm flipV="1">
                <a:off x="322376" y="-1"/>
                <a:ext cx="265797" cy="2"/>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39" name="Shape 939"/>
            <p:cNvSpPr/>
            <p:nvPr/>
          </p:nvSpPr>
          <p:spPr>
            <a:xfrm flipV="1">
              <a:off x="648397" y="0"/>
              <a:ext cx="265797" cy="1"/>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a:p>
          </p:txBody>
        </p:sp>
      </p:grpSp>
      <p:sp>
        <p:nvSpPr>
          <p:cNvPr id="941" name="Shape 941"/>
          <p:cNvSpPr/>
          <p:nvPr/>
        </p:nvSpPr>
        <p:spPr>
          <a:xfrm>
            <a:off x="3978243" y="9807123"/>
            <a:ext cx="3660651" cy="508260"/>
          </a:xfrm>
          <a:prstGeom prst="rect">
            <a:avLst/>
          </a:prstGeom>
          <a:ln w="3175">
            <a:miter lim="400000"/>
          </a:ln>
          <a:extLst>
            <a:ext uri="{C572A759-6A51-4108-AA02-DFA0A04FC94B}">
              <ma14:wrappingTextBoxFlag xmlns:ma14="http://schemas.microsoft.com/office/mac/drawingml/2011/main" val="1"/>
            </a:ext>
          </a:extLst>
        </p:spPr>
        <p:txBody>
          <a:bodyPr wrap="none" lIns="0" tIns="0" rIns="0" bIns="0" anchor="ctr">
            <a:spAutoFit/>
          </a:bodyPr>
          <a:lstStyle>
            <a:lvl1pPr algn="r">
              <a:lnSpc>
                <a:spcPct val="120000"/>
              </a:lnSpc>
              <a:defRPr sz="2100" i="1">
                <a:solidFill>
                  <a:srgbClr val="969C9C"/>
                </a:solidFill>
                <a:latin typeface="Droid Serif"/>
                <a:ea typeface="Droid Serif"/>
                <a:cs typeface="Droid Serif"/>
                <a:sym typeface="Droid Serif"/>
              </a:defRPr>
            </a:lvl1pPr>
          </a:lstStyle>
          <a:p>
            <a:pPr lvl="0">
              <a:defRPr sz="1800" i="0">
                <a:solidFill>
                  <a:srgbClr val="000000"/>
                </a:solidFill>
              </a:defRPr>
            </a:pPr>
            <a:r>
              <a:rPr sz="2100" i="1">
                <a:solidFill>
                  <a:srgbClr val="969C9C"/>
                </a:solidFill>
              </a:rPr>
              <a:t>Ultricies Ornare Fermentum</a:t>
            </a:r>
          </a:p>
        </p:txBody>
      </p:sp>
      <p:sp>
        <p:nvSpPr>
          <p:cNvPr id="942" name="Shape 942"/>
          <p:cNvSpPr/>
          <p:nvPr/>
        </p:nvSpPr>
        <p:spPr>
          <a:xfrm flipV="1">
            <a:off x="12192000" y="-1330582"/>
            <a:ext cx="1" cy="2566389"/>
          </a:xfrm>
          <a:prstGeom prst="line">
            <a:avLst/>
          </a:prstGeom>
          <a:ln w="25400">
            <a:solidFill>
              <a:srgbClr val="FFFFFF"/>
            </a:solidFill>
            <a:miter lim="400000"/>
          </a:ln>
        </p:spPr>
        <p:txBody>
          <a:bodyPr lIns="0" tIns="0" rIns="0" bIns="0" anchor="ctr"/>
          <a:lstStyle/>
          <a:p>
            <a:pPr lvl="0">
              <a:defRPr sz="3200"/>
            </a:pPr>
            <a:endParaRPr/>
          </a:p>
        </p:txBody>
      </p:sp>
      <p:pic>
        <p:nvPicPr>
          <p:cNvPr id="59" name="iPhone-6-4,7-inch-Three-colors-Mockup_03.png"/>
          <p:cNvPicPr/>
          <p:nvPr/>
        </p:nvPicPr>
        <p:blipFill>
          <a:blip r:embed="rId2">
            <a:extLst/>
          </a:blip>
          <a:srcRect/>
          <a:stretch>
            <a:fillRect/>
          </a:stretch>
        </p:blipFill>
        <p:spPr>
          <a:xfrm>
            <a:off x="8762155" y="2165975"/>
            <a:ext cx="5898610" cy="10158718"/>
          </a:xfrm>
          <a:prstGeom prst="rect">
            <a:avLst/>
          </a:prstGeom>
          <a:ln w="3175">
            <a:miter lim="400000"/>
          </a:ln>
          <a:effectLst>
            <a:outerShdw blurRad="355600" dist="353388" dir="2651868" rotWithShape="0">
              <a:srgbClr val="000000">
                <a:alpha val="64152"/>
              </a:srgbClr>
            </a:outerShdw>
          </a:effectLst>
        </p:spPr>
      </p:pic>
      <p:sp>
        <p:nvSpPr>
          <p:cNvPr id="60" name="Picture Placeholder 2"/>
          <p:cNvSpPr>
            <a:spLocks noGrp="1"/>
          </p:cNvSpPr>
          <p:nvPr>
            <p:ph type="pic" sz="quarter" idx="10"/>
          </p:nvPr>
        </p:nvSpPr>
        <p:spPr>
          <a:xfrm>
            <a:off x="9951513" y="3394780"/>
            <a:ext cx="4404773" cy="7695847"/>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946"/>
          <p:cNvSpPr/>
          <p:nvPr/>
        </p:nvSpPr>
        <p:spPr>
          <a:xfrm>
            <a:off x="1848596" y="3433036"/>
            <a:ext cx="6849993"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5600" b="1">
                <a:latin typeface="TeX Gyre Adventor"/>
                <a:ea typeface="TeX Gyre Adventor"/>
                <a:cs typeface="TeX Gyre Adventor"/>
                <a:sym typeface="TeX Gyre Adventor"/>
              </a:rPr>
              <a:t>SIMPLE &amp; EFFECTIVE</a:t>
            </a:r>
          </a:p>
          <a:p>
            <a:pPr lvl="0" algn="r">
              <a:lnSpc>
                <a:spcPct val="90000"/>
              </a:lnSpc>
              <a:defRPr sz="1800"/>
            </a:pPr>
            <a:r>
              <a:rPr sz="5600" b="1">
                <a:latin typeface="TeX Gyre Adventor"/>
                <a:ea typeface="TeX Gyre Adventor"/>
                <a:cs typeface="TeX Gyre Adventor"/>
                <a:sym typeface="TeX Gyre Adventor"/>
              </a:rPr>
              <a:t>APP PRESENTATION</a:t>
            </a:r>
          </a:p>
        </p:txBody>
      </p:sp>
      <p:sp>
        <p:nvSpPr>
          <p:cNvPr id="947" name="Shape 947"/>
          <p:cNvSpPr/>
          <p:nvPr/>
        </p:nvSpPr>
        <p:spPr>
          <a:xfrm>
            <a:off x="6503951" y="6205819"/>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48" name="Shape 948"/>
          <p:cNvSpPr/>
          <p:nvPr/>
        </p:nvSpPr>
        <p:spPr>
          <a:xfrm>
            <a:off x="1726523" y="7014288"/>
            <a:ext cx="6849993" cy="15217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a:t>
            </a:r>
          </a:p>
        </p:txBody>
      </p:sp>
      <p:sp>
        <p:nvSpPr>
          <p:cNvPr id="949" name="Shape 949"/>
          <p:cNvSpPr/>
          <p:nvPr/>
        </p:nvSpPr>
        <p:spPr>
          <a:xfrm>
            <a:off x="6470759" y="271417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r">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50" name="Shape 950"/>
          <p:cNvSpPr/>
          <p:nvPr/>
        </p:nvSpPr>
        <p:spPr>
          <a:xfrm>
            <a:off x="4944277" y="9262233"/>
            <a:ext cx="3529013" cy="1041661"/>
          </a:xfrm>
          <a:prstGeom prst="roundRect">
            <a:avLst>
              <a:gd name="adj" fmla="val 5984"/>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51" name="Shape 951"/>
          <p:cNvSpPr/>
          <p:nvPr/>
        </p:nvSpPr>
        <p:spPr>
          <a:xfrm>
            <a:off x="5235777" y="9484483"/>
            <a:ext cx="2946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12" name="iPhone-6-4,7-inch-Three-colors-Mockup_03.png"/>
          <p:cNvPicPr/>
          <p:nvPr/>
        </p:nvPicPr>
        <p:blipFill>
          <a:blip r:embed="rId2">
            <a:extLst/>
          </a:blip>
          <a:srcRect/>
          <a:stretch>
            <a:fillRect/>
          </a:stretch>
        </p:blipFill>
        <p:spPr>
          <a:xfrm>
            <a:off x="15110519" y="1589835"/>
            <a:ext cx="5898610" cy="10158718"/>
          </a:xfrm>
          <a:prstGeom prst="rect">
            <a:avLst/>
          </a:prstGeom>
          <a:ln w="3175">
            <a:miter lim="400000"/>
          </a:ln>
          <a:effectLst>
            <a:outerShdw blurRad="304800" dist="220865" dir="2651868" rotWithShape="0">
              <a:srgbClr val="000000">
                <a:alpha val="70388"/>
              </a:srgbClr>
            </a:outerShdw>
          </a:effectLst>
        </p:spPr>
      </p:pic>
      <p:pic>
        <p:nvPicPr>
          <p:cNvPr id="13" name="iPhone-6-4,7-inch-Three-colors-Mockup.png"/>
          <p:cNvPicPr/>
          <p:nvPr/>
        </p:nvPicPr>
        <p:blipFill>
          <a:blip r:embed="rId3">
            <a:extLst/>
          </a:blip>
          <a:srcRect t="48" b="48"/>
          <a:stretch>
            <a:fillRect/>
          </a:stretch>
        </p:blipFill>
        <p:spPr>
          <a:xfrm>
            <a:off x="10228429"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4" name="Picture Placeholder 2"/>
          <p:cNvSpPr>
            <a:spLocks noGrp="1"/>
          </p:cNvSpPr>
          <p:nvPr>
            <p:ph type="pic" sz="quarter" idx="10"/>
          </p:nvPr>
        </p:nvSpPr>
        <p:spPr>
          <a:xfrm>
            <a:off x="10931525" y="2854325"/>
            <a:ext cx="4405313" cy="7696200"/>
          </a:xfrm>
          <a:prstGeom prst="rect">
            <a:avLst/>
          </a:prstGeom>
          <a:solidFill>
            <a:srgbClr val="5A5A5B"/>
          </a:solidFill>
        </p:spPr>
        <p:txBody>
          <a:bodyPr/>
          <a:lstStyle/>
          <a:p>
            <a:endParaRPr lang="en-US" sz="100"/>
          </a:p>
        </p:txBody>
      </p:sp>
      <p:sp>
        <p:nvSpPr>
          <p:cNvPr id="15" name="Picture Placeholder 2"/>
          <p:cNvSpPr>
            <a:spLocks noGrp="1"/>
          </p:cNvSpPr>
          <p:nvPr>
            <p:ph type="pic" sz="quarter" idx="10"/>
          </p:nvPr>
        </p:nvSpPr>
        <p:spPr>
          <a:xfrm>
            <a:off x="16318730" y="2816225"/>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Shape 957"/>
          <p:cNvSpPr/>
          <p:nvPr/>
        </p:nvSpPr>
        <p:spPr>
          <a:xfrm>
            <a:off x="11050446" y="3433036"/>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58" name="Shape 958"/>
          <p:cNvSpPr/>
          <p:nvPr/>
        </p:nvSpPr>
        <p:spPr>
          <a:xfrm>
            <a:off x="11126646" y="6205819"/>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59" name="Shape 959"/>
          <p:cNvSpPr/>
          <p:nvPr/>
        </p:nvSpPr>
        <p:spPr>
          <a:xfrm>
            <a:off x="11088546" y="7014288"/>
            <a:ext cx="9566108"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Aenean eu leo quam. Pellentesque ornare sem lacinia quam venenatis vestibulum. Maecenas faucibus mollis interdum. Maecenas faucibus mollis interdum. Maecenas sed diam eget risus varius blandit sit amet non magna. Vestibulum id ligula porta felis euismod semper.</a:t>
            </a:r>
          </a:p>
        </p:txBody>
      </p:sp>
      <p:sp>
        <p:nvSpPr>
          <p:cNvPr id="960" name="Shape 960"/>
          <p:cNvSpPr/>
          <p:nvPr/>
        </p:nvSpPr>
        <p:spPr>
          <a:xfrm>
            <a:off x="11075846" y="2861148"/>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61" name="Shape 961"/>
          <p:cNvSpPr/>
          <p:nvPr/>
        </p:nvSpPr>
        <p:spPr>
          <a:xfrm>
            <a:off x="11126646" y="9933633"/>
            <a:ext cx="3529013" cy="1041660"/>
          </a:xfrm>
          <a:prstGeom prst="roundRect">
            <a:avLst>
              <a:gd name="adj" fmla="val 5984"/>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62" name="Shape 962"/>
          <p:cNvSpPr/>
          <p:nvPr/>
        </p:nvSpPr>
        <p:spPr>
          <a:xfrm>
            <a:off x="11126646" y="10155883"/>
            <a:ext cx="3529013" cy="5463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100" b="1" spc="441">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2100" b="1" spc="441">
                <a:solidFill>
                  <a:srgbClr val="FFFFFF"/>
                </a:solidFill>
              </a:rPr>
              <a:t>NEXT</a:t>
            </a:r>
          </a:p>
        </p:txBody>
      </p:sp>
      <p:pic>
        <p:nvPicPr>
          <p:cNvPr id="10" name="iPhone-6-4,7-inch-Three-colors-Mockup.png"/>
          <p:cNvPicPr/>
          <p:nvPr/>
        </p:nvPicPr>
        <p:blipFill>
          <a:blip r:embed="rId2">
            <a:extLst/>
          </a:blip>
          <a:srcRect t="48" b="48"/>
          <a:stretch>
            <a:fillRect/>
          </a:stretch>
        </p:blipFill>
        <p:spPr>
          <a:xfrm>
            <a:off x="3431417" y="1616325"/>
            <a:ext cx="5898610" cy="10158718"/>
          </a:xfrm>
          <a:prstGeom prst="rect">
            <a:avLst/>
          </a:prstGeom>
          <a:ln w="3175">
            <a:miter lim="400000"/>
          </a:ln>
          <a:effectLst>
            <a:outerShdw blurRad="304800" dist="220865" dir="2651868" rotWithShape="0">
              <a:srgbClr val="000000">
                <a:alpha val="70388"/>
              </a:srgbClr>
            </a:outerShdw>
          </a:effectLst>
        </p:spPr>
      </p:pic>
      <p:sp>
        <p:nvSpPr>
          <p:cNvPr id="11" name="Picture Placeholder 2"/>
          <p:cNvSpPr>
            <a:spLocks noGrp="1"/>
          </p:cNvSpPr>
          <p:nvPr>
            <p:ph type="pic" sz="quarter" idx="10"/>
          </p:nvPr>
        </p:nvSpPr>
        <p:spPr>
          <a:xfrm>
            <a:off x="4165873" y="2814633"/>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 name="Shape 966"/>
          <p:cNvSpPr/>
          <p:nvPr/>
        </p:nvSpPr>
        <p:spPr>
          <a:xfrm flipV="1">
            <a:off x="3651733" y="6594473"/>
            <a:ext cx="1" cy="3657172"/>
          </a:xfrm>
          <a:prstGeom prst="line">
            <a:avLst/>
          </a:prstGeom>
          <a:ln w="12700">
            <a:solidFill>
              <a:srgbClr val="000000">
                <a:alpha val="25671"/>
              </a:srgbClr>
            </a:solidFill>
            <a:miter lim="400000"/>
          </a:ln>
        </p:spPr>
        <p:txBody>
          <a:bodyPr lIns="0" tIns="0" rIns="0" bIns="0" anchor="ctr"/>
          <a:lstStyle/>
          <a:p>
            <a:pPr lvl="0">
              <a:defRPr sz="3200"/>
            </a:pPr>
            <a:endParaRPr/>
          </a:p>
        </p:txBody>
      </p:sp>
      <p:sp>
        <p:nvSpPr>
          <p:cNvPr id="967" name="Shape 967"/>
          <p:cNvSpPr/>
          <p:nvPr/>
        </p:nvSpPr>
        <p:spPr>
          <a:xfrm>
            <a:off x="2931933" y="2040489"/>
            <a:ext cx="9566108"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GREAT DESIGN WITH USER FRIENDLY INTERFACE</a:t>
            </a:r>
          </a:p>
        </p:txBody>
      </p:sp>
      <p:sp>
        <p:nvSpPr>
          <p:cNvPr id="968" name="Shape 968"/>
          <p:cNvSpPr/>
          <p:nvPr/>
        </p:nvSpPr>
        <p:spPr>
          <a:xfrm>
            <a:off x="3008133" y="4622772"/>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69" name="Shape 969"/>
          <p:cNvSpPr/>
          <p:nvPr/>
        </p:nvSpPr>
        <p:spPr>
          <a:xfrm>
            <a:off x="2957333" y="1390632"/>
            <a:ext cx="2098383"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970" name="Shape 970"/>
          <p:cNvSpPr/>
          <p:nvPr/>
        </p:nvSpPr>
        <p:spPr>
          <a:xfrm>
            <a:off x="3016733" y="5585824"/>
            <a:ext cx="1270001" cy="127000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71" name="Shape 971"/>
          <p:cNvSpPr/>
          <p:nvPr/>
        </p:nvSpPr>
        <p:spPr>
          <a:xfrm>
            <a:off x="4874471" y="6133015"/>
            <a:ext cx="7561898"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2" name="Shape 972"/>
          <p:cNvSpPr/>
          <p:nvPr/>
        </p:nvSpPr>
        <p:spPr>
          <a:xfrm>
            <a:off x="4874471" y="5382544"/>
            <a:ext cx="6650805"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973" name="Shape 973"/>
          <p:cNvSpPr/>
          <p:nvPr/>
        </p:nvSpPr>
        <p:spPr>
          <a:xfrm>
            <a:off x="3016733" y="7788058"/>
            <a:ext cx="1270001" cy="127000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74" name="Shape 974"/>
          <p:cNvSpPr/>
          <p:nvPr/>
        </p:nvSpPr>
        <p:spPr>
          <a:xfrm>
            <a:off x="4874471" y="8335249"/>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5" name="Shape 975"/>
          <p:cNvSpPr/>
          <p:nvPr/>
        </p:nvSpPr>
        <p:spPr>
          <a:xfrm>
            <a:off x="4874471" y="7584777"/>
            <a:ext cx="6530707"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Auto navigation</a:t>
            </a:r>
          </a:p>
        </p:txBody>
      </p:sp>
      <p:sp>
        <p:nvSpPr>
          <p:cNvPr id="976" name="Shape 976"/>
          <p:cNvSpPr/>
          <p:nvPr/>
        </p:nvSpPr>
        <p:spPr>
          <a:xfrm>
            <a:off x="3016733" y="9990292"/>
            <a:ext cx="1270001" cy="127000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977" name="Shape 977"/>
          <p:cNvSpPr/>
          <p:nvPr/>
        </p:nvSpPr>
        <p:spPr>
          <a:xfrm>
            <a:off x="4874471" y="10537483"/>
            <a:ext cx="756189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Duis mollis, est non commodo luctus, nisi erat porttitor ligula, eget dol ganis.</a:t>
            </a:r>
          </a:p>
        </p:txBody>
      </p:sp>
      <p:sp>
        <p:nvSpPr>
          <p:cNvPr id="978" name="Shape 978"/>
          <p:cNvSpPr/>
          <p:nvPr/>
        </p:nvSpPr>
        <p:spPr>
          <a:xfrm>
            <a:off x="4874471" y="9787011"/>
            <a:ext cx="6533283"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Omni search</a:t>
            </a:r>
          </a:p>
        </p:txBody>
      </p:sp>
      <p:sp>
        <p:nvSpPr>
          <p:cNvPr id="979" name="Shape 979"/>
          <p:cNvSpPr/>
          <p:nvPr/>
        </p:nvSpPr>
        <p:spPr>
          <a:xfrm>
            <a:off x="3293209" y="5863656"/>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0" name="Shape 980"/>
          <p:cNvSpPr/>
          <p:nvPr/>
        </p:nvSpPr>
        <p:spPr>
          <a:xfrm>
            <a:off x="3318609" y="10268124"/>
            <a:ext cx="856748"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sp>
        <p:nvSpPr>
          <p:cNvPr id="981" name="Shape 981"/>
          <p:cNvSpPr/>
          <p:nvPr/>
        </p:nvSpPr>
        <p:spPr>
          <a:xfrm>
            <a:off x="3184465" y="8065890"/>
            <a:ext cx="1023436" cy="714337"/>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spc="1344" baseline="-7142">
                <a:solidFill>
                  <a:srgbClr val="FFFFFF"/>
                </a:solidFill>
                <a:latin typeface="et-line"/>
                <a:ea typeface="et-line"/>
                <a:cs typeface="et-line"/>
                <a:sym typeface="et-line"/>
              </a:defRPr>
            </a:lvl1pPr>
          </a:lstStyle>
          <a:p>
            <a:pPr lvl="0">
              <a:defRPr sz="1800" spc="0" baseline="0">
                <a:solidFill>
                  <a:srgbClr val="000000"/>
                </a:solidFill>
              </a:defRPr>
            </a:pPr>
            <a:r>
              <a:rPr sz="4200" spc="1344" baseline="-7142">
                <a:solidFill>
                  <a:srgbClr val="FFFFFF"/>
                </a:solidFill>
              </a:rPr>
              <a:t></a:t>
            </a:r>
          </a:p>
        </p:txBody>
      </p:sp>
      <p:pic>
        <p:nvPicPr>
          <p:cNvPr id="20" name="iPhone-6-4,7-inch-Three-colors-Mockup.png"/>
          <p:cNvPicPr/>
          <p:nvPr/>
        </p:nvPicPr>
        <p:blipFill>
          <a:blip r:embed="rId2">
            <a:extLst/>
          </a:blip>
          <a:srcRect t="48" b="48"/>
          <a:stretch>
            <a:fillRect/>
          </a:stretch>
        </p:blipFill>
        <p:spPr>
          <a:xfrm>
            <a:off x="14535446" y="1712036"/>
            <a:ext cx="5898610" cy="10158718"/>
          </a:xfrm>
          <a:prstGeom prst="rect">
            <a:avLst/>
          </a:prstGeom>
          <a:ln w="3175">
            <a:miter lim="400000"/>
          </a:ln>
          <a:effectLst>
            <a:outerShdw blurRad="304800" dist="220865" dir="2651868" rotWithShape="0">
              <a:srgbClr val="000000">
                <a:alpha val="70388"/>
              </a:srgbClr>
            </a:outerShdw>
          </a:effectLst>
        </p:spPr>
      </p:pic>
      <p:sp>
        <p:nvSpPr>
          <p:cNvPr id="21" name="Picture Placeholder 2"/>
          <p:cNvSpPr>
            <a:spLocks noGrp="1"/>
          </p:cNvSpPr>
          <p:nvPr>
            <p:ph type="pic" sz="quarter" idx="10"/>
          </p:nvPr>
        </p:nvSpPr>
        <p:spPr>
          <a:xfrm>
            <a:off x="15295680" y="2929092"/>
            <a:ext cx="4405313" cy="7696200"/>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985" name="Shape 985"/>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LET’S TALK ABOUT DATA</a:t>
            </a:r>
          </a:p>
        </p:txBody>
      </p:sp>
      <p:sp>
        <p:nvSpPr>
          <p:cNvPr id="986" name="Shape 986"/>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987" name="Shape 987"/>
          <p:cNvSpPr/>
          <p:nvPr/>
        </p:nvSpPr>
        <p:spPr>
          <a:xfrm>
            <a:off x="11176000" y="7890207"/>
            <a:ext cx="2032000"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988"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8"/>
          <p:cNvGrpSpPr/>
          <p:nvPr/>
        </p:nvGrpSpPr>
        <p:grpSpPr>
          <a:xfrm>
            <a:off x="821864" y="5823753"/>
            <a:ext cx="22740272" cy="5526873"/>
            <a:chOff x="0" y="0"/>
            <a:chExt cx="22740270" cy="5526871"/>
          </a:xfrm>
        </p:grpSpPr>
        <p:sp>
          <p:nvSpPr>
            <p:cNvPr id="74" name="Shape 74"/>
            <p:cNvSpPr/>
            <p:nvPr/>
          </p:nvSpPr>
          <p:spPr>
            <a:xfrm>
              <a:off x="0" y="0"/>
              <a:ext cx="5443130"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sp>
          <p:nvSpPr>
            <p:cNvPr id="75" name="Shape 75"/>
            <p:cNvSpPr/>
            <p:nvPr/>
          </p:nvSpPr>
          <p:spPr>
            <a:xfrm>
              <a:off x="5752993" y="0"/>
              <a:ext cx="5443131"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sp>
          <p:nvSpPr>
            <p:cNvPr id="76" name="Shape 76"/>
            <p:cNvSpPr/>
            <p:nvPr/>
          </p:nvSpPr>
          <p:spPr>
            <a:xfrm>
              <a:off x="11529164" y="0"/>
              <a:ext cx="5443131"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sp>
          <p:nvSpPr>
            <p:cNvPr id="77" name="Shape 77"/>
            <p:cNvSpPr/>
            <p:nvPr/>
          </p:nvSpPr>
          <p:spPr>
            <a:xfrm>
              <a:off x="17297141" y="0"/>
              <a:ext cx="5443130" cy="5526872"/>
            </a:xfrm>
            <a:prstGeom prst="rect">
              <a:avLst/>
            </a:prstGeom>
            <a:solidFill>
              <a:srgbClr val="C6C7C9">
                <a:alpha val="17802"/>
              </a:srgbClr>
            </a:solidFill>
            <a:ln w="3175" cap="flat">
              <a:noFill/>
              <a:miter lim="400000"/>
            </a:ln>
            <a:effectLst/>
          </p:spPr>
          <p:txBody>
            <a:bodyPr wrap="square" lIns="0" tIns="0" rIns="0" bIns="0" numCol="1" anchor="ctr">
              <a:noAutofit/>
            </a:bodyPr>
            <a:lstStyle/>
            <a:p>
              <a:pPr lvl="0" algn="l">
                <a:defRPr sz="3200">
                  <a:solidFill>
                    <a:srgbClr val="FFFFFF"/>
                  </a:solidFill>
                </a:defRPr>
              </a:pPr>
              <a:endParaRPr/>
            </a:p>
          </p:txBody>
        </p:sp>
      </p:grpSp>
      <p:grpSp>
        <p:nvGrpSpPr>
          <p:cNvPr id="83" name="Group 83"/>
          <p:cNvGrpSpPr/>
          <p:nvPr/>
        </p:nvGrpSpPr>
        <p:grpSpPr>
          <a:xfrm>
            <a:off x="1124118" y="6491638"/>
            <a:ext cx="4881484" cy="3962504"/>
            <a:chOff x="0" y="0"/>
            <a:chExt cx="4881483" cy="3962502"/>
          </a:xfrm>
        </p:grpSpPr>
        <p:sp>
          <p:nvSpPr>
            <p:cNvPr id="79" name="Shape 79"/>
            <p:cNvSpPr/>
            <p:nvPr/>
          </p:nvSpPr>
          <p:spPr>
            <a:xfrm>
              <a:off x="2029530" y="0"/>
              <a:ext cx="1177084"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0" name="Shape 8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ACTIVE SHIELD</a:t>
              </a:r>
            </a:p>
          </p:txBody>
        </p:sp>
        <p:sp>
          <p:nvSpPr>
            <p:cNvPr id="81" name="Shape 81"/>
            <p:cNvSpPr/>
            <p:nvPr/>
          </p:nvSpPr>
          <p:spPr>
            <a:xfrm>
              <a:off x="540397" y="3349873"/>
              <a:ext cx="380068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No worry about privacy</a:t>
              </a:r>
            </a:p>
          </p:txBody>
        </p:sp>
        <p:sp>
          <p:nvSpPr>
            <p:cNvPr id="82" name="Shape 8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4842</a:t>
              </a:r>
            </a:p>
          </p:txBody>
        </p:sp>
      </p:grpSp>
      <p:grpSp>
        <p:nvGrpSpPr>
          <p:cNvPr id="88" name="Group 88"/>
          <p:cNvGrpSpPr/>
          <p:nvPr/>
        </p:nvGrpSpPr>
        <p:grpSpPr>
          <a:xfrm>
            <a:off x="6842445" y="6491638"/>
            <a:ext cx="4881484" cy="3962504"/>
            <a:chOff x="0" y="0"/>
            <a:chExt cx="4881483" cy="3962502"/>
          </a:xfrm>
        </p:grpSpPr>
        <p:sp>
          <p:nvSpPr>
            <p:cNvPr id="84" name="Shape 84"/>
            <p:cNvSpPr/>
            <p:nvPr/>
          </p:nvSpPr>
          <p:spPr>
            <a:xfrm>
              <a:off x="2097111" y="0"/>
              <a:ext cx="1013790"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85" name="Shape 8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HOURS SPENT</a:t>
              </a:r>
            </a:p>
          </p:txBody>
        </p:sp>
        <p:sp>
          <p:nvSpPr>
            <p:cNvPr id="86" name="Shape 86"/>
            <p:cNvSpPr/>
            <p:nvPr/>
          </p:nvSpPr>
          <p:spPr>
            <a:xfrm>
              <a:off x="1434288" y="3349873"/>
              <a:ext cx="2012907"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Experienced</a:t>
              </a:r>
            </a:p>
          </p:txBody>
        </p:sp>
        <p:sp>
          <p:nvSpPr>
            <p:cNvPr id="87" name="Shape 87"/>
            <p:cNvSpPr/>
            <p:nvPr/>
          </p:nvSpPr>
          <p:spPr>
            <a:xfrm>
              <a:off x="1405585"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2140</a:t>
              </a:r>
            </a:p>
          </p:txBody>
        </p:sp>
      </p:grpSp>
      <p:grpSp>
        <p:nvGrpSpPr>
          <p:cNvPr id="93" name="Group 93"/>
          <p:cNvGrpSpPr/>
          <p:nvPr/>
        </p:nvGrpSpPr>
        <p:grpSpPr>
          <a:xfrm>
            <a:off x="12615202" y="6491638"/>
            <a:ext cx="4881484" cy="3962504"/>
            <a:chOff x="0" y="0"/>
            <a:chExt cx="4881483" cy="3962502"/>
          </a:xfrm>
        </p:grpSpPr>
        <p:sp>
          <p:nvSpPr>
            <p:cNvPr id="89" name="Shape 89"/>
            <p:cNvSpPr/>
            <p:nvPr/>
          </p:nvSpPr>
          <p:spPr>
            <a:xfrm>
              <a:off x="2197861" y="0"/>
              <a:ext cx="101378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0" name="Shape 90"/>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GOAL ACHIEVED</a:t>
              </a:r>
            </a:p>
          </p:txBody>
        </p:sp>
        <p:sp>
          <p:nvSpPr>
            <p:cNvPr id="91" name="Shape 91"/>
            <p:cNvSpPr/>
            <p:nvPr/>
          </p:nvSpPr>
          <p:spPr>
            <a:xfrm>
              <a:off x="636396" y="3349873"/>
              <a:ext cx="3608691"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Hudreds achievements</a:t>
              </a:r>
            </a:p>
          </p:txBody>
        </p:sp>
        <p:sp>
          <p:nvSpPr>
            <p:cNvPr id="92" name="Shape 92"/>
            <p:cNvSpPr/>
            <p:nvPr/>
          </p:nvSpPr>
          <p:spPr>
            <a:xfrm>
              <a:off x="1393997"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3241</a:t>
              </a:r>
            </a:p>
          </p:txBody>
        </p:sp>
      </p:grpSp>
      <p:grpSp>
        <p:nvGrpSpPr>
          <p:cNvPr id="98" name="Group 98"/>
          <p:cNvGrpSpPr/>
          <p:nvPr/>
        </p:nvGrpSpPr>
        <p:grpSpPr>
          <a:xfrm>
            <a:off x="18387961" y="6491638"/>
            <a:ext cx="4881484" cy="3962504"/>
            <a:chOff x="0" y="0"/>
            <a:chExt cx="4881483" cy="3962502"/>
          </a:xfrm>
        </p:grpSpPr>
        <p:sp>
          <p:nvSpPr>
            <p:cNvPr id="94" name="Shape 94"/>
            <p:cNvSpPr/>
            <p:nvPr/>
          </p:nvSpPr>
          <p:spPr>
            <a:xfrm>
              <a:off x="1933847" y="0"/>
              <a:ext cx="1204299" cy="106509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latin typeface="et-line"/>
                  <a:ea typeface="et-line"/>
                  <a:cs typeface="et-line"/>
                  <a:sym typeface="et-line"/>
                </a:defRPr>
              </a:lvl1pPr>
            </a:lstStyle>
            <a:p>
              <a:pPr lvl="0">
                <a:defRPr sz="1800" spc="0" baseline="0"/>
              </a:pPr>
              <a:r>
                <a:rPr sz="6400" spc="2048" baseline="-4687"/>
                <a:t></a:t>
              </a:r>
            </a:p>
          </p:txBody>
        </p:sp>
        <p:sp>
          <p:nvSpPr>
            <p:cNvPr id="95" name="Shape 95"/>
            <p:cNvSpPr/>
            <p:nvPr/>
          </p:nvSpPr>
          <p:spPr>
            <a:xfrm>
              <a:off x="0" y="2659584"/>
              <a:ext cx="4881484" cy="68067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2700" spc="485">
                  <a:latin typeface="TeX Gyre Adventor"/>
                  <a:ea typeface="TeX Gyre Adventor"/>
                  <a:cs typeface="TeX Gyre Adventor"/>
                  <a:sym typeface="TeX Gyre Adventor"/>
                </a:defRPr>
              </a:lvl1pPr>
            </a:lstStyle>
            <a:p>
              <a:pPr lvl="0">
                <a:defRPr sz="1800" spc="0"/>
              </a:pPr>
              <a:r>
                <a:rPr sz="2700" spc="485"/>
                <a:t>TRAFFIC VIEWS</a:t>
              </a:r>
            </a:p>
          </p:txBody>
        </p:sp>
        <p:sp>
          <p:nvSpPr>
            <p:cNvPr id="96" name="Shape 96"/>
            <p:cNvSpPr/>
            <p:nvPr/>
          </p:nvSpPr>
          <p:spPr>
            <a:xfrm>
              <a:off x="951662" y="3349873"/>
              <a:ext cx="2978159" cy="6126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Accurate analytics</a:t>
              </a:r>
            </a:p>
          </p:txBody>
        </p:sp>
        <p:sp>
          <p:nvSpPr>
            <p:cNvPr id="97" name="Shape 97"/>
            <p:cNvSpPr/>
            <p:nvPr/>
          </p:nvSpPr>
          <p:spPr>
            <a:xfrm>
              <a:off x="1382409" y="1238645"/>
              <a:ext cx="2093489" cy="141549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9979" tIns="69979" rIns="69979" bIns="69979" numCol="1" anchor="ctr">
              <a:noAutofit/>
            </a:bodyPr>
            <a:lstStyle>
              <a:lvl1pPr>
                <a:lnSpc>
                  <a:spcPct val="90000"/>
                </a:lnSpc>
                <a:defRPr sz="6400">
                  <a:latin typeface="TeX Gyre Adventor"/>
                  <a:ea typeface="TeX Gyre Adventor"/>
                  <a:cs typeface="TeX Gyre Adventor"/>
                  <a:sym typeface="TeX Gyre Adventor"/>
                </a:defRPr>
              </a:lvl1pPr>
            </a:lstStyle>
            <a:p>
              <a:pPr lvl="0">
                <a:defRPr sz="1800"/>
              </a:pPr>
              <a:r>
                <a:rPr sz="6400"/>
                <a:t>5167</a:t>
              </a:r>
            </a:p>
          </p:txBody>
        </p:sp>
      </p:grpSp>
      <p:sp>
        <p:nvSpPr>
          <p:cNvPr id="99" name="Shape 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0" name="Shape 1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1" name="Shape 101"/>
          <p:cNvSpPr/>
          <p:nvPr/>
        </p:nvSpPr>
        <p:spPr>
          <a:xfrm>
            <a:off x="3473897" y="3293286"/>
            <a:ext cx="1743620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2" name="Shape 102"/>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 name="Chart 990"/>
          <p:cNvGraphicFramePr/>
          <p:nvPr/>
        </p:nvGraphicFramePr>
        <p:xfrm>
          <a:off x="12299770" y="3770329"/>
          <a:ext cx="9456222"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993" name="Group 993"/>
          <p:cNvGrpSpPr/>
          <p:nvPr/>
        </p:nvGrpSpPr>
        <p:grpSpPr>
          <a:xfrm>
            <a:off x="17899960" y="5937046"/>
            <a:ext cx="1270001" cy="1455763"/>
            <a:chOff x="0" y="0"/>
            <a:chExt cx="1270000" cy="1455761"/>
          </a:xfrm>
        </p:grpSpPr>
        <p:sp>
          <p:nvSpPr>
            <p:cNvPr id="991" name="Shape 99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2" name="Shape 99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996" name="Group 996"/>
          <p:cNvGrpSpPr/>
          <p:nvPr/>
        </p:nvGrpSpPr>
        <p:grpSpPr>
          <a:xfrm>
            <a:off x="13529696" y="8351671"/>
            <a:ext cx="1270001" cy="1455762"/>
            <a:chOff x="0" y="0"/>
            <a:chExt cx="1270000" cy="1455761"/>
          </a:xfrm>
        </p:grpSpPr>
        <p:sp>
          <p:nvSpPr>
            <p:cNvPr id="994" name="Shape 99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995" name="Shape 99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997" name="Shape 997"/>
          <p:cNvSpPr/>
          <p:nvPr/>
        </p:nvSpPr>
        <p:spPr>
          <a:xfrm>
            <a:off x="18115479" y="632824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998" name="Shape 998"/>
          <p:cNvSpPr/>
          <p:nvPr/>
        </p:nvSpPr>
        <p:spPr>
          <a:xfrm>
            <a:off x="13745215" y="8730172"/>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999" name="Shape 9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00" name="Shape 1000"/>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01" name="Shape 1001"/>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02" name="Shape 1002"/>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03" name="Shape 1003"/>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004" name="Shape 1004"/>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5" name="Shape 1005"/>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06" name="Shape 1006"/>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07" name="Shape 1007"/>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08" name="Shape 1008"/>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09" name="Shape 1009"/>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10" name="Shape 1010"/>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2" name="Chart 1012"/>
          <p:cNvGraphicFramePr/>
          <p:nvPr/>
        </p:nvGraphicFramePr>
        <p:xfrm>
          <a:off x="1508561" y="3770329"/>
          <a:ext cx="20816358" cy="8298944"/>
        </p:xfrm>
        <a:graphic>
          <a:graphicData uri="http://schemas.openxmlformats.org/drawingml/2006/chart">
            <c:chart xmlns:c="http://schemas.openxmlformats.org/drawingml/2006/chart" xmlns:r="http://schemas.openxmlformats.org/officeDocument/2006/relationships" r:id="rId2"/>
          </a:graphicData>
        </a:graphic>
      </p:graphicFrame>
      <p:grpSp>
        <p:nvGrpSpPr>
          <p:cNvPr id="1017" name="Group 1017"/>
          <p:cNvGrpSpPr/>
          <p:nvPr/>
        </p:nvGrpSpPr>
        <p:grpSpPr>
          <a:xfrm>
            <a:off x="7914619" y="5937046"/>
            <a:ext cx="1270001" cy="1455763"/>
            <a:chOff x="0" y="0"/>
            <a:chExt cx="1270000" cy="1455761"/>
          </a:xfrm>
        </p:grpSpPr>
        <p:grpSp>
          <p:nvGrpSpPr>
            <p:cNvPr id="1015" name="Group 1015"/>
            <p:cNvGrpSpPr/>
            <p:nvPr/>
          </p:nvGrpSpPr>
          <p:grpSpPr>
            <a:xfrm>
              <a:off x="0" y="0"/>
              <a:ext cx="1270000" cy="1455762"/>
              <a:chOff x="0" y="0"/>
              <a:chExt cx="1270000" cy="1455761"/>
            </a:xfrm>
          </p:grpSpPr>
          <p:sp>
            <p:nvSpPr>
              <p:cNvPr id="1013" name="Shape 101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4" name="Shape 101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16" name="Shape 101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22" name="Group 1022"/>
          <p:cNvGrpSpPr/>
          <p:nvPr/>
        </p:nvGrpSpPr>
        <p:grpSpPr>
          <a:xfrm>
            <a:off x="2920457" y="8403662"/>
            <a:ext cx="1270001" cy="1455763"/>
            <a:chOff x="0" y="0"/>
            <a:chExt cx="1270000" cy="1455761"/>
          </a:xfrm>
        </p:grpSpPr>
        <p:grpSp>
          <p:nvGrpSpPr>
            <p:cNvPr id="1020" name="Group 1020"/>
            <p:cNvGrpSpPr/>
            <p:nvPr/>
          </p:nvGrpSpPr>
          <p:grpSpPr>
            <a:xfrm>
              <a:off x="0" y="0"/>
              <a:ext cx="1270000" cy="1455762"/>
              <a:chOff x="0" y="0"/>
              <a:chExt cx="1270000" cy="1455761"/>
            </a:xfrm>
          </p:grpSpPr>
          <p:sp>
            <p:nvSpPr>
              <p:cNvPr id="1018" name="Shape 101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19" name="Shape 101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1" name="Shape 1021"/>
            <p:cNvSpPr/>
            <p:nvPr/>
          </p:nvSpPr>
          <p:spPr>
            <a:xfrm>
              <a:off x="215519" y="3785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pSp>
      <p:sp>
        <p:nvSpPr>
          <p:cNvPr id="1023" name="Shape 10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24" name="Shape 102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25" name="Shape 1025"/>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pSp>
        <p:nvGrpSpPr>
          <p:cNvPr id="1030" name="Group 1030"/>
          <p:cNvGrpSpPr/>
          <p:nvPr/>
        </p:nvGrpSpPr>
        <p:grpSpPr>
          <a:xfrm>
            <a:off x="15450404" y="7191919"/>
            <a:ext cx="1270001" cy="1455763"/>
            <a:chOff x="0" y="0"/>
            <a:chExt cx="1270000" cy="1455761"/>
          </a:xfrm>
        </p:grpSpPr>
        <p:grpSp>
          <p:nvGrpSpPr>
            <p:cNvPr id="1028" name="Group 1028"/>
            <p:cNvGrpSpPr/>
            <p:nvPr/>
          </p:nvGrpSpPr>
          <p:grpSpPr>
            <a:xfrm>
              <a:off x="0" y="0"/>
              <a:ext cx="1270000" cy="1455762"/>
              <a:chOff x="0" y="0"/>
              <a:chExt cx="1270000" cy="1455761"/>
            </a:xfrm>
          </p:grpSpPr>
          <p:sp>
            <p:nvSpPr>
              <p:cNvPr id="1026" name="Shape 102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27" name="Shape 102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29" name="Shape 102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035" name="Group 1035"/>
          <p:cNvGrpSpPr/>
          <p:nvPr/>
        </p:nvGrpSpPr>
        <p:grpSpPr>
          <a:xfrm>
            <a:off x="17943016" y="5937046"/>
            <a:ext cx="1270001" cy="1455763"/>
            <a:chOff x="0" y="0"/>
            <a:chExt cx="1270000" cy="1455761"/>
          </a:xfrm>
        </p:grpSpPr>
        <p:grpSp>
          <p:nvGrpSpPr>
            <p:cNvPr id="1033" name="Group 1033"/>
            <p:cNvGrpSpPr/>
            <p:nvPr/>
          </p:nvGrpSpPr>
          <p:grpSpPr>
            <a:xfrm>
              <a:off x="0" y="0"/>
              <a:ext cx="1270000" cy="1455762"/>
              <a:chOff x="0" y="0"/>
              <a:chExt cx="1270000" cy="1455761"/>
            </a:xfrm>
          </p:grpSpPr>
          <p:sp>
            <p:nvSpPr>
              <p:cNvPr id="1031" name="Shape 103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32" name="Shape 103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34" name="Shape 103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038" name="Shape 1038"/>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39" name="Shape 1039"/>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040" name="Chart 1040"/>
          <p:cNvGraphicFramePr/>
          <p:nvPr/>
        </p:nvGraphicFramePr>
        <p:xfrm>
          <a:off x="2250928" y="3964175"/>
          <a:ext cx="8546372" cy="6999156"/>
        </p:xfrm>
        <a:graphic>
          <a:graphicData uri="http://schemas.openxmlformats.org/drawingml/2006/chart">
            <c:chart xmlns:c="http://schemas.openxmlformats.org/drawingml/2006/chart" xmlns:r="http://schemas.openxmlformats.org/officeDocument/2006/relationships" r:id="rId2"/>
          </a:graphicData>
        </a:graphic>
      </p:graphicFrame>
      <p:grpSp>
        <p:nvGrpSpPr>
          <p:cNvPr id="1043" name="Group 1043"/>
          <p:cNvGrpSpPr/>
          <p:nvPr/>
        </p:nvGrpSpPr>
        <p:grpSpPr>
          <a:xfrm>
            <a:off x="7239544" y="5645503"/>
            <a:ext cx="1270001" cy="1455762"/>
            <a:chOff x="0" y="0"/>
            <a:chExt cx="1270000" cy="1455761"/>
          </a:xfrm>
        </p:grpSpPr>
        <p:sp>
          <p:nvSpPr>
            <p:cNvPr id="1041" name="Shape 104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2" name="Shape 104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46" name="Group 1046"/>
          <p:cNvGrpSpPr/>
          <p:nvPr/>
        </p:nvGrpSpPr>
        <p:grpSpPr>
          <a:xfrm>
            <a:off x="3389196" y="7386025"/>
            <a:ext cx="1270001" cy="1455763"/>
            <a:chOff x="0" y="0"/>
            <a:chExt cx="1270000" cy="1455761"/>
          </a:xfrm>
        </p:grpSpPr>
        <p:sp>
          <p:nvSpPr>
            <p:cNvPr id="1044" name="Shape 104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45" name="Shape 104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47" name="Shape 1047"/>
          <p:cNvSpPr/>
          <p:nvPr/>
        </p:nvSpPr>
        <p:spPr>
          <a:xfrm>
            <a:off x="7455064" y="6036704"/>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48" name="Shape 1048"/>
          <p:cNvSpPr/>
          <p:nvPr/>
        </p:nvSpPr>
        <p:spPr>
          <a:xfrm>
            <a:off x="3604715" y="7764526"/>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49" name="Shape 1049"/>
          <p:cNvSpPr/>
          <p:nvPr/>
        </p:nvSpPr>
        <p:spPr>
          <a:xfrm>
            <a:off x="2143320" y="10940477"/>
            <a:ext cx="9566108"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2014</a:t>
            </a:r>
          </a:p>
        </p:txBody>
      </p:sp>
      <p:sp>
        <p:nvSpPr>
          <p:cNvPr id="1050" name="Shape 105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051" name="Shape 105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2" name="Shape 105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53" name="Shape 105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54" name="Shape 105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055" name="Shape 105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56" name="Shape 105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7" name="Shape 105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58" name="Shape 105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0" name="Chart 1060"/>
          <p:cNvGraphicFramePr/>
          <p:nvPr/>
        </p:nvGraphicFramePr>
        <p:xfrm>
          <a:off x="13065154" y="4068157"/>
          <a:ext cx="8546372" cy="6973161"/>
        </p:xfrm>
        <a:graphic>
          <a:graphicData uri="http://schemas.openxmlformats.org/drawingml/2006/chart">
            <c:chart xmlns:c="http://schemas.openxmlformats.org/drawingml/2006/chart" xmlns:r="http://schemas.openxmlformats.org/officeDocument/2006/relationships" r:id="rId2"/>
          </a:graphicData>
        </a:graphic>
      </p:graphicFrame>
      <p:grpSp>
        <p:nvGrpSpPr>
          <p:cNvPr id="1063" name="Group 1063"/>
          <p:cNvGrpSpPr/>
          <p:nvPr/>
        </p:nvGrpSpPr>
        <p:grpSpPr>
          <a:xfrm>
            <a:off x="18053770" y="5558986"/>
            <a:ext cx="1270001" cy="1455762"/>
            <a:chOff x="0" y="0"/>
            <a:chExt cx="1270000" cy="1455761"/>
          </a:xfrm>
        </p:grpSpPr>
        <p:sp>
          <p:nvSpPr>
            <p:cNvPr id="1061" name="Shape 10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2" name="Shape 106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grpSp>
        <p:nvGrpSpPr>
          <p:cNvPr id="1066" name="Group 1066"/>
          <p:cNvGrpSpPr/>
          <p:nvPr/>
        </p:nvGrpSpPr>
        <p:grpSpPr>
          <a:xfrm>
            <a:off x="14203422" y="7299508"/>
            <a:ext cx="1270001" cy="1455762"/>
            <a:chOff x="0" y="0"/>
            <a:chExt cx="1270000" cy="1455761"/>
          </a:xfrm>
        </p:grpSpPr>
        <p:sp>
          <p:nvSpPr>
            <p:cNvPr id="1064" name="Shape 10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065" name="Shape 10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067" name="Shape 1067"/>
          <p:cNvSpPr/>
          <p:nvPr/>
        </p:nvSpPr>
        <p:spPr>
          <a:xfrm>
            <a:off x="18269290" y="5950187"/>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sp>
        <p:nvSpPr>
          <p:cNvPr id="1068" name="Shape 1068"/>
          <p:cNvSpPr/>
          <p:nvPr/>
        </p:nvSpPr>
        <p:spPr>
          <a:xfrm>
            <a:off x="14418942" y="767800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69" name="Shape 1069"/>
          <p:cNvSpPr/>
          <p:nvPr/>
        </p:nvSpPr>
        <p:spPr>
          <a:xfrm>
            <a:off x="12957547" y="11044459"/>
            <a:ext cx="9566107" cy="1232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5600" b="1">
                <a:latin typeface="TeX Gyre Adventor"/>
                <a:ea typeface="TeX Gyre Adventor"/>
                <a:cs typeface="TeX Gyre Adventor"/>
                <a:sym typeface="TeX Gyre Adventor"/>
              </a:defRPr>
            </a:lvl1pPr>
          </a:lstStyle>
          <a:p>
            <a:pPr lvl="0">
              <a:defRPr sz="1800" b="0"/>
            </a:pPr>
            <a:r>
              <a:rPr sz="5600" b="1"/>
              <a:t>2015</a:t>
            </a:r>
          </a:p>
        </p:txBody>
      </p:sp>
      <p:sp>
        <p:nvSpPr>
          <p:cNvPr id="1070" name="Shape 1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BAR CHART</a:t>
            </a:r>
          </a:p>
        </p:txBody>
      </p:sp>
      <p:sp>
        <p:nvSpPr>
          <p:cNvPr id="1071" name="Shape 1071"/>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72" name="Shape 1072"/>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73" name="Shape 1073"/>
          <p:cNvSpPr/>
          <p:nvPr/>
        </p:nvSpPr>
        <p:spPr>
          <a:xfrm>
            <a:off x="4943407" y="5003930"/>
            <a:ext cx="6522068" cy="188240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4" name="Shape 1074"/>
          <p:cNvSpPr/>
          <p:nvPr/>
        </p:nvSpPr>
        <p:spPr>
          <a:xfrm>
            <a:off x="4943407" y="4291559"/>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75" name="Shape 1075"/>
          <p:cNvSpPr/>
          <p:nvPr/>
        </p:nvSpPr>
        <p:spPr>
          <a:xfrm>
            <a:off x="4943407" y="9492473"/>
            <a:ext cx="6522068"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076" name="Shape 1076"/>
          <p:cNvSpPr/>
          <p:nvPr/>
        </p:nvSpPr>
        <p:spPr>
          <a:xfrm>
            <a:off x="4943407" y="8780101"/>
            <a:ext cx="665080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77" name="Shape 1077"/>
          <p:cNvSpPr/>
          <p:nvPr/>
        </p:nvSpPr>
        <p:spPr>
          <a:xfrm>
            <a:off x="1689477" y="7923406"/>
            <a:ext cx="10004727"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29" name="Picture Placeholder 2"/>
          <p:cNvSpPr>
            <a:spLocks noGrp="1"/>
          </p:cNvSpPr>
          <p:nvPr>
            <p:ph type="pic" sz="quarter" idx="10"/>
          </p:nvPr>
        </p:nvSpPr>
        <p:spPr>
          <a:xfrm>
            <a:off x="2775718" y="4101081"/>
            <a:ext cx="2789649" cy="2818606"/>
          </a:xfrm>
          <a:prstGeom prst="rect">
            <a:avLst/>
          </a:prstGeom>
          <a:solidFill>
            <a:srgbClr val="5A5A5B"/>
          </a:solidFill>
        </p:spPr>
        <p:txBody>
          <a:bodyPr/>
          <a:lstStyle/>
          <a:p>
            <a:endParaRPr lang="en-US" sz="100"/>
          </a:p>
        </p:txBody>
      </p:sp>
      <p:sp>
        <p:nvSpPr>
          <p:cNvPr id="30" name="Picture Placeholder 2"/>
          <p:cNvSpPr>
            <a:spLocks noGrp="1"/>
          </p:cNvSpPr>
          <p:nvPr>
            <p:ph type="pic" sz="quarter" idx="10"/>
          </p:nvPr>
        </p:nvSpPr>
        <p:spPr>
          <a:xfrm>
            <a:off x="2775718"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Shape 1081"/>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82" name="Shape 1082"/>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083" name="Shape 1083"/>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84" name="Shape 1084"/>
          <p:cNvSpPr/>
          <p:nvPr/>
        </p:nvSpPr>
        <p:spPr>
          <a:xfrm>
            <a:off x="3059423" y="4098532"/>
            <a:ext cx="8363694"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085" name="Shape 1085"/>
          <p:cNvSpPr/>
          <p:nvPr/>
        </p:nvSpPr>
        <p:spPr>
          <a:xfrm>
            <a:off x="3016848"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086" name="Shape 1086"/>
          <p:cNvSpPr/>
          <p:nvPr/>
        </p:nvSpPr>
        <p:spPr>
          <a:xfrm>
            <a:off x="4814887" y="8033756"/>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87" name="Shape 1087"/>
          <p:cNvSpPr/>
          <p:nvPr/>
        </p:nvSpPr>
        <p:spPr>
          <a:xfrm>
            <a:off x="4814887"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088" name="Shape 1088"/>
          <p:cNvSpPr/>
          <p:nvPr/>
        </p:nvSpPr>
        <p:spPr>
          <a:xfrm>
            <a:off x="3016848"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89" name="Shape 1089"/>
          <p:cNvSpPr/>
          <p:nvPr/>
        </p:nvSpPr>
        <p:spPr>
          <a:xfrm>
            <a:off x="4814887" y="10401084"/>
            <a:ext cx="6522068"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090" name="Shape 1090"/>
          <p:cNvSpPr/>
          <p:nvPr/>
        </p:nvSpPr>
        <p:spPr>
          <a:xfrm>
            <a:off x="4814887"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091" name="Shape 1091"/>
          <p:cNvSpPr/>
          <p:nvPr/>
        </p:nvSpPr>
        <p:spPr>
          <a:xfrm>
            <a:off x="3232367" y="7864260"/>
            <a:ext cx="838962"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092" name="Shape 1092"/>
          <p:cNvSpPr/>
          <p:nvPr/>
        </p:nvSpPr>
        <p:spPr>
          <a:xfrm>
            <a:off x="3232367" y="1023158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093" name="Chart 1093"/>
          <p:cNvGraphicFramePr/>
          <p:nvPr/>
        </p:nvGraphicFramePr>
        <p:xfrm>
          <a:off x="13687514"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094" name="Shape 1094"/>
          <p:cNvSpPr/>
          <p:nvPr/>
        </p:nvSpPr>
        <p:spPr>
          <a:xfrm>
            <a:off x="14045956"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095" name="Shape 1095"/>
          <p:cNvSpPr/>
          <p:nvPr/>
        </p:nvSpPr>
        <p:spPr>
          <a:xfrm>
            <a:off x="15083896" y="6506649"/>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096" name="Shape 1096"/>
          <p:cNvSpPr/>
          <p:nvPr/>
        </p:nvSpPr>
        <p:spPr>
          <a:xfrm>
            <a:off x="16197498"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Shape 109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099" name="Shape 1099"/>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0" name="Shape 1100"/>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101" name="Chart 1101"/>
          <p:cNvGraphicFramePr/>
          <p:nvPr/>
        </p:nvGraphicFramePr>
        <p:xfrm>
          <a:off x="8352181" y="4219634"/>
          <a:ext cx="7679639"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02" name="Shape 1102"/>
          <p:cNvSpPr/>
          <p:nvPr/>
        </p:nvSpPr>
        <p:spPr>
          <a:xfrm>
            <a:off x="8710623"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103" name="Shape 1103"/>
          <p:cNvSpPr/>
          <p:nvPr/>
        </p:nvSpPr>
        <p:spPr>
          <a:xfrm>
            <a:off x="9748563"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04" name="Shape 1104"/>
          <p:cNvSpPr/>
          <p:nvPr/>
        </p:nvSpPr>
        <p:spPr>
          <a:xfrm>
            <a:off x="10862164"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05" name="Shape 1105"/>
          <p:cNvSpPr/>
          <p:nvPr/>
        </p:nvSpPr>
        <p:spPr>
          <a:xfrm>
            <a:off x="15285377" y="4306681"/>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06" name="Shape 1106"/>
          <p:cNvSpPr/>
          <p:nvPr/>
        </p:nvSpPr>
        <p:spPr>
          <a:xfrm>
            <a:off x="16875450" y="4837996"/>
            <a:ext cx="5196286" cy="32692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07" name="Shape 1107"/>
          <p:cNvSpPr/>
          <p:nvPr/>
        </p:nvSpPr>
        <p:spPr>
          <a:xfrm>
            <a:off x="16875450" y="4125625"/>
            <a:ext cx="4886875"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08" name="Shape 1108"/>
          <p:cNvSpPr/>
          <p:nvPr/>
        </p:nvSpPr>
        <p:spPr>
          <a:xfrm>
            <a:off x="15500896" y="4668501"/>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09" name="Shape 1109"/>
          <p:cNvSpPr/>
          <p:nvPr/>
        </p:nvSpPr>
        <p:spPr>
          <a:xfrm flipH="1">
            <a:off x="7039000" y="580447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110" name="Shape 1110"/>
          <p:cNvSpPr/>
          <p:nvPr/>
        </p:nvSpPr>
        <p:spPr>
          <a:xfrm>
            <a:off x="1572314" y="6335785"/>
            <a:ext cx="5065065" cy="32692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est non commodo luctus, nisi erat porttitor ligula, eget dol ganis.</a:t>
            </a:r>
          </a:p>
        </p:txBody>
      </p:sp>
      <p:sp>
        <p:nvSpPr>
          <p:cNvPr id="1111" name="Shape 1111"/>
          <p:cNvSpPr/>
          <p:nvPr/>
        </p:nvSpPr>
        <p:spPr>
          <a:xfrm>
            <a:off x="1572314" y="5623414"/>
            <a:ext cx="5065066"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12" name="Shape 1112"/>
          <p:cNvSpPr/>
          <p:nvPr/>
        </p:nvSpPr>
        <p:spPr>
          <a:xfrm>
            <a:off x="7254519" y="616629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Shape 1114"/>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15" name="Shape 1115"/>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16" name="Shape 1116"/>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17" name="Shape 1117"/>
          <p:cNvSpPr/>
          <p:nvPr/>
        </p:nvSpPr>
        <p:spPr>
          <a:xfrm>
            <a:off x="12696964"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118" name="Shape 1118"/>
          <p:cNvSpPr/>
          <p:nvPr/>
        </p:nvSpPr>
        <p:spPr>
          <a:xfrm>
            <a:off x="14495003"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19" name="Shape 1119"/>
          <p:cNvSpPr/>
          <p:nvPr/>
        </p:nvSpPr>
        <p:spPr>
          <a:xfrm>
            <a:off x="14495003"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20" name="Shape 1120"/>
          <p:cNvSpPr/>
          <p:nvPr/>
        </p:nvSpPr>
        <p:spPr>
          <a:xfrm>
            <a:off x="12696964"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21" name="Shape 1121"/>
          <p:cNvSpPr/>
          <p:nvPr/>
        </p:nvSpPr>
        <p:spPr>
          <a:xfrm>
            <a:off x="14495003"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22" name="Shape 1122"/>
          <p:cNvSpPr/>
          <p:nvPr/>
        </p:nvSpPr>
        <p:spPr>
          <a:xfrm>
            <a:off x="14495003"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23" name="Shape 1123"/>
          <p:cNvSpPr/>
          <p:nvPr/>
        </p:nvSpPr>
        <p:spPr>
          <a:xfrm>
            <a:off x="12912483" y="465743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4" name="Shape 1124"/>
          <p:cNvSpPr/>
          <p:nvPr/>
        </p:nvSpPr>
        <p:spPr>
          <a:xfrm>
            <a:off x="12912483" y="9275610"/>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25" name="Shape 1125"/>
          <p:cNvSpPr/>
          <p:nvPr/>
        </p:nvSpPr>
        <p:spPr>
          <a:xfrm flipV="1">
            <a:off x="12670969"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26" name="Chart 1126"/>
          <p:cNvGraphicFramePr/>
          <p:nvPr/>
        </p:nvGraphicFramePr>
        <p:xfrm>
          <a:off x="3138200" y="4219634"/>
          <a:ext cx="7679638" cy="7679638"/>
        </p:xfrm>
        <a:graphic>
          <a:graphicData uri="http://schemas.openxmlformats.org/drawingml/2006/chart">
            <c:chart xmlns:c="http://schemas.openxmlformats.org/drawingml/2006/chart" xmlns:r="http://schemas.openxmlformats.org/officeDocument/2006/relationships" r:id="rId2"/>
          </a:graphicData>
        </a:graphic>
      </p:graphicFrame>
      <p:sp>
        <p:nvSpPr>
          <p:cNvPr id="1127" name="Shape 1127"/>
          <p:cNvSpPr/>
          <p:nvPr/>
        </p:nvSpPr>
        <p:spPr>
          <a:xfrm>
            <a:off x="3496641" y="4584585"/>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128" name="Shape 1128"/>
          <p:cNvSpPr/>
          <p:nvPr/>
        </p:nvSpPr>
        <p:spPr>
          <a:xfrm>
            <a:off x="4534581" y="6506650"/>
            <a:ext cx="4886875"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29" name="Shape 1129"/>
          <p:cNvSpPr/>
          <p:nvPr/>
        </p:nvSpPr>
        <p:spPr>
          <a:xfrm>
            <a:off x="5648183" y="8640951"/>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Shape 1131"/>
          <p:cNvSpPr/>
          <p:nvPr/>
        </p:nvSpPr>
        <p:spPr>
          <a:xfrm>
            <a:off x="5974136"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132" name="Shape 1132"/>
          <p:cNvSpPr/>
          <p:nvPr/>
        </p:nvSpPr>
        <p:spPr>
          <a:xfrm>
            <a:off x="5974136"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33" name="Shape 1133"/>
          <p:cNvSpPr/>
          <p:nvPr/>
        </p:nvSpPr>
        <p:spPr>
          <a:xfrm>
            <a:off x="5974136"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134" name="Shape 1134"/>
          <p:cNvSpPr/>
          <p:nvPr/>
        </p:nvSpPr>
        <p:spPr>
          <a:xfrm>
            <a:off x="5974136"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35" name="Shape 1135"/>
          <p:cNvSpPr/>
          <p:nvPr/>
        </p:nvSpPr>
        <p:spPr>
          <a:xfrm>
            <a:off x="2694210" y="7708700"/>
            <a:ext cx="10030722"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graphicFrame>
        <p:nvGraphicFramePr>
          <p:cNvPr id="1136" name="Chart 1136"/>
          <p:cNvGraphicFramePr/>
          <p:nvPr/>
        </p:nvGraphicFramePr>
        <p:xfrm>
          <a:off x="13958160" y="4004928"/>
          <a:ext cx="7679638" cy="7679639"/>
        </p:xfrm>
        <a:graphic>
          <a:graphicData uri="http://schemas.openxmlformats.org/drawingml/2006/chart">
            <c:chart xmlns:c="http://schemas.openxmlformats.org/drawingml/2006/chart" xmlns:r="http://schemas.openxmlformats.org/officeDocument/2006/relationships" r:id="rId2"/>
          </a:graphicData>
        </a:graphic>
      </p:graphicFrame>
      <p:sp>
        <p:nvSpPr>
          <p:cNvPr id="1137" name="Shape 1137"/>
          <p:cNvSpPr/>
          <p:nvPr/>
        </p:nvSpPr>
        <p:spPr>
          <a:xfrm>
            <a:off x="14316602" y="4369879"/>
            <a:ext cx="6962755" cy="69627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138" name="Shape 1138"/>
          <p:cNvSpPr/>
          <p:nvPr/>
        </p:nvSpPr>
        <p:spPr>
          <a:xfrm>
            <a:off x="15354541" y="6291944"/>
            <a:ext cx="4886876"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nSpc>
                <a:spcPct val="90000"/>
              </a:lnSpc>
              <a:defRPr sz="1800"/>
            </a:pPr>
            <a:r>
              <a:rPr sz="5600" b="1">
                <a:latin typeface="TeX Gyre Adventor"/>
                <a:ea typeface="TeX Gyre Adventor"/>
                <a:cs typeface="TeX Gyre Adventor"/>
                <a:sym typeface="TeX Gyre Adventor"/>
              </a:rPr>
              <a:t>2015</a:t>
            </a:r>
          </a:p>
          <a:p>
            <a:pPr lvl="0">
              <a:lnSpc>
                <a:spcPct val="90000"/>
              </a:lnSpc>
              <a:defRPr sz="1800"/>
            </a:pPr>
            <a:r>
              <a:rPr sz="5600" b="1">
                <a:latin typeface="TeX Gyre Adventor"/>
                <a:ea typeface="TeX Gyre Adventor"/>
                <a:cs typeface="TeX Gyre Adventor"/>
                <a:sym typeface="TeX Gyre Adventor"/>
              </a:rPr>
              <a:t>PIE DATA</a:t>
            </a:r>
          </a:p>
        </p:txBody>
      </p:sp>
      <p:sp>
        <p:nvSpPr>
          <p:cNvPr id="1139" name="Shape 1139"/>
          <p:cNvSpPr/>
          <p:nvPr/>
        </p:nvSpPr>
        <p:spPr>
          <a:xfrm>
            <a:off x="16468144" y="8426245"/>
            <a:ext cx="2659670" cy="5717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0" name="Shape 11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PIE CHART</a:t>
            </a:r>
          </a:p>
        </p:txBody>
      </p:sp>
      <p:sp>
        <p:nvSpPr>
          <p:cNvPr id="1141" name="Shape 11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2" name="Shape 114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6" name="Picture Placeholder 2"/>
          <p:cNvSpPr>
            <a:spLocks noGrp="1"/>
          </p:cNvSpPr>
          <p:nvPr>
            <p:ph type="pic" sz="quarter" idx="10"/>
          </p:nvPr>
        </p:nvSpPr>
        <p:spPr>
          <a:xfrm>
            <a:off x="2775718" y="4101081"/>
            <a:ext cx="2789649" cy="2818606"/>
          </a:xfrm>
          <a:prstGeom prst="rect">
            <a:avLst/>
          </a:prstGeom>
          <a:solidFill>
            <a:srgbClr val="5A5A5B"/>
          </a:solidFill>
        </p:spPr>
        <p:txBody>
          <a:bodyPr/>
          <a:lstStyle/>
          <a:p>
            <a:endParaRPr lang="en-US" sz="100"/>
          </a:p>
        </p:txBody>
      </p:sp>
      <p:sp>
        <p:nvSpPr>
          <p:cNvPr id="17" name="Picture Placeholder 2"/>
          <p:cNvSpPr>
            <a:spLocks noGrp="1"/>
          </p:cNvSpPr>
          <p:nvPr>
            <p:ph type="pic" sz="quarter" idx="10"/>
          </p:nvPr>
        </p:nvSpPr>
        <p:spPr>
          <a:xfrm>
            <a:off x="2775718"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Shape 11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47" name="Shape 11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48" name="Shape 114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49" name="Shape 1149"/>
          <p:cNvSpPr/>
          <p:nvPr/>
        </p:nvSpPr>
        <p:spPr>
          <a:xfrm>
            <a:off x="2044131"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150" name="Shape 1150"/>
          <p:cNvSpPr/>
          <p:nvPr/>
        </p:nvSpPr>
        <p:spPr>
          <a:xfrm>
            <a:off x="2001556"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151" name="Shape 1151"/>
          <p:cNvSpPr/>
          <p:nvPr/>
        </p:nvSpPr>
        <p:spPr>
          <a:xfrm>
            <a:off x="3799595"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2" name="Shape 1152"/>
          <p:cNvSpPr/>
          <p:nvPr/>
        </p:nvSpPr>
        <p:spPr>
          <a:xfrm>
            <a:off x="3799595"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53" name="Shape 1153"/>
          <p:cNvSpPr/>
          <p:nvPr/>
        </p:nvSpPr>
        <p:spPr>
          <a:xfrm>
            <a:off x="2001556"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54" name="Shape 1154"/>
          <p:cNvSpPr/>
          <p:nvPr/>
        </p:nvSpPr>
        <p:spPr>
          <a:xfrm>
            <a:off x="3799595"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155" name="Shape 1155"/>
          <p:cNvSpPr/>
          <p:nvPr/>
        </p:nvSpPr>
        <p:spPr>
          <a:xfrm>
            <a:off x="3799595"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56" name="Shape 1156"/>
          <p:cNvSpPr/>
          <p:nvPr/>
        </p:nvSpPr>
        <p:spPr>
          <a:xfrm>
            <a:off x="2217075"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57" name="Shape 1157"/>
          <p:cNvSpPr/>
          <p:nvPr/>
        </p:nvSpPr>
        <p:spPr>
          <a:xfrm>
            <a:off x="2217075"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graphicFrame>
        <p:nvGraphicFramePr>
          <p:cNvPr id="1158" name="Chart 1158"/>
          <p:cNvGraphicFramePr/>
          <p:nvPr/>
        </p:nvGraphicFramePr>
        <p:xfrm>
          <a:off x="11739869"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63" name="Group 1163"/>
          <p:cNvGrpSpPr/>
          <p:nvPr/>
        </p:nvGrpSpPr>
        <p:grpSpPr>
          <a:xfrm>
            <a:off x="14826505" y="7409560"/>
            <a:ext cx="1270001" cy="1455762"/>
            <a:chOff x="0" y="0"/>
            <a:chExt cx="1270000" cy="1455761"/>
          </a:xfrm>
        </p:grpSpPr>
        <p:grpSp>
          <p:nvGrpSpPr>
            <p:cNvPr id="1161" name="Group 1161"/>
            <p:cNvGrpSpPr/>
            <p:nvPr/>
          </p:nvGrpSpPr>
          <p:grpSpPr>
            <a:xfrm>
              <a:off x="0" y="0"/>
              <a:ext cx="1270000" cy="1455762"/>
              <a:chOff x="0" y="0"/>
              <a:chExt cx="1270000" cy="1455761"/>
            </a:xfrm>
          </p:grpSpPr>
          <p:sp>
            <p:nvSpPr>
              <p:cNvPr id="1159" name="Shape 115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0" name="Shape 1160"/>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2" name="Shape 1162"/>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68" name="Group 1168"/>
          <p:cNvGrpSpPr/>
          <p:nvPr/>
        </p:nvGrpSpPr>
        <p:grpSpPr>
          <a:xfrm>
            <a:off x="17735050" y="4542991"/>
            <a:ext cx="1270001" cy="1455762"/>
            <a:chOff x="0" y="0"/>
            <a:chExt cx="1270000" cy="1455761"/>
          </a:xfrm>
        </p:grpSpPr>
        <p:grpSp>
          <p:nvGrpSpPr>
            <p:cNvPr id="1166" name="Group 1166"/>
            <p:cNvGrpSpPr/>
            <p:nvPr/>
          </p:nvGrpSpPr>
          <p:grpSpPr>
            <a:xfrm>
              <a:off x="0" y="0"/>
              <a:ext cx="1270000" cy="1455762"/>
              <a:chOff x="0" y="0"/>
              <a:chExt cx="1270000" cy="1455761"/>
            </a:xfrm>
          </p:grpSpPr>
          <p:sp>
            <p:nvSpPr>
              <p:cNvPr id="1164" name="Shape 1164"/>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65" name="Shape 1165"/>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67" name="Shape 1167"/>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0" name="Chart 1170"/>
          <p:cNvGraphicFramePr/>
          <p:nvPr/>
        </p:nvGraphicFramePr>
        <p:xfrm>
          <a:off x="2088728" y="4004928"/>
          <a:ext cx="19686657"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175" name="Group 1175"/>
          <p:cNvGrpSpPr/>
          <p:nvPr/>
        </p:nvGrpSpPr>
        <p:grpSpPr>
          <a:xfrm>
            <a:off x="4935128" y="7383564"/>
            <a:ext cx="1270001" cy="1455762"/>
            <a:chOff x="0" y="0"/>
            <a:chExt cx="1270000" cy="1455761"/>
          </a:xfrm>
        </p:grpSpPr>
        <p:grpSp>
          <p:nvGrpSpPr>
            <p:cNvPr id="1173" name="Group 1173"/>
            <p:cNvGrpSpPr/>
            <p:nvPr/>
          </p:nvGrpSpPr>
          <p:grpSpPr>
            <a:xfrm>
              <a:off x="0" y="0"/>
              <a:ext cx="1270000" cy="1455762"/>
              <a:chOff x="0" y="0"/>
              <a:chExt cx="1270000" cy="1455761"/>
            </a:xfrm>
          </p:grpSpPr>
          <p:sp>
            <p:nvSpPr>
              <p:cNvPr id="1171" name="Shape 117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2" name="Shape 117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4" name="Shape 117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0" name="Group 1180"/>
          <p:cNvGrpSpPr/>
          <p:nvPr/>
        </p:nvGrpSpPr>
        <p:grpSpPr>
          <a:xfrm>
            <a:off x="12860850" y="5608816"/>
            <a:ext cx="1270001" cy="1455763"/>
            <a:chOff x="0" y="0"/>
            <a:chExt cx="1270000" cy="1455761"/>
          </a:xfrm>
        </p:grpSpPr>
        <p:grpSp>
          <p:nvGrpSpPr>
            <p:cNvPr id="1178" name="Group 1178"/>
            <p:cNvGrpSpPr/>
            <p:nvPr/>
          </p:nvGrpSpPr>
          <p:grpSpPr>
            <a:xfrm>
              <a:off x="0" y="0"/>
              <a:ext cx="1270000" cy="1455762"/>
              <a:chOff x="0" y="0"/>
              <a:chExt cx="1270000" cy="1455761"/>
            </a:xfrm>
          </p:grpSpPr>
          <p:sp>
            <p:nvSpPr>
              <p:cNvPr id="1176" name="Shape 1176"/>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77" name="Shape 1177"/>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79" name="Shape 1179"/>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185" name="Group 1185"/>
          <p:cNvGrpSpPr/>
          <p:nvPr/>
        </p:nvGrpSpPr>
        <p:grpSpPr>
          <a:xfrm>
            <a:off x="18212993" y="4566008"/>
            <a:ext cx="1270001" cy="1455763"/>
            <a:chOff x="0" y="0"/>
            <a:chExt cx="1270000" cy="1455761"/>
          </a:xfrm>
        </p:grpSpPr>
        <p:grpSp>
          <p:nvGrpSpPr>
            <p:cNvPr id="1183" name="Group 1183"/>
            <p:cNvGrpSpPr/>
            <p:nvPr/>
          </p:nvGrpSpPr>
          <p:grpSpPr>
            <a:xfrm>
              <a:off x="0" y="0"/>
              <a:ext cx="1270000" cy="1455762"/>
              <a:chOff x="0" y="0"/>
              <a:chExt cx="1270000" cy="1455761"/>
            </a:xfrm>
          </p:grpSpPr>
          <p:sp>
            <p:nvSpPr>
              <p:cNvPr id="1181" name="Shape 118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182" name="Shape 1182"/>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184" name="Shape 1184"/>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1186" name="Shape 11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187" name="Shape 11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188" name="Shape 118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1" y="0"/>
            <a:ext cx="13671585" cy="13732575"/>
          </a:xfrm>
          <a:prstGeom prst="rect">
            <a:avLst/>
          </a:prstGeom>
          <a:solidFill>
            <a:srgbClr val="5A5A5B"/>
          </a:solidFill>
        </p:spPr>
        <p:txBody>
          <a:bodyPr/>
          <a:lstStyle/>
          <a:p>
            <a:endParaRPr lang="en-US" sz="2100"/>
          </a:p>
        </p:txBody>
      </p:sp>
      <p:sp>
        <p:nvSpPr>
          <p:cNvPr id="104" name="Shape 104"/>
          <p:cNvSpPr/>
          <p:nvPr/>
        </p:nvSpPr>
        <p:spPr>
          <a:xfrm>
            <a:off x="14975935" y="3290440"/>
            <a:ext cx="6605847" cy="319812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BRING BACK ELEGANT STYLE TO PRESENTATION</a:t>
            </a:r>
          </a:p>
        </p:txBody>
      </p:sp>
      <p:sp>
        <p:nvSpPr>
          <p:cNvPr id="105" name="Shape 105"/>
          <p:cNvSpPr/>
          <p:nvPr/>
        </p:nvSpPr>
        <p:spPr>
          <a:xfrm>
            <a:off x="15084015" y="6770687"/>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06" name="Shape 106"/>
          <p:cNvSpPr/>
          <p:nvPr/>
        </p:nvSpPr>
        <p:spPr>
          <a:xfrm>
            <a:off x="14975935" y="7546291"/>
            <a:ext cx="6605847" cy="24970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On the other hand, we denounce with righteous indignation and dislike men who are so beguiled and by the charms of pleasure of the moment, so blinded by desire and when.</a:t>
            </a:r>
          </a:p>
        </p:txBody>
      </p:sp>
      <p:sp>
        <p:nvSpPr>
          <p:cNvPr id="107" name="Shape 107"/>
          <p:cNvSpPr/>
          <p:nvPr/>
        </p:nvSpPr>
        <p:spPr>
          <a:xfrm>
            <a:off x="15050823" y="2722437"/>
            <a:ext cx="2098384" cy="6098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Shape 1190"/>
          <p:cNvSpPr/>
          <p:nvPr/>
        </p:nvSpPr>
        <p:spPr>
          <a:xfrm>
            <a:off x="13309700" y="4295619"/>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191" name="Shape 1191"/>
          <p:cNvSpPr/>
          <p:nvPr/>
        </p:nvSpPr>
        <p:spPr>
          <a:xfrm>
            <a:off x="15107739" y="4826934"/>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2" name="Shape 1192"/>
          <p:cNvSpPr/>
          <p:nvPr/>
        </p:nvSpPr>
        <p:spPr>
          <a:xfrm>
            <a:off x="15107739" y="411456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193" name="Shape 1193"/>
          <p:cNvSpPr/>
          <p:nvPr/>
        </p:nvSpPr>
        <p:spPr>
          <a:xfrm>
            <a:off x="13309700" y="891379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94" name="Shape 1194"/>
          <p:cNvSpPr/>
          <p:nvPr/>
        </p:nvSpPr>
        <p:spPr>
          <a:xfrm>
            <a:off x="15107739" y="9445105"/>
            <a:ext cx="6522069"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195" name="Shape 1195"/>
          <p:cNvSpPr/>
          <p:nvPr/>
        </p:nvSpPr>
        <p:spPr>
          <a:xfrm>
            <a:off x="15107739" y="873273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196" name="Shape 1196"/>
          <p:cNvSpPr/>
          <p:nvPr/>
        </p:nvSpPr>
        <p:spPr>
          <a:xfrm>
            <a:off x="13525220" y="4657439"/>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7" name="Shape 1197"/>
          <p:cNvSpPr/>
          <p:nvPr/>
        </p:nvSpPr>
        <p:spPr>
          <a:xfrm>
            <a:off x="13525220" y="9275610"/>
            <a:ext cx="838962"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198" name="Shape 1198"/>
          <p:cNvSpPr/>
          <p:nvPr/>
        </p:nvSpPr>
        <p:spPr>
          <a:xfrm flipV="1">
            <a:off x="13283705" y="7923406"/>
            <a:ext cx="8574831"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199" name="Shape 119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00" name="Shape 120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01" name="Shape 1201"/>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02" name="Chart 1202"/>
          <p:cNvGraphicFramePr/>
          <p:nvPr/>
        </p:nvGraphicFramePr>
        <p:xfrm>
          <a:off x="2095451"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07" name="Group 1207"/>
          <p:cNvGrpSpPr/>
          <p:nvPr/>
        </p:nvGrpSpPr>
        <p:grpSpPr>
          <a:xfrm>
            <a:off x="5182087" y="7409560"/>
            <a:ext cx="1270001" cy="1455762"/>
            <a:chOff x="0" y="0"/>
            <a:chExt cx="1270000" cy="1455761"/>
          </a:xfrm>
        </p:grpSpPr>
        <p:grpSp>
          <p:nvGrpSpPr>
            <p:cNvPr id="1205" name="Group 1205"/>
            <p:cNvGrpSpPr/>
            <p:nvPr/>
          </p:nvGrpSpPr>
          <p:grpSpPr>
            <a:xfrm>
              <a:off x="0" y="0"/>
              <a:ext cx="1270000" cy="1455762"/>
              <a:chOff x="0" y="0"/>
              <a:chExt cx="1270000" cy="1455761"/>
            </a:xfrm>
          </p:grpSpPr>
          <p:sp>
            <p:nvSpPr>
              <p:cNvPr id="1203" name="Shape 1203"/>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4" name="Shape 1204"/>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06" name="Shape 1206"/>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12" name="Group 1212"/>
          <p:cNvGrpSpPr/>
          <p:nvPr/>
        </p:nvGrpSpPr>
        <p:grpSpPr>
          <a:xfrm>
            <a:off x="8090632" y="4542991"/>
            <a:ext cx="1270001" cy="1455762"/>
            <a:chOff x="0" y="0"/>
            <a:chExt cx="1270000" cy="1455761"/>
          </a:xfrm>
        </p:grpSpPr>
        <p:grpSp>
          <p:nvGrpSpPr>
            <p:cNvPr id="1210" name="Group 1210"/>
            <p:cNvGrpSpPr/>
            <p:nvPr/>
          </p:nvGrpSpPr>
          <p:grpSpPr>
            <a:xfrm>
              <a:off x="0" y="0"/>
              <a:ext cx="1270000" cy="1455762"/>
              <a:chOff x="0" y="0"/>
              <a:chExt cx="1270000" cy="1455761"/>
            </a:xfrm>
          </p:grpSpPr>
          <p:sp>
            <p:nvSpPr>
              <p:cNvPr id="1208" name="Shape 120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09" name="Shape 1209"/>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11" name="Shape 1211"/>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Shape 1214"/>
          <p:cNvSpPr/>
          <p:nvPr/>
        </p:nvSpPr>
        <p:spPr>
          <a:xfrm>
            <a:off x="2123576" y="4098532"/>
            <a:ext cx="8363695"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636667"/>
                </a:solidFill>
                <a:latin typeface="Raleway Regular"/>
                <a:ea typeface="Raleway Regular"/>
                <a:cs typeface="Raleway Regular"/>
                <a:sym typeface="Raleway Regular"/>
              </a:defRPr>
            </a:lvl1pPr>
          </a:lstStyle>
          <a:p>
            <a:pPr lvl="0">
              <a:defRPr sz="1800">
                <a:solidFill>
                  <a:srgbClr val="000000"/>
                </a:solidFill>
              </a:defRPr>
            </a:pPr>
            <a:r>
              <a:rPr sz="2400">
                <a:solidFill>
                  <a:srgbClr val="636667"/>
                </a:solidFill>
              </a:rPr>
              <a:t>Etiam porta sem malesuada magna mollis euismod. Donec id elit non mi porta gravida at eget metus. Etiam porta sem malesuada magna mollis euismod. Nullam quis risus eget urna mollis ornare vel eu leo. Vestibulum id ligula porta felis euismod semper</a:t>
            </a:r>
          </a:p>
        </p:txBody>
      </p:sp>
      <p:sp>
        <p:nvSpPr>
          <p:cNvPr id="1215" name="Shape 1215"/>
          <p:cNvSpPr/>
          <p:nvPr/>
        </p:nvSpPr>
        <p:spPr>
          <a:xfrm>
            <a:off x="2081001" y="7502440"/>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216" name="Shape 1216"/>
          <p:cNvSpPr/>
          <p:nvPr/>
        </p:nvSpPr>
        <p:spPr>
          <a:xfrm>
            <a:off x="3879040" y="8033756"/>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17" name="Shape 1217"/>
          <p:cNvSpPr/>
          <p:nvPr/>
        </p:nvSpPr>
        <p:spPr>
          <a:xfrm>
            <a:off x="3879040" y="732138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18" name="Shape 1218"/>
          <p:cNvSpPr/>
          <p:nvPr/>
        </p:nvSpPr>
        <p:spPr>
          <a:xfrm>
            <a:off x="2081001" y="9869768"/>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219" name="Shape 1219"/>
          <p:cNvSpPr/>
          <p:nvPr/>
        </p:nvSpPr>
        <p:spPr>
          <a:xfrm>
            <a:off x="3879040" y="10401084"/>
            <a:ext cx="6522069"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 dol ganis.</a:t>
            </a:r>
          </a:p>
        </p:txBody>
      </p:sp>
      <p:sp>
        <p:nvSpPr>
          <p:cNvPr id="1220" name="Shape 1220"/>
          <p:cNvSpPr/>
          <p:nvPr/>
        </p:nvSpPr>
        <p:spPr>
          <a:xfrm>
            <a:off x="3879040" y="9688713"/>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21" name="Shape 1221"/>
          <p:cNvSpPr/>
          <p:nvPr/>
        </p:nvSpPr>
        <p:spPr>
          <a:xfrm>
            <a:off x="2296520" y="7864260"/>
            <a:ext cx="838963" cy="5463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2" name="Shape 1222"/>
          <p:cNvSpPr/>
          <p:nvPr/>
        </p:nvSpPr>
        <p:spPr>
          <a:xfrm>
            <a:off x="2296520" y="10231589"/>
            <a:ext cx="838963" cy="5463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21%</a:t>
            </a:r>
          </a:p>
        </p:txBody>
      </p:sp>
      <p:sp>
        <p:nvSpPr>
          <p:cNvPr id="1223" name="Shape 122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24" name="Shape 122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25" name="Shape 1225"/>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26" name="Chart 1226"/>
          <p:cNvGraphicFramePr/>
          <p:nvPr/>
        </p:nvGraphicFramePr>
        <p:xfrm>
          <a:off x="12080513" y="4004928"/>
          <a:ext cx="9866543"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31" name="Group 1231"/>
          <p:cNvGrpSpPr/>
          <p:nvPr/>
        </p:nvGrpSpPr>
        <p:grpSpPr>
          <a:xfrm>
            <a:off x="15167150" y="7409560"/>
            <a:ext cx="1270001" cy="1455762"/>
            <a:chOff x="0" y="0"/>
            <a:chExt cx="1270000" cy="1455761"/>
          </a:xfrm>
        </p:grpSpPr>
        <p:grpSp>
          <p:nvGrpSpPr>
            <p:cNvPr id="1229" name="Group 1229"/>
            <p:cNvGrpSpPr/>
            <p:nvPr/>
          </p:nvGrpSpPr>
          <p:grpSpPr>
            <a:xfrm>
              <a:off x="0" y="0"/>
              <a:ext cx="1270000" cy="1455762"/>
              <a:chOff x="0" y="0"/>
              <a:chExt cx="1270000" cy="1455761"/>
            </a:xfrm>
          </p:grpSpPr>
          <p:sp>
            <p:nvSpPr>
              <p:cNvPr id="1227" name="Shape 122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28" name="Shape 122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0" name="Shape 123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36" name="Group 1236"/>
          <p:cNvGrpSpPr/>
          <p:nvPr/>
        </p:nvGrpSpPr>
        <p:grpSpPr>
          <a:xfrm>
            <a:off x="18075695" y="4542991"/>
            <a:ext cx="1270001" cy="1455762"/>
            <a:chOff x="0" y="0"/>
            <a:chExt cx="1270000" cy="1455761"/>
          </a:xfrm>
        </p:grpSpPr>
        <p:grpSp>
          <p:nvGrpSpPr>
            <p:cNvPr id="1234" name="Group 1234"/>
            <p:cNvGrpSpPr/>
            <p:nvPr/>
          </p:nvGrpSpPr>
          <p:grpSpPr>
            <a:xfrm>
              <a:off x="0" y="0"/>
              <a:ext cx="1270000" cy="1455762"/>
              <a:chOff x="0" y="0"/>
              <a:chExt cx="1270000" cy="1455761"/>
            </a:xfrm>
          </p:grpSpPr>
          <p:sp>
            <p:nvSpPr>
              <p:cNvPr id="1232" name="Shape 123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33" name="Shape 123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35" name="Shape 123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Shape 1238"/>
          <p:cNvSpPr/>
          <p:nvPr/>
        </p:nvSpPr>
        <p:spPr>
          <a:xfrm>
            <a:off x="5142272" y="4789225"/>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39" name="Shape 1239"/>
          <p:cNvSpPr/>
          <p:nvPr/>
        </p:nvSpPr>
        <p:spPr>
          <a:xfrm>
            <a:off x="5142272" y="4076854"/>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New products sales</a:t>
            </a:r>
          </a:p>
        </p:txBody>
      </p:sp>
      <p:sp>
        <p:nvSpPr>
          <p:cNvPr id="1240" name="Shape 1240"/>
          <p:cNvSpPr/>
          <p:nvPr/>
        </p:nvSpPr>
        <p:spPr>
          <a:xfrm>
            <a:off x="5142272" y="9277767"/>
            <a:ext cx="6522069"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41" name="Shape 1241"/>
          <p:cNvSpPr/>
          <p:nvPr/>
        </p:nvSpPr>
        <p:spPr>
          <a:xfrm>
            <a:off x="5142272" y="8565396"/>
            <a:ext cx="665080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242" name="Shape 1242"/>
          <p:cNvSpPr/>
          <p:nvPr/>
        </p:nvSpPr>
        <p:spPr>
          <a:xfrm>
            <a:off x="1862347" y="7708700"/>
            <a:ext cx="9614826" cy="1"/>
          </a:xfrm>
          <a:prstGeom prst="line">
            <a:avLst/>
          </a:prstGeom>
          <a:ln w="25400">
            <a:solidFill>
              <a:srgbClr val="000000">
                <a:alpha val="17304"/>
              </a:srgbClr>
            </a:solidFill>
            <a:custDash>
              <a:ds d="200000" sp="200000"/>
            </a:custDash>
            <a:miter lim="400000"/>
          </a:ln>
        </p:spPr>
        <p:txBody>
          <a:bodyPr lIns="0" tIns="0" rIns="0" bIns="0" anchor="ctr"/>
          <a:lstStyle/>
          <a:p>
            <a:pPr lvl="0">
              <a:defRPr sz="3200"/>
            </a:pPr>
            <a:endParaRPr/>
          </a:p>
        </p:txBody>
      </p:sp>
      <p:sp>
        <p:nvSpPr>
          <p:cNvPr id="1243" name="Shape 124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244" name="Shape 124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45" name="Shape 1245"/>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graphicFrame>
        <p:nvGraphicFramePr>
          <p:cNvPr id="1246" name="Chart 1246"/>
          <p:cNvGraphicFramePr/>
          <p:nvPr/>
        </p:nvGraphicFramePr>
        <p:xfrm>
          <a:off x="12548436" y="4004928"/>
          <a:ext cx="9866544" cy="7478042"/>
        </p:xfrm>
        <a:graphic>
          <a:graphicData uri="http://schemas.openxmlformats.org/drawingml/2006/chart">
            <c:chart xmlns:c="http://schemas.openxmlformats.org/drawingml/2006/chart" xmlns:r="http://schemas.openxmlformats.org/officeDocument/2006/relationships" r:id="rId2"/>
          </a:graphicData>
        </a:graphic>
      </p:graphicFrame>
      <p:grpSp>
        <p:nvGrpSpPr>
          <p:cNvPr id="1251" name="Group 1251"/>
          <p:cNvGrpSpPr/>
          <p:nvPr/>
        </p:nvGrpSpPr>
        <p:grpSpPr>
          <a:xfrm>
            <a:off x="15635073" y="7409560"/>
            <a:ext cx="1270001" cy="1455762"/>
            <a:chOff x="0" y="0"/>
            <a:chExt cx="1270000" cy="1455761"/>
          </a:xfrm>
        </p:grpSpPr>
        <p:grpSp>
          <p:nvGrpSpPr>
            <p:cNvPr id="1249" name="Group 1249"/>
            <p:cNvGrpSpPr/>
            <p:nvPr/>
          </p:nvGrpSpPr>
          <p:grpSpPr>
            <a:xfrm>
              <a:off x="0" y="0"/>
              <a:ext cx="1270000" cy="1455762"/>
              <a:chOff x="0" y="0"/>
              <a:chExt cx="1270000" cy="1455761"/>
            </a:xfrm>
          </p:grpSpPr>
          <p:sp>
            <p:nvSpPr>
              <p:cNvPr id="1247" name="Shape 1247"/>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48" name="Shape 1248"/>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0" name="Shape 1250"/>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grpSp>
        <p:nvGrpSpPr>
          <p:cNvPr id="1256" name="Group 1256"/>
          <p:cNvGrpSpPr/>
          <p:nvPr/>
        </p:nvGrpSpPr>
        <p:grpSpPr>
          <a:xfrm>
            <a:off x="18543618" y="4542991"/>
            <a:ext cx="1270001" cy="1455762"/>
            <a:chOff x="0" y="0"/>
            <a:chExt cx="1270000" cy="1455761"/>
          </a:xfrm>
        </p:grpSpPr>
        <p:grpSp>
          <p:nvGrpSpPr>
            <p:cNvPr id="1254" name="Group 1254"/>
            <p:cNvGrpSpPr/>
            <p:nvPr/>
          </p:nvGrpSpPr>
          <p:grpSpPr>
            <a:xfrm>
              <a:off x="0" y="0"/>
              <a:ext cx="1270000" cy="1455762"/>
              <a:chOff x="0" y="0"/>
              <a:chExt cx="1270000" cy="1455761"/>
            </a:xfrm>
          </p:grpSpPr>
          <p:sp>
            <p:nvSpPr>
              <p:cNvPr id="1252" name="Shape 12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sp>
            <p:nvSpPr>
              <p:cNvPr id="1253" name="Shape 1253"/>
              <p:cNvSpPr/>
              <p:nvPr/>
            </p:nvSpPr>
            <p:spPr>
              <a:xfrm>
                <a:off x="425268" y="1076724"/>
                <a:ext cx="419464" cy="37903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rgbClr val="404142"/>
              </a:solidFill>
              <a:ln w="3175" cap="flat">
                <a:noFill/>
                <a:miter lim="400000"/>
              </a:ln>
              <a:effectLst/>
            </p:spPr>
            <p:txBody>
              <a:bodyPr wrap="square" lIns="0" tIns="0" rIns="0" bIns="0" numCol="1" anchor="ctr">
                <a:noAutofit/>
              </a:bodyPr>
              <a:lstStyle/>
              <a:p>
                <a:pPr lvl="0">
                  <a:defRPr sz="3200">
                    <a:solidFill>
                      <a:srgbClr val="4A5264"/>
                    </a:solidFill>
                  </a:defRPr>
                </a:pPr>
                <a:endParaRPr/>
              </a:p>
            </p:txBody>
          </p:sp>
        </p:grpSp>
        <p:sp>
          <p:nvSpPr>
            <p:cNvPr id="1255" name="Shape 1255"/>
            <p:cNvSpPr/>
            <p:nvPr/>
          </p:nvSpPr>
          <p:spPr>
            <a:xfrm>
              <a:off x="215519" y="391200"/>
              <a:ext cx="838962" cy="54636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69979" tIns="69979" rIns="69979" bIns="69979" numCol="1" anchor="ctr">
              <a:spAutoFit/>
            </a:bodyPr>
            <a:lstStyle>
              <a:lvl1pPr>
                <a:defRPr sz="2700" b="1">
                  <a:solidFill>
                    <a:srgbClr val="FFFFFF"/>
                  </a:solidFill>
                  <a:latin typeface="Helvetica"/>
                  <a:ea typeface="Helvetica"/>
                  <a:cs typeface="Helvetica"/>
                  <a:sym typeface="Helvetica"/>
                </a:defRPr>
              </a:lvl1pPr>
            </a:lstStyle>
            <a:p>
              <a:pPr lvl="0">
                <a:defRPr sz="1800" b="0">
                  <a:solidFill>
                    <a:srgbClr val="000000"/>
                  </a:solidFill>
                </a:defRPr>
              </a:pPr>
              <a:r>
                <a:rPr sz="2700" b="1">
                  <a:solidFill>
                    <a:srgbClr val="FFFFFF"/>
                  </a:solidFill>
                </a:rPr>
                <a:t>12%</a:t>
              </a:r>
            </a:p>
          </p:txBody>
        </p:sp>
      </p:grpSp>
      <p:sp>
        <p:nvSpPr>
          <p:cNvPr id="23" name="Picture Placeholder 2"/>
          <p:cNvSpPr>
            <a:spLocks noGrp="1"/>
          </p:cNvSpPr>
          <p:nvPr>
            <p:ph type="pic" sz="quarter" idx="10"/>
          </p:nvPr>
        </p:nvSpPr>
        <p:spPr>
          <a:xfrm>
            <a:off x="1862347" y="4101081"/>
            <a:ext cx="2789649" cy="2818606"/>
          </a:xfrm>
          <a:prstGeom prst="rect">
            <a:avLst/>
          </a:prstGeom>
          <a:solidFill>
            <a:srgbClr val="5A5A5B"/>
          </a:solidFill>
        </p:spPr>
        <p:txBody>
          <a:bodyPr/>
          <a:lstStyle/>
          <a:p>
            <a:endParaRPr lang="en-US" sz="100"/>
          </a:p>
        </p:txBody>
      </p:sp>
      <p:sp>
        <p:nvSpPr>
          <p:cNvPr id="24" name="Picture Placeholder 2"/>
          <p:cNvSpPr>
            <a:spLocks noGrp="1"/>
          </p:cNvSpPr>
          <p:nvPr>
            <p:ph type="pic" sz="quarter" idx="10"/>
          </p:nvPr>
        </p:nvSpPr>
        <p:spPr>
          <a:xfrm>
            <a:off x="1862347" y="8514028"/>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260" name="Shape 1260"/>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SIMPLE INFOGRAPHICS</a:t>
            </a:r>
          </a:p>
        </p:txBody>
      </p:sp>
      <p:sp>
        <p:nvSpPr>
          <p:cNvPr id="1261" name="Shape 1261"/>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262" name="Shape 1262"/>
          <p:cNvSpPr/>
          <p:nvPr/>
        </p:nvSpPr>
        <p:spPr>
          <a:xfrm>
            <a:off x="11176000" y="7890207"/>
            <a:ext cx="2032000"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1263"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Shape 12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TIMELINE</a:t>
            </a:r>
          </a:p>
        </p:txBody>
      </p:sp>
      <p:sp>
        <p:nvSpPr>
          <p:cNvPr id="1266" name="Shape 12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267" name="Shape 1267"/>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268" name="Shape 1268"/>
          <p:cNvSpPr/>
          <p:nvPr/>
        </p:nvSpPr>
        <p:spPr>
          <a:xfrm flipV="1">
            <a:off x="12192000" y="8022174"/>
            <a:ext cx="1" cy="1197651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69" name="Shape 1269"/>
          <p:cNvSpPr/>
          <p:nvPr/>
        </p:nvSpPr>
        <p:spPr>
          <a:xfrm>
            <a:off x="11435456" y="5698820"/>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270" name="Shape 1270"/>
          <p:cNvSpPr/>
          <p:nvPr/>
        </p:nvSpPr>
        <p:spPr>
          <a:xfrm>
            <a:off x="11422756" y="7619525"/>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271" name="Shape 1271"/>
          <p:cNvSpPr/>
          <p:nvPr/>
        </p:nvSpPr>
        <p:spPr>
          <a:xfrm>
            <a:off x="11621847" y="616313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2005</a:t>
            </a:r>
          </a:p>
        </p:txBody>
      </p:sp>
      <p:sp>
        <p:nvSpPr>
          <p:cNvPr id="1272" name="Shape 1272"/>
          <p:cNvSpPr/>
          <p:nvPr/>
        </p:nvSpPr>
        <p:spPr>
          <a:xfrm>
            <a:off x="11609147" y="803304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2009</a:t>
            </a:r>
          </a:p>
        </p:txBody>
      </p:sp>
      <p:grpSp>
        <p:nvGrpSpPr>
          <p:cNvPr id="1275" name="Group 1275"/>
          <p:cNvGrpSpPr/>
          <p:nvPr/>
        </p:nvGrpSpPr>
        <p:grpSpPr>
          <a:xfrm>
            <a:off x="13231829" y="6255839"/>
            <a:ext cx="447211" cy="424449"/>
            <a:chOff x="0" y="0"/>
            <a:chExt cx="447209" cy="424447"/>
          </a:xfrm>
        </p:grpSpPr>
        <p:sp>
          <p:nvSpPr>
            <p:cNvPr id="1273" name="Shape 127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4" name="Shape 127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78" name="Group 1278"/>
          <p:cNvGrpSpPr/>
          <p:nvPr/>
        </p:nvGrpSpPr>
        <p:grpSpPr>
          <a:xfrm flipH="1">
            <a:off x="10655273" y="8176545"/>
            <a:ext cx="447211" cy="424449"/>
            <a:chOff x="0" y="0"/>
            <a:chExt cx="447209" cy="424447"/>
          </a:xfrm>
        </p:grpSpPr>
        <p:sp>
          <p:nvSpPr>
            <p:cNvPr id="1276" name="Shape 127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77" name="Shape 127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79" name="Shape 1279"/>
          <p:cNvSpPr/>
          <p:nvPr/>
        </p:nvSpPr>
        <p:spPr>
          <a:xfrm>
            <a:off x="17382825" y="568566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0" name="Shape 1280"/>
          <p:cNvSpPr/>
          <p:nvPr/>
        </p:nvSpPr>
        <p:spPr>
          <a:xfrm>
            <a:off x="17382825" y="487679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BORN</a:t>
            </a:r>
          </a:p>
        </p:txBody>
      </p:sp>
      <p:sp>
        <p:nvSpPr>
          <p:cNvPr id="1281" name="Shape 1281"/>
          <p:cNvSpPr/>
          <p:nvPr/>
        </p:nvSpPr>
        <p:spPr>
          <a:xfrm>
            <a:off x="1559418" y="7649834"/>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282" name="Shape 1282"/>
          <p:cNvSpPr/>
          <p:nvPr/>
        </p:nvSpPr>
        <p:spPr>
          <a:xfrm>
            <a:off x="1559418" y="6840972"/>
            <a:ext cx="5378256"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FIRST MILESTONE $1,000K</a:t>
            </a:r>
          </a:p>
        </p:txBody>
      </p:sp>
      <p:sp>
        <p:nvSpPr>
          <p:cNvPr id="22" name="Picture Placeholder 2"/>
          <p:cNvSpPr>
            <a:spLocks noGrp="1"/>
          </p:cNvSpPr>
          <p:nvPr>
            <p:ph type="pic" sz="quarter" idx="10"/>
          </p:nvPr>
        </p:nvSpPr>
        <p:spPr>
          <a:xfrm>
            <a:off x="7340732" y="7022926"/>
            <a:ext cx="2789649" cy="2818606"/>
          </a:xfrm>
          <a:prstGeom prst="rect">
            <a:avLst/>
          </a:prstGeom>
          <a:solidFill>
            <a:srgbClr val="5A5A5B"/>
          </a:solidFill>
        </p:spPr>
        <p:txBody>
          <a:bodyPr/>
          <a:lstStyle/>
          <a:p>
            <a:endParaRPr lang="en-US" sz="100"/>
          </a:p>
        </p:txBody>
      </p:sp>
      <p:sp>
        <p:nvSpPr>
          <p:cNvPr id="23" name="Picture Placeholder 2"/>
          <p:cNvSpPr>
            <a:spLocks noGrp="1"/>
          </p:cNvSpPr>
          <p:nvPr>
            <p:ph type="pic" sz="quarter" idx="10"/>
          </p:nvPr>
        </p:nvSpPr>
        <p:spPr>
          <a:xfrm>
            <a:off x="14123314" y="5087725"/>
            <a:ext cx="2789649" cy="2818606"/>
          </a:xfrm>
          <a:prstGeom prst="rect">
            <a:avLst/>
          </a:prstGeom>
          <a:solidFill>
            <a:srgbClr val="5A5A5B"/>
          </a:solidFill>
        </p:spPr>
        <p:txBody>
          <a:bodyPr/>
          <a:lstStyle/>
          <a:p>
            <a:endParaRPr lang="en-US" sz="10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Shape 1286"/>
          <p:cNvSpPr/>
          <p:nvPr/>
        </p:nvSpPr>
        <p:spPr>
          <a:xfrm flipV="1">
            <a:off x="12191999" y="-10508"/>
            <a:ext cx="1" cy="16935210"/>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287" name="Shape 1287"/>
          <p:cNvSpPr/>
          <p:nvPr/>
        </p:nvSpPr>
        <p:spPr>
          <a:xfrm>
            <a:off x="11576050" y="2632609"/>
            <a:ext cx="1270000" cy="127000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288" name="Shape 1288"/>
          <p:cNvSpPr/>
          <p:nvPr/>
        </p:nvSpPr>
        <p:spPr>
          <a:xfrm>
            <a:off x="11576049" y="9258543"/>
            <a:ext cx="1270001" cy="1270001"/>
          </a:xfrm>
          <a:prstGeom prst="rect">
            <a:avLst/>
          </a:prstGeom>
          <a:solidFill>
            <a:srgbClr val="FFFFFF"/>
          </a:solidFill>
          <a:ln w="3175">
            <a:miter lim="400000"/>
          </a:ln>
        </p:spPr>
        <p:txBody>
          <a:bodyPr lIns="0" tIns="0" rIns="0" bIns="0" anchor="ctr"/>
          <a:lstStyle/>
          <a:p>
            <a:pPr lvl="0" algn="l">
              <a:defRPr sz="3200">
                <a:solidFill>
                  <a:srgbClr val="FFFFFF"/>
                </a:solidFill>
              </a:defRPr>
            </a:pPr>
            <a:endParaRPr/>
          </a:p>
        </p:txBody>
      </p:sp>
      <p:sp>
        <p:nvSpPr>
          <p:cNvPr id="1289" name="Shape 1289"/>
          <p:cNvSpPr/>
          <p:nvPr/>
        </p:nvSpPr>
        <p:spPr>
          <a:xfrm>
            <a:off x="11435456" y="1565498"/>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290" name="Shape 1290"/>
          <p:cNvSpPr/>
          <p:nvPr/>
        </p:nvSpPr>
        <p:spPr>
          <a:xfrm>
            <a:off x="11422756" y="3486203"/>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291" name="Shape 1291"/>
          <p:cNvSpPr/>
          <p:nvPr/>
        </p:nvSpPr>
        <p:spPr>
          <a:xfrm>
            <a:off x="11621847" y="2029812"/>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2010</a:t>
            </a:r>
          </a:p>
        </p:txBody>
      </p:sp>
      <p:sp>
        <p:nvSpPr>
          <p:cNvPr id="1292" name="Shape 1292"/>
          <p:cNvSpPr/>
          <p:nvPr/>
        </p:nvSpPr>
        <p:spPr>
          <a:xfrm>
            <a:off x="11609147" y="389971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2012</a:t>
            </a:r>
          </a:p>
        </p:txBody>
      </p:sp>
      <p:grpSp>
        <p:nvGrpSpPr>
          <p:cNvPr id="1295" name="Group 1295"/>
          <p:cNvGrpSpPr/>
          <p:nvPr/>
        </p:nvGrpSpPr>
        <p:grpSpPr>
          <a:xfrm>
            <a:off x="13231829" y="2122517"/>
            <a:ext cx="447211" cy="424449"/>
            <a:chOff x="0" y="0"/>
            <a:chExt cx="447209" cy="424447"/>
          </a:xfrm>
        </p:grpSpPr>
        <p:sp>
          <p:nvSpPr>
            <p:cNvPr id="1293" name="Shape 1293"/>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4" name="Shape 1294"/>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298" name="Group 1298"/>
          <p:cNvGrpSpPr/>
          <p:nvPr/>
        </p:nvGrpSpPr>
        <p:grpSpPr>
          <a:xfrm flipH="1">
            <a:off x="10655273" y="4043223"/>
            <a:ext cx="447211" cy="424449"/>
            <a:chOff x="0" y="0"/>
            <a:chExt cx="447209" cy="424447"/>
          </a:xfrm>
        </p:grpSpPr>
        <p:sp>
          <p:nvSpPr>
            <p:cNvPr id="1296" name="Shape 129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297" name="Shape 129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299" name="Shape 1299"/>
          <p:cNvSpPr/>
          <p:nvPr/>
        </p:nvSpPr>
        <p:spPr>
          <a:xfrm>
            <a:off x="17382825" y="155233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00" name="Shape 1300"/>
          <p:cNvSpPr/>
          <p:nvPr/>
        </p:nvSpPr>
        <p:spPr>
          <a:xfrm>
            <a:off x="17382825" y="74347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GOT OUR FIRST AWARD</a:t>
            </a:r>
          </a:p>
        </p:txBody>
      </p:sp>
      <p:sp>
        <p:nvSpPr>
          <p:cNvPr id="1301" name="Shape 1301"/>
          <p:cNvSpPr/>
          <p:nvPr/>
        </p:nvSpPr>
        <p:spPr>
          <a:xfrm>
            <a:off x="1559418" y="270765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MOVE TO BAY AREA</a:t>
            </a:r>
          </a:p>
        </p:txBody>
      </p:sp>
      <p:sp>
        <p:nvSpPr>
          <p:cNvPr id="1302" name="Shape 1302"/>
          <p:cNvSpPr/>
          <p:nvPr/>
        </p:nvSpPr>
        <p:spPr>
          <a:xfrm>
            <a:off x="11454506" y="8165436"/>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03" name="Shape 1303"/>
          <p:cNvSpPr/>
          <p:nvPr/>
        </p:nvSpPr>
        <p:spPr>
          <a:xfrm>
            <a:off x="11441806" y="10086141"/>
            <a:ext cx="1538488" cy="15384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304" name="Shape 1304"/>
          <p:cNvSpPr/>
          <p:nvPr/>
        </p:nvSpPr>
        <p:spPr>
          <a:xfrm>
            <a:off x="11640897" y="8629750"/>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2013</a:t>
            </a:r>
          </a:p>
        </p:txBody>
      </p:sp>
      <p:sp>
        <p:nvSpPr>
          <p:cNvPr id="1305" name="Shape 1305"/>
          <p:cNvSpPr/>
          <p:nvPr/>
        </p:nvSpPr>
        <p:spPr>
          <a:xfrm>
            <a:off x="11628197" y="10499656"/>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2014</a:t>
            </a:r>
          </a:p>
        </p:txBody>
      </p:sp>
      <p:grpSp>
        <p:nvGrpSpPr>
          <p:cNvPr id="1308" name="Group 1308"/>
          <p:cNvGrpSpPr/>
          <p:nvPr/>
        </p:nvGrpSpPr>
        <p:grpSpPr>
          <a:xfrm>
            <a:off x="13250879" y="8722455"/>
            <a:ext cx="447211" cy="424449"/>
            <a:chOff x="0" y="0"/>
            <a:chExt cx="447209" cy="424447"/>
          </a:xfrm>
        </p:grpSpPr>
        <p:sp>
          <p:nvSpPr>
            <p:cNvPr id="1306" name="Shape 1306"/>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07" name="Shape 1307"/>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11" name="Group 1311"/>
          <p:cNvGrpSpPr/>
          <p:nvPr/>
        </p:nvGrpSpPr>
        <p:grpSpPr>
          <a:xfrm flipH="1">
            <a:off x="10674323" y="10643161"/>
            <a:ext cx="447211" cy="424449"/>
            <a:chOff x="0" y="0"/>
            <a:chExt cx="447209" cy="424447"/>
          </a:xfrm>
        </p:grpSpPr>
        <p:sp>
          <p:nvSpPr>
            <p:cNvPr id="1309" name="Shape 1309"/>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10" name="Shape 1310"/>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12" name="Shape 1312"/>
          <p:cNvSpPr/>
          <p:nvPr/>
        </p:nvSpPr>
        <p:spPr>
          <a:xfrm>
            <a:off x="17401875" y="8152276"/>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3" name="Shape 1313"/>
          <p:cNvSpPr/>
          <p:nvPr/>
        </p:nvSpPr>
        <p:spPr>
          <a:xfrm>
            <a:off x="17401875" y="734341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EXPANDING OFFICES</a:t>
            </a:r>
          </a:p>
        </p:txBody>
      </p:sp>
      <p:sp>
        <p:nvSpPr>
          <p:cNvPr id="1314" name="Shape 1314"/>
          <p:cNvSpPr/>
          <p:nvPr/>
        </p:nvSpPr>
        <p:spPr>
          <a:xfrm>
            <a:off x="1578468" y="10116450"/>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15" name="Shape 1315"/>
          <p:cNvSpPr/>
          <p:nvPr/>
        </p:nvSpPr>
        <p:spPr>
          <a:xfrm>
            <a:off x="1578468" y="9307589"/>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GERMAN REPRESENTATIVE </a:t>
            </a:r>
          </a:p>
        </p:txBody>
      </p:sp>
      <p:graphicFrame>
        <p:nvGraphicFramePr>
          <p:cNvPr id="1320" name="Chart 1320"/>
          <p:cNvGraphicFramePr/>
          <p:nvPr/>
        </p:nvGraphicFramePr>
        <p:xfrm>
          <a:off x="1502211" y="3402840"/>
          <a:ext cx="5348799" cy="3075994"/>
        </p:xfrm>
        <a:graphic>
          <a:graphicData uri="http://schemas.openxmlformats.org/drawingml/2006/chart">
            <c:chart xmlns:c="http://schemas.openxmlformats.org/drawingml/2006/chart" xmlns:r="http://schemas.openxmlformats.org/officeDocument/2006/relationships" r:id="rId2"/>
          </a:graphicData>
        </a:graphic>
      </p:graphicFrame>
      <p:sp>
        <p:nvSpPr>
          <p:cNvPr id="37" name="Picture Placeholder 2"/>
          <p:cNvSpPr>
            <a:spLocks noGrp="1"/>
          </p:cNvSpPr>
          <p:nvPr>
            <p:ph type="pic" sz="quarter" idx="10"/>
          </p:nvPr>
        </p:nvSpPr>
        <p:spPr>
          <a:xfrm>
            <a:off x="7340732" y="2778707"/>
            <a:ext cx="2789649" cy="2818606"/>
          </a:xfrm>
          <a:prstGeom prst="rect">
            <a:avLst/>
          </a:prstGeom>
          <a:solidFill>
            <a:srgbClr val="5A5A5B"/>
          </a:solidFill>
        </p:spPr>
        <p:txBody>
          <a:bodyPr/>
          <a:lstStyle/>
          <a:p>
            <a:endParaRPr lang="en-US" sz="100"/>
          </a:p>
        </p:txBody>
      </p:sp>
      <p:sp>
        <p:nvSpPr>
          <p:cNvPr id="38" name="Picture Placeholder 2"/>
          <p:cNvSpPr>
            <a:spLocks noGrp="1"/>
          </p:cNvSpPr>
          <p:nvPr>
            <p:ph type="pic" sz="quarter" idx="10"/>
          </p:nvPr>
        </p:nvSpPr>
        <p:spPr>
          <a:xfrm>
            <a:off x="14123314" y="843506"/>
            <a:ext cx="2789649" cy="2818606"/>
          </a:xfrm>
          <a:prstGeom prst="rect">
            <a:avLst/>
          </a:prstGeom>
          <a:solidFill>
            <a:srgbClr val="5A5A5B"/>
          </a:solidFill>
        </p:spPr>
        <p:txBody>
          <a:bodyPr/>
          <a:lstStyle/>
          <a:p>
            <a:endParaRPr lang="en-US" sz="100"/>
          </a:p>
        </p:txBody>
      </p:sp>
      <p:sp>
        <p:nvSpPr>
          <p:cNvPr id="39" name="Picture Placeholder 2"/>
          <p:cNvSpPr>
            <a:spLocks noGrp="1"/>
          </p:cNvSpPr>
          <p:nvPr>
            <p:ph type="pic" sz="quarter" idx="10"/>
          </p:nvPr>
        </p:nvSpPr>
        <p:spPr>
          <a:xfrm>
            <a:off x="7340732" y="9351595"/>
            <a:ext cx="2789649" cy="2818606"/>
          </a:xfrm>
          <a:prstGeom prst="rect">
            <a:avLst/>
          </a:prstGeom>
          <a:solidFill>
            <a:srgbClr val="5A5A5B"/>
          </a:solidFill>
        </p:spPr>
        <p:txBody>
          <a:bodyPr/>
          <a:lstStyle/>
          <a:p>
            <a:endParaRPr lang="en-US" sz="100"/>
          </a:p>
        </p:txBody>
      </p:sp>
      <p:sp>
        <p:nvSpPr>
          <p:cNvPr id="40" name="Picture Placeholder 2"/>
          <p:cNvSpPr>
            <a:spLocks noGrp="1"/>
          </p:cNvSpPr>
          <p:nvPr>
            <p:ph type="pic" sz="quarter" idx="10"/>
          </p:nvPr>
        </p:nvSpPr>
        <p:spPr>
          <a:xfrm>
            <a:off x="14123314" y="7416394"/>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Shape 1322"/>
          <p:cNvSpPr/>
          <p:nvPr/>
        </p:nvSpPr>
        <p:spPr>
          <a:xfrm flipV="1">
            <a:off x="12191999" y="-4617245"/>
            <a:ext cx="1" cy="10398742"/>
          </a:xfrm>
          <a:prstGeom prst="line">
            <a:avLst/>
          </a:prstGeom>
          <a:ln w="25400">
            <a:solidFill>
              <a:srgbClr val="A6AAA9"/>
            </a:solidFill>
            <a:prstDash val="sysDot"/>
            <a:miter lim="400000"/>
          </a:ln>
        </p:spPr>
        <p:txBody>
          <a:bodyPr lIns="0" tIns="0" rIns="0" bIns="0" anchor="ctr"/>
          <a:lstStyle/>
          <a:p>
            <a:pPr lvl="0">
              <a:defRPr sz="3200"/>
            </a:pPr>
            <a:endParaRPr/>
          </a:p>
        </p:txBody>
      </p:sp>
      <p:sp>
        <p:nvSpPr>
          <p:cNvPr id="1323" name="Shape 1323"/>
          <p:cNvSpPr/>
          <p:nvPr/>
        </p:nvSpPr>
        <p:spPr>
          <a:xfrm>
            <a:off x="11454506" y="5121164"/>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24" name="Shape 1324"/>
          <p:cNvSpPr/>
          <p:nvPr/>
        </p:nvSpPr>
        <p:spPr>
          <a:xfrm>
            <a:off x="11441806" y="7041869"/>
            <a:ext cx="1538488" cy="1538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325" name="Shape 1325"/>
          <p:cNvSpPr/>
          <p:nvPr/>
        </p:nvSpPr>
        <p:spPr>
          <a:xfrm>
            <a:off x="11640897" y="5585478"/>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2015</a:t>
            </a:r>
          </a:p>
        </p:txBody>
      </p:sp>
      <p:sp>
        <p:nvSpPr>
          <p:cNvPr id="1326" name="Shape 1326"/>
          <p:cNvSpPr/>
          <p:nvPr/>
        </p:nvSpPr>
        <p:spPr>
          <a:xfrm>
            <a:off x="11628197" y="7455384"/>
            <a:ext cx="1165706" cy="6098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2016</a:t>
            </a:r>
          </a:p>
        </p:txBody>
      </p:sp>
      <p:grpSp>
        <p:nvGrpSpPr>
          <p:cNvPr id="1329" name="Group 1329"/>
          <p:cNvGrpSpPr/>
          <p:nvPr/>
        </p:nvGrpSpPr>
        <p:grpSpPr>
          <a:xfrm>
            <a:off x="13250879" y="5678183"/>
            <a:ext cx="447211" cy="424449"/>
            <a:chOff x="0" y="0"/>
            <a:chExt cx="447209" cy="424447"/>
          </a:xfrm>
        </p:grpSpPr>
        <p:sp>
          <p:nvSpPr>
            <p:cNvPr id="1327" name="Shape 1327"/>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28" name="Shape 1328"/>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grpSp>
        <p:nvGrpSpPr>
          <p:cNvPr id="1332" name="Group 1332"/>
          <p:cNvGrpSpPr/>
          <p:nvPr/>
        </p:nvGrpSpPr>
        <p:grpSpPr>
          <a:xfrm flipH="1">
            <a:off x="10674323" y="7598889"/>
            <a:ext cx="447211" cy="424449"/>
            <a:chOff x="0" y="0"/>
            <a:chExt cx="447209" cy="424447"/>
          </a:xfrm>
        </p:grpSpPr>
        <p:sp>
          <p:nvSpPr>
            <p:cNvPr id="1330" name="Shape 1330"/>
            <p:cNvSpPr/>
            <p:nvPr/>
          </p:nvSpPr>
          <p:spPr>
            <a:xfrm>
              <a:off x="0"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sp>
          <p:nvSpPr>
            <p:cNvPr id="1331" name="Shape 1331"/>
            <p:cNvSpPr/>
            <p:nvPr/>
          </p:nvSpPr>
          <p:spPr>
            <a:xfrm>
              <a:off x="229662" y="0"/>
              <a:ext cx="217548" cy="4244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071"/>
                  </a:lnTo>
                  <a:lnTo>
                    <a:pt x="1057" y="21600"/>
                  </a:lnTo>
                </a:path>
              </a:pathLst>
            </a:custGeom>
            <a:noFill/>
            <a:ln w="12700" cap="flat">
              <a:solidFill>
                <a:srgbClr val="A6AAA9"/>
              </a:solidFill>
              <a:prstDash val="solid"/>
              <a:miter lim="400000"/>
            </a:ln>
            <a:effectLst/>
          </p:spPr>
          <p:txBody>
            <a:bodyPr wrap="square" lIns="0" tIns="0" rIns="0" bIns="0" numCol="1" anchor="ctr">
              <a:noAutofit/>
            </a:bodyPr>
            <a:lstStyle/>
            <a:p>
              <a:pPr lvl="0">
                <a:defRPr sz="3200"/>
              </a:pPr>
              <a:endParaRPr/>
            </a:p>
          </p:txBody>
        </p:sp>
      </p:grpSp>
      <p:sp>
        <p:nvSpPr>
          <p:cNvPr id="1333" name="Shape 1333"/>
          <p:cNvSpPr/>
          <p:nvPr/>
        </p:nvSpPr>
        <p:spPr>
          <a:xfrm>
            <a:off x="17401875" y="429914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ASIA REPRESENTATIVE</a:t>
            </a:r>
          </a:p>
        </p:txBody>
      </p:sp>
      <p:sp>
        <p:nvSpPr>
          <p:cNvPr id="1334" name="Shape 1334"/>
          <p:cNvSpPr/>
          <p:nvPr/>
        </p:nvSpPr>
        <p:spPr>
          <a:xfrm>
            <a:off x="1578468" y="7072178"/>
            <a:ext cx="5378256" cy="234468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a:t>
            </a:r>
          </a:p>
        </p:txBody>
      </p:sp>
      <p:sp>
        <p:nvSpPr>
          <p:cNvPr id="1335" name="Shape 1335"/>
          <p:cNvSpPr/>
          <p:nvPr/>
        </p:nvSpPr>
        <p:spPr>
          <a:xfrm>
            <a:off x="1578468" y="626331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BIG PLAN FOR THE FUTURE</a:t>
            </a:r>
          </a:p>
        </p:txBody>
      </p:sp>
      <p:graphicFrame>
        <p:nvGraphicFramePr>
          <p:cNvPr id="1338" name="Chart 1338"/>
          <p:cNvGraphicFramePr/>
          <p:nvPr/>
        </p:nvGraphicFramePr>
        <p:xfrm>
          <a:off x="17426693" y="4950133"/>
          <a:ext cx="5186370" cy="3990708"/>
        </p:xfrm>
        <a:graphic>
          <a:graphicData uri="http://schemas.openxmlformats.org/drawingml/2006/chart">
            <c:chart xmlns:c="http://schemas.openxmlformats.org/drawingml/2006/chart" xmlns:r="http://schemas.openxmlformats.org/officeDocument/2006/relationships" r:id="rId2"/>
          </a:graphicData>
        </a:graphic>
      </p:graphicFrame>
      <p:sp>
        <p:nvSpPr>
          <p:cNvPr id="19" name="Picture Placeholder 2"/>
          <p:cNvSpPr>
            <a:spLocks noGrp="1"/>
          </p:cNvSpPr>
          <p:nvPr>
            <p:ph type="pic" sz="quarter" idx="10"/>
          </p:nvPr>
        </p:nvSpPr>
        <p:spPr>
          <a:xfrm>
            <a:off x="7340732" y="6307395"/>
            <a:ext cx="2789649" cy="2818606"/>
          </a:xfrm>
          <a:prstGeom prst="rect">
            <a:avLst/>
          </a:prstGeom>
          <a:solidFill>
            <a:srgbClr val="5A5A5B"/>
          </a:solidFill>
        </p:spPr>
        <p:txBody>
          <a:bodyPr/>
          <a:lstStyle/>
          <a:p>
            <a:endParaRPr lang="en-US" sz="100"/>
          </a:p>
        </p:txBody>
      </p:sp>
      <p:sp>
        <p:nvSpPr>
          <p:cNvPr id="20" name="Picture Placeholder 2"/>
          <p:cNvSpPr>
            <a:spLocks noGrp="1"/>
          </p:cNvSpPr>
          <p:nvPr>
            <p:ph type="pic" sz="quarter" idx="10"/>
          </p:nvPr>
        </p:nvSpPr>
        <p:spPr>
          <a:xfrm>
            <a:off x="14123314" y="4372194"/>
            <a:ext cx="2789649" cy="2818606"/>
          </a:xfrm>
          <a:prstGeom prst="rect">
            <a:avLst/>
          </a:prstGeom>
          <a:solidFill>
            <a:srgbClr val="5A5A5B"/>
          </a:solidFill>
        </p:spPr>
        <p:txBody>
          <a:bodyPr/>
          <a:lstStyle/>
          <a:p>
            <a:endParaRPr lang="en-US" sz="100"/>
          </a:p>
        </p:txBody>
      </p:sp>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 name="Shape 134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LINE CHART</a:t>
            </a:r>
          </a:p>
        </p:txBody>
      </p:sp>
      <p:sp>
        <p:nvSpPr>
          <p:cNvPr id="1341" name="Shape 134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42" name="Shape 134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43" name="Shape 1343"/>
          <p:cNvSpPr/>
          <p:nvPr/>
        </p:nvSpPr>
        <p:spPr>
          <a:xfrm>
            <a:off x="2290884" y="10671454"/>
            <a:ext cx="19802232" cy="95784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 est non commodo luctus, nisi erat porttitor ligula, eget dol ganis.Duis mollis, Duis mollis, est non commodo luctus, nisi erat porttitor</a:t>
            </a:r>
          </a:p>
        </p:txBody>
      </p:sp>
      <p:sp>
        <p:nvSpPr>
          <p:cNvPr id="1344" name="Shape 1344"/>
          <p:cNvSpPr/>
          <p:nvPr/>
        </p:nvSpPr>
        <p:spPr>
          <a:xfrm>
            <a:off x="2499808" y="9807705"/>
            <a:ext cx="19128759"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Older products sales</a:t>
            </a:r>
          </a:p>
        </p:txBody>
      </p:sp>
      <p:sp>
        <p:nvSpPr>
          <p:cNvPr id="1345" name="Shape 1345"/>
          <p:cNvSpPr/>
          <p:nvPr/>
        </p:nvSpPr>
        <p:spPr>
          <a:xfrm>
            <a:off x="4078916" y="6858000"/>
            <a:ext cx="16231679" cy="0"/>
          </a:xfrm>
          <a:prstGeom prst="line">
            <a:avLst/>
          </a:prstGeom>
          <a:ln w="12700">
            <a:solidFill/>
            <a:custDash>
              <a:ds d="200000" sp="200000"/>
            </a:custDash>
            <a:miter lim="400000"/>
          </a:ln>
        </p:spPr>
        <p:txBody>
          <a:bodyPr lIns="0" tIns="0" rIns="0" bIns="0" anchor="ctr"/>
          <a:lstStyle/>
          <a:p>
            <a:pPr lvl="0">
              <a:defRPr sz="3200"/>
            </a:pPr>
            <a:endParaRPr/>
          </a:p>
        </p:txBody>
      </p:sp>
      <p:sp>
        <p:nvSpPr>
          <p:cNvPr id="1346" name="Shape 1346"/>
          <p:cNvSpPr/>
          <p:nvPr/>
        </p:nvSpPr>
        <p:spPr>
          <a:xfrm>
            <a:off x="2625518" y="5749129"/>
            <a:ext cx="2217742" cy="22177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53585F"/>
            </a:solidFill>
            <a:miter lim="400000"/>
          </a:ln>
        </p:spPr>
        <p:txBody>
          <a:bodyPr lIns="0" tIns="0" rIns="0" bIns="0" anchor="ctr"/>
          <a:lstStyle/>
          <a:p>
            <a:pPr lvl="0" algn="l">
              <a:defRPr sz="3200">
                <a:solidFill>
                  <a:srgbClr val="FFFFFF"/>
                </a:solidFill>
              </a:defRPr>
            </a:pPr>
            <a:endParaRPr/>
          </a:p>
        </p:txBody>
      </p:sp>
      <p:sp>
        <p:nvSpPr>
          <p:cNvPr id="1347" name="Shape 1347"/>
          <p:cNvSpPr/>
          <p:nvPr/>
        </p:nvSpPr>
        <p:spPr>
          <a:xfrm>
            <a:off x="5577320"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348" name="Shape 1348"/>
          <p:cNvSpPr/>
          <p:nvPr/>
        </p:nvSpPr>
        <p:spPr>
          <a:xfrm>
            <a:off x="1014532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49" name="Shape 1349"/>
          <p:cNvSpPr/>
          <p:nvPr/>
        </p:nvSpPr>
        <p:spPr>
          <a:xfrm>
            <a:off x="12278262" y="5645146"/>
            <a:ext cx="2425709" cy="24257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81000">
            <a:solidFill>
              <a:srgbClr val="53585F"/>
            </a:solidFill>
            <a:miter lim="400000"/>
          </a:ln>
        </p:spPr>
        <p:txBody>
          <a:bodyPr lIns="0" tIns="0" rIns="0" bIns="0" anchor="ctr"/>
          <a:lstStyle/>
          <a:p>
            <a:pPr lvl="0" algn="l">
              <a:defRPr sz="3200">
                <a:solidFill>
                  <a:srgbClr val="FFFFFF"/>
                </a:solidFill>
              </a:defRPr>
            </a:pPr>
            <a:endParaRPr/>
          </a:p>
        </p:txBody>
      </p:sp>
      <p:sp>
        <p:nvSpPr>
          <p:cNvPr id="1350" name="Shape 1350"/>
          <p:cNvSpPr/>
          <p:nvPr/>
        </p:nvSpPr>
        <p:spPr>
          <a:xfrm>
            <a:off x="15438031" y="4845777"/>
            <a:ext cx="4024446" cy="40244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51" name="Shape 1351"/>
          <p:cNvSpPr/>
          <p:nvPr/>
        </p:nvSpPr>
        <p:spPr>
          <a:xfrm>
            <a:off x="20006036" y="6158562"/>
            <a:ext cx="1398877" cy="13988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DD99"/>
          </a:solidFill>
          <a:ln w="3175">
            <a:miter lim="400000"/>
          </a:ln>
        </p:spPr>
        <p:txBody>
          <a:bodyPr lIns="69979" tIns="69979" rIns="69979" bIns="69979" anchor="ctr"/>
          <a:lstStyle/>
          <a:p>
            <a:pPr lvl="0">
              <a:defRPr sz="3200">
                <a:solidFill>
                  <a:srgbClr val="EAE0BE"/>
                </a:solidFill>
              </a:defRPr>
            </a:pPr>
            <a:endParaRPr/>
          </a:p>
        </p:txBody>
      </p:sp>
      <p:sp>
        <p:nvSpPr>
          <p:cNvPr id="1352" name="Shape 1352"/>
          <p:cNvSpPr/>
          <p:nvPr/>
        </p:nvSpPr>
        <p:spPr>
          <a:xfrm>
            <a:off x="2374090"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3" name="Shape 1353"/>
          <p:cNvSpPr/>
          <p:nvPr/>
        </p:nvSpPr>
        <p:spPr>
          <a:xfrm>
            <a:off x="6259708" y="6528854"/>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4" name="Shape 1354"/>
          <p:cNvSpPr/>
          <p:nvPr/>
        </p:nvSpPr>
        <p:spPr>
          <a:xfrm>
            <a:off x="9480201" y="5403896"/>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nchor="b">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5" name="Shape 1355"/>
          <p:cNvSpPr/>
          <p:nvPr/>
        </p:nvSpPr>
        <p:spPr>
          <a:xfrm>
            <a:off x="16120419" y="6526486"/>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Text goes here</a:t>
            </a:r>
          </a:p>
        </p:txBody>
      </p:sp>
      <p:sp>
        <p:nvSpPr>
          <p:cNvPr id="1356" name="Shape 1356"/>
          <p:cNvSpPr/>
          <p:nvPr/>
        </p:nvSpPr>
        <p:spPr>
          <a:xfrm>
            <a:off x="12161281" y="6527670"/>
            <a:ext cx="265967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
        <p:nvSpPr>
          <p:cNvPr id="1357" name="Shape 1357"/>
          <p:cNvSpPr/>
          <p:nvPr/>
        </p:nvSpPr>
        <p:spPr>
          <a:xfrm>
            <a:off x="19375640" y="7538525"/>
            <a:ext cx="2659670" cy="66066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Text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Shape 1359"/>
          <p:cNvSpPr/>
          <p:nvPr/>
        </p:nvSpPr>
        <p:spPr>
          <a:xfrm>
            <a:off x="10263861" y="7804894"/>
            <a:ext cx="1823576"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6688"/>
                </a:moveTo>
                <a:cubicBezTo>
                  <a:pt x="3492" y="14989"/>
                  <a:pt x="11774" y="20985"/>
                  <a:pt x="21600" y="21600"/>
                </a:cubicBezTo>
                <a:cubicBezTo>
                  <a:pt x="21600" y="0"/>
                  <a:pt x="21600" y="0"/>
                  <a:pt x="21600" y="0"/>
                </a:cubicBezTo>
                <a:lnTo>
                  <a:pt x="0" y="6688"/>
                </a:ln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360" name="Shape 1360"/>
          <p:cNvSpPr/>
          <p:nvPr/>
        </p:nvSpPr>
        <p:spPr>
          <a:xfrm>
            <a:off x="12444034" y="6001612"/>
            <a:ext cx="1890257" cy="2135240"/>
          </a:xfrm>
          <a:custGeom>
            <a:avLst/>
            <a:gdLst/>
            <a:ahLst/>
            <a:cxnLst>
              <a:cxn ang="0">
                <a:pos x="wd2" y="hd2"/>
              </a:cxn>
              <a:cxn ang="5400000">
                <a:pos x="wd2" y="hd2"/>
              </a:cxn>
              <a:cxn ang="10800000">
                <a:pos x="wd2" y="hd2"/>
              </a:cxn>
              <a:cxn ang="16200000">
                <a:pos x="wd2" y="hd2"/>
              </a:cxn>
            </a:cxnLst>
            <a:rect l="0" t="0" r="r" b="b"/>
            <a:pathLst>
              <a:path w="21600" h="21600" extrusionOk="0">
                <a:moveTo>
                  <a:pt x="20896" y="21600"/>
                </a:moveTo>
                <a:cubicBezTo>
                  <a:pt x="21365" y="19938"/>
                  <a:pt x="21600" y="18138"/>
                  <a:pt x="21600" y="16338"/>
                </a:cubicBezTo>
                <a:cubicBezTo>
                  <a:pt x="21600" y="9762"/>
                  <a:pt x="18235" y="3877"/>
                  <a:pt x="12913" y="0"/>
                </a:cubicBezTo>
                <a:cubicBezTo>
                  <a:pt x="0" y="15577"/>
                  <a:pt x="0" y="15577"/>
                  <a:pt x="0" y="15577"/>
                </a:cubicBezTo>
                <a:lnTo>
                  <a:pt x="20896" y="21600"/>
                </a:ln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361" name="Shape 1361"/>
          <p:cNvSpPr/>
          <p:nvPr/>
        </p:nvSpPr>
        <p:spPr>
          <a:xfrm>
            <a:off x="11098820" y="5508754"/>
            <a:ext cx="2255551" cy="1868525"/>
          </a:xfrm>
          <a:custGeom>
            <a:avLst/>
            <a:gdLst/>
            <a:ahLst/>
            <a:cxnLst>
              <a:cxn ang="0">
                <a:pos x="wd2" y="hd2"/>
              </a:cxn>
              <a:cxn ang="5400000">
                <a:pos x="wd2" y="hd2"/>
              </a:cxn>
              <a:cxn ang="10800000">
                <a:pos x="wd2" y="hd2"/>
              </a:cxn>
              <a:cxn ang="16200000">
                <a:pos x="wd2" y="hd2"/>
              </a:cxn>
            </a:cxnLst>
            <a:rect l="0" t="0" r="r" b="b"/>
            <a:pathLst>
              <a:path w="21600" h="21600" extrusionOk="0">
                <a:moveTo>
                  <a:pt x="21600" y="3798"/>
                </a:moveTo>
                <a:cubicBezTo>
                  <a:pt x="18449" y="1424"/>
                  <a:pt x="14772" y="0"/>
                  <a:pt x="10767" y="0"/>
                </a:cubicBezTo>
                <a:cubicBezTo>
                  <a:pt x="6828" y="0"/>
                  <a:pt x="3151" y="1424"/>
                  <a:pt x="0" y="3798"/>
                </a:cubicBezTo>
                <a:cubicBezTo>
                  <a:pt x="10767" y="21600"/>
                  <a:pt x="10767" y="21600"/>
                  <a:pt x="10767" y="21600"/>
                </a:cubicBezTo>
                <a:lnTo>
                  <a:pt x="21600" y="3798"/>
                </a:ln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362" name="Shape 1362"/>
          <p:cNvSpPr/>
          <p:nvPr/>
        </p:nvSpPr>
        <p:spPr>
          <a:xfrm>
            <a:off x="10113104" y="5995814"/>
            <a:ext cx="1884459" cy="2142484"/>
          </a:xfrm>
          <a:custGeom>
            <a:avLst/>
            <a:gdLst/>
            <a:ahLst/>
            <a:cxnLst>
              <a:cxn ang="0">
                <a:pos x="wd2" y="hd2"/>
              </a:cxn>
              <a:cxn ang="5400000">
                <a:pos x="wd2" y="hd2"/>
              </a:cxn>
              <a:cxn ang="10800000">
                <a:pos x="wd2" y="hd2"/>
              </a:cxn>
              <a:cxn ang="16200000">
                <a:pos x="wd2" y="hd2"/>
              </a:cxn>
            </a:cxnLst>
            <a:rect l="0" t="0" r="r" b="b"/>
            <a:pathLst>
              <a:path w="21600" h="21600" extrusionOk="0">
                <a:moveTo>
                  <a:pt x="8797" y="0"/>
                </a:moveTo>
                <a:cubicBezTo>
                  <a:pt x="3456" y="3934"/>
                  <a:pt x="0" y="9799"/>
                  <a:pt x="0" y="16355"/>
                </a:cubicBezTo>
                <a:cubicBezTo>
                  <a:pt x="0" y="18150"/>
                  <a:pt x="314" y="19944"/>
                  <a:pt x="785" y="21600"/>
                </a:cubicBezTo>
                <a:cubicBezTo>
                  <a:pt x="21600" y="15596"/>
                  <a:pt x="21600" y="15596"/>
                  <a:pt x="21600" y="15596"/>
                </a:cubicBezTo>
                <a:lnTo>
                  <a:pt x="8797" y="0"/>
                </a:ln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363" name="Shape 1363"/>
          <p:cNvSpPr/>
          <p:nvPr/>
        </p:nvSpPr>
        <p:spPr>
          <a:xfrm>
            <a:off x="12359957" y="7804894"/>
            <a:ext cx="1829375" cy="19250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870" y="20985"/>
                  <a:pt x="18121" y="14989"/>
                  <a:pt x="21600" y="6688"/>
                </a:cubicBezTo>
                <a:cubicBezTo>
                  <a:pt x="0" y="0"/>
                  <a:pt x="0" y="0"/>
                  <a:pt x="0" y="0"/>
                </a:cubicBezTo>
                <a:lnTo>
                  <a:pt x="0" y="21600"/>
                </a:ln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364" name="Shape 1364"/>
          <p:cNvSpPr/>
          <p:nvPr/>
        </p:nvSpPr>
        <p:spPr>
          <a:xfrm>
            <a:off x="8113158" y="3892597"/>
            <a:ext cx="8305155" cy="8105809"/>
          </a:xfrm>
          <a:custGeom>
            <a:avLst/>
            <a:gdLst/>
            <a:ahLst/>
            <a:cxnLst>
              <a:cxn ang="0">
                <a:pos x="wd2" y="hd2"/>
              </a:cxn>
              <a:cxn ang="5400000">
                <a:pos x="wd2" y="hd2"/>
              </a:cxn>
              <a:cxn ang="10800000">
                <a:pos x="wd2" y="hd2"/>
              </a:cxn>
              <a:cxn ang="16200000">
                <a:pos x="wd2" y="hd2"/>
              </a:cxn>
            </a:cxnLst>
            <a:rect l="0" t="0" r="r" b="b"/>
            <a:pathLst>
              <a:path w="21600" h="21600" extrusionOk="0">
                <a:moveTo>
                  <a:pt x="20408" y="11800"/>
                </a:moveTo>
                <a:cubicBezTo>
                  <a:pt x="20491" y="11258"/>
                  <a:pt x="20541" y="10681"/>
                  <a:pt x="20541" y="10105"/>
                </a:cubicBezTo>
                <a:cubicBezTo>
                  <a:pt x="20541" y="7324"/>
                  <a:pt x="19432" y="4798"/>
                  <a:pt x="17644" y="2967"/>
                </a:cubicBezTo>
                <a:cubicBezTo>
                  <a:pt x="17810" y="2730"/>
                  <a:pt x="17909" y="2424"/>
                  <a:pt x="17909" y="2102"/>
                </a:cubicBezTo>
                <a:cubicBezTo>
                  <a:pt x="17909" y="1255"/>
                  <a:pt x="17230" y="559"/>
                  <a:pt x="16386" y="559"/>
                </a:cubicBezTo>
                <a:cubicBezTo>
                  <a:pt x="15906" y="559"/>
                  <a:pt x="15492" y="780"/>
                  <a:pt x="15211" y="1136"/>
                </a:cubicBezTo>
                <a:cubicBezTo>
                  <a:pt x="13854" y="407"/>
                  <a:pt x="12314" y="0"/>
                  <a:pt x="10676" y="0"/>
                </a:cubicBezTo>
                <a:cubicBezTo>
                  <a:pt x="8988" y="0"/>
                  <a:pt x="7399" y="441"/>
                  <a:pt x="6025" y="1204"/>
                </a:cubicBezTo>
                <a:cubicBezTo>
                  <a:pt x="5743" y="814"/>
                  <a:pt x="5297" y="559"/>
                  <a:pt x="4783" y="559"/>
                </a:cubicBezTo>
                <a:cubicBezTo>
                  <a:pt x="3956" y="559"/>
                  <a:pt x="3277" y="1255"/>
                  <a:pt x="3277" y="2102"/>
                </a:cubicBezTo>
                <a:cubicBezTo>
                  <a:pt x="3277" y="2475"/>
                  <a:pt x="3393" y="2814"/>
                  <a:pt x="3608" y="3069"/>
                </a:cubicBezTo>
                <a:cubicBezTo>
                  <a:pt x="1887" y="4900"/>
                  <a:pt x="811" y="7375"/>
                  <a:pt x="811" y="10105"/>
                </a:cubicBezTo>
                <a:cubicBezTo>
                  <a:pt x="811" y="10715"/>
                  <a:pt x="861" y="11309"/>
                  <a:pt x="960" y="11885"/>
                </a:cubicBezTo>
                <a:cubicBezTo>
                  <a:pt x="397" y="12105"/>
                  <a:pt x="0" y="12665"/>
                  <a:pt x="0" y="13326"/>
                </a:cubicBezTo>
                <a:cubicBezTo>
                  <a:pt x="0" y="14174"/>
                  <a:pt x="679" y="14869"/>
                  <a:pt x="1523" y="14869"/>
                </a:cubicBezTo>
                <a:cubicBezTo>
                  <a:pt x="1672" y="14869"/>
                  <a:pt x="1821" y="14852"/>
                  <a:pt x="1953" y="14801"/>
                </a:cubicBezTo>
                <a:cubicBezTo>
                  <a:pt x="3360" y="17548"/>
                  <a:pt x="5975" y="19549"/>
                  <a:pt x="9070" y="20074"/>
                </a:cubicBezTo>
                <a:cubicBezTo>
                  <a:pt x="9087" y="20922"/>
                  <a:pt x="9749" y="21600"/>
                  <a:pt x="10577" y="21600"/>
                </a:cubicBezTo>
                <a:cubicBezTo>
                  <a:pt x="11404" y="21600"/>
                  <a:pt x="12066" y="20939"/>
                  <a:pt x="12099" y="20108"/>
                </a:cubicBezTo>
                <a:cubicBezTo>
                  <a:pt x="15294" y="19633"/>
                  <a:pt x="18008" y="17565"/>
                  <a:pt x="19448" y="14733"/>
                </a:cubicBezTo>
                <a:cubicBezTo>
                  <a:pt x="19647" y="14818"/>
                  <a:pt x="19862" y="14869"/>
                  <a:pt x="20077" y="14869"/>
                </a:cubicBezTo>
                <a:cubicBezTo>
                  <a:pt x="20921" y="14869"/>
                  <a:pt x="21600" y="14174"/>
                  <a:pt x="21600" y="13326"/>
                </a:cubicBezTo>
                <a:cubicBezTo>
                  <a:pt x="21600" y="12580"/>
                  <a:pt x="21087" y="11953"/>
                  <a:pt x="20408" y="11800"/>
                </a:cubicBezTo>
                <a:close/>
                <a:moveTo>
                  <a:pt x="12066" y="19769"/>
                </a:moveTo>
                <a:cubicBezTo>
                  <a:pt x="11950" y="19040"/>
                  <a:pt x="11321" y="18497"/>
                  <a:pt x="10577" y="18497"/>
                </a:cubicBezTo>
                <a:cubicBezTo>
                  <a:pt x="9848" y="18497"/>
                  <a:pt x="9236" y="19023"/>
                  <a:pt x="9103" y="19735"/>
                </a:cubicBezTo>
                <a:cubicBezTo>
                  <a:pt x="6124" y="19226"/>
                  <a:pt x="3625" y="17311"/>
                  <a:pt x="2251" y="14683"/>
                </a:cubicBezTo>
                <a:cubicBezTo>
                  <a:pt x="2714" y="14411"/>
                  <a:pt x="3029" y="13903"/>
                  <a:pt x="3029" y="13326"/>
                </a:cubicBezTo>
                <a:cubicBezTo>
                  <a:pt x="3029" y="12462"/>
                  <a:pt x="2350" y="11766"/>
                  <a:pt x="1523" y="11766"/>
                </a:cubicBezTo>
                <a:cubicBezTo>
                  <a:pt x="1440" y="11766"/>
                  <a:pt x="1357" y="11783"/>
                  <a:pt x="1291" y="11783"/>
                </a:cubicBezTo>
                <a:cubicBezTo>
                  <a:pt x="1192" y="11241"/>
                  <a:pt x="1142" y="10681"/>
                  <a:pt x="1142" y="10105"/>
                </a:cubicBezTo>
                <a:cubicBezTo>
                  <a:pt x="1142" y="7477"/>
                  <a:pt x="2168" y="5069"/>
                  <a:pt x="3840" y="3323"/>
                </a:cubicBezTo>
                <a:cubicBezTo>
                  <a:pt x="4088" y="3527"/>
                  <a:pt x="4419" y="3662"/>
                  <a:pt x="4783" y="3662"/>
                </a:cubicBezTo>
                <a:cubicBezTo>
                  <a:pt x="5628" y="3662"/>
                  <a:pt x="6306" y="2967"/>
                  <a:pt x="6306" y="2102"/>
                </a:cubicBezTo>
                <a:cubicBezTo>
                  <a:pt x="6306" y="1899"/>
                  <a:pt x="6257" y="1695"/>
                  <a:pt x="6174" y="1509"/>
                </a:cubicBezTo>
                <a:cubicBezTo>
                  <a:pt x="7514" y="763"/>
                  <a:pt x="9054" y="339"/>
                  <a:pt x="10676" y="339"/>
                </a:cubicBezTo>
                <a:cubicBezTo>
                  <a:pt x="12248" y="339"/>
                  <a:pt x="13721" y="729"/>
                  <a:pt x="15029" y="1424"/>
                </a:cubicBezTo>
                <a:cubicBezTo>
                  <a:pt x="14930" y="1628"/>
                  <a:pt x="14880" y="1865"/>
                  <a:pt x="14880" y="2102"/>
                </a:cubicBezTo>
                <a:cubicBezTo>
                  <a:pt x="14880" y="2967"/>
                  <a:pt x="15559" y="3662"/>
                  <a:pt x="16386" y="3662"/>
                </a:cubicBezTo>
                <a:cubicBezTo>
                  <a:pt x="16800" y="3662"/>
                  <a:pt x="17164" y="3493"/>
                  <a:pt x="17446" y="3221"/>
                </a:cubicBezTo>
                <a:cubicBezTo>
                  <a:pt x="19150" y="5002"/>
                  <a:pt x="20210" y="7426"/>
                  <a:pt x="20210" y="10105"/>
                </a:cubicBezTo>
                <a:cubicBezTo>
                  <a:pt x="20210" y="10681"/>
                  <a:pt x="20160" y="11224"/>
                  <a:pt x="20077" y="11766"/>
                </a:cubicBezTo>
                <a:cubicBezTo>
                  <a:pt x="19233" y="11766"/>
                  <a:pt x="18571" y="12462"/>
                  <a:pt x="18571" y="13326"/>
                </a:cubicBezTo>
                <a:cubicBezTo>
                  <a:pt x="18571" y="13818"/>
                  <a:pt x="18803" y="14276"/>
                  <a:pt x="19167" y="14547"/>
                </a:cubicBezTo>
                <a:cubicBezTo>
                  <a:pt x="17793" y="17311"/>
                  <a:pt x="15161" y="19294"/>
                  <a:pt x="12066" y="19769"/>
                </a:cubicBezTo>
                <a:close/>
              </a:path>
            </a:pathLst>
          </a:custGeom>
          <a:solidFill>
            <a:srgbClr val="6EDD99"/>
          </a:solidFill>
          <a:ln w="3175">
            <a:miter lim="400000"/>
          </a:ln>
        </p:spPr>
        <p:txBody>
          <a:bodyPr lIns="45719" rIns="45719" anchor="ctr"/>
          <a:lstStyle/>
          <a:p>
            <a:pPr lvl="0">
              <a:defRPr sz="3200">
                <a:solidFill>
                  <a:srgbClr val="EAE0BE"/>
                </a:solidFill>
              </a:defRPr>
            </a:pPr>
            <a:endParaRPr/>
          </a:p>
        </p:txBody>
      </p:sp>
      <p:sp>
        <p:nvSpPr>
          <p:cNvPr id="1365" name="Shape 136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366" name="Shape 136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67" name="Shape 1367"/>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368" name="Shape 1368"/>
          <p:cNvSpPr/>
          <p:nvPr/>
        </p:nvSpPr>
        <p:spPr>
          <a:xfrm flipV="1">
            <a:off x="1920004" y="5784175"/>
            <a:ext cx="9881872" cy="1"/>
          </a:xfrm>
          <a:prstGeom prst="line">
            <a:avLst/>
          </a:prstGeom>
          <a:ln w="19050">
            <a:solidFill>
              <a:srgbClr val="9B9B9B"/>
            </a:solidFill>
            <a:prstDash val="sysDot"/>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69" name="Shape 1369"/>
          <p:cNvSpPr/>
          <p:nvPr/>
        </p:nvSpPr>
        <p:spPr>
          <a:xfrm>
            <a:off x="6864905" y="7541069"/>
            <a:ext cx="3983055"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0" name="Shape 1370"/>
          <p:cNvSpPr/>
          <p:nvPr/>
        </p:nvSpPr>
        <p:spPr>
          <a:xfrm flipV="1">
            <a:off x="1835251" y="9295065"/>
            <a:ext cx="9699900"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1" name="Shape 1371"/>
          <p:cNvSpPr/>
          <p:nvPr/>
        </p:nvSpPr>
        <p:spPr>
          <a:xfrm flipH="1" flipV="1">
            <a:off x="13645736" y="6443016"/>
            <a:ext cx="9155981"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2" name="Shape 1372"/>
          <p:cNvSpPr/>
          <p:nvPr/>
        </p:nvSpPr>
        <p:spPr>
          <a:xfrm flipH="1" flipV="1">
            <a:off x="12947031" y="9295065"/>
            <a:ext cx="9881873"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373" name="Shape 1373"/>
          <p:cNvSpPr/>
          <p:nvPr/>
        </p:nvSpPr>
        <p:spPr>
          <a:xfrm>
            <a:off x="17794468" y="483131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4" name="Shape 1374"/>
          <p:cNvSpPr/>
          <p:nvPr/>
        </p:nvSpPr>
        <p:spPr>
          <a:xfrm>
            <a:off x="17794468" y="402245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5" name="Shape 1375"/>
          <p:cNvSpPr/>
          <p:nvPr/>
        </p:nvSpPr>
        <p:spPr>
          <a:xfrm>
            <a:off x="17794468" y="10261444"/>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76" name="Shape 1376"/>
          <p:cNvSpPr/>
          <p:nvPr/>
        </p:nvSpPr>
        <p:spPr>
          <a:xfrm>
            <a:off x="17794468" y="945258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7" name="Shape 1377"/>
          <p:cNvSpPr/>
          <p:nvPr/>
        </p:nvSpPr>
        <p:spPr>
          <a:xfrm>
            <a:off x="1807090" y="4614697"/>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a:t>
            </a:r>
          </a:p>
        </p:txBody>
      </p:sp>
      <p:sp>
        <p:nvSpPr>
          <p:cNvPr id="1378" name="Shape 1378"/>
          <p:cNvSpPr/>
          <p:nvPr/>
        </p:nvSpPr>
        <p:spPr>
          <a:xfrm>
            <a:off x="1807090" y="3805835"/>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79" name="Shape 1379"/>
          <p:cNvSpPr/>
          <p:nvPr/>
        </p:nvSpPr>
        <p:spPr>
          <a:xfrm>
            <a:off x="1807090" y="10318466"/>
            <a:ext cx="4941510" cy="95784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a:t>
            </a:r>
          </a:p>
        </p:txBody>
      </p:sp>
      <p:sp>
        <p:nvSpPr>
          <p:cNvPr id="1380" name="Shape 1380"/>
          <p:cNvSpPr/>
          <p:nvPr/>
        </p:nvSpPr>
        <p:spPr>
          <a:xfrm>
            <a:off x="1807090" y="9509603"/>
            <a:ext cx="4941510" cy="66066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1" name="Shape 1381"/>
          <p:cNvSpPr/>
          <p:nvPr/>
        </p:nvSpPr>
        <p:spPr>
          <a:xfrm>
            <a:off x="1807090" y="7233991"/>
            <a:ext cx="4941510"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3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Duis mollis, est non commodo luctus, nisi erat porttitor ligula, eget</a:t>
            </a:r>
          </a:p>
        </p:txBody>
      </p:sp>
      <p:sp>
        <p:nvSpPr>
          <p:cNvPr id="1382" name="Shape 1382"/>
          <p:cNvSpPr/>
          <p:nvPr/>
        </p:nvSpPr>
        <p:spPr>
          <a:xfrm>
            <a:off x="1807090" y="6425129"/>
            <a:ext cx="49415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83" name="Shape 1383"/>
          <p:cNvSpPr/>
          <p:nvPr/>
        </p:nvSpPr>
        <p:spPr>
          <a:xfrm>
            <a:off x="12050970" y="6055536"/>
            <a:ext cx="380244" cy="774961"/>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1</a:t>
            </a:r>
          </a:p>
        </p:txBody>
      </p:sp>
      <p:sp>
        <p:nvSpPr>
          <p:cNvPr id="1384" name="Shape 1384"/>
          <p:cNvSpPr/>
          <p:nvPr/>
        </p:nvSpPr>
        <p:spPr>
          <a:xfrm>
            <a:off x="13084523" y="6910417"/>
            <a:ext cx="380245"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2</a:t>
            </a:r>
          </a:p>
        </p:txBody>
      </p:sp>
      <p:sp>
        <p:nvSpPr>
          <p:cNvPr id="1385" name="Shape 1385"/>
          <p:cNvSpPr/>
          <p:nvPr/>
        </p:nvSpPr>
        <p:spPr>
          <a:xfrm>
            <a:off x="12639021"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3</a:t>
            </a:r>
          </a:p>
        </p:txBody>
      </p:sp>
      <p:sp>
        <p:nvSpPr>
          <p:cNvPr id="1386" name="Shape 1386"/>
          <p:cNvSpPr/>
          <p:nvPr/>
        </p:nvSpPr>
        <p:spPr>
          <a:xfrm>
            <a:off x="11466234" y="8045243"/>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4</a:t>
            </a:r>
          </a:p>
        </p:txBody>
      </p:sp>
      <p:sp>
        <p:nvSpPr>
          <p:cNvPr id="1387" name="Shape 1387"/>
          <p:cNvSpPr/>
          <p:nvPr/>
        </p:nvSpPr>
        <p:spPr>
          <a:xfrm>
            <a:off x="10985527" y="6839707"/>
            <a:ext cx="380244" cy="774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90000"/>
              </a:lnSpc>
              <a:defRPr sz="32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3200" b="1">
                <a:solidFill>
                  <a:srgbClr val="FFFFFF"/>
                </a:solidFill>
              </a:rPr>
              <a:t>5</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Shape 1389"/>
          <p:cNvSpPr/>
          <p:nvPr/>
        </p:nvSpPr>
        <p:spPr>
          <a:xfrm>
            <a:off x="12826824" y="4257388"/>
            <a:ext cx="4623114" cy="6"/>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0" name="Shape 1390"/>
          <p:cNvSpPr/>
          <p:nvPr/>
        </p:nvSpPr>
        <p:spPr>
          <a:xfrm>
            <a:off x="15366824" y="7134707"/>
            <a:ext cx="2052008" cy="4"/>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1" name="Shape 1391"/>
          <p:cNvSpPr/>
          <p:nvPr/>
        </p:nvSpPr>
        <p:spPr>
          <a:xfrm>
            <a:off x="14833424" y="10200988"/>
            <a:ext cx="2590820" cy="5"/>
          </a:xfrm>
          <a:prstGeom prst="line">
            <a:avLst/>
          </a:prstGeom>
          <a:ln w="25400">
            <a:solidFill>
              <a:srgbClr val="C0C0C0">
                <a:alpha val="70000"/>
              </a:srgbClr>
            </a:solidFill>
            <a:custDash>
              <a:ds d="200000" sp="200000"/>
            </a:custDash>
            <a:round/>
            <a:tailEnd type="triangle"/>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2" name="Shape 1392"/>
          <p:cNvSpPr/>
          <p:nvPr/>
        </p:nvSpPr>
        <p:spPr>
          <a:xfrm>
            <a:off x="17742476" y="4389387"/>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3" name="Shape 1393"/>
          <p:cNvSpPr/>
          <p:nvPr/>
        </p:nvSpPr>
        <p:spPr>
          <a:xfrm>
            <a:off x="17742476" y="3580525"/>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394" name="Shape 1394"/>
          <p:cNvSpPr/>
          <p:nvPr/>
        </p:nvSpPr>
        <p:spPr>
          <a:xfrm>
            <a:off x="17739498" y="7340496"/>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5" name="Shape 1395"/>
          <p:cNvSpPr/>
          <p:nvPr/>
        </p:nvSpPr>
        <p:spPr>
          <a:xfrm>
            <a:off x="17739498" y="6531634"/>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EASY SETTINGS</a:t>
            </a:r>
          </a:p>
        </p:txBody>
      </p:sp>
      <p:sp>
        <p:nvSpPr>
          <p:cNvPr id="1396" name="Shape 1396"/>
          <p:cNvSpPr/>
          <p:nvPr/>
        </p:nvSpPr>
        <p:spPr>
          <a:xfrm>
            <a:off x="17739498" y="10362449"/>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397" name="Shape 1397"/>
          <p:cNvSpPr/>
          <p:nvPr/>
        </p:nvSpPr>
        <p:spPr>
          <a:xfrm>
            <a:off x="17739498" y="9553587"/>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GREAT VIEWER</a:t>
            </a:r>
          </a:p>
        </p:txBody>
      </p:sp>
      <p:sp>
        <p:nvSpPr>
          <p:cNvPr id="1398" name="Shape 1398"/>
          <p:cNvSpPr/>
          <p:nvPr/>
        </p:nvSpPr>
        <p:spPr>
          <a:xfrm>
            <a:off x="6840209" y="10162889"/>
            <a:ext cx="2557634" cy="4"/>
          </a:xfrm>
          <a:prstGeom prst="line">
            <a:avLst/>
          </a:prstGeom>
          <a:ln w="25400">
            <a:solidFill>
              <a:srgbClr val="C0C0C0">
                <a:alpha val="70000"/>
              </a:srgbClr>
            </a:solidFill>
            <a:custDash>
              <a:ds d="200000" sp="200000"/>
            </a:custDash>
            <a:round/>
            <a:headEnd type="oval"/>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399" name="Shape 1399"/>
          <p:cNvSpPr/>
          <p:nvPr/>
        </p:nvSpPr>
        <p:spPr>
          <a:xfrm>
            <a:off x="6840371" y="6403689"/>
            <a:ext cx="1846940" cy="3"/>
          </a:xfrm>
          <a:prstGeom prst="line">
            <a:avLst/>
          </a:prstGeom>
          <a:ln w="25400">
            <a:solidFill>
              <a:srgbClr val="C0C0C0">
                <a:alpha val="70000"/>
              </a:srgbClr>
            </a:solidFill>
            <a:custDash>
              <a:ds d="200000" sp="200000"/>
            </a:custDash>
            <a:round/>
            <a:headEnd type="oval"/>
          </a:ln>
        </p:spPr>
        <p:txBody>
          <a:bodyPr lIns="50800" tIns="50800" rIns="50800" bIns="50800" anchor="ctr"/>
          <a:lstStyle/>
          <a:p>
            <a:pPr marL="40639" marR="40639" lvl="0" algn="l" defTabSz="914400">
              <a:defRPr sz="1800">
                <a:solidFill>
                  <a:srgbClr val="FFFFFF"/>
                </a:solidFill>
                <a:uFill>
                  <a:solidFill>
                    <a:srgbClr val="FFFFFF"/>
                  </a:solidFill>
                </a:uFill>
                <a:latin typeface="Arial"/>
                <a:ea typeface="Arial"/>
                <a:cs typeface="Arial"/>
                <a:sym typeface="Arial"/>
              </a:defRPr>
            </a:pPr>
            <a:endParaRPr/>
          </a:p>
        </p:txBody>
      </p:sp>
      <p:sp>
        <p:nvSpPr>
          <p:cNvPr id="1400" name="Shape 1400"/>
          <p:cNvSpPr/>
          <p:nvPr/>
        </p:nvSpPr>
        <p:spPr>
          <a:xfrm>
            <a:off x="10791653" y="3877976"/>
            <a:ext cx="2552420" cy="3087493"/>
          </a:xfrm>
          <a:custGeom>
            <a:avLst/>
            <a:gdLst/>
            <a:ahLst/>
            <a:cxnLst>
              <a:cxn ang="0">
                <a:pos x="wd2" y="hd2"/>
              </a:cxn>
              <a:cxn ang="5400000">
                <a:pos x="wd2" y="hd2"/>
              </a:cxn>
              <a:cxn ang="10800000">
                <a:pos x="wd2" y="hd2"/>
              </a:cxn>
              <a:cxn ang="16200000">
                <a:pos x="wd2" y="hd2"/>
              </a:cxn>
            </a:cxnLst>
            <a:rect l="0" t="0" r="r" b="b"/>
            <a:pathLst>
              <a:path w="21600" h="21600" extrusionOk="0">
                <a:moveTo>
                  <a:pt x="21600" y="9328"/>
                </a:moveTo>
                <a:cubicBezTo>
                  <a:pt x="21600" y="15091"/>
                  <a:pt x="10825" y="21600"/>
                  <a:pt x="10825" y="21600"/>
                </a:cubicBezTo>
                <a:cubicBezTo>
                  <a:pt x="10825" y="21600"/>
                  <a:pt x="0" y="15547"/>
                  <a:pt x="0" y="9328"/>
                </a:cubicBezTo>
                <a:cubicBezTo>
                  <a:pt x="0" y="4395"/>
                  <a:pt x="4861" y="0"/>
                  <a:pt x="10825" y="0"/>
                </a:cubicBezTo>
                <a:cubicBezTo>
                  <a:pt x="16789" y="0"/>
                  <a:pt x="21600" y="4395"/>
                  <a:pt x="21600" y="9328"/>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401" name="Shape 1401"/>
          <p:cNvSpPr/>
          <p:nvPr/>
        </p:nvSpPr>
        <p:spPr>
          <a:xfrm>
            <a:off x="13053189" y="5867219"/>
            <a:ext cx="2994940" cy="2534983"/>
          </a:xfrm>
          <a:custGeom>
            <a:avLst/>
            <a:gdLst/>
            <a:ahLst/>
            <a:cxnLst>
              <a:cxn ang="0">
                <a:pos x="wd2" y="hd2"/>
              </a:cxn>
              <a:cxn ang="5400000">
                <a:pos x="wd2" y="hd2"/>
              </a:cxn>
              <a:cxn ang="10800000">
                <a:pos x="wd2" y="hd2"/>
              </a:cxn>
              <a:cxn ang="16200000">
                <a:pos x="wd2" y="hd2"/>
              </a:cxn>
            </a:cxnLst>
            <a:rect l="0" t="0" r="r" b="b"/>
            <a:pathLst>
              <a:path w="20500" h="18907" extrusionOk="0">
                <a:moveTo>
                  <a:pt x="14143" y="18576"/>
                </a:moveTo>
                <a:cubicBezTo>
                  <a:pt x="8753" y="20475"/>
                  <a:pt x="0" y="13584"/>
                  <a:pt x="0" y="13584"/>
                </a:cubicBezTo>
                <a:cubicBezTo>
                  <a:pt x="0" y="13584"/>
                  <a:pt x="2958" y="2541"/>
                  <a:pt x="8753" y="465"/>
                </a:cubicBezTo>
                <a:cubicBezTo>
                  <a:pt x="13333" y="-1125"/>
                  <a:pt x="18642" y="1481"/>
                  <a:pt x="20101" y="6473"/>
                </a:cubicBezTo>
                <a:cubicBezTo>
                  <a:pt x="21600" y="11464"/>
                  <a:pt x="18723" y="16941"/>
                  <a:pt x="14143" y="18576"/>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402" name="Shape 1402"/>
          <p:cNvSpPr/>
          <p:nvPr/>
        </p:nvSpPr>
        <p:spPr>
          <a:xfrm>
            <a:off x="12464249" y="8850598"/>
            <a:ext cx="2534534" cy="2727404"/>
          </a:xfrm>
          <a:custGeom>
            <a:avLst/>
            <a:gdLst/>
            <a:ahLst/>
            <a:cxnLst>
              <a:cxn ang="0">
                <a:pos x="wd2" y="hd2"/>
              </a:cxn>
              <a:cxn ang="5400000">
                <a:pos x="wd2" y="hd2"/>
              </a:cxn>
              <a:cxn ang="10800000">
                <a:pos x="wd2" y="hd2"/>
              </a:cxn>
              <a:cxn ang="16200000">
                <a:pos x="wd2" y="hd2"/>
              </a:cxn>
            </a:cxnLst>
            <a:rect l="0" t="0" r="r" b="b"/>
            <a:pathLst>
              <a:path w="18485" h="19892" extrusionOk="0">
                <a:moveTo>
                  <a:pt x="1574" y="15816"/>
                </a:moveTo>
                <a:cubicBezTo>
                  <a:pt x="-1968" y="10934"/>
                  <a:pt x="1574" y="5"/>
                  <a:pt x="1574" y="5"/>
                </a:cubicBezTo>
                <a:cubicBezTo>
                  <a:pt x="1574" y="5"/>
                  <a:pt x="12806" y="-341"/>
                  <a:pt x="16608" y="4886"/>
                </a:cubicBezTo>
                <a:cubicBezTo>
                  <a:pt x="19632" y="9033"/>
                  <a:pt x="18984" y="15211"/>
                  <a:pt x="14794" y="18235"/>
                </a:cubicBezTo>
                <a:cubicBezTo>
                  <a:pt x="10646" y="21259"/>
                  <a:pt x="4598" y="19963"/>
                  <a:pt x="1574" y="15816"/>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403" name="Shape 1403"/>
          <p:cNvSpPr/>
          <p:nvPr/>
        </p:nvSpPr>
        <p:spPr>
          <a:xfrm>
            <a:off x="9139087" y="8849189"/>
            <a:ext cx="2551701" cy="2728679"/>
          </a:xfrm>
          <a:custGeom>
            <a:avLst/>
            <a:gdLst/>
            <a:ahLst/>
            <a:cxnLst>
              <a:cxn ang="0">
                <a:pos x="wd2" y="hd2"/>
              </a:cxn>
              <a:cxn ang="5400000">
                <a:pos x="wd2" y="hd2"/>
              </a:cxn>
              <a:cxn ang="10800000">
                <a:pos x="wd2" y="hd2"/>
              </a:cxn>
              <a:cxn ang="16200000">
                <a:pos x="wd2" y="hd2"/>
              </a:cxn>
            </a:cxnLst>
            <a:rect l="0" t="0" r="r" b="b"/>
            <a:pathLst>
              <a:path w="18391" h="20211" extrusionOk="0">
                <a:moveTo>
                  <a:pt x="1823" y="4961"/>
                </a:moveTo>
                <a:cubicBezTo>
                  <a:pt x="5367" y="0"/>
                  <a:pt x="16721" y="0"/>
                  <a:pt x="16721" y="0"/>
                </a:cubicBezTo>
                <a:cubicBezTo>
                  <a:pt x="16721" y="0"/>
                  <a:pt x="20478" y="10756"/>
                  <a:pt x="16721" y="16068"/>
                </a:cubicBezTo>
                <a:cubicBezTo>
                  <a:pt x="13733" y="20283"/>
                  <a:pt x="7757" y="21600"/>
                  <a:pt x="3616" y="18527"/>
                </a:cubicBezTo>
                <a:cubicBezTo>
                  <a:pt x="-482" y="15454"/>
                  <a:pt x="-1122" y="9176"/>
                  <a:pt x="1823" y="4961"/>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404" name="Shape 1404"/>
          <p:cNvSpPr/>
          <p:nvPr/>
        </p:nvSpPr>
        <p:spPr>
          <a:xfrm>
            <a:off x="8085705" y="5867296"/>
            <a:ext cx="3000602" cy="2543070"/>
          </a:xfrm>
          <a:custGeom>
            <a:avLst/>
            <a:gdLst/>
            <a:ahLst/>
            <a:cxnLst>
              <a:cxn ang="0">
                <a:pos x="wd2" y="hd2"/>
              </a:cxn>
              <a:cxn ang="5400000">
                <a:pos x="wd2" y="hd2"/>
              </a:cxn>
              <a:cxn ang="10800000">
                <a:pos x="wd2" y="hd2"/>
              </a:cxn>
              <a:cxn ang="16200000">
                <a:pos x="wd2" y="hd2"/>
              </a:cxn>
            </a:cxnLst>
            <a:rect l="0" t="0" r="r" b="b"/>
            <a:pathLst>
              <a:path w="20523" h="18803" extrusionOk="0">
                <a:moveTo>
                  <a:pt x="11770" y="461"/>
                </a:moveTo>
                <a:cubicBezTo>
                  <a:pt x="17159" y="2389"/>
                  <a:pt x="20523" y="13474"/>
                  <a:pt x="20523" y="13474"/>
                </a:cubicBezTo>
                <a:cubicBezTo>
                  <a:pt x="20523" y="13474"/>
                  <a:pt x="12175" y="20484"/>
                  <a:pt x="6380" y="18425"/>
                </a:cubicBezTo>
                <a:cubicBezTo>
                  <a:pt x="1800" y="16804"/>
                  <a:pt x="-1077" y="11371"/>
                  <a:pt x="382" y="6420"/>
                </a:cubicBezTo>
                <a:cubicBezTo>
                  <a:pt x="1881" y="1469"/>
                  <a:pt x="7190" y="-1116"/>
                  <a:pt x="11770" y="461"/>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405" name="Shape 1405"/>
          <p:cNvSpPr/>
          <p:nvPr/>
        </p:nvSpPr>
        <p:spPr>
          <a:xfrm>
            <a:off x="13622351" y="4751842"/>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6" name="Shape 1406"/>
          <p:cNvSpPr/>
          <p:nvPr/>
        </p:nvSpPr>
        <p:spPr>
          <a:xfrm>
            <a:off x="11328075" y="11433014"/>
            <a:ext cx="1309576" cy="420565"/>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FCFFFF">
              <a:alpha val="42854"/>
            </a:srgbClr>
          </a:solidFill>
          <a:ln>
            <a:solidFill>
              <a:srgbClr val="000000">
                <a:alpha val="0"/>
              </a:srgbClr>
            </a:solidFill>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7" name="Shape 1407"/>
          <p:cNvSpPr/>
          <p:nvPr/>
        </p:nvSpPr>
        <p:spPr>
          <a:xfrm>
            <a:off x="15156065" y="8458847"/>
            <a:ext cx="478500"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8" name="Shape 1408"/>
          <p:cNvSpPr/>
          <p:nvPr/>
        </p:nvSpPr>
        <p:spPr>
          <a:xfrm>
            <a:off x="9456894" y="4789617"/>
            <a:ext cx="1087956"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09" name="Shape 1409"/>
          <p:cNvSpPr/>
          <p:nvPr/>
        </p:nvSpPr>
        <p:spPr>
          <a:xfrm>
            <a:off x="8431900" y="8514250"/>
            <a:ext cx="551533"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FCFFFF">
              <a:alpha val="42854"/>
            </a:srgbClr>
          </a:solidFill>
          <a:ln>
            <a:round/>
          </a:ln>
        </p:spPr>
        <p:txBody>
          <a:bodyPr lIns="50800" tIns="50800" rIns="50800" bIns="50800" anchor="ctr"/>
          <a:lstStyle/>
          <a:p>
            <a:pPr marL="40639" marR="40639" lvl="0" algn="l" defTabSz="914400">
              <a:defRPr sz="1800" b="1">
                <a:uFill>
                  <a:solidFill/>
                </a:uFill>
                <a:latin typeface="Open Sans"/>
                <a:ea typeface="Open Sans"/>
                <a:cs typeface="Open Sans"/>
                <a:sym typeface="Open Sans"/>
              </a:defRPr>
            </a:pPr>
            <a:endParaRPr/>
          </a:p>
        </p:txBody>
      </p:sp>
      <p:sp>
        <p:nvSpPr>
          <p:cNvPr id="1410" name="Shape 1410"/>
          <p:cNvSpPr/>
          <p:nvPr/>
        </p:nvSpPr>
        <p:spPr>
          <a:xfrm>
            <a:off x="8919002" y="6583650"/>
            <a:ext cx="1334009" cy="1102122"/>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1" name="Shape 1411"/>
          <p:cNvSpPr/>
          <p:nvPr/>
        </p:nvSpPr>
        <p:spPr>
          <a:xfrm>
            <a:off x="9923486"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2" name="Shape 1412"/>
          <p:cNvSpPr/>
          <p:nvPr/>
        </p:nvSpPr>
        <p:spPr>
          <a:xfrm>
            <a:off x="13144455" y="9663238"/>
            <a:ext cx="1448309"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FFFFF"/>
                </a:solidFill>
                <a:latin typeface="et-line"/>
                <a:ea typeface="et-line"/>
                <a:cs typeface="et-line"/>
                <a:sym typeface="et-line"/>
              </a:defRPr>
            </a:lvl1pPr>
          </a:lstStyle>
          <a:p>
            <a:pPr lvl="0">
              <a:defRPr sz="1800" spc="0" baseline="0">
                <a:solidFill>
                  <a:srgbClr val="000000"/>
                </a:solidFill>
              </a:defRPr>
            </a:pPr>
            <a:r>
              <a:rPr sz="7200" spc="2304" baseline="-4166">
                <a:solidFill>
                  <a:srgbClr val="FFFFFF"/>
                </a:solidFill>
              </a:rPr>
              <a:t></a:t>
            </a:r>
          </a:p>
        </p:txBody>
      </p:sp>
      <p:sp>
        <p:nvSpPr>
          <p:cNvPr id="1413" name="Shape 1413"/>
          <p:cNvSpPr/>
          <p:nvPr/>
        </p:nvSpPr>
        <p:spPr>
          <a:xfrm>
            <a:off x="14046569" y="6587769"/>
            <a:ext cx="164833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4" name="Shape 1414"/>
          <p:cNvSpPr/>
          <p:nvPr/>
        </p:nvSpPr>
        <p:spPr>
          <a:xfrm>
            <a:off x="11510708" y="4741604"/>
            <a:ext cx="1362584" cy="1102123"/>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7200" spc="2304" baseline="-4166">
                <a:solidFill>
                  <a:srgbClr val="F2FFFA"/>
                </a:solidFill>
                <a:latin typeface="et-line"/>
                <a:ea typeface="et-line"/>
                <a:cs typeface="et-line"/>
                <a:sym typeface="et-line"/>
              </a:defRPr>
            </a:lvl1pPr>
          </a:lstStyle>
          <a:p>
            <a:pPr lvl="0">
              <a:defRPr sz="1800" spc="0" baseline="0">
                <a:solidFill>
                  <a:srgbClr val="000000"/>
                </a:solidFill>
              </a:defRPr>
            </a:pPr>
            <a:r>
              <a:rPr sz="7200" spc="2304" baseline="-4166">
                <a:solidFill>
                  <a:srgbClr val="F2FFFA"/>
                </a:solidFill>
              </a:rPr>
              <a:t></a:t>
            </a:r>
          </a:p>
        </p:txBody>
      </p:sp>
      <p:sp>
        <p:nvSpPr>
          <p:cNvPr id="1415" name="Shape 141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FLOW CIRCLE</a:t>
            </a:r>
          </a:p>
        </p:txBody>
      </p:sp>
      <p:sp>
        <p:nvSpPr>
          <p:cNvPr id="1416" name="Shape 141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17" name="Shape 1417"/>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418" name="Shape 1418"/>
          <p:cNvSpPr/>
          <p:nvPr/>
        </p:nvSpPr>
        <p:spPr>
          <a:xfrm>
            <a:off x="1263267" y="6531650"/>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19" name="Shape 1419"/>
          <p:cNvSpPr/>
          <p:nvPr/>
        </p:nvSpPr>
        <p:spPr>
          <a:xfrm>
            <a:off x="1263267" y="5722788"/>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EFFECTIVE DESIGN</a:t>
            </a:r>
          </a:p>
        </p:txBody>
      </p:sp>
      <p:sp>
        <p:nvSpPr>
          <p:cNvPr id="1420" name="Shape 1420"/>
          <p:cNvSpPr/>
          <p:nvPr/>
        </p:nvSpPr>
        <p:spPr>
          <a:xfrm>
            <a:off x="1263267" y="9553602"/>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21" name="Shape 1421"/>
          <p:cNvSpPr/>
          <p:nvPr/>
        </p:nvSpPr>
        <p:spPr>
          <a:xfrm>
            <a:off x="1263267" y="8744740"/>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 AVAILABLE</a:t>
            </a:r>
          </a:p>
        </p:txBody>
      </p:sp>
      <p:sp>
        <p:nvSpPr>
          <p:cNvPr id="1422" name="Shape 1422"/>
          <p:cNvSpPr/>
          <p:nvPr/>
        </p:nvSpPr>
        <p:spPr>
          <a:xfrm>
            <a:off x="13658867" y="4787785"/>
            <a:ext cx="1042624" cy="8109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741" y="21285"/>
                  <a:pt x="20741" y="21285"/>
                  <a:pt x="20741" y="21285"/>
                </a:cubicBezTo>
                <a:cubicBezTo>
                  <a:pt x="13132" y="18762"/>
                  <a:pt x="13132" y="18762"/>
                  <a:pt x="13132" y="18762"/>
                </a:cubicBezTo>
                <a:cubicBezTo>
                  <a:pt x="15955" y="15136"/>
                  <a:pt x="15955" y="15136"/>
                  <a:pt x="15955" y="15136"/>
                </a:cubicBezTo>
                <a:cubicBezTo>
                  <a:pt x="11168" y="9618"/>
                  <a:pt x="5768" y="4888"/>
                  <a:pt x="0" y="1104"/>
                </a:cubicBezTo>
                <a:cubicBezTo>
                  <a:pt x="368" y="0"/>
                  <a:pt x="368" y="0"/>
                  <a:pt x="368" y="0"/>
                </a:cubicBezTo>
                <a:cubicBezTo>
                  <a:pt x="6259" y="3784"/>
                  <a:pt x="11782" y="8672"/>
                  <a:pt x="16568" y="14347"/>
                </a:cubicBezTo>
                <a:cubicBezTo>
                  <a:pt x="19391" y="10721"/>
                  <a:pt x="19391" y="10721"/>
                  <a:pt x="19391" y="10721"/>
                </a:cubicBezTo>
                <a:cubicBezTo>
                  <a:pt x="21355" y="20339"/>
                  <a:pt x="21355" y="20339"/>
                  <a:pt x="21355" y="20339"/>
                </a:cubicBezTo>
                <a:lnTo>
                  <a:pt x="21600" y="21600"/>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423" name="Shape 1423"/>
          <p:cNvSpPr/>
          <p:nvPr/>
        </p:nvSpPr>
        <p:spPr>
          <a:xfrm>
            <a:off x="11364590" y="11468958"/>
            <a:ext cx="1309576" cy="420564"/>
          </a:xfrm>
          <a:custGeom>
            <a:avLst/>
            <a:gdLst/>
            <a:ahLst/>
            <a:cxnLst>
              <a:cxn ang="0">
                <a:pos x="wd2" y="hd2"/>
              </a:cxn>
              <a:cxn ang="5400000">
                <a:pos x="wd2" y="hd2"/>
              </a:cxn>
              <a:cxn ang="10800000">
                <a:pos x="wd2" y="hd2"/>
              </a:cxn>
              <a:cxn ang="16200000">
                <a:pos x="wd2" y="hd2"/>
              </a:cxn>
            </a:cxnLst>
            <a:rect l="0" t="0" r="r" b="b"/>
            <a:pathLst>
              <a:path w="21600" h="21600" extrusionOk="0">
                <a:moveTo>
                  <a:pt x="21600" y="10952"/>
                </a:moveTo>
                <a:cubicBezTo>
                  <a:pt x="18570" y="12473"/>
                  <a:pt x="15443" y="13082"/>
                  <a:pt x="12217" y="13082"/>
                </a:cubicBezTo>
                <a:cubicBezTo>
                  <a:pt x="10067" y="13082"/>
                  <a:pt x="8014" y="12777"/>
                  <a:pt x="5864" y="12169"/>
                </a:cubicBezTo>
                <a:cubicBezTo>
                  <a:pt x="5376" y="21600"/>
                  <a:pt x="5376" y="21600"/>
                  <a:pt x="5376" y="21600"/>
                </a:cubicBezTo>
                <a:cubicBezTo>
                  <a:pt x="684" y="9735"/>
                  <a:pt x="684" y="9735"/>
                  <a:pt x="684" y="9735"/>
                </a:cubicBezTo>
                <a:cubicBezTo>
                  <a:pt x="0" y="7910"/>
                  <a:pt x="0" y="7910"/>
                  <a:pt x="0" y="7910"/>
                </a:cubicBezTo>
                <a:cubicBezTo>
                  <a:pt x="586" y="6997"/>
                  <a:pt x="586" y="6997"/>
                  <a:pt x="586" y="6997"/>
                </a:cubicBezTo>
                <a:cubicBezTo>
                  <a:pt x="684" y="6997"/>
                  <a:pt x="684" y="6997"/>
                  <a:pt x="684" y="6997"/>
                </a:cubicBezTo>
                <a:cubicBezTo>
                  <a:pt x="6548" y="0"/>
                  <a:pt x="6548" y="0"/>
                  <a:pt x="6548" y="0"/>
                </a:cubicBezTo>
                <a:cubicBezTo>
                  <a:pt x="6060" y="9735"/>
                  <a:pt x="6060" y="9735"/>
                  <a:pt x="6060" y="9735"/>
                </a:cubicBezTo>
                <a:cubicBezTo>
                  <a:pt x="8112" y="10344"/>
                  <a:pt x="10165" y="10648"/>
                  <a:pt x="12217" y="10648"/>
                </a:cubicBezTo>
                <a:cubicBezTo>
                  <a:pt x="15345" y="10648"/>
                  <a:pt x="18472" y="10039"/>
                  <a:pt x="21502" y="8518"/>
                </a:cubicBezTo>
                <a:lnTo>
                  <a:pt x="21600" y="10952"/>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424" name="Shape 1424"/>
          <p:cNvSpPr/>
          <p:nvPr/>
        </p:nvSpPr>
        <p:spPr>
          <a:xfrm>
            <a:off x="15192581" y="8494790"/>
            <a:ext cx="478499" cy="1239027"/>
          </a:xfrm>
          <a:custGeom>
            <a:avLst/>
            <a:gdLst/>
            <a:ahLst/>
            <a:cxnLst>
              <a:cxn ang="0">
                <a:pos x="wd2" y="hd2"/>
              </a:cxn>
              <a:cxn ang="5400000">
                <a:pos x="wd2" y="hd2"/>
              </a:cxn>
              <a:cxn ang="10800000">
                <a:pos x="wd2" y="hd2"/>
              </a:cxn>
              <a:cxn ang="16200000">
                <a:pos x="wd2" y="hd2"/>
              </a:cxn>
            </a:cxnLst>
            <a:rect l="0" t="0" r="r" b="b"/>
            <a:pathLst>
              <a:path w="21600" h="21600" extrusionOk="0">
                <a:moveTo>
                  <a:pt x="9333" y="16122"/>
                </a:moveTo>
                <a:cubicBezTo>
                  <a:pt x="17067" y="17569"/>
                  <a:pt x="17067" y="17569"/>
                  <a:pt x="17067" y="17569"/>
                </a:cubicBezTo>
                <a:cubicBezTo>
                  <a:pt x="2933" y="21083"/>
                  <a:pt x="2933" y="21083"/>
                  <a:pt x="2933" y="21083"/>
                </a:cubicBezTo>
                <a:cubicBezTo>
                  <a:pt x="800" y="21600"/>
                  <a:pt x="800" y="21600"/>
                  <a:pt x="800" y="21600"/>
                </a:cubicBezTo>
                <a:cubicBezTo>
                  <a:pt x="800" y="20877"/>
                  <a:pt x="800" y="20877"/>
                  <a:pt x="800" y="20877"/>
                </a:cubicBezTo>
                <a:cubicBezTo>
                  <a:pt x="0" y="14159"/>
                  <a:pt x="0" y="14159"/>
                  <a:pt x="0" y="14159"/>
                </a:cubicBezTo>
                <a:cubicBezTo>
                  <a:pt x="7467" y="15709"/>
                  <a:pt x="7467" y="15709"/>
                  <a:pt x="7467" y="15709"/>
                </a:cubicBezTo>
                <a:cubicBezTo>
                  <a:pt x="13333" y="10748"/>
                  <a:pt x="17333" y="5478"/>
                  <a:pt x="19467" y="0"/>
                </a:cubicBezTo>
                <a:cubicBezTo>
                  <a:pt x="21600" y="103"/>
                  <a:pt x="21600" y="103"/>
                  <a:pt x="21600" y="103"/>
                </a:cubicBezTo>
                <a:cubicBezTo>
                  <a:pt x="19467" y="5684"/>
                  <a:pt x="15200" y="11058"/>
                  <a:pt x="9333" y="16122"/>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425" name="Shape 1425"/>
          <p:cNvSpPr/>
          <p:nvPr/>
        </p:nvSpPr>
        <p:spPr>
          <a:xfrm>
            <a:off x="9493410" y="4825560"/>
            <a:ext cx="1087955" cy="783207"/>
          </a:xfrm>
          <a:custGeom>
            <a:avLst/>
            <a:gdLst/>
            <a:ahLst/>
            <a:cxnLst>
              <a:cxn ang="0">
                <a:pos x="wd2" y="hd2"/>
              </a:cxn>
              <a:cxn ang="5400000">
                <a:pos x="wd2" y="hd2"/>
              </a:cxn>
              <a:cxn ang="10800000">
                <a:pos x="wd2" y="hd2"/>
              </a:cxn>
              <a:cxn ang="16200000">
                <a:pos x="wd2" y="hd2"/>
              </a:cxn>
            </a:cxnLst>
            <a:rect l="0" t="0" r="r" b="b"/>
            <a:pathLst>
              <a:path w="21600" h="21600" extrusionOk="0">
                <a:moveTo>
                  <a:pt x="21600" y="655"/>
                </a:moveTo>
                <a:cubicBezTo>
                  <a:pt x="21130" y="1800"/>
                  <a:pt x="21130" y="1800"/>
                  <a:pt x="21130" y="1800"/>
                </a:cubicBezTo>
                <a:cubicBezTo>
                  <a:pt x="17022" y="10473"/>
                  <a:pt x="17022" y="10473"/>
                  <a:pt x="17022" y="10473"/>
                </a:cubicBezTo>
                <a:cubicBezTo>
                  <a:pt x="15378" y="5891"/>
                  <a:pt x="15378" y="5891"/>
                  <a:pt x="15378" y="5891"/>
                </a:cubicBezTo>
                <a:cubicBezTo>
                  <a:pt x="9978" y="10309"/>
                  <a:pt x="5048" y="15545"/>
                  <a:pt x="704" y="21600"/>
                </a:cubicBezTo>
                <a:cubicBezTo>
                  <a:pt x="0" y="20618"/>
                  <a:pt x="0" y="20618"/>
                  <a:pt x="0" y="20618"/>
                </a:cubicBezTo>
                <a:cubicBezTo>
                  <a:pt x="4461" y="14564"/>
                  <a:pt x="9509" y="9164"/>
                  <a:pt x="14909" y="4745"/>
                </a:cubicBezTo>
                <a:cubicBezTo>
                  <a:pt x="13265" y="0"/>
                  <a:pt x="13265" y="0"/>
                  <a:pt x="13265" y="0"/>
                </a:cubicBezTo>
                <a:cubicBezTo>
                  <a:pt x="20661" y="655"/>
                  <a:pt x="20661" y="655"/>
                  <a:pt x="20661" y="655"/>
                </a:cubicBezTo>
                <a:lnTo>
                  <a:pt x="21600" y="655"/>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426" name="Shape 1426"/>
          <p:cNvSpPr/>
          <p:nvPr/>
        </p:nvSpPr>
        <p:spPr>
          <a:xfrm>
            <a:off x="8468415" y="8550193"/>
            <a:ext cx="551534" cy="1261692"/>
          </a:xfrm>
          <a:custGeom>
            <a:avLst/>
            <a:gdLst/>
            <a:ahLst/>
            <a:cxnLst>
              <a:cxn ang="0">
                <a:pos x="wd2" y="hd2"/>
              </a:cxn>
              <a:cxn ang="5400000">
                <a:pos x="wd2" y="hd2"/>
              </a:cxn>
              <a:cxn ang="10800000">
                <a:pos x="wd2" y="hd2"/>
              </a:cxn>
              <a:cxn ang="16200000">
                <a:pos x="wd2" y="hd2"/>
              </a:cxn>
            </a:cxnLst>
            <a:rect l="0" t="0" r="r" b="b"/>
            <a:pathLst>
              <a:path w="21600" h="21600" extrusionOk="0">
                <a:moveTo>
                  <a:pt x="21600" y="21194"/>
                </a:moveTo>
                <a:cubicBezTo>
                  <a:pt x="19974" y="21600"/>
                  <a:pt x="19974" y="21600"/>
                  <a:pt x="19974" y="21600"/>
                </a:cubicBezTo>
                <a:cubicBezTo>
                  <a:pt x="14168" y="16732"/>
                  <a:pt x="9987" y="11662"/>
                  <a:pt x="7432" y="6287"/>
                </a:cubicBezTo>
                <a:cubicBezTo>
                  <a:pt x="0" y="6794"/>
                  <a:pt x="0" y="6794"/>
                  <a:pt x="0" y="6794"/>
                </a:cubicBezTo>
                <a:cubicBezTo>
                  <a:pt x="5342" y="710"/>
                  <a:pt x="5342" y="710"/>
                  <a:pt x="5342" y="710"/>
                </a:cubicBezTo>
                <a:lnTo>
                  <a:pt x="5342" y="710"/>
                </a:lnTo>
                <a:cubicBezTo>
                  <a:pt x="6039" y="0"/>
                  <a:pt x="6039" y="0"/>
                  <a:pt x="6039" y="0"/>
                </a:cubicBezTo>
                <a:cubicBezTo>
                  <a:pt x="7200" y="608"/>
                  <a:pt x="7200" y="608"/>
                  <a:pt x="7200" y="608"/>
                </a:cubicBezTo>
                <a:lnTo>
                  <a:pt x="7200" y="608"/>
                </a:lnTo>
                <a:cubicBezTo>
                  <a:pt x="16490" y="5577"/>
                  <a:pt x="16490" y="5577"/>
                  <a:pt x="16490" y="5577"/>
                </a:cubicBezTo>
                <a:cubicBezTo>
                  <a:pt x="9290" y="6085"/>
                  <a:pt x="9290" y="6085"/>
                  <a:pt x="9290" y="6085"/>
                </a:cubicBezTo>
                <a:cubicBezTo>
                  <a:pt x="11845" y="11459"/>
                  <a:pt x="16026" y="16530"/>
                  <a:pt x="21600" y="21194"/>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9901589" y="0"/>
            <a:ext cx="14506235" cy="13732575"/>
          </a:xfrm>
          <a:prstGeom prst="rect">
            <a:avLst/>
          </a:prstGeom>
          <a:solidFill>
            <a:srgbClr val="5A5A5B"/>
          </a:solidFill>
        </p:spPr>
        <p:txBody>
          <a:bodyPr/>
          <a:lstStyle/>
          <a:p>
            <a:endParaRPr lang="en-US" sz="2100"/>
          </a:p>
        </p:txBody>
      </p:sp>
      <p:sp>
        <p:nvSpPr>
          <p:cNvPr id="110" name="Shape 110"/>
          <p:cNvSpPr/>
          <p:nvPr/>
        </p:nvSpPr>
        <p:spPr>
          <a:xfrm>
            <a:off x="1817925" y="3842966"/>
            <a:ext cx="7521684" cy="22151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FOLLOW THE LEADER, IGNORE THE REST</a:t>
            </a:r>
          </a:p>
        </p:txBody>
      </p:sp>
      <p:sp>
        <p:nvSpPr>
          <p:cNvPr id="111" name="Shape 111"/>
          <p:cNvSpPr/>
          <p:nvPr/>
        </p:nvSpPr>
        <p:spPr>
          <a:xfrm>
            <a:off x="1926005" y="6540169"/>
            <a:ext cx="2032001"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12" name="Shape 112"/>
          <p:cNvSpPr/>
          <p:nvPr/>
        </p:nvSpPr>
        <p:spPr>
          <a:xfrm>
            <a:off x="1892813" y="3180210"/>
            <a:ext cx="2098384" cy="6098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120000"/>
              </a:lnSpc>
              <a:defRPr sz="2700" i="1">
                <a:solidFill>
                  <a:srgbClr val="969C9C"/>
                </a:solidFill>
                <a:latin typeface="Droid Serif"/>
                <a:ea typeface="Droid Serif"/>
                <a:cs typeface="Droid Serif"/>
                <a:sym typeface="Droid Serif"/>
              </a:defRPr>
            </a:lvl1pPr>
          </a:lstStyle>
          <a:p>
            <a:pPr lvl="0">
              <a:defRPr sz="1800" i="0">
                <a:solidFill>
                  <a:srgbClr val="000000"/>
                </a:solidFill>
              </a:defRPr>
            </a:pPr>
            <a:r>
              <a:rPr sz="2700" i="1">
                <a:solidFill>
                  <a:srgbClr val="969C9C"/>
                </a:solidFill>
              </a:rPr>
              <a:t>Our mission</a:t>
            </a:r>
          </a:p>
        </p:txBody>
      </p:sp>
      <p:sp>
        <p:nvSpPr>
          <p:cNvPr id="113" name="Shape 113"/>
          <p:cNvSpPr/>
          <p:nvPr/>
        </p:nvSpPr>
        <p:spPr>
          <a:xfrm>
            <a:off x="1892814"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31%</a:t>
            </a:r>
          </a:p>
        </p:txBody>
      </p:sp>
      <p:sp>
        <p:nvSpPr>
          <p:cNvPr id="114" name="Shape 114"/>
          <p:cNvSpPr/>
          <p:nvPr/>
        </p:nvSpPr>
        <p:spPr>
          <a:xfrm>
            <a:off x="1928016" y="8619481"/>
            <a:ext cx="2032001" cy="103404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sales increased</a:t>
            </a:r>
          </a:p>
        </p:txBody>
      </p:sp>
      <p:sp>
        <p:nvSpPr>
          <p:cNvPr id="115" name="Shape 115"/>
          <p:cNvSpPr/>
          <p:nvPr/>
        </p:nvSpPr>
        <p:spPr>
          <a:xfrm>
            <a:off x="4527565"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23%</a:t>
            </a:r>
          </a:p>
        </p:txBody>
      </p:sp>
      <p:sp>
        <p:nvSpPr>
          <p:cNvPr id="116" name="Shape 116"/>
          <p:cNvSpPr/>
          <p:nvPr/>
        </p:nvSpPr>
        <p:spPr>
          <a:xfrm>
            <a:off x="4562767"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visitor increased</a:t>
            </a:r>
          </a:p>
        </p:txBody>
      </p:sp>
      <p:sp>
        <p:nvSpPr>
          <p:cNvPr id="117" name="Shape 117"/>
          <p:cNvSpPr/>
          <p:nvPr/>
        </p:nvSpPr>
        <p:spPr>
          <a:xfrm>
            <a:off x="7197518" y="7300383"/>
            <a:ext cx="1560836" cy="12321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5600" b="1">
                <a:latin typeface="TeX Gyre Adventor"/>
                <a:ea typeface="TeX Gyre Adventor"/>
                <a:cs typeface="TeX Gyre Adventor"/>
                <a:sym typeface="TeX Gyre Adventor"/>
              </a:defRPr>
            </a:lvl1pPr>
          </a:lstStyle>
          <a:p>
            <a:pPr lvl="0">
              <a:defRPr sz="1800" b="0"/>
            </a:pPr>
            <a:r>
              <a:rPr sz="5600" b="1"/>
              <a:t>14%</a:t>
            </a:r>
          </a:p>
        </p:txBody>
      </p:sp>
      <p:sp>
        <p:nvSpPr>
          <p:cNvPr id="118" name="Shape 118"/>
          <p:cNvSpPr/>
          <p:nvPr/>
        </p:nvSpPr>
        <p:spPr>
          <a:xfrm>
            <a:off x="7232719" y="8619480"/>
            <a:ext cx="2032001" cy="103404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120000"/>
              </a:lnSpc>
              <a:defRPr sz="27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700">
                <a:solidFill>
                  <a:srgbClr val="969C9C"/>
                </a:solidFill>
              </a:rPr>
              <a:t>more effective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Shape 1428"/>
          <p:cNvSpPr/>
          <p:nvPr/>
        </p:nvSpPr>
        <p:spPr>
          <a:xfrm>
            <a:off x="4778604" y="4519544"/>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6EDD99"/>
          </a:solidFill>
          <a:ln w="3175">
            <a:miter lim="400000"/>
          </a:ln>
        </p:spPr>
        <p:txBody>
          <a:bodyPr lIns="45719" rIns="45719" anchor="ctr"/>
          <a:lstStyle/>
          <a:p>
            <a:pPr lvl="0">
              <a:defRPr sz="3200">
                <a:solidFill>
                  <a:srgbClr val="EAE0BE"/>
                </a:solidFill>
              </a:defRPr>
            </a:pPr>
            <a:endParaRPr/>
          </a:p>
        </p:txBody>
      </p:sp>
      <p:sp>
        <p:nvSpPr>
          <p:cNvPr id="1429" name="Shape 1429"/>
          <p:cNvSpPr/>
          <p:nvPr/>
        </p:nvSpPr>
        <p:spPr>
          <a:xfrm>
            <a:off x="4778604" y="7998083"/>
            <a:ext cx="1394022" cy="17848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51"/>
                </a:lnTo>
                <a:lnTo>
                  <a:pt x="959" y="20851"/>
                </a:lnTo>
                <a:lnTo>
                  <a:pt x="959" y="709"/>
                </a:lnTo>
                <a:lnTo>
                  <a:pt x="21600" y="709"/>
                </a:lnTo>
                <a:lnTo>
                  <a:pt x="21600" y="0"/>
                </a:lnTo>
                <a:lnTo>
                  <a:pt x="0" y="0"/>
                </a:lnTo>
                <a:lnTo>
                  <a:pt x="0" y="21600"/>
                </a:lnTo>
                <a:close/>
              </a:path>
            </a:pathLst>
          </a:custGeom>
          <a:solidFill>
            <a:srgbClr val="6EDD99"/>
          </a:solidFill>
          <a:ln w="3175">
            <a:miter lim="400000"/>
          </a:ln>
        </p:spPr>
        <p:txBody>
          <a:bodyPr lIns="45719" rIns="45719" anchor="ctr"/>
          <a:lstStyle/>
          <a:p>
            <a:pPr lvl="0">
              <a:defRPr sz="3200">
                <a:solidFill>
                  <a:srgbClr val="EAE0BE"/>
                </a:solidFill>
              </a:defRPr>
            </a:pPr>
            <a:endParaRPr/>
          </a:p>
        </p:txBody>
      </p:sp>
      <p:sp>
        <p:nvSpPr>
          <p:cNvPr id="1430" name="Shape 1430"/>
          <p:cNvSpPr/>
          <p:nvPr/>
        </p:nvSpPr>
        <p:spPr>
          <a:xfrm>
            <a:off x="6172625" y="4004928"/>
            <a:ext cx="12065778" cy="1092738"/>
          </a:xfrm>
          <a:prstGeom prst="rect">
            <a:avLst/>
          </a:prstGeom>
          <a:solidFill>
            <a:srgbClr val="15BBA9"/>
          </a:solidFill>
          <a:ln w="3175">
            <a:miter lim="400000"/>
          </a:ln>
        </p:spPr>
        <p:txBody>
          <a:bodyPr lIns="45719" rIns="45719" anchor="ctr"/>
          <a:lstStyle/>
          <a:p>
            <a:pPr lvl="0" algn="l">
              <a:defRPr sz="3200">
                <a:solidFill>
                  <a:srgbClr val="FFFFFF"/>
                </a:solidFill>
              </a:defRPr>
            </a:pPr>
            <a:endParaRPr/>
          </a:p>
        </p:txBody>
      </p:sp>
      <p:sp>
        <p:nvSpPr>
          <p:cNvPr id="1431" name="Shape 1431"/>
          <p:cNvSpPr/>
          <p:nvPr/>
        </p:nvSpPr>
        <p:spPr>
          <a:xfrm>
            <a:off x="6172625" y="5718142"/>
            <a:ext cx="12065776" cy="1092752"/>
          </a:xfrm>
          <a:prstGeom prst="rect">
            <a:avLst/>
          </a:prstGeom>
          <a:solidFill>
            <a:srgbClr val="15BBA9"/>
          </a:solidFill>
          <a:ln w="3175">
            <a:miter lim="400000"/>
          </a:ln>
        </p:spPr>
        <p:txBody>
          <a:bodyPr lIns="45719" rIns="45719" anchor="ctr"/>
          <a:lstStyle/>
          <a:p>
            <a:pPr lvl="0" algn="l">
              <a:defRPr sz="3200">
                <a:solidFill>
                  <a:srgbClr val="FFFFFF"/>
                </a:solidFill>
              </a:defRPr>
            </a:pPr>
            <a:endParaRPr/>
          </a:p>
        </p:txBody>
      </p:sp>
      <p:sp>
        <p:nvSpPr>
          <p:cNvPr id="1432" name="Shape 1432"/>
          <p:cNvSpPr/>
          <p:nvPr/>
        </p:nvSpPr>
        <p:spPr>
          <a:xfrm>
            <a:off x="6173440" y="7441126"/>
            <a:ext cx="12064148" cy="1094373"/>
          </a:xfrm>
          <a:prstGeom prst="rect">
            <a:avLst/>
          </a:prstGeom>
          <a:solidFill>
            <a:srgbClr val="15BBA9"/>
          </a:solidFill>
          <a:ln w="3175">
            <a:miter lim="400000"/>
          </a:ln>
        </p:spPr>
        <p:txBody>
          <a:bodyPr lIns="45719" rIns="45719" anchor="ctr"/>
          <a:lstStyle/>
          <a:p>
            <a:pPr lvl="0" algn="l">
              <a:defRPr sz="3200">
                <a:solidFill>
                  <a:srgbClr val="FFFFFF"/>
                </a:solidFill>
              </a:defRPr>
            </a:pPr>
            <a:endParaRPr/>
          </a:p>
        </p:txBody>
      </p:sp>
      <p:sp>
        <p:nvSpPr>
          <p:cNvPr id="1433" name="Shape 1433"/>
          <p:cNvSpPr/>
          <p:nvPr/>
        </p:nvSpPr>
        <p:spPr>
          <a:xfrm>
            <a:off x="6172625" y="9167368"/>
            <a:ext cx="12065776" cy="1092738"/>
          </a:xfrm>
          <a:prstGeom prst="rect">
            <a:avLst/>
          </a:prstGeom>
          <a:solidFill>
            <a:srgbClr val="15BBA9"/>
          </a:solidFill>
          <a:ln w="3175">
            <a:miter lim="400000"/>
          </a:ln>
        </p:spPr>
        <p:txBody>
          <a:bodyPr lIns="45719" rIns="45719" anchor="ctr"/>
          <a:lstStyle/>
          <a:p>
            <a:pPr lvl="0" algn="l">
              <a:defRPr sz="3200">
                <a:solidFill>
                  <a:srgbClr val="FFFFFF"/>
                </a:solidFill>
              </a:defRPr>
            </a:pPr>
            <a:endParaRPr/>
          </a:p>
        </p:txBody>
      </p:sp>
      <p:sp>
        <p:nvSpPr>
          <p:cNvPr id="1434" name="Shape 1434"/>
          <p:cNvSpPr/>
          <p:nvPr/>
        </p:nvSpPr>
        <p:spPr>
          <a:xfrm>
            <a:off x="6172625" y="10890352"/>
            <a:ext cx="12065778" cy="1092738"/>
          </a:xfrm>
          <a:prstGeom prst="rect">
            <a:avLst/>
          </a:prstGeom>
          <a:solidFill>
            <a:srgbClr val="15BBA9"/>
          </a:solidFill>
          <a:ln w="3175">
            <a:miter lim="400000"/>
          </a:ln>
        </p:spPr>
        <p:txBody>
          <a:bodyPr lIns="45719" rIns="45719" anchor="ctr"/>
          <a:lstStyle/>
          <a:p>
            <a:pPr lvl="0" algn="l">
              <a:defRPr sz="3200">
                <a:solidFill>
                  <a:srgbClr val="FFFFFF"/>
                </a:solidFill>
              </a:defRPr>
            </a:pPr>
            <a:endParaRPr/>
          </a:p>
        </p:txBody>
      </p:sp>
      <p:sp>
        <p:nvSpPr>
          <p:cNvPr id="1435" name="Shape 1435"/>
          <p:cNvSpPr/>
          <p:nvPr/>
        </p:nvSpPr>
        <p:spPr>
          <a:xfrm rot="10800000">
            <a:off x="18236773" y="6213214"/>
            <a:ext cx="1394023" cy="17783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6EDD99"/>
          </a:solidFill>
          <a:ln w="3175">
            <a:miter lim="400000"/>
          </a:ln>
        </p:spPr>
        <p:txBody>
          <a:bodyPr lIns="45719" rIns="45719" anchor="ctr"/>
          <a:lstStyle/>
          <a:p>
            <a:pPr lvl="0">
              <a:defRPr sz="3200">
                <a:solidFill>
                  <a:srgbClr val="EAE0BE"/>
                </a:solidFill>
              </a:defRPr>
            </a:pPr>
            <a:endParaRPr/>
          </a:p>
        </p:txBody>
      </p:sp>
      <p:sp>
        <p:nvSpPr>
          <p:cNvPr id="1436" name="Shape 1436"/>
          <p:cNvSpPr/>
          <p:nvPr/>
        </p:nvSpPr>
        <p:spPr>
          <a:xfrm rot="10800000">
            <a:off x="18220489" y="9675469"/>
            <a:ext cx="1394022" cy="17783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20848"/>
                </a:lnTo>
                <a:lnTo>
                  <a:pt x="959" y="20848"/>
                </a:lnTo>
                <a:lnTo>
                  <a:pt x="959" y="752"/>
                </a:lnTo>
                <a:lnTo>
                  <a:pt x="21600" y="752"/>
                </a:lnTo>
                <a:lnTo>
                  <a:pt x="21600" y="0"/>
                </a:lnTo>
                <a:lnTo>
                  <a:pt x="0" y="0"/>
                </a:lnTo>
                <a:lnTo>
                  <a:pt x="0" y="21600"/>
                </a:lnTo>
                <a:close/>
              </a:path>
            </a:pathLst>
          </a:custGeom>
          <a:solidFill>
            <a:srgbClr val="6EDD99"/>
          </a:solidFill>
          <a:ln w="3175">
            <a:miter lim="400000"/>
          </a:ln>
        </p:spPr>
        <p:txBody>
          <a:bodyPr lIns="45719" rIns="45719" anchor="ctr"/>
          <a:lstStyle/>
          <a:p>
            <a:pPr lvl="0">
              <a:defRPr sz="3200">
                <a:solidFill>
                  <a:srgbClr val="EAE0BE"/>
                </a:solidFill>
              </a:defRPr>
            </a:pPr>
            <a:endParaRPr/>
          </a:p>
        </p:txBody>
      </p:sp>
      <p:sp>
        <p:nvSpPr>
          <p:cNvPr id="1437" name="Shape 143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STACKS HORIZONTAL</a:t>
            </a:r>
          </a:p>
        </p:txBody>
      </p:sp>
      <p:sp>
        <p:nvSpPr>
          <p:cNvPr id="1438" name="Shape 143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39" name="Shape 1439"/>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440" name="Shape 1440"/>
          <p:cNvSpPr/>
          <p:nvPr/>
        </p:nvSpPr>
        <p:spPr>
          <a:xfrm>
            <a:off x="6383154" y="4220967"/>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Key chain</a:t>
            </a:r>
          </a:p>
        </p:txBody>
      </p:sp>
      <p:sp>
        <p:nvSpPr>
          <p:cNvPr id="1441" name="Shape 1441"/>
          <p:cNvSpPr/>
          <p:nvPr/>
        </p:nvSpPr>
        <p:spPr>
          <a:xfrm>
            <a:off x="6374197" y="5934188"/>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Business plan</a:t>
            </a:r>
          </a:p>
        </p:txBody>
      </p:sp>
      <p:sp>
        <p:nvSpPr>
          <p:cNvPr id="1442" name="Shape 1442"/>
          <p:cNvSpPr/>
          <p:nvPr/>
        </p:nvSpPr>
        <p:spPr>
          <a:xfrm>
            <a:off x="6374197" y="766368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Partnership</a:t>
            </a:r>
          </a:p>
        </p:txBody>
      </p:sp>
      <p:sp>
        <p:nvSpPr>
          <p:cNvPr id="1443" name="Shape 1443"/>
          <p:cNvSpPr/>
          <p:nvPr/>
        </p:nvSpPr>
        <p:spPr>
          <a:xfrm>
            <a:off x="6365240" y="9376903"/>
            <a:ext cx="11644721"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Social Media</a:t>
            </a:r>
          </a:p>
        </p:txBody>
      </p:sp>
      <p:sp>
        <p:nvSpPr>
          <p:cNvPr id="1444" name="Shape 1444"/>
          <p:cNvSpPr/>
          <p:nvPr/>
        </p:nvSpPr>
        <p:spPr>
          <a:xfrm>
            <a:off x="6357912" y="11106398"/>
            <a:ext cx="1164472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FFFFFF"/>
                </a:solidFill>
              </a:rPr>
              <a:t>Ads and other promotion</a:t>
            </a:r>
          </a:p>
        </p:txBody>
      </p:sp>
      <p:sp>
        <p:nvSpPr>
          <p:cNvPr id="1445" name="Shape 1445"/>
          <p:cNvSpPr/>
          <p:nvPr/>
        </p:nvSpPr>
        <p:spPr>
          <a:xfrm>
            <a:off x="19848652" y="6772062"/>
            <a:ext cx="1998810"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PHASE 3</a:t>
            </a:r>
          </a:p>
        </p:txBody>
      </p:sp>
      <p:sp>
        <p:nvSpPr>
          <p:cNvPr id="1446" name="Shape 1446"/>
          <p:cNvSpPr/>
          <p:nvPr/>
        </p:nvSpPr>
        <p:spPr>
          <a:xfrm>
            <a:off x="19848652" y="10000002"/>
            <a:ext cx="1998810"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INITIAL PHASE</a:t>
            </a:r>
          </a:p>
        </p:txBody>
      </p:sp>
      <p:sp>
        <p:nvSpPr>
          <p:cNvPr id="1447" name="Shape 1447"/>
          <p:cNvSpPr/>
          <p:nvPr/>
        </p:nvSpPr>
        <p:spPr>
          <a:xfrm>
            <a:off x="2545652" y="4753613"/>
            <a:ext cx="1998811" cy="112929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FINAL PHASE</a:t>
            </a:r>
          </a:p>
        </p:txBody>
      </p:sp>
      <p:sp>
        <p:nvSpPr>
          <p:cNvPr id="1448" name="Shape 1448"/>
          <p:cNvSpPr/>
          <p:nvPr/>
        </p:nvSpPr>
        <p:spPr>
          <a:xfrm>
            <a:off x="2545652" y="8321881"/>
            <a:ext cx="1998811" cy="1129291"/>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p>
            <a:pPr lvl="0" algn="r">
              <a:lnSpc>
                <a:spcPct val="90000"/>
              </a:lnSpc>
              <a:defRPr sz="1800"/>
            </a:pPr>
            <a:r>
              <a:rPr sz="2700" b="1">
                <a:solidFill>
                  <a:srgbClr val="4E4F5F"/>
                </a:solidFill>
                <a:latin typeface="TeX Gyre Adventor"/>
                <a:ea typeface="TeX Gyre Adventor"/>
                <a:cs typeface="TeX Gyre Adventor"/>
                <a:sym typeface="TeX Gyre Adventor"/>
              </a:rPr>
              <a:t>PHASE 2</a:t>
            </a:r>
          </a:p>
          <a:p>
            <a:pPr lvl="0" algn="r">
              <a:lnSpc>
                <a:spcPct val="90000"/>
              </a:lnSpc>
              <a:defRPr sz="1800"/>
            </a:pPr>
            <a:r>
              <a:rPr sz="2700" b="1">
                <a:solidFill>
                  <a:srgbClr val="4E4F5F"/>
                </a:solidFill>
                <a:latin typeface="TeX Gyre Adventor"/>
                <a:ea typeface="TeX Gyre Adventor"/>
                <a:cs typeface="TeX Gyre Adventor"/>
                <a:sym typeface="TeX Gyre Adventor"/>
              </a:rPr>
              <a:t>BETA</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Shape 145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51" name="Shape 145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52" name="Shape 145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453" name="Shape 1453"/>
          <p:cNvSpPr/>
          <p:nvPr/>
        </p:nvSpPr>
        <p:spPr>
          <a:xfrm>
            <a:off x="8645179" y="3796962"/>
            <a:ext cx="8041725" cy="8045484"/>
          </a:xfrm>
          <a:custGeom>
            <a:avLst/>
            <a:gdLst/>
            <a:ahLst/>
            <a:cxnLst>
              <a:cxn ang="0">
                <a:pos x="wd2" y="hd2"/>
              </a:cxn>
              <a:cxn ang="5400000">
                <a:pos x="wd2" y="hd2"/>
              </a:cxn>
              <a:cxn ang="10800000">
                <a:pos x="wd2" y="hd2"/>
              </a:cxn>
              <a:cxn ang="16200000">
                <a:pos x="wd2" y="hd2"/>
              </a:cxn>
            </a:cxnLst>
            <a:rect l="0" t="0" r="r" b="b"/>
            <a:pathLst>
              <a:path w="20432" h="20429" extrusionOk="0">
                <a:moveTo>
                  <a:pt x="16929" y="20413"/>
                </a:moveTo>
                <a:cubicBezTo>
                  <a:pt x="21600" y="15746"/>
                  <a:pt x="21600" y="8180"/>
                  <a:pt x="16929" y="3512"/>
                </a:cubicBezTo>
                <a:cubicBezTo>
                  <a:pt x="12258" y="-1171"/>
                  <a:pt x="4671" y="-1171"/>
                  <a:pt x="0" y="3512"/>
                </a:cubicBezTo>
                <a:cubicBezTo>
                  <a:pt x="0" y="3512"/>
                  <a:pt x="0" y="3512"/>
                  <a:pt x="0" y="3512"/>
                </a:cubicBezTo>
                <a:cubicBezTo>
                  <a:pt x="16913" y="20429"/>
                  <a:pt x="16913" y="20429"/>
                  <a:pt x="16913" y="20429"/>
                </a:cubicBezTo>
                <a:cubicBezTo>
                  <a:pt x="16913" y="20413"/>
                  <a:pt x="16913" y="20413"/>
                  <a:pt x="16929" y="20413"/>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EAE0BE"/>
                </a:solidFill>
              </a:defRPr>
            </a:pPr>
            <a:endParaRPr/>
          </a:p>
        </p:txBody>
      </p:sp>
      <p:sp>
        <p:nvSpPr>
          <p:cNvPr id="1454" name="Shape 1454"/>
          <p:cNvSpPr/>
          <p:nvPr/>
        </p:nvSpPr>
        <p:spPr>
          <a:xfrm>
            <a:off x="8214466" y="4697181"/>
            <a:ext cx="7536588" cy="3783599"/>
          </a:xfrm>
          <a:custGeom>
            <a:avLst/>
            <a:gdLst/>
            <a:ahLst/>
            <a:cxnLst>
              <a:cxn ang="0">
                <a:pos x="wd2" y="hd2"/>
              </a:cxn>
              <a:cxn ang="5400000">
                <a:pos x="wd2" y="hd2"/>
              </a:cxn>
              <a:cxn ang="10800000">
                <a:pos x="wd2" y="hd2"/>
              </a:cxn>
              <a:cxn ang="16200000">
                <a:pos x="wd2" y="hd2"/>
              </a:cxn>
            </a:cxnLst>
            <a:rect l="0" t="0" r="r" b="b"/>
            <a:pathLst>
              <a:path w="21582" h="21565" extrusionOk="0">
                <a:moveTo>
                  <a:pt x="21582" y="21530"/>
                </a:moveTo>
                <a:cubicBezTo>
                  <a:pt x="21600" y="9674"/>
                  <a:pt x="16778" y="35"/>
                  <a:pt x="10826" y="0"/>
                </a:cubicBezTo>
                <a:cubicBezTo>
                  <a:pt x="4857" y="-35"/>
                  <a:pt x="18" y="9569"/>
                  <a:pt x="0" y="21424"/>
                </a:cubicBezTo>
                <a:cubicBezTo>
                  <a:pt x="0" y="21424"/>
                  <a:pt x="0" y="21424"/>
                  <a:pt x="0" y="21424"/>
                </a:cubicBezTo>
                <a:cubicBezTo>
                  <a:pt x="21582" y="21565"/>
                  <a:pt x="21582" y="21565"/>
                  <a:pt x="21582" y="21565"/>
                </a:cubicBezTo>
                <a:cubicBezTo>
                  <a:pt x="21582" y="21530"/>
                  <a:pt x="21582" y="21530"/>
                  <a:pt x="21582" y="2153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5" name="Shape 1455"/>
          <p:cNvSpPr/>
          <p:nvPr/>
        </p:nvSpPr>
        <p:spPr>
          <a:xfrm>
            <a:off x="9186560" y="5752273"/>
            <a:ext cx="4826781" cy="4824295"/>
          </a:xfrm>
          <a:custGeom>
            <a:avLst/>
            <a:gdLst/>
            <a:ahLst/>
            <a:cxnLst>
              <a:cxn ang="0">
                <a:pos x="wd2" y="hd2"/>
              </a:cxn>
              <a:cxn ang="5400000">
                <a:pos x="wd2" y="hd2"/>
              </a:cxn>
              <a:cxn ang="10800000">
                <a:pos x="wd2" y="hd2"/>
              </a:cxn>
              <a:cxn ang="16200000">
                <a:pos x="wd2" y="hd2"/>
              </a:cxn>
            </a:cxnLst>
            <a:rect l="0" t="0" r="r" b="b"/>
            <a:pathLst>
              <a:path w="20431" h="20431" extrusionOk="0">
                <a:moveTo>
                  <a:pt x="20405" y="3506"/>
                </a:moveTo>
                <a:cubicBezTo>
                  <a:pt x="15730" y="-1169"/>
                  <a:pt x="8181" y="-1169"/>
                  <a:pt x="3506" y="3506"/>
                </a:cubicBezTo>
                <a:cubicBezTo>
                  <a:pt x="-1169" y="8181"/>
                  <a:pt x="-1169" y="15756"/>
                  <a:pt x="3506" y="20431"/>
                </a:cubicBezTo>
                <a:cubicBezTo>
                  <a:pt x="3506" y="20431"/>
                  <a:pt x="3506" y="20431"/>
                  <a:pt x="3506" y="20431"/>
                </a:cubicBezTo>
                <a:cubicBezTo>
                  <a:pt x="20431" y="3506"/>
                  <a:pt x="20431" y="3506"/>
                  <a:pt x="20431" y="3506"/>
                </a:cubicBezTo>
                <a:cubicBezTo>
                  <a:pt x="20431" y="3506"/>
                  <a:pt x="20405" y="3506"/>
                  <a:pt x="20405" y="3506"/>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6" name="Shape 1456"/>
          <p:cNvSpPr/>
          <p:nvPr/>
        </p:nvSpPr>
        <p:spPr>
          <a:xfrm>
            <a:off x="10171060" y="6652873"/>
            <a:ext cx="1885684" cy="37713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43"/>
                  <a:pt x="0" y="10782"/>
                </a:cubicBezTo>
                <a:cubicBezTo>
                  <a:pt x="0" y="16757"/>
                  <a:pt x="9671" y="21600"/>
                  <a:pt x="21600" y="21600"/>
                </a:cubicBezTo>
                <a:cubicBezTo>
                  <a:pt x="21600" y="21600"/>
                  <a:pt x="21600" y="21600"/>
                  <a:pt x="21600" y="21600"/>
                </a:cubicBezTo>
                <a:cubicBezTo>
                  <a:pt x="21600" y="0"/>
                  <a:pt x="21600" y="0"/>
                  <a:pt x="21600" y="0"/>
                </a:cubicBezTo>
                <a:cubicBezTo>
                  <a:pt x="21600" y="0"/>
                  <a:pt x="21600" y="0"/>
                  <a:pt x="21600" y="0"/>
                </a:cubicBezTo>
                <a:close/>
              </a:path>
            </a:pathLst>
          </a:custGeom>
          <a:solidFill>
            <a:srgbClr val="FFFFFF">
              <a:alpha val="74489"/>
            </a:srgbClr>
          </a:solidFill>
          <a:ln w="50800">
            <a:solidFill>
              <a:srgbClr val="7693A0">
                <a:alpha val="74489"/>
              </a:srgbClr>
            </a:solidFill>
            <a:miter lim="400000"/>
          </a:ln>
        </p:spPr>
        <p:txBody>
          <a:bodyPr lIns="45719" rIns="45719" anchor="ctr"/>
          <a:lstStyle/>
          <a:p>
            <a:pPr lvl="0">
              <a:defRPr sz="3200">
                <a:solidFill>
                  <a:srgbClr val="FFFFFF"/>
                </a:solidFill>
              </a:defRPr>
            </a:pPr>
            <a:endParaRPr/>
          </a:p>
        </p:txBody>
      </p:sp>
      <p:sp>
        <p:nvSpPr>
          <p:cNvPr id="1457" name="Shape 1457"/>
          <p:cNvSpPr/>
          <p:nvPr/>
        </p:nvSpPr>
        <p:spPr>
          <a:xfrm>
            <a:off x="11113903" y="7598342"/>
            <a:ext cx="1880433" cy="188043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3434"/>
          </a:solidFill>
          <a:ln w="3175">
            <a:miter lim="400000"/>
          </a:ln>
        </p:spPr>
        <p:txBody>
          <a:bodyPr lIns="45719" rIns="45719" anchor="ctr"/>
          <a:lstStyle/>
          <a:p>
            <a:pPr lvl="0">
              <a:defRPr sz="3200">
                <a:solidFill>
                  <a:srgbClr val="4A5264"/>
                </a:solidFill>
              </a:defRPr>
            </a:pPr>
            <a:endParaRPr/>
          </a:p>
        </p:txBody>
      </p:sp>
      <p:sp>
        <p:nvSpPr>
          <p:cNvPr id="1458" name="Shape 1458"/>
          <p:cNvSpPr/>
          <p:nvPr/>
        </p:nvSpPr>
        <p:spPr>
          <a:xfrm>
            <a:off x="11074508" y="8252660"/>
            <a:ext cx="1919828" cy="571796"/>
          </a:xfrm>
          <a:prstGeom prst="rect">
            <a:avLst/>
          </a:prstGeom>
          <a:ln w="3175">
            <a:miter lim="400000"/>
          </a:ln>
          <a:extLst>
            <a:ext uri="{C572A759-6A51-4108-AA02-DFA0A04FC94B}">
              <ma14:wrappingTextBoxFlag xmlns:ma14="http://schemas.microsoft.com/office/mac/drawingml/2011/main" val="1"/>
            </a:ext>
          </a:extLst>
        </p:spPr>
        <p:txBody>
          <a:bodyPr lIns="0" tIns="0" rIns="0" bIns="0" anchor="ctr"/>
          <a:lstStyle>
            <a:lvl1pPr defTabSz="914400">
              <a:defRPr sz="2400" b="1">
                <a:solidFill>
                  <a:srgbClr val="FFFFFF"/>
                </a:solidFill>
                <a:latin typeface="TeX Gyre Adventor"/>
                <a:ea typeface="TeX Gyre Adventor"/>
                <a:cs typeface="TeX Gyre Adventor"/>
                <a:sym typeface="TeX Gyre Adventor"/>
              </a:defRPr>
            </a:lvl1pPr>
          </a:lstStyle>
          <a:p>
            <a:pPr lvl="0">
              <a:defRPr sz="1800" b="0">
                <a:solidFill>
                  <a:srgbClr val="000000"/>
                </a:solidFill>
              </a:defRPr>
            </a:pPr>
            <a:r>
              <a:rPr sz="2400" b="1">
                <a:solidFill>
                  <a:srgbClr val="FFFFFF"/>
                </a:solidFill>
              </a:rPr>
              <a:t>Text</a:t>
            </a:r>
          </a:p>
        </p:txBody>
      </p:sp>
      <p:sp>
        <p:nvSpPr>
          <p:cNvPr id="1459" name="Shape 1459"/>
          <p:cNvSpPr/>
          <p:nvPr/>
        </p:nvSpPr>
        <p:spPr>
          <a:xfrm>
            <a:off x="6879752" y="10187875"/>
            <a:ext cx="4892292"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0" name="Shape 1460"/>
          <p:cNvSpPr/>
          <p:nvPr/>
        </p:nvSpPr>
        <p:spPr>
          <a:xfrm flipV="1">
            <a:off x="6997936" y="6230039"/>
            <a:ext cx="4655918"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1" name="Shape 1461"/>
          <p:cNvSpPr/>
          <p:nvPr/>
        </p:nvSpPr>
        <p:spPr>
          <a:xfrm flipH="1">
            <a:off x="14376900" y="995448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2" name="Shape 1462"/>
          <p:cNvSpPr/>
          <p:nvPr/>
        </p:nvSpPr>
        <p:spPr>
          <a:xfrm flipH="1" flipV="1">
            <a:off x="14279726" y="4966703"/>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3" name="Shape 1463"/>
          <p:cNvSpPr/>
          <p:nvPr/>
        </p:nvSpPr>
        <p:spPr>
          <a:xfrm flipH="1">
            <a:off x="14376900" y="7650784"/>
            <a:ext cx="3136654" cy="1"/>
          </a:xfrm>
          <a:prstGeom prst="line">
            <a:avLst/>
          </a:prstGeom>
          <a:ln w="19050">
            <a:solidFill>
              <a:srgbClr val="9B9B9B"/>
            </a:solidFill>
            <a:custDash>
              <a:ds d="200000" sp="200000"/>
            </a:custDash>
            <a:miter lim="400000"/>
            <a:tailEnd type="oval"/>
          </a:ln>
        </p:spPr>
        <p:txBody>
          <a:bodyPr lIns="45719" rIns="45719"/>
          <a:lstStyle/>
          <a:p>
            <a:pPr lvl="0" algn="l" defTabSz="457200">
              <a:defRPr sz="1200">
                <a:latin typeface="Helvetica"/>
                <a:ea typeface="Helvetica"/>
                <a:cs typeface="Helvetica"/>
                <a:sym typeface="Helvetica"/>
              </a:defRPr>
            </a:pPr>
            <a:endParaRPr/>
          </a:p>
        </p:txBody>
      </p:sp>
      <p:sp>
        <p:nvSpPr>
          <p:cNvPr id="1464" name="Shape 1464"/>
          <p:cNvSpPr/>
          <p:nvPr/>
        </p:nvSpPr>
        <p:spPr>
          <a:xfrm>
            <a:off x="17794468" y="455314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5" name="Shape 1465"/>
          <p:cNvSpPr/>
          <p:nvPr/>
        </p:nvSpPr>
        <p:spPr>
          <a:xfrm>
            <a:off x="17794468" y="374428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6" name="Shape 1466"/>
          <p:cNvSpPr/>
          <p:nvPr/>
        </p:nvSpPr>
        <p:spPr>
          <a:xfrm>
            <a:off x="17794468" y="73451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7" name="Shape 1467"/>
          <p:cNvSpPr/>
          <p:nvPr/>
        </p:nvSpPr>
        <p:spPr>
          <a:xfrm>
            <a:off x="17794468" y="6536293"/>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68" name="Shape 1468"/>
          <p:cNvSpPr/>
          <p:nvPr/>
        </p:nvSpPr>
        <p:spPr>
          <a:xfrm>
            <a:off x="17794468" y="10138183"/>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l">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69" name="Shape 1469"/>
          <p:cNvSpPr/>
          <p:nvPr/>
        </p:nvSpPr>
        <p:spPr>
          <a:xfrm>
            <a:off x="17794468" y="9329321"/>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0" name="Shape 1470"/>
          <p:cNvSpPr/>
          <p:nvPr/>
        </p:nvSpPr>
        <p:spPr>
          <a:xfrm>
            <a:off x="1287176" y="5956755"/>
            <a:ext cx="5378256" cy="142012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1" name="Shape 1471"/>
          <p:cNvSpPr/>
          <p:nvPr/>
        </p:nvSpPr>
        <p:spPr>
          <a:xfrm>
            <a:off x="1287176" y="5147892"/>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
        <p:nvSpPr>
          <p:cNvPr id="1472" name="Shape 1472"/>
          <p:cNvSpPr/>
          <p:nvPr/>
        </p:nvSpPr>
        <p:spPr>
          <a:xfrm>
            <a:off x="1287176" y="9392918"/>
            <a:ext cx="5378256" cy="142012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gn="r">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473" name="Shape 1473"/>
          <p:cNvSpPr/>
          <p:nvPr/>
        </p:nvSpPr>
        <p:spPr>
          <a:xfrm>
            <a:off x="1287176" y="8584056"/>
            <a:ext cx="537825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BUSINESS KEY</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Shape 1475"/>
          <p:cNvSpPr/>
          <p:nvPr/>
        </p:nvSpPr>
        <p:spPr>
          <a:xfrm>
            <a:off x="2247529" y="6829941"/>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6" name="Shape 1476"/>
          <p:cNvSpPr/>
          <p:nvPr/>
        </p:nvSpPr>
        <p:spPr>
          <a:xfrm>
            <a:off x="6215157" y="6829941"/>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7" name="Shape 1477"/>
          <p:cNvSpPr/>
          <p:nvPr/>
        </p:nvSpPr>
        <p:spPr>
          <a:xfrm>
            <a:off x="10202833"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8" name="Shape 1478"/>
          <p:cNvSpPr/>
          <p:nvPr/>
        </p:nvSpPr>
        <p:spPr>
          <a:xfrm>
            <a:off x="14179487" y="6829941"/>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79" name="Shape 1479"/>
          <p:cNvSpPr/>
          <p:nvPr/>
        </p:nvSpPr>
        <p:spPr>
          <a:xfrm>
            <a:off x="18134415" y="6829941"/>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0" name="Shape 1480"/>
          <p:cNvSpPr/>
          <p:nvPr/>
        </p:nvSpPr>
        <p:spPr>
          <a:xfrm>
            <a:off x="2247529" y="6840963"/>
            <a:ext cx="3942229"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1" name="Shape 1481"/>
          <p:cNvSpPr/>
          <p:nvPr/>
        </p:nvSpPr>
        <p:spPr>
          <a:xfrm>
            <a:off x="2247529" y="5373006"/>
            <a:ext cx="3942229" cy="1398907"/>
          </a:xfrm>
          <a:prstGeom prst="rect">
            <a:avLst/>
          </a:prstGeom>
          <a:solidFill>
            <a:srgbClr val="6EDD99"/>
          </a:solidFill>
          <a:ln w="3175">
            <a:miter lim="400000"/>
          </a:ln>
        </p:spPr>
        <p:txBody>
          <a:bodyPr lIns="45719" rIns="45719" anchor="ctr"/>
          <a:lstStyle/>
          <a:p>
            <a:pPr lvl="0">
              <a:defRPr sz="3200">
                <a:solidFill>
                  <a:srgbClr val="EAE0BE"/>
                </a:solidFill>
              </a:defRPr>
            </a:pPr>
            <a:endParaRPr/>
          </a:p>
        </p:txBody>
      </p:sp>
      <p:sp>
        <p:nvSpPr>
          <p:cNvPr id="1482" name="Shape 1482"/>
          <p:cNvSpPr/>
          <p:nvPr/>
        </p:nvSpPr>
        <p:spPr>
          <a:xfrm>
            <a:off x="6215157" y="6840963"/>
            <a:ext cx="3949578"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3" name="Shape 1483"/>
          <p:cNvSpPr/>
          <p:nvPr/>
        </p:nvSpPr>
        <p:spPr>
          <a:xfrm>
            <a:off x="6215157" y="5373006"/>
            <a:ext cx="3949578" cy="1398907"/>
          </a:xfrm>
          <a:prstGeom prst="rect">
            <a:avLst/>
          </a:prstGeom>
          <a:solidFill>
            <a:srgbClr val="6EDD99"/>
          </a:solidFill>
          <a:ln w="3175">
            <a:miter lim="400000"/>
          </a:ln>
        </p:spPr>
        <p:txBody>
          <a:bodyPr lIns="45719" rIns="45719" anchor="ctr"/>
          <a:lstStyle/>
          <a:p>
            <a:pPr lvl="0">
              <a:defRPr sz="3200">
                <a:solidFill>
                  <a:srgbClr val="EAE0BE"/>
                </a:solidFill>
              </a:defRPr>
            </a:pPr>
            <a:endParaRPr/>
          </a:p>
        </p:txBody>
      </p:sp>
      <p:sp>
        <p:nvSpPr>
          <p:cNvPr id="1484" name="Shape 1484"/>
          <p:cNvSpPr/>
          <p:nvPr/>
        </p:nvSpPr>
        <p:spPr>
          <a:xfrm>
            <a:off x="10202833"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5" name="Shape 1485"/>
          <p:cNvSpPr/>
          <p:nvPr/>
        </p:nvSpPr>
        <p:spPr>
          <a:xfrm>
            <a:off x="10202833" y="5373006"/>
            <a:ext cx="3938555" cy="1398907"/>
          </a:xfrm>
          <a:prstGeom prst="rect">
            <a:avLst/>
          </a:prstGeom>
          <a:solidFill>
            <a:srgbClr val="6EDD99"/>
          </a:solidFill>
          <a:ln w="3175">
            <a:miter lim="400000"/>
          </a:ln>
        </p:spPr>
        <p:txBody>
          <a:bodyPr lIns="45719" rIns="45719" anchor="ctr"/>
          <a:lstStyle/>
          <a:p>
            <a:pPr lvl="0">
              <a:defRPr sz="3200">
                <a:solidFill>
                  <a:srgbClr val="EAE0BE"/>
                </a:solidFill>
              </a:defRPr>
            </a:pPr>
            <a:endParaRPr/>
          </a:p>
        </p:txBody>
      </p:sp>
      <p:sp>
        <p:nvSpPr>
          <p:cNvPr id="1486" name="Shape 1486"/>
          <p:cNvSpPr/>
          <p:nvPr/>
        </p:nvSpPr>
        <p:spPr>
          <a:xfrm>
            <a:off x="14179487" y="6840963"/>
            <a:ext cx="3942230"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7" name="Shape 1487"/>
          <p:cNvSpPr/>
          <p:nvPr/>
        </p:nvSpPr>
        <p:spPr>
          <a:xfrm>
            <a:off x="14179487" y="5373006"/>
            <a:ext cx="3942230" cy="1398907"/>
          </a:xfrm>
          <a:prstGeom prst="rect">
            <a:avLst/>
          </a:prstGeom>
          <a:solidFill>
            <a:srgbClr val="6EDD99"/>
          </a:solidFill>
          <a:ln w="3175">
            <a:miter lim="400000"/>
          </a:ln>
        </p:spPr>
        <p:txBody>
          <a:bodyPr lIns="45719" rIns="45719" anchor="ctr"/>
          <a:lstStyle/>
          <a:p>
            <a:pPr lvl="0">
              <a:defRPr sz="3200">
                <a:solidFill>
                  <a:srgbClr val="EAE0BE"/>
                </a:solidFill>
              </a:defRPr>
            </a:pPr>
            <a:endParaRPr/>
          </a:p>
        </p:txBody>
      </p:sp>
      <p:sp>
        <p:nvSpPr>
          <p:cNvPr id="1488" name="Shape 1488"/>
          <p:cNvSpPr/>
          <p:nvPr/>
        </p:nvSpPr>
        <p:spPr>
          <a:xfrm>
            <a:off x="18134415" y="6840963"/>
            <a:ext cx="3938555" cy="4618249"/>
          </a:xfrm>
          <a:prstGeom prst="rect">
            <a:avLst/>
          </a:prstGeom>
          <a:solidFill>
            <a:srgbClr val="EFF1F5">
              <a:alpha val="28990"/>
            </a:srgbClr>
          </a:solidFill>
          <a:ln w="3175">
            <a:miter lim="400000"/>
          </a:ln>
        </p:spPr>
        <p:txBody>
          <a:bodyPr lIns="45719" rIns="45719" anchor="ctr"/>
          <a:lstStyle/>
          <a:p>
            <a:pPr lvl="0">
              <a:defRPr sz="3200">
                <a:solidFill>
                  <a:srgbClr val="FFFFFF"/>
                </a:solidFill>
              </a:defRPr>
            </a:pPr>
            <a:endParaRPr/>
          </a:p>
        </p:txBody>
      </p:sp>
      <p:sp>
        <p:nvSpPr>
          <p:cNvPr id="1489" name="Shape 1489"/>
          <p:cNvSpPr/>
          <p:nvPr/>
        </p:nvSpPr>
        <p:spPr>
          <a:xfrm>
            <a:off x="18134415" y="5373006"/>
            <a:ext cx="3938555" cy="1398907"/>
          </a:xfrm>
          <a:prstGeom prst="rect">
            <a:avLst/>
          </a:prstGeom>
          <a:solidFill>
            <a:srgbClr val="6EDD99"/>
          </a:solidFill>
          <a:ln w="3175">
            <a:miter lim="400000"/>
          </a:ln>
        </p:spPr>
        <p:txBody>
          <a:bodyPr lIns="45719" rIns="45719" anchor="ctr"/>
          <a:lstStyle/>
          <a:p>
            <a:pPr lvl="0">
              <a:defRPr sz="3200">
                <a:solidFill>
                  <a:srgbClr val="EAE0BE"/>
                </a:solidFill>
              </a:defRPr>
            </a:pPr>
            <a:endParaRPr/>
          </a:p>
        </p:txBody>
      </p:sp>
      <p:sp>
        <p:nvSpPr>
          <p:cNvPr id="1490" name="Shape 1490"/>
          <p:cNvSpPr/>
          <p:nvPr/>
        </p:nvSpPr>
        <p:spPr>
          <a:xfrm>
            <a:off x="3132969" y="4285495"/>
            <a:ext cx="2177121"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491" name="Shape 1491"/>
          <p:cNvSpPr/>
          <p:nvPr/>
        </p:nvSpPr>
        <p:spPr>
          <a:xfrm>
            <a:off x="7100597" y="4285495"/>
            <a:ext cx="2178698"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492" name="Shape 1492"/>
          <p:cNvSpPr/>
          <p:nvPr/>
        </p:nvSpPr>
        <p:spPr>
          <a:xfrm>
            <a:off x="11077251" y="4285495"/>
            <a:ext cx="2178699"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493" name="Shape 1493"/>
          <p:cNvSpPr/>
          <p:nvPr/>
        </p:nvSpPr>
        <p:spPr>
          <a:xfrm>
            <a:off x="15044880" y="4285495"/>
            <a:ext cx="2178700" cy="21786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494" name="Shape 1494"/>
          <p:cNvSpPr/>
          <p:nvPr/>
        </p:nvSpPr>
        <p:spPr>
          <a:xfrm>
            <a:off x="18994456" y="4285495"/>
            <a:ext cx="2177118" cy="217711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BBA9"/>
          </a:solidFill>
          <a:ln w="3175">
            <a:miter lim="400000"/>
          </a:ln>
        </p:spPr>
        <p:txBody>
          <a:bodyPr lIns="45719" rIns="45719" anchor="ctr"/>
          <a:lstStyle/>
          <a:p>
            <a:pPr lvl="0" algn="l">
              <a:defRPr sz="3200">
                <a:solidFill>
                  <a:srgbClr val="FFFFFF"/>
                </a:solidFill>
              </a:defRPr>
            </a:pPr>
            <a:endParaRPr/>
          </a:p>
        </p:txBody>
      </p:sp>
      <p:sp>
        <p:nvSpPr>
          <p:cNvPr id="1495" name="Shape 1495"/>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SEGMENT 5 NODES</a:t>
            </a:r>
          </a:p>
        </p:txBody>
      </p:sp>
      <p:sp>
        <p:nvSpPr>
          <p:cNvPr id="1496" name="Shape 1496"/>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497" name="Shape 1497"/>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498" name="Shape 1498"/>
          <p:cNvSpPr/>
          <p:nvPr/>
        </p:nvSpPr>
        <p:spPr>
          <a:xfrm>
            <a:off x="11696685" y="4832757"/>
            <a:ext cx="12030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499" name="Shape 1499"/>
          <p:cNvSpPr/>
          <p:nvPr/>
        </p:nvSpPr>
        <p:spPr>
          <a:xfrm>
            <a:off x="19612089"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0" name="Shape 1500"/>
          <p:cNvSpPr/>
          <p:nvPr/>
        </p:nvSpPr>
        <p:spPr>
          <a:xfrm>
            <a:off x="15603586" y="4832757"/>
            <a:ext cx="13046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FFFFF"/>
                </a:solidFill>
                <a:latin typeface="et-line"/>
                <a:ea typeface="et-line"/>
                <a:cs typeface="et-line"/>
                <a:sym typeface="et-line"/>
              </a:defRPr>
            </a:lvl1pPr>
          </a:lstStyle>
          <a:p>
            <a:pPr lvl="0">
              <a:defRPr sz="1800" spc="0" baseline="0">
                <a:solidFill>
                  <a:srgbClr val="000000"/>
                </a:solidFill>
              </a:defRPr>
            </a:pPr>
            <a:r>
              <a:rPr sz="6400" spc="2048" baseline="-4687">
                <a:solidFill>
                  <a:srgbClr val="FFFFFF"/>
                </a:solidFill>
              </a:rPr>
              <a:t></a:t>
            </a:r>
          </a:p>
        </p:txBody>
      </p:sp>
      <p:sp>
        <p:nvSpPr>
          <p:cNvPr id="1501" name="Shape 1501"/>
          <p:cNvSpPr/>
          <p:nvPr/>
        </p:nvSpPr>
        <p:spPr>
          <a:xfrm>
            <a:off x="7586584" y="4832757"/>
            <a:ext cx="1482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2" name="Shape 1502"/>
          <p:cNvSpPr/>
          <p:nvPr/>
        </p:nvSpPr>
        <p:spPr>
          <a:xfrm>
            <a:off x="3781281" y="4832757"/>
            <a:ext cx="1228472" cy="996951"/>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457200">
              <a:lnSpc>
                <a:spcPct val="1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400" spc="2048" baseline="-4687">
                <a:solidFill>
                  <a:srgbClr val="F2FFFA"/>
                </a:solidFill>
                <a:latin typeface="et-line"/>
                <a:ea typeface="et-line"/>
                <a:cs typeface="et-line"/>
                <a:sym typeface="et-line"/>
              </a:defRPr>
            </a:lvl1pPr>
          </a:lstStyle>
          <a:p>
            <a:pPr lvl="0">
              <a:defRPr sz="1800" spc="0" baseline="0">
                <a:solidFill>
                  <a:srgbClr val="000000"/>
                </a:solidFill>
              </a:defRPr>
            </a:pPr>
            <a:r>
              <a:rPr sz="6400" spc="2048" baseline="-4687">
                <a:solidFill>
                  <a:srgbClr val="F2FFFA"/>
                </a:solidFill>
              </a:rPr>
              <a:t></a:t>
            </a:r>
          </a:p>
        </p:txBody>
      </p:sp>
      <p:sp>
        <p:nvSpPr>
          <p:cNvPr id="1503" name="Shape 1503"/>
          <p:cNvSpPr/>
          <p:nvPr/>
        </p:nvSpPr>
        <p:spPr>
          <a:xfrm>
            <a:off x="2413371"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4" name="Shape 1504"/>
          <p:cNvSpPr/>
          <p:nvPr/>
        </p:nvSpPr>
        <p:spPr>
          <a:xfrm>
            <a:off x="2413371"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KEY</a:t>
            </a:r>
          </a:p>
        </p:txBody>
      </p:sp>
      <p:sp>
        <p:nvSpPr>
          <p:cNvPr id="1505" name="Shape 1505"/>
          <p:cNvSpPr/>
          <p:nvPr/>
        </p:nvSpPr>
        <p:spPr>
          <a:xfrm>
            <a:off x="6391023"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6" name="Shape 1506"/>
          <p:cNvSpPr/>
          <p:nvPr/>
        </p:nvSpPr>
        <p:spPr>
          <a:xfrm>
            <a:off x="6391023"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SETTINGS</a:t>
            </a:r>
          </a:p>
        </p:txBody>
      </p:sp>
      <p:sp>
        <p:nvSpPr>
          <p:cNvPr id="1507" name="Shape 1507"/>
          <p:cNvSpPr/>
          <p:nvPr/>
        </p:nvSpPr>
        <p:spPr>
          <a:xfrm>
            <a:off x="10368675"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08" name="Shape 1508"/>
          <p:cNvSpPr/>
          <p:nvPr/>
        </p:nvSpPr>
        <p:spPr>
          <a:xfrm>
            <a:off x="10368675"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DESIGN</a:t>
            </a:r>
          </a:p>
        </p:txBody>
      </p:sp>
      <p:sp>
        <p:nvSpPr>
          <p:cNvPr id="1509" name="Shape 1509"/>
          <p:cNvSpPr/>
          <p:nvPr/>
        </p:nvSpPr>
        <p:spPr>
          <a:xfrm>
            <a:off x="14346327"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0" name="Shape 1510"/>
          <p:cNvSpPr/>
          <p:nvPr/>
        </p:nvSpPr>
        <p:spPr>
          <a:xfrm>
            <a:off x="14346327"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ANALYTICS</a:t>
            </a:r>
          </a:p>
        </p:txBody>
      </p:sp>
      <p:sp>
        <p:nvSpPr>
          <p:cNvPr id="1511" name="Shape 1511"/>
          <p:cNvSpPr/>
          <p:nvPr/>
        </p:nvSpPr>
        <p:spPr>
          <a:xfrm>
            <a:off x="18323979" y="8078050"/>
            <a:ext cx="3610546" cy="1882400"/>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pPr>
            <a:r>
              <a:rPr sz="2400">
                <a:solidFill>
                  <a:srgbClr val="969C9C"/>
                </a:solidFill>
                <a:latin typeface="Raleway Regular"/>
                <a:ea typeface="Raleway Regular"/>
                <a:cs typeface="Raleway Regular"/>
                <a:sym typeface="Raleway Regular"/>
              </a:rPr>
              <a:t>Duis mollis, est non commodo luctus, nisi erat porttitor ligula, eget dol ganis.Duis mollis.</a:t>
            </a:r>
          </a:p>
        </p:txBody>
      </p:sp>
      <p:sp>
        <p:nvSpPr>
          <p:cNvPr id="1512" name="Shape 1512"/>
          <p:cNvSpPr/>
          <p:nvPr/>
        </p:nvSpPr>
        <p:spPr>
          <a:xfrm>
            <a:off x="18323979" y="7099518"/>
            <a:ext cx="3610546" cy="660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2700" b="1">
                <a:solidFill>
                  <a:srgbClr val="4E4F5F"/>
                </a:solidFill>
                <a:latin typeface="TeX Gyre Adventor"/>
                <a:ea typeface="TeX Gyre Adventor"/>
                <a:cs typeface="TeX Gyre Adventor"/>
                <a:sym typeface="TeX Gyre Adventor"/>
              </a:defRPr>
            </a:lvl1pPr>
          </a:lstStyle>
          <a:p>
            <a:pPr lvl="0">
              <a:defRPr sz="1800" b="0">
                <a:solidFill>
                  <a:srgbClr val="000000"/>
                </a:solidFill>
              </a:defRPr>
            </a:pPr>
            <a:r>
              <a:rPr sz="2700" b="1">
                <a:solidFill>
                  <a:srgbClr val="4E4F5F"/>
                </a:solidFill>
              </a:rPr>
              <a:t>EXTENSION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2C2C2D"/>
        </a:solidFill>
        <a:effectLst/>
      </p:bgPr>
    </p:bg>
    <p:spTree>
      <p:nvGrpSpPr>
        <p:cNvPr id="1" name=""/>
        <p:cNvGrpSpPr/>
        <p:nvPr/>
      </p:nvGrpSpPr>
      <p:grpSpPr>
        <a:xfrm>
          <a:off x="0" y="0"/>
          <a:ext cx="0" cy="0"/>
          <a:chOff x="0" y="0"/>
          <a:chExt cx="0" cy="0"/>
        </a:xfrm>
      </p:grpSpPr>
      <p:sp>
        <p:nvSpPr>
          <p:cNvPr id="1514" name="Shape 1514"/>
          <p:cNvSpPr/>
          <p:nvPr/>
        </p:nvSpPr>
        <p:spPr>
          <a:xfrm>
            <a:off x="2938566" y="6519131"/>
            <a:ext cx="18506868" cy="10416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4600" b="1" spc="966">
                <a:solidFill>
                  <a:srgbClr val="FFFFFF"/>
                </a:solidFill>
                <a:latin typeface="TeX Gyre Adventor"/>
                <a:ea typeface="TeX Gyre Adventor"/>
                <a:cs typeface="TeX Gyre Adventor"/>
                <a:sym typeface="TeX Gyre Adventor"/>
              </a:defRPr>
            </a:lvl1pPr>
          </a:lstStyle>
          <a:p>
            <a:pPr lvl="0">
              <a:defRPr sz="1800" b="0" spc="0">
                <a:solidFill>
                  <a:srgbClr val="000000"/>
                </a:solidFill>
              </a:defRPr>
            </a:pPr>
            <a:r>
              <a:rPr sz="4600" b="1" spc="966">
                <a:solidFill>
                  <a:srgbClr val="FFFFFF"/>
                </a:solidFill>
              </a:rPr>
              <a:t>ALL ABOUT MAPS</a:t>
            </a:r>
          </a:p>
        </p:txBody>
      </p:sp>
      <p:sp>
        <p:nvSpPr>
          <p:cNvPr id="1515" name="Shape 1515"/>
          <p:cNvSpPr/>
          <p:nvPr/>
        </p:nvSpPr>
        <p:spPr>
          <a:xfrm>
            <a:off x="10374753" y="6061489"/>
            <a:ext cx="3634494"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App and UI Presentation</a:t>
            </a:r>
          </a:p>
        </p:txBody>
      </p:sp>
      <p:sp>
        <p:nvSpPr>
          <p:cNvPr id="1516" name="Shape 1516"/>
          <p:cNvSpPr/>
          <p:nvPr/>
        </p:nvSpPr>
        <p:spPr>
          <a:xfrm>
            <a:off x="11176000" y="7890207"/>
            <a:ext cx="2032000" cy="174626"/>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pic>
        <p:nvPicPr>
          <p:cNvPr id="1517" name="WWALET2.png"/>
          <p:cNvPicPr/>
          <p:nvPr/>
        </p:nvPicPr>
        <p:blipFill>
          <a:blip r:embed="rId2">
            <a:extLst/>
          </a:blip>
          <a:stretch>
            <a:fillRect/>
          </a:stretch>
        </p:blipFill>
        <p:spPr>
          <a:xfrm>
            <a:off x="11250741" y="4589303"/>
            <a:ext cx="1882517" cy="1293400"/>
          </a:xfrm>
          <a:prstGeom prst="rect">
            <a:avLst/>
          </a:prstGeom>
          <a:ln w="3175">
            <a:miter lim="400000"/>
          </a:ln>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 name="Shape 151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520" name="Shape 152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521" name="Shape 1521"/>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522" name="Shape 1522"/>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3" name="Shape 1523"/>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524" name="Shape 1524"/>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5" name="Shape 1525"/>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6" name="Shape 1526"/>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7" name="Shape 1527"/>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8" name="Shape 1528"/>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29" name="Shape 1529"/>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0" name="Shape 1530"/>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1" name="Shape 1531"/>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2" name="Shape 1532"/>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3" name="Shape 1533"/>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34" name="Shape 1534"/>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5" name="Shape 1535"/>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6" name="Shape 1536"/>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7" name="Shape 1537"/>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8" name="Shape 1538"/>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39" name="Shape 1539"/>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53585F">
              <a:alpha val="91963"/>
            </a:srgbClr>
          </a:solidFill>
          <a:ln w="3175">
            <a:miter lim="400000"/>
          </a:ln>
        </p:spPr>
        <p:txBody>
          <a:bodyPr lIns="50800" tIns="50800" rIns="50800" bIns="50800" anchor="ctr"/>
          <a:lstStyle/>
          <a:p>
            <a:pPr lvl="0">
              <a:defRPr sz="3200">
                <a:solidFill>
                  <a:srgbClr val="4A5264"/>
                </a:solidFill>
              </a:defRPr>
            </a:pPr>
            <a:endParaRPr/>
          </a:p>
        </p:txBody>
      </p:sp>
      <p:sp>
        <p:nvSpPr>
          <p:cNvPr id="1540" name="Shape 1540"/>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1" name="Shape 1541"/>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2" name="Shape 1542"/>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3" name="Shape 1543"/>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15BBA9"/>
          </a:solidFill>
          <a:ln w="3175">
            <a:miter lim="400000"/>
          </a:ln>
        </p:spPr>
        <p:txBody>
          <a:bodyPr lIns="0" tIns="0" rIns="0" bIns="0"/>
          <a:lstStyle/>
          <a:p>
            <a:pPr lvl="0" algn="l">
              <a:defRPr sz="3200">
                <a:solidFill>
                  <a:srgbClr val="FFFFFF"/>
                </a:solidFill>
              </a:defRPr>
            </a:pPr>
            <a:endParaRPr/>
          </a:p>
        </p:txBody>
      </p:sp>
      <p:sp>
        <p:nvSpPr>
          <p:cNvPr id="1544" name="Shape 1544"/>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5" name="Shape 1545"/>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6" name="Shape 1546"/>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7" name="Shape 1547"/>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8" name="Shape 1548"/>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49" name="Shape 1549"/>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550" name="Shape 1550"/>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1" name="Shape 1551"/>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2" name="Shape 1552"/>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3" name="Shape 1553"/>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4" name="Shape 1554"/>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5" name="Shape 1555"/>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56" name="Shape 1556"/>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7" name="Shape 1557"/>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8" name="Shape 1558"/>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59" name="Shape 1559"/>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B1BBC3"/>
          </a:solidFill>
          <a:ln w="3175">
            <a:miter lim="400000"/>
          </a:ln>
        </p:spPr>
        <p:txBody>
          <a:bodyPr lIns="50800" tIns="50800" rIns="50800" bIns="50800" anchor="ctr"/>
          <a:lstStyle/>
          <a:p>
            <a:pPr lvl="0" algn="l">
              <a:defRPr sz="3200">
                <a:solidFill>
                  <a:srgbClr val="FFFFFF"/>
                </a:solidFill>
              </a:defRPr>
            </a:pPr>
            <a:endParaRPr/>
          </a:p>
        </p:txBody>
      </p:sp>
      <p:sp>
        <p:nvSpPr>
          <p:cNvPr id="1560" name="Shape 1560"/>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1" name="Shape 1561"/>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2" name="Shape 1562"/>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3" name="Shape 1563"/>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B1BBC3"/>
          </a:solidFill>
          <a:ln w="3175">
            <a:miter lim="400000"/>
          </a:ln>
        </p:spPr>
        <p:txBody>
          <a:bodyPr lIns="50800" tIns="50800" rIns="50800" bIns="50800" anchor="ctr"/>
          <a:lstStyle/>
          <a:p>
            <a:pPr lvl="0">
              <a:defRPr sz="3200">
                <a:solidFill>
                  <a:srgbClr val="FFFFFF"/>
                </a:solidFill>
              </a:defRPr>
            </a:pPr>
            <a:endParaRPr/>
          </a:p>
        </p:txBody>
      </p:sp>
      <p:sp>
        <p:nvSpPr>
          <p:cNvPr id="1564" name="Shape 1564"/>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5" name="Shape 1565"/>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6" name="Shape 1566"/>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7" name="Shape 1567"/>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8" name="Shape 1568"/>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69" name="Shape 1569"/>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0" name="Shape 1570"/>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1" name="Shape 1571"/>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2" name="Shape 1572"/>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3" name="Shape 1573"/>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4" name="Shape 1574"/>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5" name="Shape 1575"/>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76" name="Shape 1576"/>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7" name="Shape 1577"/>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8" name="Shape 1578"/>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79" name="Shape 1579"/>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0" name="Shape 1580"/>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1" name="Shape 1581"/>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582" name="Shape 1582"/>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3" name="Shape 1583"/>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4" name="Shape 1584"/>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5" name="Shape 1585"/>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6" name="Shape 1586"/>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7" name="Shape 1587"/>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8" name="Shape 1588"/>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89" name="Shape 1589"/>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0" name="Shape 1590"/>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1" name="Shape 1591"/>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2" name="Shape 1592"/>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3" name="Shape 1593"/>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4" name="Shape 1594"/>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5" name="Shape 1595"/>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6" name="Shape 1596"/>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7" name="Shape 1597"/>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8" name="Shape 1598"/>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599" name="Shape 1599"/>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0" name="Shape 1600"/>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1" name="Shape 1601"/>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2" name="Shape 1602"/>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3" name="Shape 1603"/>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4" name="Shape 1604"/>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5" name="Shape 1605"/>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6" name="Shape 1606"/>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7" name="Shape 1607"/>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08" name="Shape 1608"/>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609" name="Shape 1609"/>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0" name="Shape 1610"/>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1" name="Shape 1611"/>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2" name="Shape 1612"/>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3" name="Shape 1613"/>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4" name="Shape 1614"/>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5" name="Shape 1615"/>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6" name="Shape 1616"/>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7" name="Shape 1617"/>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8" name="Shape 1618"/>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19" name="Shape 1619"/>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0" name="Shape 1620"/>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1" name="Shape 1621"/>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2" name="Shape 1622"/>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3" name="Shape 1623"/>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4" name="Shape 1624"/>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25" name="Shape 1625"/>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626" name="Shape 1626"/>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
        <p:nvSpPr>
          <p:cNvPr id="1627" name="Shape 1627"/>
          <p:cNvSpPr/>
          <p:nvPr/>
        </p:nvSpPr>
        <p:spPr>
          <a:xfrm>
            <a:off x="15362673" y="9055330"/>
            <a:ext cx="4549574" cy="136925"/>
          </a:xfrm>
          <a:prstGeom prst="roundRect">
            <a:avLst>
              <a:gd name="adj" fmla="val 50000"/>
            </a:avLst>
          </a:prstGeom>
          <a:solidFill>
            <a:srgbClr val="15BBA9"/>
          </a:solidFill>
          <a:ln w="3175">
            <a:miter lim="400000"/>
          </a:ln>
        </p:spPr>
        <p:txBody>
          <a:bodyPr lIns="71437" tIns="71437" rIns="71437" bIns="71437" anchor="ctr"/>
          <a:lstStyle/>
          <a:p>
            <a:pPr lvl="0" algn="l">
              <a:defRPr sz="3200">
                <a:solidFill>
                  <a:srgbClr val="FFFFFF"/>
                </a:solidFill>
              </a:defRPr>
            </a:pPr>
            <a:endParaRPr/>
          </a:p>
        </p:txBody>
      </p:sp>
      <p:sp>
        <p:nvSpPr>
          <p:cNvPr id="1628" name="Shape 1628"/>
          <p:cNvSpPr/>
          <p:nvPr/>
        </p:nvSpPr>
        <p:spPr>
          <a:xfrm>
            <a:off x="15362673" y="9708478"/>
            <a:ext cx="5334001" cy="136926"/>
          </a:xfrm>
          <a:prstGeom prst="roundRect">
            <a:avLst>
              <a:gd name="adj" fmla="val 50000"/>
            </a:avLst>
          </a:prstGeom>
          <a:solidFill>
            <a:srgbClr val="6EDD99"/>
          </a:solidFill>
          <a:ln w="3175">
            <a:miter lim="400000"/>
          </a:ln>
        </p:spPr>
        <p:txBody>
          <a:bodyPr lIns="71437" tIns="71437" rIns="71437" bIns="71437" anchor="ctr"/>
          <a:lstStyle/>
          <a:p>
            <a:pPr lvl="0">
              <a:defRPr sz="3200">
                <a:solidFill>
                  <a:srgbClr val="EAE0BE"/>
                </a:solidFill>
              </a:defRPr>
            </a:pPr>
            <a:endParaRPr/>
          </a:p>
        </p:txBody>
      </p:sp>
      <p:sp>
        <p:nvSpPr>
          <p:cNvPr id="1629" name="Shape 1629"/>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630" name="Shape 1630"/>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631" name="Shape 1631"/>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2" name="Shape 1632"/>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3" name="Shape 1633"/>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634" name="Shape 1634"/>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Shape 163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637" name="Shape 163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638" name="Shape 163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639" name="Shape 1639"/>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0" name="Shape 164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641" name="Shape 1641"/>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2" name="Shape 164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3" name="Shape 1643"/>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4" name="Shape 164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5" name="Shape 1645"/>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6" name="Shape 164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7" name="Shape 1647"/>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8" name="Shape 164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49" name="Shape 1649"/>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0" name="Shape 165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651" name="Shape 1651"/>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2" name="Shape 165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3" name="Shape 1653"/>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4" name="Shape 165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5" name="Shape 1655"/>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6" name="Shape 165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657" name="Shape 1657"/>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58" name="Shape 165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659" name="Shape 1659"/>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0" name="Shape 166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0" tIns="0" rIns="0" bIns="0"/>
          <a:lstStyle/>
          <a:p>
            <a:pPr lvl="0">
              <a:defRPr sz="3200">
                <a:solidFill>
                  <a:srgbClr val="FFFFFF"/>
                </a:solidFill>
              </a:defRPr>
            </a:pPr>
            <a:endParaRPr/>
          </a:p>
        </p:txBody>
      </p:sp>
      <p:sp>
        <p:nvSpPr>
          <p:cNvPr id="1661" name="Shape 1661"/>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2" name="Shape 166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663" name="Shape 1663"/>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4" name="Shape 166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5" name="Shape 1665"/>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6" name="Shape 166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7" name="Shape 1667"/>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68" name="Shape 166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669" name="Shape 1669"/>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0" name="Shape 167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1" name="Shape 1671"/>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2" name="Shape 167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673" name="Shape 1673"/>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4" name="Shape 167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5" name="Shape 1675"/>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6" name="Shape 167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677" name="Shape 1677"/>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8" name="Shape 167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79" name="Shape 1679"/>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0" name="Shape 168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1" name="Shape 1681"/>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2" name="Shape 168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3" name="Shape 1683"/>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4" name="Shape 168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5" name="Shape 1685"/>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6" name="Shape 168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7" name="Shape 1687"/>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88" name="Shape 168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89" name="Shape 1689"/>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0" name="Shape 169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1" name="Shape 1691"/>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2" name="Shape 169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3" name="Shape 1693"/>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4" name="Shape 169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5" name="Shape 1695"/>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6" name="Shape 169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7" name="Shape 1697"/>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698" name="Shape 169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699" name="Shape 1699"/>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0" name="Shape 170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1" name="Shape 1701"/>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2" name="Shape 170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3" name="Shape 1703"/>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4" name="Shape 170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5" name="Shape 1705"/>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6" name="Shape 170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7" name="Shape 1707"/>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8" name="Shape 170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09" name="Shape 1709"/>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0" name="Shape 171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1" name="Shape 1711"/>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2" name="Shape 171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3" name="Shape 1713"/>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4" name="Shape 171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5" name="Shape 1715"/>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6" name="Shape 171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7" name="Shape 1717"/>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8" name="Shape 171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19" name="Shape 1719"/>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0" name="Shape 172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1" name="Shape 1721"/>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2" name="Shape 172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3" name="Shape 1723"/>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4" name="Shape 172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5" name="Shape 1725"/>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6" name="Shape 172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7" name="Shape 1727"/>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8" name="Shape 172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29" name="Shape 1729"/>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0" name="Shape 173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1" name="Shape 1731"/>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2" name="Shape 173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3" name="Shape 1733"/>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4" name="Shape 173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5" name="Shape 1735"/>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6" name="Shape 173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7" name="Shape 1737"/>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8" name="Shape 173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39" name="Shape 1739"/>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0" name="Shape 174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1" name="Shape 1741"/>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2" name="Shape 174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43" name="Shape 1743"/>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1744" name="Chart 1744"/>
          <p:cNvGraphicFramePr/>
          <p:nvPr/>
        </p:nvGraphicFramePr>
        <p:xfrm>
          <a:off x="15106973" y="6369145"/>
          <a:ext cx="7557026"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 name="Shape 174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U.S MAP</a:t>
            </a:r>
          </a:p>
        </p:txBody>
      </p:sp>
      <p:sp>
        <p:nvSpPr>
          <p:cNvPr id="1747" name="Shape 174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748" name="Shape 174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749" name="Shape 1749"/>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5" y="2385"/>
                </a:cubicBezTo>
                <a:cubicBezTo>
                  <a:pt x="17555" y="2883"/>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0" name="Shape 1750"/>
          <p:cNvSpPr/>
          <p:nvPr/>
        </p:nvSpPr>
        <p:spPr>
          <a:xfrm rot="239813">
            <a:off x="7904888" y="5949193"/>
            <a:ext cx="1582743" cy="1068478"/>
          </a:xfrm>
          <a:custGeom>
            <a:avLst/>
            <a:gdLst/>
            <a:ahLst/>
            <a:cxnLst>
              <a:cxn ang="0">
                <a:pos x="wd2" y="hd2"/>
              </a:cxn>
              <a:cxn ang="5400000">
                <a:pos x="wd2" y="hd2"/>
              </a:cxn>
              <a:cxn ang="10800000">
                <a:pos x="wd2" y="hd2"/>
              </a:cxn>
              <a:cxn ang="16200000">
                <a:pos x="wd2" y="hd2"/>
              </a:cxn>
            </a:cxnLst>
            <a:rect l="0" t="0" r="r" b="b"/>
            <a:pathLst>
              <a:path w="21600" h="21566" extrusionOk="0">
                <a:moveTo>
                  <a:pt x="17064" y="0"/>
                </a:moveTo>
                <a:cubicBezTo>
                  <a:pt x="17026" y="343"/>
                  <a:pt x="17420" y="364"/>
                  <a:pt x="17382" y="708"/>
                </a:cubicBezTo>
                <a:cubicBezTo>
                  <a:pt x="17490" y="1055"/>
                  <a:pt x="17600" y="1401"/>
                  <a:pt x="17708" y="1750"/>
                </a:cubicBezTo>
                <a:cubicBezTo>
                  <a:pt x="17690" y="1959"/>
                  <a:pt x="17673" y="2174"/>
                  <a:pt x="17656" y="2385"/>
                </a:cubicBezTo>
                <a:cubicBezTo>
                  <a:pt x="17555" y="2882"/>
                  <a:pt x="17453" y="3382"/>
                  <a:pt x="17352" y="3877"/>
                </a:cubicBezTo>
                <a:lnTo>
                  <a:pt x="17629" y="4369"/>
                </a:lnTo>
                <a:cubicBezTo>
                  <a:pt x="17672" y="4578"/>
                  <a:pt x="17713" y="4788"/>
                  <a:pt x="17757" y="5001"/>
                </a:cubicBezTo>
                <a:lnTo>
                  <a:pt x="18686" y="5907"/>
                </a:lnTo>
                <a:lnTo>
                  <a:pt x="19742" y="6385"/>
                </a:lnTo>
                <a:cubicBezTo>
                  <a:pt x="19849" y="6789"/>
                  <a:pt x="19958" y="7196"/>
                  <a:pt x="20064" y="7601"/>
                </a:cubicBezTo>
                <a:cubicBezTo>
                  <a:pt x="20212" y="7824"/>
                  <a:pt x="20358" y="8051"/>
                  <a:pt x="20505" y="8274"/>
                </a:cubicBezTo>
                <a:lnTo>
                  <a:pt x="20857" y="8754"/>
                </a:lnTo>
                <a:cubicBezTo>
                  <a:pt x="20979" y="9271"/>
                  <a:pt x="21477" y="9791"/>
                  <a:pt x="21600" y="10312"/>
                </a:cubicBezTo>
                <a:lnTo>
                  <a:pt x="21173" y="11591"/>
                </a:lnTo>
                <a:lnTo>
                  <a:pt x="20751" y="12893"/>
                </a:lnTo>
                <a:cubicBezTo>
                  <a:pt x="20751" y="12893"/>
                  <a:pt x="20432" y="13377"/>
                  <a:pt x="20159" y="13751"/>
                </a:cubicBezTo>
                <a:cubicBezTo>
                  <a:pt x="19880" y="14128"/>
                  <a:pt x="19437" y="13613"/>
                  <a:pt x="19196" y="13620"/>
                </a:cubicBezTo>
                <a:cubicBezTo>
                  <a:pt x="18956" y="13626"/>
                  <a:pt x="18716" y="13428"/>
                  <a:pt x="18715" y="13786"/>
                </a:cubicBezTo>
                <a:cubicBezTo>
                  <a:pt x="18715" y="14144"/>
                  <a:pt x="19289" y="15042"/>
                  <a:pt x="19194" y="15767"/>
                </a:cubicBezTo>
                <a:cubicBezTo>
                  <a:pt x="19098" y="16492"/>
                  <a:pt x="18394" y="17585"/>
                  <a:pt x="18145" y="18141"/>
                </a:cubicBezTo>
                <a:cubicBezTo>
                  <a:pt x="17896" y="18697"/>
                  <a:pt x="18413" y="20152"/>
                  <a:pt x="18180" y="20377"/>
                </a:cubicBezTo>
                <a:cubicBezTo>
                  <a:pt x="17947" y="20601"/>
                  <a:pt x="18529" y="20002"/>
                  <a:pt x="16741" y="19492"/>
                </a:cubicBezTo>
                <a:cubicBezTo>
                  <a:pt x="14262" y="19885"/>
                  <a:pt x="10660" y="20515"/>
                  <a:pt x="7619" y="21029"/>
                </a:cubicBezTo>
                <a:cubicBezTo>
                  <a:pt x="5448" y="21376"/>
                  <a:pt x="4406" y="21600"/>
                  <a:pt x="3707" y="21562"/>
                </a:cubicBezTo>
                <a:cubicBezTo>
                  <a:pt x="3614" y="21310"/>
                  <a:pt x="3518" y="21058"/>
                  <a:pt x="3425" y="20809"/>
                </a:cubicBezTo>
                <a:cubicBezTo>
                  <a:pt x="3434" y="20588"/>
                  <a:pt x="3385" y="20049"/>
                  <a:pt x="3393" y="19828"/>
                </a:cubicBezTo>
                <a:cubicBezTo>
                  <a:pt x="3314" y="19519"/>
                  <a:pt x="3453" y="19372"/>
                  <a:pt x="3373" y="19060"/>
                </a:cubicBezTo>
                <a:cubicBezTo>
                  <a:pt x="3238" y="18686"/>
                  <a:pt x="3593" y="18479"/>
                  <a:pt x="3457" y="18102"/>
                </a:cubicBezTo>
                <a:cubicBezTo>
                  <a:pt x="3383" y="17831"/>
                  <a:pt x="3307" y="17554"/>
                  <a:pt x="3233" y="17282"/>
                </a:cubicBezTo>
                <a:cubicBezTo>
                  <a:pt x="3233" y="17282"/>
                  <a:pt x="3237" y="16747"/>
                  <a:pt x="2907" y="16484"/>
                </a:cubicBezTo>
                <a:cubicBezTo>
                  <a:pt x="2579" y="16222"/>
                  <a:pt x="2864" y="15723"/>
                  <a:pt x="2864" y="15723"/>
                </a:cubicBezTo>
                <a:lnTo>
                  <a:pt x="2846" y="15513"/>
                </a:lnTo>
                <a:cubicBezTo>
                  <a:pt x="2778" y="15164"/>
                  <a:pt x="2418" y="14529"/>
                  <a:pt x="2239" y="13946"/>
                </a:cubicBezTo>
                <a:cubicBezTo>
                  <a:pt x="1870" y="13258"/>
                  <a:pt x="1976" y="12528"/>
                  <a:pt x="1774" y="12023"/>
                </a:cubicBezTo>
                <a:cubicBezTo>
                  <a:pt x="1577" y="11520"/>
                  <a:pt x="1350" y="10849"/>
                  <a:pt x="1350" y="10849"/>
                </a:cubicBezTo>
                <a:cubicBezTo>
                  <a:pt x="1309" y="10539"/>
                  <a:pt x="1265" y="10226"/>
                  <a:pt x="1223" y="9914"/>
                </a:cubicBezTo>
                <a:lnTo>
                  <a:pt x="0" y="8456"/>
                </a:lnTo>
                <a:lnTo>
                  <a:pt x="887" y="7091"/>
                </a:lnTo>
                <a:lnTo>
                  <a:pt x="841" y="6560"/>
                </a:lnTo>
                <a:lnTo>
                  <a:pt x="703" y="4956"/>
                </a:lnTo>
                <a:cubicBezTo>
                  <a:pt x="714" y="4644"/>
                  <a:pt x="1048" y="3591"/>
                  <a:pt x="1059" y="3278"/>
                </a:cubicBezTo>
                <a:cubicBezTo>
                  <a:pt x="1108" y="2944"/>
                  <a:pt x="9435" y="2095"/>
                  <a:pt x="9484" y="1759"/>
                </a:cubicBezTo>
                <a:cubicBezTo>
                  <a:pt x="9484" y="1759"/>
                  <a:pt x="17064" y="0"/>
                  <a:pt x="170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1" name="Shape 1751"/>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2"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2" name="Shape 1752"/>
          <p:cNvSpPr/>
          <p:nvPr/>
        </p:nvSpPr>
        <p:spPr>
          <a:xfrm rot="239813">
            <a:off x="3151629" y="3716523"/>
            <a:ext cx="1516314" cy="2413139"/>
          </a:xfrm>
          <a:custGeom>
            <a:avLst/>
            <a:gdLst/>
            <a:ahLst/>
            <a:cxnLst>
              <a:cxn ang="0">
                <a:pos x="wd2" y="hd2"/>
              </a:cxn>
              <a:cxn ang="5400000">
                <a:pos x="wd2" y="hd2"/>
              </a:cxn>
              <a:cxn ang="10800000">
                <a:pos x="wd2" y="hd2"/>
              </a:cxn>
              <a:cxn ang="16200000">
                <a:pos x="wd2" y="hd2"/>
              </a:cxn>
            </a:cxnLst>
            <a:rect l="0" t="0" r="r" b="b"/>
            <a:pathLst>
              <a:path w="21600" h="21600" extrusionOk="0">
                <a:moveTo>
                  <a:pt x="5621" y="0"/>
                </a:moveTo>
                <a:lnTo>
                  <a:pt x="3327" y="8137"/>
                </a:lnTo>
                <a:lnTo>
                  <a:pt x="3786" y="8425"/>
                </a:lnTo>
                <a:lnTo>
                  <a:pt x="4130" y="8785"/>
                </a:lnTo>
                <a:lnTo>
                  <a:pt x="4130" y="9937"/>
                </a:lnTo>
                <a:lnTo>
                  <a:pt x="2983" y="10369"/>
                </a:lnTo>
                <a:lnTo>
                  <a:pt x="2524" y="11737"/>
                </a:lnTo>
                <a:lnTo>
                  <a:pt x="1377" y="12098"/>
                </a:lnTo>
                <a:lnTo>
                  <a:pt x="1262" y="13034"/>
                </a:lnTo>
                <a:lnTo>
                  <a:pt x="1377" y="13322"/>
                </a:lnTo>
                <a:lnTo>
                  <a:pt x="1721" y="13250"/>
                </a:lnTo>
                <a:lnTo>
                  <a:pt x="1950" y="13610"/>
                </a:lnTo>
                <a:lnTo>
                  <a:pt x="1032" y="14762"/>
                </a:lnTo>
                <a:lnTo>
                  <a:pt x="0" y="19154"/>
                </a:lnTo>
                <a:lnTo>
                  <a:pt x="20119" y="21600"/>
                </a:lnTo>
                <a:lnTo>
                  <a:pt x="21600" y="14365"/>
                </a:lnTo>
                <a:cubicBezTo>
                  <a:pt x="21174" y="14199"/>
                  <a:pt x="21084" y="13857"/>
                  <a:pt x="20658" y="13691"/>
                </a:cubicBezTo>
                <a:lnTo>
                  <a:pt x="20077" y="13826"/>
                </a:lnTo>
                <a:lnTo>
                  <a:pt x="19388" y="14258"/>
                </a:lnTo>
                <a:lnTo>
                  <a:pt x="18470" y="14402"/>
                </a:lnTo>
                <a:lnTo>
                  <a:pt x="17667" y="14114"/>
                </a:lnTo>
                <a:lnTo>
                  <a:pt x="15717" y="14330"/>
                </a:lnTo>
                <a:lnTo>
                  <a:pt x="14341" y="13538"/>
                </a:lnTo>
                <a:lnTo>
                  <a:pt x="13767" y="13178"/>
                </a:lnTo>
                <a:lnTo>
                  <a:pt x="13881" y="12457"/>
                </a:lnTo>
                <a:lnTo>
                  <a:pt x="13308" y="11737"/>
                </a:lnTo>
                <a:lnTo>
                  <a:pt x="13308" y="11305"/>
                </a:lnTo>
                <a:lnTo>
                  <a:pt x="12849" y="10369"/>
                </a:lnTo>
                <a:lnTo>
                  <a:pt x="11013" y="10441"/>
                </a:lnTo>
                <a:lnTo>
                  <a:pt x="10899" y="9793"/>
                </a:lnTo>
                <a:lnTo>
                  <a:pt x="11587" y="9577"/>
                </a:lnTo>
                <a:lnTo>
                  <a:pt x="11358" y="8713"/>
                </a:lnTo>
                <a:lnTo>
                  <a:pt x="11931" y="7561"/>
                </a:lnTo>
                <a:lnTo>
                  <a:pt x="10096" y="6409"/>
                </a:lnTo>
                <a:lnTo>
                  <a:pt x="9063" y="5401"/>
                </a:lnTo>
                <a:lnTo>
                  <a:pt x="8375" y="4825"/>
                </a:lnTo>
                <a:lnTo>
                  <a:pt x="8375" y="3240"/>
                </a:lnTo>
                <a:lnTo>
                  <a:pt x="8260" y="2664"/>
                </a:lnTo>
                <a:lnTo>
                  <a:pt x="8719" y="1512"/>
                </a:lnTo>
                <a:lnTo>
                  <a:pt x="9161" y="434"/>
                </a:lnTo>
                <a:cubicBezTo>
                  <a:pt x="9161" y="434"/>
                  <a:pt x="5621" y="0"/>
                  <a:pt x="562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3" name="Shape 1753"/>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59"/>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59"/>
                  <a:pt x="21600" y="525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4" name="Shape 1754"/>
          <p:cNvSpPr/>
          <p:nvPr/>
        </p:nvSpPr>
        <p:spPr>
          <a:xfrm rot="239813">
            <a:off x="1957008" y="3332295"/>
            <a:ext cx="1666110" cy="1239383"/>
          </a:xfrm>
          <a:custGeom>
            <a:avLst/>
            <a:gdLst/>
            <a:ahLst/>
            <a:cxnLst>
              <a:cxn ang="0">
                <a:pos x="wd2" y="hd2"/>
              </a:cxn>
              <a:cxn ang="5400000">
                <a:pos x="wd2" y="hd2"/>
              </a:cxn>
              <a:cxn ang="10800000">
                <a:pos x="wd2" y="hd2"/>
              </a:cxn>
              <a:cxn ang="16200000">
                <a:pos x="wd2" y="hd2"/>
              </a:cxn>
            </a:cxnLst>
            <a:rect l="0" t="0" r="r" b="b"/>
            <a:pathLst>
              <a:path w="21600" h="21600" extrusionOk="0">
                <a:moveTo>
                  <a:pt x="21600" y="5260"/>
                </a:moveTo>
                <a:lnTo>
                  <a:pt x="5636" y="0"/>
                </a:lnTo>
                <a:lnTo>
                  <a:pt x="6263" y="701"/>
                </a:lnTo>
                <a:lnTo>
                  <a:pt x="6993" y="1823"/>
                </a:lnTo>
                <a:lnTo>
                  <a:pt x="6367" y="2946"/>
                </a:lnTo>
                <a:lnTo>
                  <a:pt x="6784" y="3927"/>
                </a:lnTo>
                <a:lnTo>
                  <a:pt x="6367" y="4629"/>
                </a:lnTo>
                <a:lnTo>
                  <a:pt x="6889" y="5470"/>
                </a:lnTo>
                <a:lnTo>
                  <a:pt x="6889" y="6733"/>
                </a:lnTo>
                <a:lnTo>
                  <a:pt x="6054" y="7013"/>
                </a:lnTo>
                <a:lnTo>
                  <a:pt x="5950" y="8416"/>
                </a:lnTo>
                <a:lnTo>
                  <a:pt x="4697" y="10099"/>
                </a:lnTo>
                <a:lnTo>
                  <a:pt x="4071" y="9678"/>
                </a:lnTo>
                <a:lnTo>
                  <a:pt x="5114" y="8416"/>
                </a:lnTo>
                <a:lnTo>
                  <a:pt x="5323" y="7574"/>
                </a:lnTo>
                <a:lnTo>
                  <a:pt x="4697" y="6733"/>
                </a:lnTo>
                <a:lnTo>
                  <a:pt x="5428" y="5891"/>
                </a:lnTo>
                <a:lnTo>
                  <a:pt x="5114" y="5049"/>
                </a:lnTo>
                <a:lnTo>
                  <a:pt x="4280" y="4208"/>
                </a:lnTo>
                <a:lnTo>
                  <a:pt x="731" y="1823"/>
                </a:lnTo>
                <a:lnTo>
                  <a:pt x="0" y="2665"/>
                </a:lnTo>
                <a:lnTo>
                  <a:pt x="626" y="5470"/>
                </a:lnTo>
                <a:lnTo>
                  <a:pt x="522" y="6452"/>
                </a:lnTo>
                <a:lnTo>
                  <a:pt x="209" y="8275"/>
                </a:lnTo>
                <a:lnTo>
                  <a:pt x="313" y="8836"/>
                </a:lnTo>
                <a:lnTo>
                  <a:pt x="731" y="8836"/>
                </a:lnTo>
                <a:lnTo>
                  <a:pt x="1044" y="9398"/>
                </a:lnTo>
                <a:lnTo>
                  <a:pt x="939" y="9959"/>
                </a:lnTo>
                <a:lnTo>
                  <a:pt x="313" y="9959"/>
                </a:lnTo>
                <a:lnTo>
                  <a:pt x="626" y="10940"/>
                </a:lnTo>
                <a:lnTo>
                  <a:pt x="0" y="11922"/>
                </a:lnTo>
                <a:lnTo>
                  <a:pt x="104" y="13044"/>
                </a:lnTo>
                <a:lnTo>
                  <a:pt x="939" y="13184"/>
                </a:lnTo>
                <a:lnTo>
                  <a:pt x="1252" y="13745"/>
                </a:lnTo>
                <a:lnTo>
                  <a:pt x="2923" y="14868"/>
                </a:lnTo>
                <a:lnTo>
                  <a:pt x="3131" y="18094"/>
                </a:lnTo>
                <a:lnTo>
                  <a:pt x="4280" y="17953"/>
                </a:lnTo>
                <a:lnTo>
                  <a:pt x="4801" y="17813"/>
                </a:lnTo>
                <a:lnTo>
                  <a:pt x="5323" y="17813"/>
                </a:lnTo>
                <a:lnTo>
                  <a:pt x="5845" y="17392"/>
                </a:lnTo>
                <a:lnTo>
                  <a:pt x="7098" y="19075"/>
                </a:lnTo>
                <a:lnTo>
                  <a:pt x="8350" y="18374"/>
                </a:lnTo>
                <a:lnTo>
                  <a:pt x="9707" y="19637"/>
                </a:lnTo>
                <a:lnTo>
                  <a:pt x="11064" y="19496"/>
                </a:lnTo>
                <a:lnTo>
                  <a:pt x="12212" y="19637"/>
                </a:lnTo>
                <a:lnTo>
                  <a:pt x="12838" y="19917"/>
                </a:lnTo>
                <a:lnTo>
                  <a:pt x="13778" y="19496"/>
                </a:lnTo>
                <a:lnTo>
                  <a:pt x="15239" y="20198"/>
                </a:lnTo>
                <a:lnTo>
                  <a:pt x="16074" y="20057"/>
                </a:lnTo>
                <a:lnTo>
                  <a:pt x="17118" y="20759"/>
                </a:lnTo>
                <a:lnTo>
                  <a:pt x="18161" y="21039"/>
                </a:lnTo>
                <a:lnTo>
                  <a:pt x="18683" y="20899"/>
                </a:lnTo>
                <a:lnTo>
                  <a:pt x="19205" y="21320"/>
                </a:lnTo>
                <a:lnTo>
                  <a:pt x="19727" y="21600"/>
                </a:lnTo>
                <a:cubicBezTo>
                  <a:pt x="19727" y="21600"/>
                  <a:pt x="21600" y="5260"/>
                  <a:pt x="21600" y="5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5" name="Shape 1755"/>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1"/>
                </a:lnTo>
                <a:lnTo>
                  <a:pt x="0" y="14785"/>
                </a:lnTo>
                <a:lnTo>
                  <a:pt x="108" y="16047"/>
                </a:lnTo>
                <a:lnTo>
                  <a:pt x="10585" y="19581"/>
                </a:lnTo>
                <a:lnTo>
                  <a:pt x="18416" y="21600"/>
                </a:lnTo>
                <a:lnTo>
                  <a:pt x="19173" y="15290"/>
                </a:lnTo>
                <a:lnTo>
                  <a:pt x="19821" y="13838"/>
                </a:lnTo>
                <a:lnTo>
                  <a:pt x="19550" y="13207"/>
                </a:lnTo>
                <a:lnTo>
                  <a:pt x="19388" y="13271"/>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6" name="Shape 1756"/>
          <p:cNvSpPr/>
          <p:nvPr/>
        </p:nvSpPr>
        <p:spPr>
          <a:xfrm rot="239813">
            <a:off x="1470826" y="4035605"/>
            <a:ext cx="1997229" cy="1709431"/>
          </a:xfrm>
          <a:custGeom>
            <a:avLst/>
            <a:gdLst/>
            <a:ahLst/>
            <a:cxnLst>
              <a:cxn ang="0">
                <a:pos x="wd2" y="hd2"/>
              </a:cxn>
              <a:cxn ang="5400000">
                <a:pos x="wd2" y="hd2"/>
              </a:cxn>
              <a:cxn ang="10800000">
                <a:pos x="wd2" y="hd2"/>
              </a:cxn>
              <a:cxn ang="16200000">
                <a:pos x="wd2" y="hd2"/>
              </a:cxn>
            </a:cxnLst>
            <a:rect l="0" t="0" r="r" b="b"/>
            <a:pathLst>
              <a:path w="21600" h="21600" extrusionOk="0">
                <a:moveTo>
                  <a:pt x="4923" y="0"/>
                </a:moveTo>
                <a:lnTo>
                  <a:pt x="4483" y="1912"/>
                </a:lnTo>
                <a:lnTo>
                  <a:pt x="4483" y="2796"/>
                </a:lnTo>
                <a:lnTo>
                  <a:pt x="4159" y="3175"/>
                </a:lnTo>
                <a:lnTo>
                  <a:pt x="3888" y="4437"/>
                </a:lnTo>
                <a:lnTo>
                  <a:pt x="3078" y="5383"/>
                </a:lnTo>
                <a:lnTo>
                  <a:pt x="2916" y="7213"/>
                </a:lnTo>
                <a:lnTo>
                  <a:pt x="972" y="10368"/>
                </a:lnTo>
                <a:lnTo>
                  <a:pt x="972" y="11251"/>
                </a:lnTo>
                <a:lnTo>
                  <a:pt x="378" y="12072"/>
                </a:lnTo>
                <a:lnTo>
                  <a:pt x="270" y="13270"/>
                </a:lnTo>
                <a:lnTo>
                  <a:pt x="0" y="14785"/>
                </a:lnTo>
                <a:lnTo>
                  <a:pt x="108" y="16047"/>
                </a:lnTo>
                <a:lnTo>
                  <a:pt x="10585" y="19581"/>
                </a:lnTo>
                <a:lnTo>
                  <a:pt x="18416" y="21600"/>
                </a:lnTo>
                <a:lnTo>
                  <a:pt x="19173" y="15290"/>
                </a:lnTo>
                <a:lnTo>
                  <a:pt x="19821" y="13838"/>
                </a:lnTo>
                <a:lnTo>
                  <a:pt x="19550" y="13207"/>
                </a:lnTo>
                <a:lnTo>
                  <a:pt x="19388" y="13270"/>
                </a:lnTo>
                <a:lnTo>
                  <a:pt x="19388" y="11756"/>
                </a:lnTo>
                <a:lnTo>
                  <a:pt x="20307" y="11251"/>
                </a:lnTo>
                <a:lnTo>
                  <a:pt x="20577" y="9169"/>
                </a:lnTo>
                <a:lnTo>
                  <a:pt x="21600" y="8601"/>
                </a:lnTo>
                <a:cubicBezTo>
                  <a:pt x="21586" y="8117"/>
                  <a:pt x="21572" y="7634"/>
                  <a:pt x="21557" y="7150"/>
                </a:cubicBezTo>
                <a:lnTo>
                  <a:pt x="21171" y="6519"/>
                </a:lnTo>
                <a:lnTo>
                  <a:pt x="20889" y="6021"/>
                </a:lnTo>
                <a:lnTo>
                  <a:pt x="20253" y="6077"/>
                </a:lnTo>
                <a:lnTo>
                  <a:pt x="19496" y="6077"/>
                </a:lnTo>
                <a:lnTo>
                  <a:pt x="18999" y="5765"/>
                </a:lnTo>
                <a:lnTo>
                  <a:pt x="18004" y="5171"/>
                </a:lnTo>
                <a:lnTo>
                  <a:pt x="17336" y="5572"/>
                </a:lnTo>
                <a:cubicBezTo>
                  <a:pt x="17279" y="5567"/>
                  <a:pt x="17349" y="5463"/>
                  <a:pt x="17291" y="5458"/>
                </a:cubicBezTo>
                <a:lnTo>
                  <a:pt x="16256" y="5004"/>
                </a:lnTo>
                <a:lnTo>
                  <a:pt x="15284" y="5320"/>
                </a:lnTo>
                <a:lnTo>
                  <a:pt x="14735" y="4981"/>
                </a:lnTo>
                <a:lnTo>
                  <a:pt x="12842" y="4882"/>
                </a:lnTo>
                <a:lnTo>
                  <a:pt x="11611" y="4184"/>
                </a:lnTo>
                <a:lnTo>
                  <a:pt x="10617" y="4503"/>
                </a:lnTo>
                <a:lnTo>
                  <a:pt x="9505" y="3427"/>
                </a:lnTo>
                <a:lnTo>
                  <a:pt x="7291" y="3995"/>
                </a:lnTo>
                <a:lnTo>
                  <a:pt x="7021" y="1660"/>
                </a:lnTo>
                <a:cubicBezTo>
                  <a:pt x="7021" y="1660"/>
                  <a:pt x="4923" y="0"/>
                  <a:pt x="492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7" name="Shape 1757"/>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8" name="Shape 1758"/>
          <p:cNvSpPr/>
          <p:nvPr/>
        </p:nvSpPr>
        <p:spPr>
          <a:xfrm rot="239813">
            <a:off x="2100969" y="5633744"/>
            <a:ext cx="1621438" cy="2476150"/>
          </a:xfrm>
          <a:custGeom>
            <a:avLst/>
            <a:gdLst/>
            <a:ahLst/>
            <a:cxnLst>
              <a:cxn ang="0">
                <a:pos x="wd2" y="hd2"/>
              </a:cxn>
              <a:cxn ang="5400000">
                <a:pos x="wd2" y="hd2"/>
              </a:cxn>
              <a:cxn ang="10800000">
                <a:pos x="wd2" y="hd2"/>
              </a:cxn>
              <a:cxn ang="16200000">
                <a:pos x="wd2" y="hd2"/>
              </a:cxn>
            </a:cxnLst>
            <a:rect l="0" t="0" r="r" b="b"/>
            <a:pathLst>
              <a:path w="21600" h="21600" extrusionOk="0">
                <a:moveTo>
                  <a:pt x="2776" y="0"/>
                </a:moveTo>
                <a:lnTo>
                  <a:pt x="0" y="7974"/>
                </a:lnTo>
                <a:lnTo>
                  <a:pt x="15089" y="21600"/>
                </a:lnTo>
                <a:lnTo>
                  <a:pt x="15747" y="20514"/>
                </a:lnTo>
                <a:lnTo>
                  <a:pt x="15699" y="19623"/>
                </a:lnTo>
                <a:lnTo>
                  <a:pt x="16389" y="18603"/>
                </a:lnTo>
                <a:lnTo>
                  <a:pt x="18141" y="18902"/>
                </a:lnTo>
                <a:lnTo>
                  <a:pt x="21600" y="2570"/>
                </a:lnTo>
                <a:cubicBezTo>
                  <a:pt x="21600" y="2570"/>
                  <a:pt x="2776" y="0"/>
                  <a:pt x="2776"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59" name="Shape 1759"/>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0" name="Shape 1760"/>
          <p:cNvSpPr/>
          <p:nvPr/>
        </p:nvSpPr>
        <p:spPr>
          <a:xfrm rot="239813">
            <a:off x="3506405" y="6012889"/>
            <a:ext cx="1384914" cy="1780312"/>
          </a:xfrm>
          <a:custGeom>
            <a:avLst/>
            <a:gdLst/>
            <a:ahLst/>
            <a:cxnLst>
              <a:cxn ang="0">
                <a:pos x="wd2" y="hd2"/>
              </a:cxn>
              <a:cxn ang="5400000">
                <a:pos x="wd2" y="hd2"/>
              </a:cxn>
              <a:cxn ang="10800000">
                <a:pos x="wd2" y="hd2"/>
              </a:cxn>
              <a:cxn ang="16200000">
                <a:pos x="wd2" y="hd2"/>
              </a:cxn>
            </a:cxnLst>
            <a:rect l="0" t="0" r="r" b="b"/>
            <a:pathLst>
              <a:path w="21600" h="21600" extrusionOk="0">
                <a:moveTo>
                  <a:pt x="3431" y="0"/>
                </a:moveTo>
                <a:lnTo>
                  <a:pt x="0" y="19205"/>
                </a:lnTo>
                <a:lnTo>
                  <a:pt x="19733" y="21600"/>
                </a:lnTo>
                <a:lnTo>
                  <a:pt x="21600" y="5756"/>
                </a:lnTo>
                <a:lnTo>
                  <a:pt x="13958" y="5029"/>
                </a:lnTo>
                <a:lnTo>
                  <a:pt x="14348" y="1394"/>
                </a:lnTo>
                <a:cubicBezTo>
                  <a:pt x="14348" y="1394"/>
                  <a:pt x="3431" y="0"/>
                  <a:pt x="34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1" name="Shape 1761"/>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2" name="Shape 1762"/>
          <p:cNvSpPr/>
          <p:nvPr/>
        </p:nvSpPr>
        <p:spPr>
          <a:xfrm rot="239813">
            <a:off x="3026655" y="7583923"/>
            <a:ext cx="1642462" cy="1987746"/>
          </a:xfrm>
          <a:custGeom>
            <a:avLst/>
            <a:gdLst/>
            <a:ahLst/>
            <a:cxnLst>
              <a:cxn ang="0">
                <a:pos x="wd2" y="hd2"/>
              </a:cxn>
              <a:cxn ang="5400000">
                <a:pos x="wd2" y="hd2"/>
              </a:cxn>
              <a:cxn ang="10800000">
                <a:pos x="wd2" y="hd2"/>
              </a:cxn>
              <a:cxn ang="16200000">
                <a:pos x="wd2" y="hd2"/>
              </a:cxn>
            </a:cxnLst>
            <a:rect l="0" t="0" r="r" b="b"/>
            <a:pathLst>
              <a:path w="21600" h="21600" extrusionOk="0">
                <a:moveTo>
                  <a:pt x="4864" y="0"/>
                </a:moveTo>
                <a:lnTo>
                  <a:pt x="4339" y="3093"/>
                </a:lnTo>
                <a:lnTo>
                  <a:pt x="2366" y="2659"/>
                </a:lnTo>
                <a:lnTo>
                  <a:pt x="1643" y="4016"/>
                </a:lnTo>
                <a:lnTo>
                  <a:pt x="1841" y="5156"/>
                </a:lnTo>
                <a:lnTo>
                  <a:pt x="1446" y="6187"/>
                </a:lnTo>
                <a:lnTo>
                  <a:pt x="1709" y="6892"/>
                </a:lnTo>
                <a:lnTo>
                  <a:pt x="2892" y="9172"/>
                </a:lnTo>
                <a:lnTo>
                  <a:pt x="2892" y="9497"/>
                </a:lnTo>
                <a:lnTo>
                  <a:pt x="1709" y="9932"/>
                </a:lnTo>
                <a:lnTo>
                  <a:pt x="1446" y="11397"/>
                </a:lnTo>
                <a:lnTo>
                  <a:pt x="329" y="12862"/>
                </a:lnTo>
                <a:lnTo>
                  <a:pt x="460" y="14165"/>
                </a:lnTo>
                <a:lnTo>
                  <a:pt x="0" y="14599"/>
                </a:lnTo>
                <a:lnTo>
                  <a:pt x="0" y="15087"/>
                </a:lnTo>
                <a:lnTo>
                  <a:pt x="12555" y="21057"/>
                </a:lnTo>
                <a:lnTo>
                  <a:pt x="19786" y="21600"/>
                </a:lnTo>
                <a:lnTo>
                  <a:pt x="21600" y="2015"/>
                </a:lnTo>
                <a:cubicBezTo>
                  <a:pt x="21600" y="2015"/>
                  <a:pt x="4864" y="0"/>
                  <a:pt x="486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3" name="Shape 1763"/>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4" name="Shape 1764"/>
          <p:cNvSpPr/>
          <p:nvPr/>
        </p:nvSpPr>
        <p:spPr>
          <a:xfrm rot="239813">
            <a:off x="4506680" y="7877610"/>
            <a:ext cx="1697657" cy="1830185"/>
          </a:xfrm>
          <a:custGeom>
            <a:avLst/>
            <a:gdLst/>
            <a:ahLst/>
            <a:cxnLst>
              <a:cxn ang="0">
                <a:pos x="wd2" y="hd2"/>
              </a:cxn>
              <a:cxn ang="5400000">
                <a:pos x="wd2" y="hd2"/>
              </a:cxn>
              <a:cxn ang="10800000">
                <a:pos x="wd2" y="hd2"/>
              </a:cxn>
              <a:cxn ang="16200000">
                <a:pos x="wd2" y="hd2"/>
              </a:cxn>
            </a:cxnLst>
            <a:rect l="0" t="0" r="r" b="b"/>
            <a:pathLst>
              <a:path w="21600" h="21600" extrusionOk="0">
                <a:moveTo>
                  <a:pt x="1843" y="0"/>
                </a:moveTo>
                <a:lnTo>
                  <a:pt x="0" y="21424"/>
                </a:lnTo>
                <a:lnTo>
                  <a:pt x="3494" y="21600"/>
                </a:lnTo>
                <a:lnTo>
                  <a:pt x="3621" y="20070"/>
                </a:lnTo>
                <a:lnTo>
                  <a:pt x="8767" y="20129"/>
                </a:lnTo>
                <a:lnTo>
                  <a:pt x="8958" y="19364"/>
                </a:lnTo>
                <a:lnTo>
                  <a:pt x="21282" y="19893"/>
                </a:lnTo>
                <a:lnTo>
                  <a:pt x="21600" y="1059"/>
                </a:lnTo>
                <a:lnTo>
                  <a:pt x="7941" y="471"/>
                </a:lnTo>
                <a:lnTo>
                  <a:pt x="5019" y="176"/>
                </a:lnTo>
                <a:cubicBezTo>
                  <a:pt x="5019" y="176"/>
                  <a:pt x="1843" y="0"/>
                  <a:pt x="184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5" name="Shape 1765"/>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6" name="Shape 1766"/>
          <p:cNvSpPr/>
          <p:nvPr/>
        </p:nvSpPr>
        <p:spPr>
          <a:xfrm rot="239813">
            <a:off x="4757270" y="6593462"/>
            <a:ext cx="1815908" cy="1389067"/>
          </a:xfrm>
          <a:custGeom>
            <a:avLst/>
            <a:gdLst/>
            <a:ahLst/>
            <a:cxnLst>
              <a:cxn ang="0">
                <a:pos x="wd2" y="hd2"/>
              </a:cxn>
              <a:cxn ang="5400000">
                <a:pos x="wd2" y="hd2"/>
              </a:cxn>
              <a:cxn ang="10800000">
                <a:pos x="wd2" y="hd2"/>
              </a:cxn>
              <a:cxn ang="16200000">
                <a:pos x="wd2" y="hd2"/>
              </a:cxn>
            </a:cxnLst>
            <a:rect l="0" t="0" r="r" b="b"/>
            <a:pathLst>
              <a:path w="21600" h="21600" extrusionOk="0">
                <a:moveTo>
                  <a:pt x="1350" y="0"/>
                </a:moveTo>
                <a:lnTo>
                  <a:pt x="0" y="20107"/>
                </a:lnTo>
                <a:lnTo>
                  <a:pt x="7348" y="20901"/>
                </a:lnTo>
                <a:lnTo>
                  <a:pt x="18512" y="21600"/>
                </a:lnTo>
                <a:lnTo>
                  <a:pt x="21363" y="21445"/>
                </a:lnTo>
                <a:lnTo>
                  <a:pt x="21600" y="1787"/>
                </a:lnTo>
                <a:lnTo>
                  <a:pt x="12871" y="1166"/>
                </a:lnTo>
                <a:lnTo>
                  <a:pt x="8476" y="699"/>
                </a:lnTo>
                <a:cubicBezTo>
                  <a:pt x="8476" y="699"/>
                  <a:pt x="1350" y="0"/>
                  <a:pt x="1350" y="0"/>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767" name="Shape 1767"/>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68" name="Shape 1768"/>
          <p:cNvSpPr/>
          <p:nvPr/>
        </p:nvSpPr>
        <p:spPr>
          <a:xfrm rot="239813">
            <a:off x="4486530" y="5266470"/>
            <a:ext cx="1734435" cy="1407462"/>
          </a:xfrm>
          <a:custGeom>
            <a:avLst/>
            <a:gdLst/>
            <a:ahLst/>
            <a:cxnLst>
              <a:cxn ang="0">
                <a:pos x="wd2" y="hd2"/>
              </a:cxn>
              <a:cxn ang="5400000">
                <a:pos x="wd2" y="hd2"/>
              </a:cxn>
              <a:cxn ang="10800000">
                <a:pos x="wd2" y="hd2"/>
              </a:cxn>
              <a:cxn ang="16200000">
                <a:pos x="wd2" y="hd2"/>
              </a:cxn>
            </a:cxnLst>
            <a:rect l="0" t="0" r="r" b="b"/>
            <a:pathLst>
              <a:path w="21600" h="21600" extrusionOk="0">
                <a:moveTo>
                  <a:pt x="1681" y="0"/>
                </a:moveTo>
                <a:lnTo>
                  <a:pt x="249" y="14630"/>
                </a:lnTo>
                <a:lnTo>
                  <a:pt x="0" y="19072"/>
                </a:lnTo>
                <a:lnTo>
                  <a:pt x="5976" y="20221"/>
                </a:lnTo>
                <a:lnTo>
                  <a:pt x="20978" y="21600"/>
                </a:lnTo>
                <a:lnTo>
                  <a:pt x="21600" y="1992"/>
                </a:lnTo>
                <a:cubicBezTo>
                  <a:pt x="21600" y="1992"/>
                  <a:pt x="1681" y="0"/>
                  <a:pt x="1681" y="0"/>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769" name="Shape 1769"/>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0" name="Shape 1770"/>
          <p:cNvSpPr/>
          <p:nvPr/>
        </p:nvSpPr>
        <p:spPr>
          <a:xfrm rot="239813">
            <a:off x="3769722" y="3825797"/>
            <a:ext cx="2606914" cy="1575498"/>
          </a:xfrm>
          <a:custGeom>
            <a:avLst/>
            <a:gdLst/>
            <a:ahLst/>
            <a:cxnLst>
              <a:cxn ang="0">
                <a:pos x="wd2" y="hd2"/>
              </a:cxn>
              <a:cxn ang="5400000">
                <a:pos x="wd2" y="hd2"/>
              </a:cxn>
              <a:cxn ang="10800000">
                <a:pos x="wd2" y="hd2"/>
              </a:cxn>
              <a:cxn ang="16200000">
                <a:pos x="wd2" y="hd2"/>
              </a:cxn>
            </a:cxnLst>
            <a:rect l="0" t="0" r="r" b="b"/>
            <a:pathLst>
              <a:path w="21600" h="21600" extrusionOk="0">
                <a:moveTo>
                  <a:pt x="403" y="0"/>
                </a:moveTo>
                <a:lnTo>
                  <a:pt x="362" y="1437"/>
                </a:lnTo>
                <a:lnTo>
                  <a:pt x="30" y="2942"/>
                </a:lnTo>
                <a:cubicBezTo>
                  <a:pt x="20" y="4296"/>
                  <a:pt x="10" y="5649"/>
                  <a:pt x="0" y="7003"/>
                </a:cubicBezTo>
                <a:lnTo>
                  <a:pt x="1182" y="9740"/>
                </a:lnTo>
                <a:lnTo>
                  <a:pt x="2036" y="11014"/>
                </a:lnTo>
                <a:lnTo>
                  <a:pt x="1696" y="12862"/>
                </a:lnTo>
                <a:lnTo>
                  <a:pt x="1821" y="14024"/>
                </a:lnTo>
                <a:lnTo>
                  <a:pt x="1562" y="14640"/>
                </a:lnTo>
                <a:lnTo>
                  <a:pt x="1645" y="15393"/>
                </a:lnTo>
                <a:lnTo>
                  <a:pt x="2639" y="15324"/>
                </a:lnTo>
                <a:lnTo>
                  <a:pt x="2887" y="16760"/>
                </a:lnTo>
                <a:lnTo>
                  <a:pt x="2970" y="17582"/>
                </a:lnTo>
                <a:lnTo>
                  <a:pt x="3260" y="18539"/>
                </a:lnTo>
                <a:lnTo>
                  <a:pt x="3127" y="19817"/>
                </a:lnTo>
                <a:lnTo>
                  <a:pt x="4283" y="21586"/>
                </a:lnTo>
                <a:lnTo>
                  <a:pt x="5444" y="21283"/>
                </a:lnTo>
                <a:lnTo>
                  <a:pt x="6247" y="21600"/>
                </a:lnTo>
                <a:lnTo>
                  <a:pt x="7047" y="20495"/>
                </a:lnTo>
                <a:lnTo>
                  <a:pt x="7683" y="21413"/>
                </a:lnTo>
                <a:lnTo>
                  <a:pt x="7772" y="19155"/>
                </a:lnTo>
                <a:lnTo>
                  <a:pt x="21020" y="21207"/>
                </a:lnTo>
                <a:lnTo>
                  <a:pt x="21600" y="4310"/>
                </a:lnTo>
                <a:lnTo>
                  <a:pt x="16342" y="3557"/>
                </a:lnTo>
                <a:lnTo>
                  <a:pt x="13858" y="3215"/>
                </a:lnTo>
                <a:lnTo>
                  <a:pt x="12492" y="3147"/>
                </a:lnTo>
                <a:lnTo>
                  <a:pt x="10215" y="2531"/>
                </a:lnTo>
                <a:lnTo>
                  <a:pt x="8228" y="2121"/>
                </a:lnTo>
                <a:cubicBezTo>
                  <a:pt x="8228" y="2121"/>
                  <a:pt x="403" y="0"/>
                  <a:pt x="403" y="0"/>
                </a:cubicBezTo>
                <a:close/>
              </a:path>
            </a:pathLst>
          </a:custGeom>
          <a:solidFill>
            <a:srgbClr val="15BBA9"/>
          </a:solidFill>
          <a:ln w="3175">
            <a:miter lim="400000"/>
          </a:ln>
        </p:spPr>
        <p:txBody>
          <a:bodyPr lIns="0" tIns="0" rIns="0" bIns="0"/>
          <a:lstStyle/>
          <a:p>
            <a:pPr lvl="0" algn="l">
              <a:defRPr sz="3200">
                <a:solidFill>
                  <a:srgbClr val="FFFFFF"/>
                </a:solidFill>
              </a:defRPr>
            </a:pPr>
            <a:endParaRPr/>
          </a:p>
        </p:txBody>
      </p:sp>
      <p:sp>
        <p:nvSpPr>
          <p:cNvPr id="1771" name="Shape 1771"/>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50"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2" name="Shape 1772"/>
          <p:cNvSpPr/>
          <p:nvPr/>
        </p:nvSpPr>
        <p:spPr>
          <a:xfrm rot="239813">
            <a:off x="6327778" y="4260731"/>
            <a:ext cx="1658228" cy="987318"/>
          </a:xfrm>
          <a:custGeom>
            <a:avLst/>
            <a:gdLst/>
            <a:ahLst/>
            <a:cxnLst>
              <a:cxn ang="0">
                <a:pos x="wd2" y="hd2"/>
              </a:cxn>
              <a:cxn ang="5400000">
                <a:pos x="wd2" y="hd2"/>
              </a:cxn>
              <a:cxn ang="10800000">
                <a:pos x="wd2" y="hd2"/>
              </a:cxn>
              <a:cxn ang="16200000">
                <a:pos x="wd2" y="hd2"/>
              </a:cxn>
            </a:cxnLst>
            <a:rect l="0" t="0" r="r" b="b"/>
            <a:pathLst>
              <a:path w="21600" h="21600" extrusionOk="0">
                <a:moveTo>
                  <a:pt x="586" y="655"/>
                </a:moveTo>
                <a:lnTo>
                  <a:pt x="0" y="21600"/>
                </a:lnTo>
                <a:lnTo>
                  <a:pt x="21535" y="21273"/>
                </a:lnTo>
                <a:lnTo>
                  <a:pt x="21600" y="19418"/>
                </a:lnTo>
                <a:lnTo>
                  <a:pt x="21014" y="15055"/>
                </a:lnTo>
                <a:lnTo>
                  <a:pt x="20949" y="11454"/>
                </a:lnTo>
                <a:lnTo>
                  <a:pt x="20103" y="8073"/>
                </a:lnTo>
                <a:lnTo>
                  <a:pt x="19518" y="7091"/>
                </a:lnTo>
                <a:lnTo>
                  <a:pt x="19648" y="2837"/>
                </a:lnTo>
                <a:lnTo>
                  <a:pt x="18933" y="0"/>
                </a:lnTo>
                <a:lnTo>
                  <a:pt x="10475" y="982"/>
                </a:lnTo>
                <a:lnTo>
                  <a:pt x="7547" y="1091"/>
                </a:lnTo>
                <a:cubicBezTo>
                  <a:pt x="7547" y="1091"/>
                  <a:pt x="586" y="655"/>
                  <a:pt x="586" y="65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3" name="Shape 1773"/>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4" name="Shape 1774"/>
          <p:cNvSpPr/>
          <p:nvPr/>
        </p:nvSpPr>
        <p:spPr>
          <a:xfrm rot="239813">
            <a:off x="6200031" y="5214698"/>
            <a:ext cx="1818532" cy="1076596"/>
          </a:xfrm>
          <a:custGeom>
            <a:avLst/>
            <a:gdLst/>
            <a:ahLst/>
            <a:cxnLst>
              <a:cxn ang="0">
                <a:pos x="wd2" y="hd2"/>
              </a:cxn>
              <a:cxn ang="5400000">
                <a:pos x="wd2" y="hd2"/>
              </a:cxn>
              <a:cxn ang="10800000">
                <a:pos x="wd2" y="hd2"/>
              </a:cxn>
              <a:cxn ang="16200000">
                <a:pos x="wd2" y="hd2"/>
              </a:cxn>
            </a:cxnLst>
            <a:rect l="0" t="0" r="r" b="b"/>
            <a:pathLst>
              <a:path w="21600" h="21600" extrusionOk="0">
                <a:moveTo>
                  <a:pt x="525" y="638"/>
                </a:moveTo>
                <a:lnTo>
                  <a:pt x="0" y="18896"/>
                </a:lnTo>
                <a:lnTo>
                  <a:pt x="8601" y="19397"/>
                </a:lnTo>
                <a:lnTo>
                  <a:pt x="12635" y="19297"/>
                </a:lnTo>
                <a:lnTo>
                  <a:pt x="15185" y="19197"/>
                </a:lnTo>
                <a:lnTo>
                  <a:pt x="15957" y="19397"/>
                </a:lnTo>
                <a:lnTo>
                  <a:pt x="16965" y="19998"/>
                </a:lnTo>
                <a:lnTo>
                  <a:pt x="18152" y="19297"/>
                </a:lnTo>
                <a:lnTo>
                  <a:pt x="19160" y="19998"/>
                </a:lnTo>
                <a:lnTo>
                  <a:pt x="19456" y="20699"/>
                </a:lnTo>
                <a:lnTo>
                  <a:pt x="20347" y="20498"/>
                </a:lnTo>
                <a:lnTo>
                  <a:pt x="21533" y="21600"/>
                </a:lnTo>
                <a:lnTo>
                  <a:pt x="21355" y="19898"/>
                </a:lnTo>
                <a:lnTo>
                  <a:pt x="21533" y="17996"/>
                </a:lnTo>
                <a:lnTo>
                  <a:pt x="21600" y="15797"/>
                </a:lnTo>
                <a:lnTo>
                  <a:pt x="21175" y="4180"/>
                </a:lnTo>
                <a:lnTo>
                  <a:pt x="20050" y="3177"/>
                </a:lnTo>
                <a:lnTo>
                  <a:pt x="20345" y="1976"/>
                </a:lnTo>
                <a:lnTo>
                  <a:pt x="20525" y="0"/>
                </a:lnTo>
                <a:cubicBezTo>
                  <a:pt x="20525" y="0"/>
                  <a:pt x="525" y="638"/>
                  <a:pt x="525" y="6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5" name="Shape 1775"/>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6" name="Shape 1776"/>
          <p:cNvSpPr/>
          <p:nvPr/>
        </p:nvSpPr>
        <p:spPr>
          <a:xfrm rot="239813">
            <a:off x="6123845" y="6163473"/>
            <a:ext cx="2149641" cy="953162"/>
          </a:xfrm>
          <a:custGeom>
            <a:avLst/>
            <a:gdLst/>
            <a:ahLst/>
            <a:cxnLst>
              <a:cxn ang="0">
                <a:pos x="wd2" y="hd2"/>
              </a:cxn>
              <a:cxn ang="5400000">
                <a:pos x="wd2" y="hd2"/>
              </a:cxn>
              <a:cxn ang="10800000">
                <a:pos x="wd2" y="hd2"/>
              </a:cxn>
              <a:cxn ang="16200000">
                <a:pos x="wd2" y="hd2"/>
              </a:cxn>
            </a:cxnLst>
            <a:rect l="0" t="0" r="r" b="b"/>
            <a:pathLst>
              <a:path w="21600" h="21600" extrusionOk="0">
                <a:moveTo>
                  <a:pt x="230" y="0"/>
                </a:moveTo>
                <a:lnTo>
                  <a:pt x="0" y="14482"/>
                </a:lnTo>
                <a:lnTo>
                  <a:pt x="4973" y="15499"/>
                </a:lnTo>
                <a:lnTo>
                  <a:pt x="5023" y="21600"/>
                </a:lnTo>
                <a:lnTo>
                  <a:pt x="12558" y="21148"/>
                </a:lnTo>
                <a:lnTo>
                  <a:pt x="13965" y="21148"/>
                </a:lnTo>
                <a:lnTo>
                  <a:pt x="20294" y="20357"/>
                </a:lnTo>
                <a:lnTo>
                  <a:pt x="21349" y="20357"/>
                </a:lnTo>
                <a:lnTo>
                  <a:pt x="21600" y="20357"/>
                </a:lnTo>
                <a:lnTo>
                  <a:pt x="20796" y="17871"/>
                </a:lnTo>
                <a:lnTo>
                  <a:pt x="20344" y="15838"/>
                </a:lnTo>
                <a:lnTo>
                  <a:pt x="20344" y="12899"/>
                </a:lnTo>
                <a:lnTo>
                  <a:pt x="19993" y="10979"/>
                </a:lnTo>
                <a:lnTo>
                  <a:pt x="19993" y="9961"/>
                </a:lnTo>
                <a:lnTo>
                  <a:pt x="19540" y="8945"/>
                </a:lnTo>
                <a:lnTo>
                  <a:pt x="19490" y="7928"/>
                </a:lnTo>
                <a:lnTo>
                  <a:pt x="18887" y="5894"/>
                </a:lnTo>
                <a:lnTo>
                  <a:pt x="18536" y="3182"/>
                </a:lnTo>
                <a:lnTo>
                  <a:pt x="17581" y="2052"/>
                </a:lnTo>
                <a:lnTo>
                  <a:pt x="16677" y="2165"/>
                </a:lnTo>
                <a:lnTo>
                  <a:pt x="16376" y="1374"/>
                </a:lnTo>
                <a:lnTo>
                  <a:pt x="15572" y="696"/>
                </a:lnTo>
                <a:lnTo>
                  <a:pt x="14557" y="1154"/>
                </a:lnTo>
                <a:lnTo>
                  <a:pt x="13362" y="357"/>
                </a:lnTo>
                <a:cubicBezTo>
                  <a:pt x="13362" y="357"/>
                  <a:pt x="230" y="0"/>
                  <a:pt x="23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7" name="Shape 1777"/>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78" name="Shape 1778"/>
          <p:cNvSpPr/>
          <p:nvPr/>
        </p:nvSpPr>
        <p:spPr>
          <a:xfrm rot="239813">
            <a:off x="6521674" y="7068611"/>
            <a:ext cx="1936795" cy="1039826"/>
          </a:xfrm>
          <a:custGeom>
            <a:avLst/>
            <a:gdLst/>
            <a:ahLst/>
            <a:cxnLst>
              <a:cxn ang="0">
                <a:pos x="wd2" y="hd2"/>
              </a:cxn>
              <a:cxn ang="5400000">
                <a:pos x="wd2" y="hd2"/>
              </a:cxn>
              <a:cxn ang="10800000">
                <a:pos x="wd2" y="hd2"/>
              </a:cxn>
              <a:cxn ang="16200000">
                <a:pos x="wd2" y="hd2"/>
              </a:cxn>
            </a:cxnLst>
            <a:rect l="0" t="0" r="r" b="b"/>
            <a:pathLst>
              <a:path w="21600" h="21600" extrusionOk="0">
                <a:moveTo>
                  <a:pt x="278" y="1054"/>
                </a:moveTo>
                <a:lnTo>
                  <a:pt x="0" y="21600"/>
                </a:lnTo>
                <a:lnTo>
                  <a:pt x="8629" y="21497"/>
                </a:lnTo>
                <a:lnTo>
                  <a:pt x="11747" y="21393"/>
                </a:lnTo>
                <a:lnTo>
                  <a:pt x="16367" y="20563"/>
                </a:lnTo>
                <a:lnTo>
                  <a:pt x="21600" y="19628"/>
                </a:lnTo>
                <a:lnTo>
                  <a:pt x="21275" y="6139"/>
                </a:lnTo>
                <a:cubicBezTo>
                  <a:pt x="20812" y="5329"/>
                  <a:pt x="20524" y="4519"/>
                  <a:pt x="20061" y="3709"/>
                </a:cubicBezTo>
                <a:lnTo>
                  <a:pt x="19930" y="1884"/>
                </a:lnTo>
                <a:lnTo>
                  <a:pt x="18849" y="0"/>
                </a:lnTo>
                <a:cubicBezTo>
                  <a:pt x="18849" y="0"/>
                  <a:pt x="278" y="1054"/>
                  <a:pt x="278" y="1054"/>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79" name="Shape 1779"/>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0" name="Shape 1780"/>
          <p:cNvSpPr/>
          <p:nvPr/>
        </p:nvSpPr>
        <p:spPr>
          <a:xfrm rot="239813">
            <a:off x="6220630" y="8017620"/>
            <a:ext cx="2302068" cy="1121234"/>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cubicBezTo>
                  <a:pt x="16" y="2660"/>
                  <a:pt x="31" y="3686"/>
                  <a:pt x="47" y="4712"/>
                </a:cubicBezTo>
                <a:lnTo>
                  <a:pt x="7221" y="5000"/>
                </a:lnTo>
                <a:lnTo>
                  <a:pt x="7174" y="16346"/>
                </a:lnTo>
                <a:lnTo>
                  <a:pt x="7502" y="16731"/>
                </a:lnTo>
                <a:lnTo>
                  <a:pt x="8159" y="16827"/>
                </a:lnTo>
                <a:lnTo>
                  <a:pt x="8534" y="17019"/>
                </a:lnTo>
                <a:lnTo>
                  <a:pt x="8768" y="17404"/>
                </a:lnTo>
                <a:lnTo>
                  <a:pt x="9433" y="17524"/>
                </a:lnTo>
                <a:lnTo>
                  <a:pt x="9847" y="18654"/>
                </a:lnTo>
                <a:lnTo>
                  <a:pt x="10351" y="18775"/>
                </a:lnTo>
                <a:lnTo>
                  <a:pt x="10738" y="19038"/>
                </a:lnTo>
                <a:lnTo>
                  <a:pt x="11769" y="18654"/>
                </a:lnTo>
                <a:lnTo>
                  <a:pt x="13082" y="20096"/>
                </a:lnTo>
                <a:lnTo>
                  <a:pt x="13739" y="19615"/>
                </a:lnTo>
                <a:lnTo>
                  <a:pt x="14301" y="20481"/>
                </a:lnTo>
                <a:lnTo>
                  <a:pt x="14958" y="20288"/>
                </a:lnTo>
                <a:lnTo>
                  <a:pt x="15567" y="20673"/>
                </a:lnTo>
                <a:lnTo>
                  <a:pt x="16130" y="20577"/>
                </a:lnTo>
                <a:lnTo>
                  <a:pt x="16693" y="21154"/>
                </a:lnTo>
                <a:lnTo>
                  <a:pt x="17092" y="21600"/>
                </a:lnTo>
                <a:lnTo>
                  <a:pt x="17818" y="19904"/>
                </a:lnTo>
                <a:lnTo>
                  <a:pt x="18428" y="19615"/>
                </a:lnTo>
                <a:lnTo>
                  <a:pt x="19225" y="19808"/>
                </a:lnTo>
                <a:lnTo>
                  <a:pt x="19741" y="19423"/>
                </a:lnTo>
                <a:lnTo>
                  <a:pt x="21600" y="21580"/>
                </a:lnTo>
                <a:lnTo>
                  <a:pt x="21469" y="11256"/>
                </a:lnTo>
                <a:lnTo>
                  <a:pt x="21168" y="6253"/>
                </a:lnTo>
                <a:lnTo>
                  <a:pt x="20725" y="2884"/>
                </a:lnTo>
                <a:lnTo>
                  <a:pt x="20397" y="0"/>
                </a:lnTo>
                <a:lnTo>
                  <a:pt x="11535" y="1443"/>
                </a:lnTo>
                <a:cubicBezTo>
                  <a:pt x="11535" y="1443"/>
                  <a:pt x="0" y="1635"/>
                  <a:pt x="0" y="163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1" name="Shape 1781"/>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2" name="Shape 1782"/>
          <p:cNvSpPr/>
          <p:nvPr/>
        </p:nvSpPr>
        <p:spPr>
          <a:xfrm rot="239813">
            <a:off x="8425137" y="8178293"/>
            <a:ext cx="1243014" cy="1226251"/>
          </a:xfrm>
          <a:custGeom>
            <a:avLst/>
            <a:gdLst/>
            <a:ahLst/>
            <a:cxnLst>
              <a:cxn ang="0">
                <a:pos x="wd2" y="hd2"/>
              </a:cxn>
              <a:cxn ang="5400000">
                <a:pos x="wd2" y="hd2"/>
              </a:cxn>
              <a:cxn ang="10800000">
                <a:pos x="wd2" y="hd2"/>
              </a:cxn>
              <a:cxn ang="16200000">
                <a:pos x="wd2" y="hd2"/>
              </a:cxn>
            </a:cxnLst>
            <a:rect l="0" t="0" r="r" b="b"/>
            <a:pathLst>
              <a:path w="21600" h="21600" extrusionOk="0">
                <a:moveTo>
                  <a:pt x="0" y="2195"/>
                </a:moveTo>
                <a:lnTo>
                  <a:pt x="1041" y="10098"/>
                </a:lnTo>
                <a:lnTo>
                  <a:pt x="1214" y="18439"/>
                </a:lnTo>
                <a:cubicBezTo>
                  <a:pt x="1289" y="18406"/>
                  <a:pt x="1501" y="18789"/>
                  <a:pt x="1576" y="18755"/>
                </a:cubicBezTo>
                <a:lnTo>
                  <a:pt x="2639" y="18277"/>
                </a:lnTo>
                <a:lnTo>
                  <a:pt x="3297" y="18527"/>
                </a:lnTo>
                <a:lnTo>
                  <a:pt x="3557" y="21600"/>
                </a:lnTo>
                <a:lnTo>
                  <a:pt x="11711" y="20722"/>
                </a:lnTo>
                <a:lnTo>
                  <a:pt x="16655" y="19932"/>
                </a:lnTo>
                <a:lnTo>
                  <a:pt x="16916" y="20371"/>
                </a:lnTo>
                <a:lnTo>
                  <a:pt x="17176" y="17385"/>
                </a:lnTo>
                <a:lnTo>
                  <a:pt x="16482" y="15630"/>
                </a:lnTo>
                <a:lnTo>
                  <a:pt x="17089" y="13786"/>
                </a:lnTo>
                <a:lnTo>
                  <a:pt x="18477" y="11502"/>
                </a:lnTo>
                <a:lnTo>
                  <a:pt x="18738" y="10624"/>
                </a:lnTo>
                <a:lnTo>
                  <a:pt x="18651" y="9922"/>
                </a:lnTo>
                <a:lnTo>
                  <a:pt x="19865" y="7990"/>
                </a:lnTo>
                <a:lnTo>
                  <a:pt x="20125" y="6497"/>
                </a:lnTo>
                <a:lnTo>
                  <a:pt x="19952" y="5970"/>
                </a:lnTo>
                <a:lnTo>
                  <a:pt x="20906" y="5005"/>
                </a:lnTo>
                <a:lnTo>
                  <a:pt x="20646" y="4127"/>
                </a:lnTo>
                <a:lnTo>
                  <a:pt x="21600" y="2107"/>
                </a:lnTo>
                <a:lnTo>
                  <a:pt x="19692" y="2107"/>
                </a:lnTo>
                <a:lnTo>
                  <a:pt x="18998" y="1668"/>
                </a:lnTo>
                <a:lnTo>
                  <a:pt x="19258" y="0"/>
                </a:lnTo>
                <a:lnTo>
                  <a:pt x="9282" y="878"/>
                </a:lnTo>
                <a:lnTo>
                  <a:pt x="4684" y="1405"/>
                </a:lnTo>
                <a:cubicBezTo>
                  <a:pt x="4684" y="1405"/>
                  <a:pt x="0" y="2195"/>
                  <a:pt x="0" y="2195"/>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783" name="Shape 1783"/>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4" name="Shape 1784"/>
          <p:cNvSpPr/>
          <p:nvPr/>
        </p:nvSpPr>
        <p:spPr>
          <a:xfrm rot="239813">
            <a:off x="9311541" y="8590407"/>
            <a:ext cx="875105" cy="1604384"/>
          </a:xfrm>
          <a:custGeom>
            <a:avLst/>
            <a:gdLst/>
            <a:ahLst/>
            <a:cxnLst>
              <a:cxn ang="0">
                <a:pos x="wd2" y="hd2"/>
              </a:cxn>
              <a:cxn ang="5400000">
                <a:pos x="wd2" y="hd2"/>
              </a:cxn>
              <a:cxn ang="10800000">
                <a:pos x="wd2" y="hd2"/>
              </a:cxn>
              <a:cxn ang="16200000">
                <a:pos x="wd2" y="hd2"/>
              </a:cxn>
            </a:cxnLst>
            <a:rect l="0" t="0" r="r" b="b"/>
            <a:pathLst>
              <a:path w="21600" h="21600" extrusionOk="0">
                <a:moveTo>
                  <a:pt x="5431" y="1211"/>
                </a:moveTo>
                <a:lnTo>
                  <a:pt x="3580" y="2826"/>
                </a:lnTo>
                <a:lnTo>
                  <a:pt x="3826" y="3633"/>
                </a:lnTo>
                <a:lnTo>
                  <a:pt x="1235" y="5921"/>
                </a:lnTo>
                <a:lnTo>
                  <a:pt x="370" y="7200"/>
                </a:lnTo>
                <a:lnTo>
                  <a:pt x="1481" y="8748"/>
                </a:lnTo>
                <a:lnTo>
                  <a:pt x="1728" y="11035"/>
                </a:lnTo>
                <a:lnTo>
                  <a:pt x="2008" y="13232"/>
                </a:lnTo>
                <a:lnTo>
                  <a:pt x="1604" y="13862"/>
                </a:lnTo>
                <a:lnTo>
                  <a:pt x="2222" y="14938"/>
                </a:lnTo>
                <a:lnTo>
                  <a:pt x="1111" y="15678"/>
                </a:lnTo>
                <a:lnTo>
                  <a:pt x="864" y="16015"/>
                </a:lnTo>
                <a:lnTo>
                  <a:pt x="124" y="16553"/>
                </a:lnTo>
                <a:cubicBezTo>
                  <a:pt x="82" y="17271"/>
                  <a:pt x="41" y="17989"/>
                  <a:pt x="0" y="18706"/>
                </a:cubicBezTo>
                <a:lnTo>
                  <a:pt x="124" y="18975"/>
                </a:lnTo>
                <a:lnTo>
                  <a:pt x="9751" y="18437"/>
                </a:lnTo>
                <a:lnTo>
                  <a:pt x="11479" y="18235"/>
                </a:lnTo>
                <a:lnTo>
                  <a:pt x="12219" y="18706"/>
                </a:lnTo>
                <a:lnTo>
                  <a:pt x="12342" y="19312"/>
                </a:lnTo>
                <a:lnTo>
                  <a:pt x="12219" y="20120"/>
                </a:lnTo>
                <a:lnTo>
                  <a:pt x="13330" y="20590"/>
                </a:lnTo>
                <a:lnTo>
                  <a:pt x="13701" y="21466"/>
                </a:lnTo>
                <a:lnTo>
                  <a:pt x="14194" y="21600"/>
                </a:lnTo>
                <a:lnTo>
                  <a:pt x="17403" y="20456"/>
                </a:lnTo>
                <a:lnTo>
                  <a:pt x="18267" y="20321"/>
                </a:lnTo>
                <a:lnTo>
                  <a:pt x="19502" y="20187"/>
                </a:lnTo>
                <a:lnTo>
                  <a:pt x="20736" y="20389"/>
                </a:lnTo>
                <a:lnTo>
                  <a:pt x="21600" y="19783"/>
                </a:lnTo>
                <a:lnTo>
                  <a:pt x="20242" y="10901"/>
                </a:lnTo>
                <a:lnTo>
                  <a:pt x="19872" y="6190"/>
                </a:lnTo>
                <a:lnTo>
                  <a:pt x="18637" y="0"/>
                </a:lnTo>
                <a:lnTo>
                  <a:pt x="18267" y="336"/>
                </a:lnTo>
                <a:lnTo>
                  <a:pt x="16540" y="269"/>
                </a:lnTo>
                <a:cubicBezTo>
                  <a:pt x="16540" y="269"/>
                  <a:pt x="5431" y="1211"/>
                  <a:pt x="5431" y="12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5" name="Shape 1785"/>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6" name="Shape 1786"/>
          <p:cNvSpPr/>
          <p:nvPr/>
        </p:nvSpPr>
        <p:spPr>
          <a:xfrm rot="239813">
            <a:off x="8100739" y="6942715"/>
            <a:ext cx="1805394" cy="1373328"/>
          </a:xfrm>
          <a:custGeom>
            <a:avLst/>
            <a:gdLst/>
            <a:ahLst/>
            <a:cxnLst>
              <a:cxn ang="0">
                <a:pos x="wd2" y="hd2"/>
              </a:cxn>
              <a:cxn ang="5400000">
                <a:pos x="wd2" y="hd2"/>
              </a:cxn>
              <a:cxn ang="10800000">
                <a:pos x="wd2" y="hd2"/>
              </a:cxn>
              <a:cxn ang="16200000">
                <a:pos x="wd2" y="hd2"/>
              </a:cxn>
            </a:cxnLst>
            <a:rect l="0" t="0" r="r" b="b"/>
            <a:pathLst>
              <a:path w="21600" h="21600" extrusionOk="0">
                <a:moveTo>
                  <a:pt x="0" y="1651"/>
                </a:moveTo>
                <a:lnTo>
                  <a:pt x="1137" y="4166"/>
                </a:lnTo>
                <a:lnTo>
                  <a:pt x="2334" y="5267"/>
                </a:lnTo>
                <a:lnTo>
                  <a:pt x="2394" y="6839"/>
                </a:lnTo>
                <a:lnTo>
                  <a:pt x="3829" y="8647"/>
                </a:lnTo>
                <a:lnTo>
                  <a:pt x="4248" y="18787"/>
                </a:lnTo>
                <a:lnTo>
                  <a:pt x="4670" y="21600"/>
                </a:lnTo>
                <a:lnTo>
                  <a:pt x="17950" y="19652"/>
                </a:lnTo>
                <a:lnTo>
                  <a:pt x="18010" y="20988"/>
                </a:lnTo>
                <a:lnTo>
                  <a:pt x="18489" y="21459"/>
                </a:lnTo>
                <a:lnTo>
                  <a:pt x="19626" y="21459"/>
                </a:lnTo>
                <a:lnTo>
                  <a:pt x="19805" y="20830"/>
                </a:lnTo>
                <a:lnTo>
                  <a:pt x="19745" y="20123"/>
                </a:lnTo>
                <a:lnTo>
                  <a:pt x="20403" y="18237"/>
                </a:lnTo>
                <a:lnTo>
                  <a:pt x="21036" y="17918"/>
                </a:lnTo>
                <a:lnTo>
                  <a:pt x="21600" y="17765"/>
                </a:lnTo>
                <a:lnTo>
                  <a:pt x="21181" y="16900"/>
                </a:lnTo>
                <a:lnTo>
                  <a:pt x="21122" y="15564"/>
                </a:lnTo>
                <a:lnTo>
                  <a:pt x="20523" y="15328"/>
                </a:lnTo>
                <a:lnTo>
                  <a:pt x="19865" y="15014"/>
                </a:lnTo>
                <a:lnTo>
                  <a:pt x="19386" y="13756"/>
                </a:lnTo>
                <a:lnTo>
                  <a:pt x="19147" y="12499"/>
                </a:lnTo>
                <a:lnTo>
                  <a:pt x="18549" y="12027"/>
                </a:lnTo>
                <a:lnTo>
                  <a:pt x="17292" y="11005"/>
                </a:lnTo>
                <a:lnTo>
                  <a:pt x="16454" y="9275"/>
                </a:lnTo>
                <a:lnTo>
                  <a:pt x="16634" y="8568"/>
                </a:lnTo>
                <a:lnTo>
                  <a:pt x="17172" y="7861"/>
                </a:lnTo>
                <a:lnTo>
                  <a:pt x="16215" y="6682"/>
                </a:lnTo>
                <a:lnTo>
                  <a:pt x="15975" y="7075"/>
                </a:lnTo>
                <a:lnTo>
                  <a:pt x="15617" y="7232"/>
                </a:lnTo>
                <a:lnTo>
                  <a:pt x="15198" y="6289"/>
                </a:lnTo>
                <a:lnTo>
                  <a:pt x="14779" y="4717"/>
                </a:lnTo>
                <a:lnTo>
                  <a:pt x="14121" y="4402"/>
                </a:lnTo>
                <a:lnTo>
                  <a:pt x="13403" y="4088"/>
                </a:lnTo>
                <a:lnTo>
                  <a:pt x="13044" y="3695"/>
                </a:lnTo>
                <a:lnTo>
                  <a:pt x="12864" y="2359"/>
                </a:lnTo>
                <a:lnTo>
                  <a:pt x="12685" y="1494"/>
                </a:lnTo>
                <a:lnTo>
                  <a:pt x="12565" y="629"/>
                </a:lnTo>
                <a:lnTo>
                  <a:pt x="11428" y="0"/>
                </a:lnTo>
                <a:cubicBezTo>
                  <a:pt x="11428" y="0"/>
                  <a:pt x="0" y="1651"/>
                  <a:pt x="0" y="16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7" name="Shape 1787"/>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5" y="17486"/>
                </a:lnTo>
                <a:lnTo>
                  <a:pt x="7776" y="17881"/>
                </a:lnTo>
                <a:lnTo>
                  <a:pt x="7933" y="18277"/>
                </a:lnTo>
                <a:lnTo>
                  <a:pt x="7855"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2"/>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8" name="Shape 1788"/>
          <p:cNvSpPr/>
          <p:nvPr/>
        </p:nvSpPr>
        <p:spPr>
          <a:xfrm rot="239813">
            <a:off x="8747559" y="4956862"/>
            <a:ext cx="1371784" cy="1362809"/>
          </a:xfrm>
          <a:custGeom>
            <a:avLst/>
            <a:gdLst/>
            <a:ahLst/>
            <a:cxnLst>
              <a:cxn ang="0">
                <a:pos x="wd2" y="hd2"/>
              </a:cxn>
              <a:cxn ang="5400000">
                <a:pos x="wd2" y="hd2"/>
              </a:cxn>
              <a:cxn ang="10800000">
                <a:pos x="wd2" y="hd2"/>
              </a:cxn>
              <a:cxn ang="16200000">
                <a:pos x="wd2" y="hd2"/>
              </a:cxn>
            </a:cxnLst>
            <a:rect l="0" t="0" r="r" b="b"/>
            <a:pathLst>
              <a:path w="21600" h="21600" extrusionOk="0">
                <a:moveTo>
                  <a:pt x="2199" y="870"/>
                </a:moveTo>
                <a:lnTo>
                  <a:pt x="1492" y="2532"/>
                </a:lnTo>
                <a:lnTo>
                  <a:pt x="1728" y="4589"/>
                </a:lnTo>
                <a:lnTo>
                  <a:pt x="0" y="6804"/>
                </a:lnTo>
                <a:lnTo>
                  <a:pt x="864" y="7912"/>
                </a:lnTo>
                <a:lnTo>
                  <a:pt x="1178" y="8703"/>
                </a:lnTo>
                <a:lnTo>
                  <a:pt x="707" y="9969"/>
                </a:lnTo>
                <a:lnTo>
                  <a:pt x="943" y="11710"/>
                </a:lnTo>
                <a:lnTo>
                  <a:pt x="1964" y="11789"/>
                </a:lnTo>
                <a:lnTo>
                  <a:pt x="2608" y="12293"/>
                </a:lnTo>
                <a:lnTo>
                  <a:pt x="3617" y="12751"/>
                </a:lnTo>
                <a:lnTo>
                  <a:pt x="4576" y="14113"/>
                </a:lnTo>
                <a:lnTo>
                  <a:pt x="5734" y="14084"/>
                </a:lnTo>
                <a:lnTo>
                  <a:pt x="6490" y="15341"/>
                </a:lnTo>
                <a:lnTo>
                  <a:pt x="7226" y="14796"/>
                </a:lnTo>
                <a:lnTo>
                  <a:pt x="7619" y="16220"/>
                </a:lnTo>
                <a:lnTo>
                  <a:pt x="7619" y="16695"/>
                </a:lnTo>
                <a:lnTo>
                  <a:pt x="7854" y="17486"/>
                </a:lnTo>
                <a:lnTo>
                  <a:pt x="7776" y="17881"/>
                </a:lnTo>
                <a:lnTo>
                  <a:pt x="7933" y="18277"/>
                </a:lnTo>
                <a:lnTo>
                  <a:pt x="7854" y="20017"/>
                </a:lnTo>
                <a:lnTo>
                  <a:pt x="8797" y="20809"/>
                </a:lnTo>
                <a:lnTo>
                  <a:pt x="9897" y="21204"/>
                </a:lnTo>
                <a:lnTo>
                  <a:pt x="10525" y="21600"/>
                </a:lnTo>
                <a:lnTo>
                  <a:pt x="12332" y="21204"/>
                </a:lnTo>
                <a:lnTo>
                  <a:pt x="20579" y="19701"/>
                </a:lnTo>
                <a:lnTo>
                  <a:pt x="20893" y="19701"/>
                </a:lnTo>
                <a:lnTo>
                  <a:pt x="20893" y="18040"/>
                </a:lnTo>
                <a:lnTo>
                  <a:pt x="19951" y="15191"/>
                </a:lnTo>
                <a:lnTo>
                  <a:pt x="20108" y="13688"/>
                </a:lnTo>
                <a:lnTo>
                  <a:pt x="19715" y="12422"/>
                </a:lnTo>
                <a:lnTo>
                  <a:pt x="20265" y="11631"/>
                </a:lnTo>
                <a:lnTo>
                  <a:pt x="20343" y="10681"/>
                </a:lnTo>
                <a:lnTo>
                  <a:pt x="20108" y="9257"/>
                </a:lnTo>
                <a:lnTo>
                  <a:pt x="21129" y="7675"/>
                </a:lnTo>
                <a:lnTo>
                  <a:pt x="21600" y="5934"/>
                </a:lnTo>
                <a:lnTo>
                  <a:pt x="21443" y="5776"/>
                </a:lnTo>
                <a:lnTo>
                  <a:pt x="20971" y="6172"/>
                </a:lnTo>
                <a:lnTo>
                  <a:pt x="20500" y="7121"/>
                </a:lnTo>
                <a:lnTo>
                  <a:pt x="20029" y="8070"/>
                </a:lnTo>
                <a:lnTo>
                  <a:pt x="19558" y="8308"/>
                </a:lnTo>
                <a:lnTo>
                  <a:pt x="19401" y="8941"/>
                </a:lnTo>
                <a:lnTo>
                  <a:pt x="18929" y="9494"/>
                </a:lnTo>
                <a:lnTo>
                  <a:pt x="18615" y="9732"/>
                </a:lnTo>
                <a:lnTo>
                  <a:pt x="18772" y="8308"/>
                </a:lnTo>
                <a:lnTo>
                  <a:pt x="18694" y="7912"/>
                </a:lnTo>
                <a:lnTo>
                  <a:pt x="19008" y="6963"/>
                </a:lnTo>
                <a:lnTo>
                  <a:pt x="18929" y="5934"/>
                </a:lnTo>
                <a:lnTo>
                  <a:pt x="18301" y="5064"/>
                </a:lnTo>
                <a:lnTo>
                  <a:pt x="18144" y="4668"/>
                </a:lnTo>
                <a:lnTo>
                  <a:pt x="18379" y="4273"/>
                </a:lnTo>
                <a:lnTo>
                  <a:pt x="18458" y="3877"/>
                </a:lnTo>
                <a:lnTo>
                  <a:pt x="17987" y="3877"/>
                </a:lnTo>
                <a:lnTo>
                  <a:pt x="17516" y="3877"/>
                </a:lnTo>
                <a:lnTo>
                  <a:pt x="17044" y="3086"/>
                </a:lnTo>
                <a:lnTo>
                  <a:pt x="16023" y="3086"/>
                </a:lnTo>
                <a:lnTo>
                  <a:pt x="14688" y="2928"/>
                </a:lnTo>
                <a:lnTo>
                  <a:pt x="12960" y="2611"/>
                </a:lnTo>
                <a:lnTo>
                  <a:pt x="11546" y="2611"/>
                </a:lnTo>
                <a:lnTo>
                  <a:pt x="10446" y="2453"/>
                </a:lnTo>
                <a:lnTo>
                  <a:pt x="9033" y="1899"/>
                </a:lnTo>
                <a:lnTo>
                  <a:pt x="8562" y="1266"/>
                </a:lnTo>
                <a:lnTo>
                  <a:pt x="6519" y="1345"/>
                </a:lnTo>
                <a:lnTo>
                  <a:pt x="6127" y="0"/>
                </a:lnTo>
                <a:lnTo>
                  <a:pt x="4399" y="791"/>
                </a:lnTo>
                <a:cubicBezTo>
                  <a:pt x="4399" y="791"/>
                  <a:pt x="2199" y="870"/>
                  <a:pt x="2199" y="87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89" name="Shape 1789"/>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6" y="432"/>
                </a:lnTo>
                <a:lnTo>
                  <a:pt x="16624" y="0"/>
                </a:lnTo>
                <a:cubicBezTo>
                  <a:pt x="16624" y="0"/>
                  <a:pt x="2753" y="1605"/>
                  <a:pt x="2753" y="1605"/>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790" name="Shape 1790"/>
          <p:cNvSpPr/>
          <p:nvPr/>
        </p:nvSpPr>
        <p:spPr>
          <a:xfrm rot="239813">
            <a:off x="9182076" y="6222630"/>
            <a:ext cx="1019634" cy="1748819"/>
          </a:xfrm>
          <a:custGeom>
            <a:avLst/>
            <a:gdLst/>
            <a:ahLst/>
            <a:cxnLst>
              <a:cxn ang="0">
                <a:pos x="wd2" y="hd2"/>
              </a:cxn>
              <a:cxn ang="5400000">
                <a:pos x="wd2" y="hd2"/>
              </a:cxn>
              <a:cxn ang="10800000">
                <a:pos x="wd2" y="hd2"/>
              </a:cxn>
              <a:cxn ang="16200000">
                <a:pos x="wd2" y="hd2"/>
              </a:cxn>
            </a:cxnLst>
            <a:rect l="0" t="0" r="r" b="b"/>
            <a:pathLst>
              <a:path w="21600" h="21600" extrusionOk="0">
                <a:moveTo>
                  <a:pt x="2753" y="1605"/>
                </a:moveTo>
                <a:lnTo>
                  <a:pt x="5188" y="3271"/>
                </a:lnTo>
                <a:lnTo>
                  <a:pt x="5294" y="4135"/>
                </a:lnTo>
                <a:lnTo>
                  <a:pt x="3282" y="5740"/>
                </a:lnTo>
                <a:lnTo>
                  <a:pt x="953" y="5681"/>
                </a:lnTo>
                <a:lnTo>
                  <a:pt x="1906" y="7283"/>
                </a:lnTo>
                <a:lnTo>
                  <a:pt x="0" y="8825"/>
                </a:lnTo>
                <a:lnTo>
                  <a:pt x="1059" y="12696"/>
                </a:lnTo>
                <a:lnTo>
                  <a:pt x="3856" y="13265"/>
                </a:lnTo>
                <a:lnTo>
                  <a:pt x="5506" y="15120"/>
                </a:lnTo>
                <a:lnTo>
                  <a:pt x="6882" y="14873"/>
                </a:lnTo>
                <a:lnTo>
                  <a:pt x="7835" y="15552"/>
                </a:lnTo>
                <a:lnTo>
                  <a:pt x="7200" y="16231"/>
                </a:lnTo>
                <a:lnTo>
                  <a:pt x="6888" y="16650"/>
                </a:lnTo>
                <a:lnTo>
                  <a:pt x="8682" y="18452"/>
                </a:lnTo>
                <a:lnTo>
                  <a:pt x="11859" y="19316"/>
                </a:lnTo>
                <a:lnTo>
                  <a:pt x="12606" y="21336"/>
                </a:lnTo>
                <a:lnTo>
                  <a:pt x="15141" y="21600"/>
                </a:lnTo>
                <a:lnTo>
                  <a:pt x="15353" y="20859"/>
                </a:lnTo>
                <a:lnTo>
                  <a:pt x="16791" y="21187"/>
                </a:lnTo>
                <a:lnTo>
                  <a:pt x="18423" y="21106"/>
                </a:lnTo>
                <a:lnTo>
                  <a:pt x="18741" y="20798"/>
                </a:lnTo>
                <a:lnTo>
                  <a:pt x="18423" y="20119"/>
                </a:lnTo>
                <a:lnTo>
                  <a:pt x="20619" y="19780"/>
                </a:lnTo>
                <a:lnTo>
                  <a:pt x="20329" y="18823"/>
                </a:lnTo>
                <a:lnTo>
                  <a:pt x="20329" y="18267"/>
                </a:lnTo>
                <a:lnTo>
                  <a:pt x="20118" y="17712"/>
                </a:lnTo>
                <a:lnTo>
                  <a:pt x="20223" y="16910"/>
                </a:lnTo>
                <a:lnTo>
                  <a:pt x="20329" y="16416"/>
                </a:lnTo>
                <a:lnTo>
                  <a:pt x="20574" y="16094"/>
                </a:lnTo>
                <a:lnTo>
                  <a:pt x="21176" y="15305"/>
                </a:lnTo>
                <a:lnTo>
                  <a:pt x="21282" y="14626"/>
                </a:lnTo>
                <a:lnTo>
                  <a:pt x="21600" y="14379"/>
                </a:lnTo>
                <a:lnTo>
                  <a:pt x="21388" y="13762"/>
                </a:lnTo>
                <a:lnTo>
                  <a:pt x="20965" y="12775"/>
                </a:lnTo>
                <a:lnTo>
                  <a:pt x="20965" y="11911"/>
                </a:lnTo>
                <a:lnTo>
                  <a:pt x="21600" y="10615"/>
                </a:lnTo>
                <a:lnTo>
                  <a:pt x="20329" y="6850"/>
                </a:lnTo>
                <a:lnTo>
                  <a:pt x="20012" y="6295"/>
                </a:lnTo>
                <a:lnTo>
                  <a:pt x="19694" y="5122"/>
                </a:lnTo>
                <a:lnTo>
                  <a:pt x="19377" y="4135"/>
                </a:lnTo>
                <a:lnTo>
                  <a:pt x="18953" y="2901"/>
                </a:lnTo>
                <a:lnTo>
                  <a:pt x="18636" y="2592"/>
                </a:lnTo>
                <a:lnTo>
                  <a:pt x="17153" y="1296"/>
                </a:lnTo>
                <a:lnTo>
                  <a:pt x="16835" y="432"/>
                </a:lnTo>
                <a:lnTo>
                  <a:pt x="16624" y="0"/>
                </a:lnTo>
                <a:cubicBezTo>
                  <a:pt x="16624" y="0"/>
                  <a:pt x="2753" y="1605"/>
                  <a:pt x="2753" y="1605"/>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791" name="Shape 1791"/>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2" name="Shape 1792"/>
          <p:cNvSpPr/>
          <p:nvPr/>
        </p:nvSpPr>
        <p:spPr>
          <a:xfrm rot="239813">
            <a:off x="10070299" y="8531263"/>
            <a:ext cx="985464" cy="1612268"/>
          </a:xfrm>
          <a:custGeom>
            <a:avLst/>
            <a:gdLst/>
            <a:ahLst/>
            <a:cxnLst>
              <a:cxn ang="0">
                <a:pos x="wd2" y="hd2"/>
              </a:cxn>
              <a:cxn ang="5400000">
                <a:pos x="wd2" y="hd2"/>
              </a:cxn>
              <a:cxn ang="10800000">
                <a:pos x="wd2" y="hd2"/>
              </a:cxn>
              <a:cxn ang="16200000">
                <a:pos x="wd2" y="hd2"/>
              </a:cxn>
            </a:cxnLst>
            <a:rect l="0" t="0" r="r" b="b"/>
            <a:pathLst>
              <a:path w="21600" h="21600" extrusionOk="0">
                <a:moveTo>
                  <a:pt x="0" y="1873"/>
                </a:moveTo>
                <a:lnTo>
                  <a:pt x="2522" y="21333"/>
                </a:lnTo>
                <a:lnTo>
                  <a:pt x="3180" y="21333"/>
                </a:lnTo>
                <a:lnTo>
                  <a:pt x="4057" y="21333"/>
                </a:lnTo>
                <a:lnTo>
                  <a:pt x="4824" y="20864"/>
                </a:lnTo>
                <a:lnTo>
                  <a:pt x="4715" y="19995"/>
                </a:lnTo>
                <a:lnTo>
                  <a:pt x="6688" y="21600"/>
                </a:lnTo>
                <a:lnTo>
                  <a:pt x="8004" y="21265"/>
                </a:lnTo>
                <a:lnTo>
                  <a:pt x="7894" y="20129"/>
                </a:lnTo>
                <a:lnTo>
                  <a:pt x="7785" y="19460"/>
                </a:lnTo>
                <a:lnTo>
                  <a:pt x="7017" y="18858"/>
                </a:lnTo>
                <a:lnTo>
                  <a:pt x="21381" y="16651"/>
                </a:lnTo>
                <a:lnTo>
                  <a:pt x="21490" y="15180"/>
                </a:lnTo>
                <a:lnTo>
                  <a:pt x="21162" y="14043"/>
                </a:lnTo>
                <a:lnTo>
                  <a:pt x="21381" y="12973"/>
                </a:lnTo>
                <a:lnTo>
                  <a:pt x="20723" y="11703"/>
                </a:lnTo>
                <a:lnTo>
                  <a:pt x="20942" y="11302"/>
                </a:lnTo>
                <a:lnTo>
                  <a:pt x="21600" y="10833"/>
                </a:lnTo>
                <a:lnTo>
                  <a:pt x="21381" y="10365"/>
                </a:lnTo>
                <a:lnTo>
                  <a:pt x="19736" y="9429"/>
                </a:lnTo>
                <a:lnTo>
                  <a:pt x="17105" y="3611"/>
                </a:lnTo>
                <a:lnTo>
                  <a:pt x="16337" y="2474"/>
                </a:lnTo>
                <a:lnTo>
                  <a:pt x="14912" y="0"/>
                </a:lnTo>
                <a:lnTo>
                  <a:pt x="7346" y="1137"/>
                </a:lnTo>
                <a:lnTo>
                  <a:pt x="4167" y="1471"/>
                </a:lnTo>
                <a:lnTo>
                  <a:pt x="3509" y="1137"/>
                </a:lnTo>
                <a:cubicBezTo>
                  <a:pt x="3509" y="1137"/>
                  <a:pt x="0" y="1873"/>
                  <a:pt x="0" y="187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3" name="Shape 1793"/>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3"/>
                </a:lnTo>
                <a:lnTo>
                  <a:pt x="3710" y="12631"/>
                </a:lnTo>
                <a:lnTo>
                  <a:pt x="4894" y="14275"/>
                </a:lnTo>
                <a:lnTo>
                  <a:pt x="4342" y="15322"/>
                </a:lnTo>
                <a:lnTo>
                  <a:pt x="4579" y="16667"/>
                </a:lnTo>
                <a:lnTo>
                  <a:pt x="4815" y="17041"/>
                </a:lnTo>
                <a:lnTo>
                  <a:pt x="4657" y="18162"/>
                </a:lnTo>
                <a:lnTo>
                  <a:pt x="4894" y="19358"/>
                </a:lnTo>
                <a:lnTo>
                  <a:pt x="4517" y="21026"/>
                </a:lnTo>
                <a:lnTo>
                  <a:pt x="6789"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4" name="Shape 1794"/>
          <p:cNvSpPr/>
          <p:nvPr/>
        </p:nvSpPr>
        <p:spPr>
          <a:xfrm rot="239813">
            <a:off x="10750308" y="8446948"/>
            <a:ext cx="1369149" cy="1441597"/>
          </a:xfrm>
          <a:custGeom>
            <a:avLst/>
            <a:gdLst/>
            <a:ahLst/>
            <a:cxnLst>
              <a:cxn ang="0">
                <a:pos x="wd2" y="hd2"/>
              </a:cxn>
              <a:cxn ang="5400000">
                <a:pos x="wd2" y="hd2"/>
              </a:cxn>
              <a:cxn ang="10800000">
                <a:pos x="wd2" y="hd2"/>
              </a:cxn>
              <a:cxn ang="16200000">
                <a:pos x="wd2" y="hd2"/>
              </a:cxn>
            </a:cxnLst>
            <a:rect l="0" t="0" r="r" b="b"/>
            <a:pathLst>
              <a:path w="21600" h="21600" extrusionOk="0">
                <a:moveTo>
                  <a:pt x="0" y="2167"/>
                </a:moveTo>
                <a:lnTo>
                  <a:pt x="1816" y="6502"/>
                </a:lnTo>
                <a:lnTo>
                  <a:pt x="3710" y="12631"/>
                </a:lnTo>
                <a:lnTo>
                  <a:pt x="4894" y="14275"/>
                </a:lnTo>
                <a:lnTo>
                  <a:pt x="4342" y="15322"/>
                </a:lnTo>
                <a:lnTo>
                  <a:pt x="4579" y="16667"/>
                </a:lnTo>
                <a:lnTo>
                  <a:pt x="4815" y="17041"/>
                </a:lnTo>
                <a:lnTo>
                  <a:pt x="4657" y="18162"/>
                </a:lnTo>
                <a:lnTo>
                  <a:pt x="4894" y="19358"/>
                </a:lnTo>
                <a:lnTo>
                  <a:pt x="4516" y="21026"/>
                </a:lnTo>
                <a:lnTo>
                  <a:pt x="6788" y="21600"/>
                </a:lnTo>
                <a:lnTo>
                  <a:pt x="10025" y="21376"/>
                </a:lnTo>
                <a:lnTo>
                  <a:pt x="17079" y="20833"/>
                </a:lnTo>
                <a:lnTo>
                  <a:pt x="18314" y="21077"/>
                </a:lnTo>
                <a:lnTo>
                  <a:pt x="18471" y="19133"/>
                </a:lnTo>
                <a:lnTo>
                  <a:pt x="18945" y="18610"/>
                </a:lnTo>
                <a:lnTo>
                  <a:pt x="20009" y="19220"/>
                </a:lnTo>
                <a:lnTo>
                  <a:pt x="21076" y="18760"/>
                </a:lnTo>
                <a:lnTo>
                  <a:pt x="20524" y="16144"/>
                </a:lnTo>
                <a:lnTo>
                  <a:pt x="20840" y="15920"/>
                </a:lnTo>
                <a:lnTo>
                  <a:pt x="20840" y="14499"/>
                </a:lnTo>
                <a:lnTo>
                  <a:pt x="21392" y="12855"/>
                </a:lnTo>
                <a:lnTo>
                  <a:pt x="21600" y="11628"/>
                </a:lnTo>
                <a:lnTo>
                  <a:pt x="21076" y="11435"/>
                </a:lnTo>
                <a:lnTo>
                  <a:pt x="20761" y="10688"/>
                </a:lnTo>
                <a:lnTo>
                  <a:pt x="18945" y="8894"/>
                </a:lnTo>
                <a:lnTo>
                  <a:pt x="18629" y="7623"/>
                </a:lnTo>
                <a:lnTo>
                  <a:pt x="16656" y="6727"/>
                </a:lnTo>
                <a:lnTo>
                  <a:pt x="14761" y="4858"/>
                </a:lnTo>
                <a:lnTo>
                  <a:pt x="13893" y="4335"/>
                </a:lnTo>
                <a:lnTo>
                  <a:pt x="12788" y="3886"/>
                </a:lnTo>
                <a:lnTo>
                  <a:pt x="12314" y="3737"/>
                </a:lnTo>
                <a:lnTo>
                  <a:pt x="11367" y="2466"/>
                </a:lnTo>
                <a:lnTo>
                  <a:pt x="9867" y="1569"/>
                </a:lnTo>
                <a:lnTo>
                  <a:pt x="9709" y="897"/>
                </a:lnTo>
                <a:lnTo>
                  <a:pt x="9709" y="0"/>
                </a:lnTo>
                <a:lnTo>
                  <a:pt x="5368" y="1121"/>
                </a:lnTo>
                <a:cubicBezTo>
                  <a:pt x="5368" y="1121"/>
                  <a:pt x="0" y="2167"/>
                  <a:pt x="0" y="216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5" name="Shape 1795"/>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6" name="Shape 1796"/>
          <p:cNvSpPr/>
          <p:nvPr/>
        </p:nvSpPr>
        <p:spPr>
          <a:xfrm rot="239813">
            <a:off x="11387820" y="8284018"/>
            <a:ext cx="1258794" cy="966301"/>
          </a:xfrm>
          <a:custGeom>
            <a:avLst/>
            <a:gdLst/>
            <a:ahLst/>
            <a:cxnLst>
              <a:cxn ang="0">
                <a:pos x="wd2" y="hd2"/>
              </a:cxn>
              <a:cxn ang="5400000">
                <a:pos x="wd2" y="hd2"/>
              </a:cxn>
              <a:cxn ang="10800000">
                <a:pos x="wd2" y="hd2"/>
              </a:cxn>
              <a:cxn ang="16200000">
                <a:pos x="wd2" y="hd2"/>
              </a:cxn>
            </a:cxnLst>
            <a:rect l="0" t="0" r="r" b="b"/>
            <a:pathLst>
              <a:path w="21600" h="21600" extrusionOk="0">
                <a:moveTo>
                  <a:pt x="0" y="4120"/>
                </a:moveTo>
                <a:cubicBezTo>
                  <a:pt x="18" y="5010"/>
                  <a:pt x="36" y="5901"/>
                  <a:pt x="54" y="6792"/>
                </a:cubicBezTo>
                <a:lnTo>
                  <a:pt x="1629" y="8017"/>
                </a:lnTo>
                <a:lnTo>
                  <a:pt x="2829" y="10243"/>
                </a:lnTo>
                <a:lnTo>
                  <a:pt x="5400" y="11357"/>
                </a:lnTo>
                <a:lnTo>
                  <a:pt x="7457" y="14585"/>
                </a:lnTo>
                <a:lnTo>
                  <a:pt x="9771" y="15588"/>
                </a:lnTo>
                <a:lnTo>
                  <a:pt x="10200" y="18148"/>
                </a:lnTo>
                <a:lnTo>
                  <a:pt x="12343" y="21266"/>
                </a:lnTo>
                <a:lnTo>
                  <a:pt x="12943" y="21600"/>
                </a:lnTo>
                <a:lnTo>
                  <a:pt x="13457" y="19930"/>
                </a:lnTo>
                <a:lnTo>
                  <a:pt x="13371" y="18483"/>
                </a:lnTo>
                <a:lnTo>
                  <a:pt x="14228" y="18928"/>
                </a:lnTo>
                <a:lnTo>
                  <a:pt x="14486" y="17480"/>
                </a:lnTo>
                <a:lnTo>
                  <a:pt x="15515" y="17369"/>
                </a:lnTo>
                <a:lnTo>
                  <a:pt x="16885" y="15699"/>
                </a:lnTo>
                <a:lnTo>
                  <a:pt x="17314" y="13807"/>
                </a:lnTo>
                <a:lnTo>
                  <a:pt x="18171" y="13361"/>
                </a:lnTo>
                <a:lnTo>
                  <a:pt x="18514" y="12247"/>
                </a:lnTo>
                <a:lnTo>
                  <a:pt x="19114" y="10020"/>
                </a:lnTo>
                <a:lnTo>
                  <a:pt x="20143" y="9464"/>
                </a:lnTo>
                <a:lnTo>
                  <a:pt x="20828" y="7125"/>
                </a:lnTo>
                <a:lnTo>
                  <a:pt x="21600" y="5010"/>
                </a:lnTo>
                <a:lnTo>
                  <a:pt x="16029" y="0"/>
                </a:lnTo>
                <a:lnTo>
                  <a:pt x="11829" y="1670"/>
                </a:lnTo>
                <a:lnTo>
                  <a:pt x="10971" y="1893"/>
                </a:lnTo>
                <a:lnTo>
                  <a:pt x="10714" y="1782"/>
                </a:lnTo>
                <a:lnTo>
                  <a:pt x="9857" y="890"/>
                </a:lnTo>
                <a:lnTo>
                  <a:pt x="9172" y="445"/>
                </a:lnTo>
                <a:lnTo>
                  <a:pt x="7971" y="668"/>
                </a:lnTo>
                <a:lnTo>
                  <a:pt x="6515" y="1002"/>
                </a:lnTo>
                <a:lnTo>
                  <a:pt x="5314" y="1002"/>
                </a:lnTo>
                <a:lnTo>
                  <a:pt x="4200" y="1670"/>
                </a:lnTo>
                <a:cubicBezTo>
                  <a:pt x="4200" y="1670"/>
                  <a:pt x="0" y="4120"/>
                  <a:pt x="0" y="41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7" name="Shape 1797"/>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6"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798" name="Shape 1798"/>
          <p:cNvSpPr/>
          <p:nvPr/>
        </p:nvSpPr>
        <p:spPr>
          <a:xfrm rot="239813">
            <a:off x="9867486" y="7178350"/>
            <a:ext cx="1708169" cy="1013590"/>
          </a:xfrm>
          <a:custGeom>
            <a:avLst/>
            <a:gdLst/>
            <a:ahLst/>
            <a:cxnLst>
              <a:cxn ang="0">
                <a:pos x="wd2" y="hd2"/>
              </a:cxn>
              <a:cxn ang="5400000">
                <a:pos x="wd2" y="hd2"/>
              </a:cxn>
              <a:cxn ang="10800000">
                <a:pos x="wd2" y="hd2"/>
              </a:cxn>
              <a:cxn ang="16200000">
                <a:pos x="wd2" y="hd2"/>
              </a:cxn>
            </a:cxnLst>
            <a:rect l="0" t="0" r="r" b="b"/>
            <a:pathLst>
              <a:path w="21600" h="21600" extrusionOk="0">
                <a:moveTo>
                  <a:pt x="2778" y="12343"/>
                </a:moveTo>
                <a:lnTo>
                  <a:pt x="2967" y="15003"/>
                </a:lnTo>
                <a:lnTo>
                  <a:pt x="1957" y="15960"/>
                </a:lnTo>
                <a:lnTo>
                  <a:pt x="1894" y="17237"/>
                </a:lnTo>
                <a:lnTo>
                  <a:pt x="1894" y="17769"/>
                </a:lnTo>
                <a:lnTo>
                  <a:pt x="0" y="17024"/>
                </a:lnTo>
                <a:lnTo>
                  <a:pt x="0" y="20111"/>
                </a:lnTo>
                <a:lnTo>
                  <a:pt x="316" y="21600"/>
                </a:lnTo>
                <a:lnTo>
                  <a:pt x="1578" y="21493"/>
                </a:lnTo>
                <a:lnTo>
                  <a:pt x="2841" y="21068"/>
                </a:lnTo>
                <a:lnTo>
                  <a:pt x="4356" y="19898"/>
                </a:lnTo>
                <a:lnTo>
                  <a:pt x="6502" y="19365"/>
                </a:lnTo>
                <a:lnTo>
                  <a:pt x="9406" y="18408"/>
                </a:lnTo>
                <a:lnTo>
                  <a:pt x="13067" y="17237"/>
                </a:lnTo>
                <a:lnTo>
                  <a:pt x="16350" y="16386"/>
                </a:lnTo>
                <a:lnTo>
                  <a:pt x="17613" y="15748"/>
                </a:lnTo>
                <a:lnTo>
                  <a:pt x="19231" y="14342"/>
                </a:lnTo>
                <a:lnTo>
                  <a:pt x="19895" y="12556"/>
                </a:lnTo>
                <a:lnTo>
                  <a:pt x="20288" y="10893"/>
                </a:lnTo>
                <a:lnTo>
                  <a:pt x="20906" y="9935"/>
                </a:lnTo>
                <a:lnTo>
                  <a:pt x="21600" y="9016"/>
                </a:lnTo>
                <a:lnTo>
                  <a:pt x="21298" y="6368"/>
                </a:lnTo>
                <a:lnTo>
                  <a:pt x="20075" y="5533"/>
                </a:lnTo>
                <a:lnTo>
                  <a:pt x="19507" y="2021"/>
                </a:lnTo>
                <a:lnTo>
                  <a:pt x="19191" y="1915"/>
                </a:lnTo>
                <a:lnTo>
                  <a:pt x="18812" y="1170"/>
                </a:lnTo>
                <a:lnTo>
                  <a:pt x="18370" y="958"/>
                </a:lnTo>
                <a:lnTo>
                  <a:pt x="17992" y="0"/>
                </a:lnTo>
                <a:lnTo>
                  <a:pt x="17108" y="745"/>
                </a:lnTo>
                <a:lnTo>
                  <a:pt x="15782" y="1064"/>
                </a:lnTo>
                <a:lnTo>
                  <a:pt x="14962" y="1064"/>
                </a:lnTo>
                <a:lnTo>
                  <a:pt x="13699" y="1277"/>
                </a:lnTo>
                <a:lnTo>
                  <a:pt x="12941" y="639"/>
                </a:lnTo>
                <a:lnTo>
                  <a:pt x="12184" y="213"/>
                </a:lnTo>
                <a:lnTo>
                  <a:pt x="11742" y="958"/>
                </a:lnTo>
                <a:lnTo>
                  <a:pt x="12061" y="2128"/>
                </a:lnTo>
                <a:lnTo>
                  <a:pt x="12124" y="2812"/>
                </a:lnTo>
                <a:lnTo>
                  <a:pt x="11426" y="3406"/>
                </a:lnTo>
                <a:lnTo>
                  <a:pt x="10732" y="3831"/>
                </a:lnTo>
                <a:lnTo>
                  <a:pt x="9612" y="3982"/>
                </a:lnTo>
                <a:lnTo>
                  <a:pt x="9712" y="6384"/>
                </a:lnTo>
                <a:lnTo>
                  <a:pt x="9154" y="7555"/>
                </a:lnTo>
                <a:lnTo>
                  <a:pt x="8712" y="8725"/>
                </a:lnTo>
                <a:lnTo>
                  <a:pt x="8207" y="9151"/>
                </a:lnTo>
                <a:lnTo>
                  <a:pt x="7389" y="7879"/>
                </a:lnTo>
                <a:lnTo>
                  <a:pt x="7449" y="10534"/>
                </a:lnTo>
                <a:lnTo>
                  <a:pt x="7007" y="10109"/>
                </a:lnTo>
                <a:lnTo>
                  <a:pt x="6628" y="10002"/>
                </a:lnTo>
                <a:lnTo>
                  <a:pt x="5808" y="10669"/>
                </a:lnTo>
                <a:lnTo>
                  <a:pt x="5492" y="11179"/>
                </a:lnTo>
                <a:lnTo>
                  <a:pt x="4798" y="11811"/>
                </a:lnTo>
                <a:lnTo>
                  <a:pt x="4419" y="11173"/>
                </a:lnTo>
                <a:lnTo>
                  <a:pt x="4103" y="10959"/>
                </a:lnTo>
                <a:cubicBezTo>
                  <a:pt x="4103" y="10959"/>
                  <a:pt x="2778" y="12343"/>
                  <a:pt x="2778" y="12343"/>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799" name="Shape 1799"/>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0" name="Shape 1800"/>
          <p:cNvSpPr/>
          <p:nvPr/>
        </p:nvSpPr>
        <p:spPr>
          <a:xfrm rot="239813">
            <a:off x="9610884" y="7742006"/>
            <a:ext cx="2165422" cy="1013561"/>
          </a:xfrm>
          <a:custGeom>
            <a:avLst/>
            <a:gdLst/>
            <a:ahLst/>
            <a:cxnLst>
              <a:cxn ang="0">
                <a:pos x="wd2" y="hd2"/>
              </a:cxn>
              <a:cxn ang="5400000">
                <a:pos x="wd2" y="hd2"/>
              </a:cxn>
              <a:cxn ang="10800000">
                <a:pos x="wd2" y="hd2"/>
              </a:cxn>
              <a:cxn ang="16200000">
                <a:pos x="wd2" y="hd2"/>
              </a:cxn>
            </a:cxnLst>
            <a:rect l="0" t="0" r="r" b="b"/>
            <a:pathLst>
              <a:path w="21600" h="21600" extrusionOk="0">
                <a:moveTo>
                  <a:pt x="1670" y="9438"/>
                </a:moveTo>
                <a:lnTo>
                  <a:pt x="1071" y="12470"/>
                </a:lnTo>
                <a:lnTo>
                  <a:pt x="1071" y="13774"/>
                </a:lnTo>
                <a:lnTo>
                  <a:pt x="561" y="16817"/>
                </a:lnTo>
                <a:lnTo>
                  <a:pt x="561" y="18121"/>
                </a:lnTo>
                <a:lnTo>
                  <a:pt x="102" y="19426"/>
                </a:lnTo>
                <a:lnTo>
                  <a:pt x="102" y="20513"/>
                </a:lnTo>
                <a:lnTo>
                  <a:pt x="0" y="21600"/>
                </a:lnTo>
                <a:lnTo>
                  <a:pt x="4792" y="19970"/>
                </a:lnTo>
                <a:lnTo>
                  <a:pt x="5557" y="20296"/>
                </a:lnTo>
                <a:lnTo>
                  <a:pt x="5659" y="19644"/>
                </a:lnTo>
                <a:lnTo>
                  <a:pt x="6169" y="19426"/>
                </a:lnTo>
                <a:lnTo>
                  <a:pt x="7010" y="18770"/>
                </a:lnTo>
                <a:lnTo>
                  <a:pt x="7488" y="19432"/>
                </a:lnTo>
                <a:lnTo>
                  <a:pt x="15753" y="15405"/>
                </a:lnTo>
                <a:lnTo>
                  <a:pt x="15294" y="13883"/>
                </a:lnTo>
                <a:lnTo>
                  <a:pt x="15906" y="12905"/>
                </a:lnTo>
                <a:lnTo>
                  <a:pt x="16161" y="11600"/>
                </a:lnTo>
                <a:lnTo>
                  <a:pt x="17180" y="9536"/>
                </a:lnTo>
                <a:lnTo>
                  <a:pt x="18047" y="8448"/>
                </a:lnTo>
                <a:lnTo>
                  <a:pt x="18568" y="6247"/>
                </a:lnTo>
                <a:lnTo>
                  <a:pt x="19279" y="6150"/>
                </a:lnTo>
                <a:lnTo>
                  <a:pt x="19887" y="4869"/>
                </a:lnTo>
                <a:lnTo>
                  <a:pt x="20137" y="4427"/>
                </a:lnTo>
                <a:lnTo>
                  <a:pt x="20471" y="4445"/>
                </a:lnTo>
                <a:lnTo>
                  <a:pt x="20953" y="3992"/>
                </a:lnTo>
                <a:lnTo>
                  <a:pt x="21463" y="2579"/>
                </a:lnTo>
                <a:lnTo>
                  <a:pt x="21600" y="0"/>
                </a:lnTo>
                <a:lnTo>
                  <a:pt x="16568" y="3340"/>
                </a:lnTo>
                <a:lnTo>
                  <a:pt x="5659" y="7688"/>
                </a:lnTo>
                <a:lnTo>
                  <a:pt x="4639" y="8992"/>
                </a:lnTo>
                <a:lnTo>
                  <a:pt x="3977" y="9101"/>
                </a:lnTo>
                <a:cubicBezTo>
                  <a:pt x="3977" y="9101"/>
                  <a:pt x="1670" y="9438"/>
                  <a:pt x="1670" y="943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1" name="Shape 1801"/>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2" name="Shape 1802"/>
          <p:cNvSpPr/>
          <p:nvPr/>
        </p:nvSpPr>
        <p:spPr>
          <a:xfrm rot="239813">
            <a:off x="10072279" y="6335505"/>
            <a:ext cx="822547" cy="1378569"/>
          </a:xfrm>
          <a:custGeom>
            <a:avLst/>
            <a:gdLst/>
            <a:ahLst/>
            <a:cxnLst>
              <a:cxn ang="0">
                <a:pos x="wd2" y="hd2"/>
              </a:cxn>
              <a:cxn ang="5400000">
                <a:pos x="wd2" y="hd2"/>
              </a:cxn>
              <a:cxn ang="10800000">
                <a:pos x="wd2" y="hd2"/>
              </a:cxn>
              <a:cxn ang="16200000">
                <a:pos x="wd2" y="hd2"/>
              </a:cxn>
            </a:cxnLst>
            <a:rect l="0" t="0" r="r" b="b"/>
            <a:pathLst>
              <a:path w="21600" h="21600" extrusionOk="0">
                <a:moveTo>
                  <a:pt x="0" y="2661"/>
                </a:moveTo>
                <a:lnTo>
                  <a:pt x="3666" y="12522"/>
                </a:lnTo>
                <a:lnTo>
                  <a:pt x="3403" y="13539"/>
                </a:lnTo>
                <a:lnTo>
                  <a:pt x="2880" y="14713"/>
                </a:lnTo>
                <a:lnTo>
                  <a:pt x="3355" y="16435"/>
                </a:lnTo>
                <a:lnTo>
                  <a:pt x="3797" y="17452"/>
                </a:lnTo>
                <a:lnTo>
                  <a:pt x="3486" y="17452"/>
                </a:lnTo>
                <a:lnTo>
                  <a:pt x="2755" y="18486"/>
                </a:lnTo>
                <a:lnTo>
                  <a:pt x="1833" y="19487"/>
                </a:lnTo>
                <a:lnTo>
                  <a:pt x="1997" y="20047"/>
                </a:lnTo>
                <a:cubicBezTo>
                  <a:pt x="2029" y="20564"/>
                  <a:pt x="2062" y="21082"/>
                  <a:pt x="2095" y="21600"/>
                </a:cubicBezTo>
                <a:lnTo>
                  <a:pt x="4712" y="20974"/>
                </a:lnTo>
                <a:lnTo>
                  <a:pt x="5891" y="21443"/>
                </a:lnTo>
                <a:lnTo>
                  <a:pt x="9295" y="20504"/>
                </a:lnTo>
                <a:lnTo>
                  <a:pt x="9949" y="20034"/>
                </a:lnTo>
                <a:lnTo>
                  <a:pt x="11389" y="20504"/>
                </a:lnTo>
                <a:lnTo>
                  <a:pt x="11389" y="19096"/>
                </a:lnTo>
                <a:lnTo>
                  <a:pt x="11520" y="18861"/>
                </a:lnTo>
                <a:lnTo>
                  <a:pt x="12960" y="19409"/>
                </a:lnTo>
                <a:lnTo>
                  <a:pt x="13484" y="19409"/>
                </a:lnTo>
                <a:lnTo>
                  <a:pt x="14007" y="19096"/>
                </a:lnTo>
                <a:lnTo>
                  <a:pt x="15971" y="17609"/>
                </a:lnTo>
                <a:lnTo>
                  <a:pt x="16364" y="15652"/>
                </a:lnTo>
                <a:cubicBezTo>
                  <a:pt x="16499" y="15646"/>
                  <a:pt x="16945" y="16072"/>
                  <a:pt x="17080" y="16066"/>
                </a:cubicBezTo>
                <a:lnTo>
                  <a:pt x="21600" y="14869"/>
                </a:lnTo>
                <a:lnTo>
                  <a:pt x="20683" y="13617"/>
                </a:lnTo>
                <a:lnTo>
                  <a:pt x="21469" y="12835"/>
                </a:lnTo>
                <a:lnTo>
                  <a:pt x="16494" y="313"/>
                </a:lnTo>
                <a:lnTo>
                  <a:pt x="15971" y="0"/>
                </a:lnTo>
                <a:lnTo>
                  <a:pt x="7986" y="1174"/>
                </a:lnTo>
                <a:lnTo>
                  <a:pt x="5498" y="1409"/>
                </a:lnTo>
                <a:lnTo>
                  <a:pt x="4582" y="1330"/>
                </a:lnTo>
                <a:lnTo>
                  <a:pt x="2488" y="2270"/>
                </a:lnTo>
                <a:cubicBezTo>
                  <a:pt x="2488" y="2270"/>
                  <a:pt x="0" y="2661"/>
                  <a:pt x="0" y="2661"/>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3" name="Shape 1803"/>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5"/>
                </a:lnTo>
                <a:lnTo>
                  <a:pt x="3342" y="14076"/>
                </a:lnTo>
                <a:lnTo>
                  <a:pt x="4383" y="14927"/>
                </a:lnTo>
                <a:lnTo>
                  <a:pt x="4445" y="14665"/>
                </a:lnTo>
                <a:lnTo>
                  <a:pt x="5793"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3"/>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4" name="Shape 1804"/>
          <p:cNvSpPr/>
          <p:nvPr/>
        </p:nvSpPr>
        <p:spPr>
          <a:xfrm rot="239813">
            <a:off x="5112156" y="8234999"/>
            <a:ext cx="3605521" cy="3374184"/>
          </a:xfrm>
          <a:custGeom>
            <a:avLst/>
            <a:gdLst/>
            <a:ahLst/>
            <a:cxnLst>
              <a:cxn ang="0">
                <a:pos x="wd2" y="hd2"/>
              </a:cxn>
              <a:cxn ang="5400000">
                <a:pos x="wd2" y="hd2"/>
              </a:cxn>
              <a:cxn ang="10800000">
                <a:pos x="wd2" y="hd2"/>
              </a:cxn>
              <a:cxn ang="16200000">
                <a:pos x="wd2" y="hd2"/>
              </a:cxn>
            </a:cxnLst>
            <a:rect l="0" t="0" r="r" b="b"/>
            <a:pathLst>
              <a:path w="21600" h="21600" extrusionOk="0">
                <a:moveTo>
                  <a:pt x="6034" y="0"/>
                </a:moveTo>
                <a:cubicBezTo>
                  <a:pt x="6013" y="3053"/>
                  <a:pt x="5874" y="6182"/>
                  <a:pt x="5854" y="9235"/>
                </a:cubicBezTo>
                <a:lnTo>
                  <a:pt x="61" y="8909"/>
                </a:lnTo>
                <a:lnTo>
                  <a:pt x="0" y="9326"/>
                </a:lnTo>
                <a:lnTo>
                  <a:pt x="585" y="9758"/>
                </a:lnTo>
                <a:lnTo>
                  <a:pt x="1136" y="10478"/>
                </a:lnTo>
                <a:lnTo>
                  <a:pt x="1626" y="11263"/>
                </a:lnTo>
                <a:lnTo>
                  <a:pt x="2116" y="11394"/>
                </a:lnTo>
                <a:lnTo>
                  <a:pt x="2484" y="11917"/>
                </a:lnTo>
                <a:lnTo>
                  <a:pt x="2790" y="12441"/>
                </a:lnTo>
                <a:lnTo>
                  <a:pt x="3035" y="13029"/>
                </a:lnTo>
                <a:lnTo>
                  <a:pt x="3158" y="13814"/>
                </a:lnTo>
                <a:lnTo>
                  <a:pt x="3342" y="14076"/>
                </a:lnTo>
                <a:lnTo>
                  <a:pt x="4383" y="14927"/>
                </a:lnTo>
                <a:lnTo>
                  <a:pt x="4445" y="14665"/>
                </a:lnTo>
                <a:lnTo>
                  <a:pt x="5792" y="15385"/>
                </a:lnTo>
                <a:lnTo>
                  <a:pt x="6099" y="14796"/>
                </a:lnTo>
                <a:lnTo>
                  <a:pt x="6650" y="14076"/>
                </a:lnTo>
                <a:lnTo>
                  <a:pt x="7324" y="13880"/>
                </a:lnTo>
                <a:lnTo>
                  <a:pt x="8243" y="14011"/>
                </a:lnTo>
                <a:lnTo>
                  <a:pt x="9040" y="14665"/>
                </a:lnTo>
                <a:lnTo>
                  <a:pt x="9591" y="15516"/>
                </a:lnTo>
                <a:lnTo>
                  <a:pt x="10143" y="16366"/>
                </a:lnTo>
                <a:lnTo>
                  <a:pt x="10633" y="17282"/>
                </a:lnTo>
                <a:lnTo>
                  <a:pt x="11184" y="18002"/>
                </a:lnTo>
                <a:lnTo>
                  <a:pt x="11674" y="18394"/>
                </a:lnTo>
                <a:lnTo>
                  <a:pt x="11981" y="19245"/>
                </a:lnTo>
                <a:lnTo>
                  <a:pt x="12226" y="19899"/>
                </a:lnTo>
                <a:lnTo>
                  <a:pt x="12471" y="20553"/>
                </a:lnTo>
                <a:lnTo>
                  <a:pt x="12777" y="21011"/>
                </a:lnTo>
                <a:lnTo>
                  <a:pt x="13390" y="21273"/>
                </a:lnTo>
                <a:lnTo>
                  <a:pt x="14370" y="21469"/>
                </a:lnTo>
                <a:lnTo>
                  <a:pt x="15105" y="21600"/>
                </a:lnTo>
                <a:lnTo>
                  <a:pt x="16024" y="21600"/>
                </a:lnTo>
                <a:lnTo>
                  <a:pt x="15841" y="21469"/>
                </a:lnTo>
                <a:lnTo>
                  <a:pt x="15718" y="20749"/>
                </a:lnTo>
                <a:lnTo>
                  <a:pt x="15473" y="20422"/>
                </a:lnTo>
                <a:lnTo>
                  <a:pt x="15412" y="20030"/>
                </a:lnTo>
                <a:lnTo>
                  <a:pt x="15228" y="19572"/>
                </a:lnTo>
                <a:lnTo>
                  <a:pt x="15351" y="19245"/>
                </a:lnTo>
                <a:lnTo>
                  <a:pt x="15289" y="19049"/>
                </a:lnTo>
                <a:lnTo>
                  <a:pt x="14860" y="18787"/>
                </a:lnTo>
                <a:lnTo>
                  <a:pt x="15351" y="18460"/>
                </a:lnTo>
                <a:lnTo>
                  <a:pt x="15412" y="18329"/>
                </a:lnTo>
                <a:lnTo>
                  <a:pt x="15473" y="18002"/>
                </a:lnTo>
                <a:lnTo>
                  <a:pt x="15228" y="17675"/>
                </a:lnTo>
                <a:lnTo>
                  <a:pt x="15473" y="17675"/>
                </a:lnTo>
                <a:lnTo>
                  <a:pt x="15718" y="17478"/>
                </a:lnTo>
                <a:lnTo>
                  <a:pt x="15473" y="16889"/>
                </a:lnTo>
                <a:lnTo>
                  <a:pt x="16147" y="16889"/>
                </a:lnTo>
                <a:lnTo>
                  <a:pt x="16270" y="16759"/>
                </a:lnTo>
                <a:lnTo>
                  <a:pt x="16453" y="16235"/>
                </a:lnTo>
                <a:lnTo>
                  <a:pt x="16821" y="16235"/>
                </a:lnTo>
                <a:lnTo>
                  <a:pt x="17005" y="16235"/>
                </a:lnTo>
                <a:lnTo>
                  <a:pt x="17005" y="15908"/>
                </a:lnTo>
                <a:lnTo>
                  <a:pt x="16944" y="15712"/>
                </a:lnTo>
                <a:lnTo>
                  <a:pt x="17679" y="15777"/>
                </a:lnTo>
                <a:lnTo>
                  <a:pt x="18291" y="15646"/>
                </a:lnTo>
                <a:lnTo>
                  <a:pt x="18904" y="15058"/>
                </a:lnTo>
                <a:lnTo>
                  <a:pt x="18904" y="14600"/>
                </a:lnTo>
                <a:lnTo>
                  <a:pt x="19394" y="14273"/>
                </a:lnTo>
                <a:lnTo>
                  <a:pt x="19333" y="13618"/>
                </a:lnTo>
                <a:lnTo>
                  <a:pt x="19762" y="13422"/>
                </a:lnTo>
                <a:lnTo>
                  <a:pt x="20007" y="14076"/>
                </a:lnTo>
                <a:lnTo>
                  <a:pt x="21355" y="13291"/>
                </a:lnTo>
                <a:lnTo>
                  <a:pt x="21478" y="12375"/>
                </a:lnTo>
                <a:lnTo>
                  <a:pt x="21355" y="11983"/>
                </a:lnTo>
                <a:lnTo>
                  <a:pt x="21294" y="11590"/>
                </a:lnTo>
                <a:lnTo>
                  <a:pt x="21416" y="11132"/>
                </a:lnTo>
                <a:lnTo>
                  <a:pt x="21600" y="10740"/>
                </a:lnTo>
                <a:lnTo>
                  <a:pt x="21232" y="9562"/>
                </a:lnTo>
                <a:lnTo>
                  <a:pt x="20926" y="9235"/>
                </a:lnTo>
                <a:lnTo>
                  <a:pt x="20681" y="8384"/>
                </a:lnTo>
                <a:lnTo>
                  <a:pt x="20558" y="6552"/>
                </a:lnTo>
                <a:lnTo>
                  <a:pt x="20436" y="5506"/>
                </a:lnTo>
                <a:lnTo>
                  <a:pt x="20252" y="5309"/>
                </a:lnTo>
                <a:lnTo>
                  <a:pt x="19762" y="5571"/>
                </a:lnTo>
                <a:lnTo>
                  <a:pt x="18683" y="4804"/>
                </a:lnTo>
                <a:lnTo>
                  <a:pt x="18291" y="4982"/>
                </a:lnTo>
                <a:lnTo>
                  <a:pt x="17618" y="4917"/>
                </a:lnTo>
                <a:lnTo>
                  <a:pt x="16882" y="5506"/>
                </a:lnTo>
                <a:lnTo>
                  <a:pt x="16270" y="5179"/>
                </a:lnTo>
                <a:lnTo>
                  <a:pt x="15902" y="5309"/>
                </a:lnTo>
                <a:cubicBezTo>
                  <a:pt x="15902" y="5267"/>
                  <a:pt x="15902" y="5224"/>
                  <a:pt x="15903" y="5181"/>
                </a:cubicBezTo>
                <a:lnTo>
                  <a:pt x="15167" y="5244"/>
                </a:lnTo>
                <a:lnTo>
                  <a:pt x="14860" y="4982"/>
                </a:lnTo>
                <a:lnTo>
                  <a:pt x="14394" y="5101"/>
                </a:lnTo>
                <a:lnTo>
                  <a:pt x="13607" y="4593"/>
                </a:lnTo>
                <a:lnTo>
                  <a:pt x="12900" y="4786"/>
                </a:lnTo>
                <a:lnTo>
                  <a:pt x="12593" y="4655"/>
                </a:lnTo>
                <a:lnTo>
                  <a:pt x="12396" y="4578"/>
                </a:lnTo>
                <a:lnTo>
                  <a:pt x="12103" y="4197"/>
                </a:lnTo>
                <a:lnTo>
                  <a:pt x="11439" y="4135"/>
                </a:lnTo>
                <a:lnTo>
                  <a:pt x="11062" y="3936"/>
                </a:lnTo>
                <a:lnTo>
                  <a:pt x="10878" y="3936"/>
                </a:lnTo>
                <a:lnTo>
                  <a:pt x="10755" y="3805"/>
                </a:lnTo>
                <a:lnTo>
                  <a:pt x="10633" y="3739"/>
                </a:lnTo>
                <a:lnTo>
                  <a:pt x="10690" y="116"/>
                </a:lnTo>
                <a:cubicBezTo>
                  <a:pt x="10690" y="116"/>
                  <a:pt x="6034" y="0"/>
                  <a:pt x="6034"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5" name="Shape 1805"/>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6" name="Shape 1806"/>
          <p:cNvSpPr/>
          <p:nvPr/>
        </p:nvSpPr>
        <p:spPr>
          <a:xfrm rot="239813">
            <a:off x="1145398" y="5298656"/>
            <a:ext cx="2207459" cy="3513362"/>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lnTo>
                  <a:pt x="1346" y="223"/>
                </a:lnTo>
                <a:lnTo>
                  <a:pt x="1616" y="693"/>
                </a:lnTo>
                <a:lnTo>
                  <a:pt x="1527" y="1087"/>
                </a:lnTo>
                <a:lnTo>
                  <a:pt x="1167" y="1482"/>
                </a:lnTo>
                <a:lnTo>
                  <a:pt x="1347" y="2045"/>
                </a:lnTo>
                <a:lnTo>
                  <a:pt x="0" y="2665"/>
                </a:lnTo>
                <a:lnTo>
                  <a:pt x="0" y="3116"/>
                </a:lnTo>
                <a:lnTo>
                  <a:pt x="629" y="4017"/>
                </a:lnTo>
                <a:lnTo>
                  <a:pt x="629" y="4412"/>
                </a:lnTo>
                <a:lnTo>
                  <a:pt x="359" y="5933"/>
                </a:lnTo>
                <a:lnTo>
                  <a:pt x="808" y="6892"/>
                </a:lnTo>
                <a:lnTo>
                  <a:pt x="1257" y="7230"/>
                </a:lnTo>
                <a:lnTo>
                  <a:pt x="1347" y="7624"/>
                </a:lnTo>
                <a:lnTo>
                  <a:pt x="1167" y="8357"/>
                </a:lnTo>
                <a:lnTo>
                  <a:pt x="1976" y="8469"/>
                </a:lnTo>
                <a:lnTo>
                  <a:pt x="2335" y="8469"/>
                </a:lnTo>
                <a:lnTo>
                  <a:pt x="2694" y="8131"/>
                </a:lnTo>
                <a:lnTo>
                  <a:pt x="2963" y="8019"/>
                </a:lnTo>
                <a:lnTo>
                  <a:pt x="3143" y="8469"/>
                </a:lnTo>
                <a:lnTo>
                  <a:pt x="3053" y="8977"/>
                </a:lnTo>
                <a:lnTo>
                  <a:pt x="2963" y="9146"/>
                </a:lnTo>
                <a:lnTo>
                  <a:pt x="2425" y="9089"/>
                </a:lnTo>
                <a:lnTo>
                  <a:pt x="2155" y="9653"/>
                </a:lnTo>
                <a:lnTo>
                  <a:pt x="2335" y="10216"/>
                </a:lnTo>
                <a:lnTo>
                  <a:pt x="2784" y="10498"/>
                </a:lnTo>
                <a:lnTo>
                  <a:pt x="3323" y="10893"/>
                </a:lnTo>
                <a:lnTo>
                  <a:pt x="3323" y="11287"/>
                </a:lnTo>
                <a:lnTo>
                  <a:pt x="2963" y="11456"/>
                </a:lnTo>
                <a:lnTo>
                  <a:pt x="3861" y="12583"/>
                </a:lnTo>
                <a:lnTo>
                  <a:pt x="4041" y="13485"/>
                </a:lnTo>
                <a:lnTo>
                  <a:pt x="4580" y="13710"/>
                </a:lnTo>
                <a:lnTo>
                  <a:pt x="4939" y="14218"/>
                </a:lnTo>
                <a:lnTo>
                  <a:pt x="5208" y="14499"/>
                </a:lnTo>
                <a:lnTo>
                  <a:pt x="5298" y="14950"/>
                </a:lnTo>
                <a:lnTo>
                  <a:pt x="4849" y="15401"/>
                </a:lnTo>
                <a:lnTo>
                  <a:pt x="5119" y="15796"/>
                </a:lnTo>
                <a:lnTo>
                  <a:pt x="6645" y="16472"/>
                </a:lnTo>
                <a:lnTo>
                  <a:pt x="7453" y="16584"/>
                </a:lnTo>
                <a:lnTo>
                  <a:pt x="7543" y="16415"/>
                </a:lnTo>
                <a:lnTo>
                  <a:pt x="8800" y="17486"/>
                </a:lnTo>
                <a:lnTo>
                  <a:pt x="9788" y="17711"/>
                </a:lnTo>
                <a:lnTo>
                  <a:pt x="10417" y="18331"/>
                </a:lnTo>
                <a:lnTo>
                  <a:pt x="11405" y="18726"/>
                </a:lnTo>
                <a:lnTo>
                  <a:pt x="12572" y="19628"/>
                </a:lnTo>
                <a:lnTo>
                  <a:pt x="12751" y="20586"/>
                </a:lnTo>
                <a:lnTo>
                  <a:pt x="13021" y="20924"/>
                </a:lnTo>
                <a:lnTo>
                  <a:pt x="13111" y="21262"/>
                </a:lnTo>
                <a:lnTo>
                  <a:pt x="19397" y="21600"/>
                </a:lnTo>
                <a:lnTo>
                  <a:pt x="19935" y="21318"/>
                </a:lnTo>
                <a:lnTo>
                  <a:pt x="19666" y="20529"/>
                </a:lnTo>
                <a:lnTo>
                  <a:pt x="20483" y="19798"/>
                </a:lnTo>
                <a:lnTo>
                  <a:pt x="20833" y="19064"/>
                </a:lnTo>
                <a:lnTo>
                  <a:pt x="21600" y="18663"/>
                </a:lnTo>
                <a:lnTo>
                  <a:pt x="20458" y="16899"/>
                </a:lnTo>
                <a:lnTo>
                  <a:pt x="9339" y="7342"/>
                </a:lnTo>
                <a:lnTo>
                  <a:pt x="11289" y="1707"/>
                </a:lnTo>
                <a:lnTo>
                  <a:pt x="4162" y="441"/>
                </a:lnTo>
                <a:cubicBezTo>
                  <a:pt x="4162" y="441"/>
                  <a:pt x="1732" y="0"/>
                  <a:pt x="1732"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7" name="Shape 1807"/>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3"/>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8"/>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08" name="Shape 1808"/>
          <p:cNvSpPr/>
          <p:nvPr/>
        </p:nvSpPr>
        <p:spPr>
          <a:xfrm rot="239813">
            <a:off x="8546291" y="9325667"/>
            <a:ext cx="1461127" cy="1284008"/>
          </a:xfrm>
          <a:custGeom>
            <a:avLst/>
            <a:gdLst/>
            <a:ahLst/>
            <a:cxnLst>
              <a:cxn ang="0">
                <a:pos x="wd2" y="hd2"/>
              </a:cxn>
              <a:cxn ang="5400000">
                <a:pos x="wd2" y="hd2"/>
              </a:cxn>
              <a:cxn ang="10800000">
                <a:pos x="wd2" y="hd2"/>
              </a:cxn>
              <a:cxn ang="16200000">
                <a:pos x="wd2" y="hd2"/>
              </a:cxn>
            </a:cxnLst>
            <a:rect l="0" t="0" r="r" b="b"/>
            <a:pathLst>
              <a:path w="21600" h="21600" extrusionOk="0">
                <a:moveTo>
                  <a:pt x="0" y="1747"/>
                </a:moveTo>
                <a:lnTo>
                  <a:pt x="348" y="5241"/>
                </a:lnTo>
                <a:lnTo>
                  <a:pt x="418" y="7068"/>
                </a:lnTo>
                <a:lnTo>
                  <a:pt x="975" y="8735"/>
                </a:lnTo>
                <a:lnTo>
                  <a:pt x="1881" y="10085"/>
                </a:lnTo>
                <a:lnTo>
                  <a:pt x="2648" y="12547"/>
                </a:lnTo>
                <a:lnTo>
                  <a:pt x="1951" y="14691"/>
                </a:lnTo>
                <a:lnTo>
                  <a:pt x="2021" y="15644"/>
                </a:lnTo>
                <a:cubicBezTo>
                  <a:pt x="2028" y="16147"/>
                  <a:pt x="2035" y="16650"/>
                  <a:pt x="2042" y="17153"/>
                </a:cubicBezTo>
                <a:lnTo>
                  <a:pt x="2059" y="19436"/>
                </a:lnTo>
                <a:lnTo>
                  <a:pt x="3345" y="19138"/>
                </a:lnTo>
                <a:lnTo>
                  <a:pt x="4459" y="18662"/>
                </a:lnTo>
                <a:lnTo>
                  <a:pt x="5783" y="18900"/>
                </a:lnTo>
                <a:lnTo>
                  <a:pt x="7247" y="19615"/>
                </a:lnTo>
                <a:lnTo>
                  <a:pt x="8779" y="19615"/>
                </a:lnTo>
                <a:lnTo>
                  <a:pt x="8849" y="18424"/>
                </a:lnTo>
                <a:lnTo>
                  <a:pt x="9476" y="18027"/>
                </a:lnTo>
                <a:lnTo>
                  <a:pt x="10382" y="18106"/>
                </a:lnTo>
                <a:lnTo>
                  <a:pt x="10939" y="18344"/>
                </a:lnTo>
                <a:lnTo>
                  <a:pt x="12054" y="19297"/>
                </a:lnTo>
                <a:lnTo>
                  <a:pt x="12263" y="18106"/>
                </a:lnTo>
                <a:lnTo>
                  <a:pt x="11427" y="17073"/>
                </a:lnTo>
                <a:lnTo>
                  <a:pt x="11218" y="16597"/>
                </a:lnTo>
                <a:lnTo>
                  <a:pt x="11567" y="16438"/>
                </a:lnTo>
                <a:lnTo>
                  <a:pt x="12054" y="16518"/>
                </a:lnTo>
                <a:lnTo>
                  <a:pt x="13099" y="17947"/>
                </a:lnTo>
                <a:lnTo>
                  <a:pt x="12821" y="18821"/>
                </a:lnTo>
                <a:lnTo>
                  <a:pt x="12960" y="20806"/>
                </a:lnTo>
                <a:lnTo>
                  <a:pt x="14423" y="21600"/>
                </a:lnTo>
                <a:lnTo>
                  <a:pt x="15190" y="20409"/>
                </a:lnTo>
                <a:lnTo>
                  <a:pt x="16723" y="20806"/>
                </a:lnTo>
                <a:lnTo>
                  <a:pt x="17350" y="20012"/>
                </a:lnTo>
                <a:lnTo>
                  <a:pt x="17141" y="18503"/>
                </a:lnTo>
                <a:lnTo>
                  <a:pt x="16653" y="17868"/>
                </a:lnTo>
                <a:lnTo>
                  <a:pt x="16723" y="17232"/>
                </a:lnTo>
                <a:lnTo>
                  <a:pt x="17977" y="18027"/>
                </a:lnTo>
                <a:lnTo>
                  <a:pt x="18534" y="19059"/>
                </a:lnTo>
                <a:lnTo>
                  <a:pt x="19649" y="19377"/>
                </a:lnTo>
                <a:lnTo>
                  <a:pt x="20764" y="20488"/>
                </a:lnTo>
                <a:lnTo>
                  <a:pt x="21600" y="19933"/>
                </a:lnTo>
                <a:lnTo>
                  <a:pt x="21600" y="19218"/>
                </a:lnTo>
                <a:lnTo>
                  <a:pt x="20694" y="18027"/>
                </a:lnTo>
                <a:lnTo>
                  <a:pt x="19997" y="17629"/>
                </a:lnTo>
                <a:lnTo>
                  <a:pt x="19370" y="16994"/>
                </a:lnTo>
                <a:lnTo>
                  <a:pt x="19649" y="16359"/>
                </a:lnTo>
                <a:lnTo>
                  <a:pt x="19997" y="16279"/>
                </a:lnTo>
                <a:lnTo>
                  <a:pt x="20485" y="16279"/>
                </a:lnTo>
                <a:lnTo>
                  <a:pt x="20764" y="15485"/>
                </a:lnTo>
                <a:lnTo>
                  <a:pt x="20694" y="15088"/>
                </a:lnTo>
                <a:lnTo>
                  <a:pt x="19719" y="14771"/>
                </a:lnTo>
                <a:lnTo>
                  <a:pt x="18882" y="15485"/>
                </a:lnTo>
                <a:lnTo>
                  <a:pt x="18395" y="15168"/>
                </a:lnTo>
                <a:lnTo>
                  <a:pt x="18116" y="14373"/>
                </a:lnTo>
                <a:lnTo>
                  <a:pt x="17350" y="14453"/>
                </a:lnTo>
                <a:lnTo>
                  <a:pt x="17420" y="15247"/>
                </a:lnTo>
                <a:lnTo>
                  <a:pt x="16514" y="15803"/>
                </a:lnTo>
                <a:lnTo>
                  <a:pt x="16026" y="15803"/>
                </a:lnTo>
                <a:lnTo>
                  <a:pt x="15469" y="15565"/>
                </a:lnTo>
                <a:lnTo>
                  <a:pt x="15538" y="14771"/>
                </a:lnTo>
                <a:lnTo>
                  <a:pt x="14772" y="13897"/>
                </a:lnTo>
                <a:lnTo>
                  <a:pt x="15190" y="13580"/>
                </a:lnTo>
                <a:lnTo>
                  <a:pt x="16165" y="13738"/>
                </a:lnTo>
                <a:lnTo>
                  <a:pt x="16723" y="13183"/>
                </a:lnTo>
                <a:lnTo>
                  <a:pt x="17837" y="13580"/>
                </a:lnTo>
                <a:lnTo>
                  <a:pt x="18743" y="13817"/>
                </a:lnTo>
                <a:lnTo>
                  <a:pt x="18743" y="12706"/>
                </a:lnTo>
                <a:lnTo>
                  <a:pt x="17977" y="12388"/>
                </a:lnTo>
                <a:lnTo>
                  <a:pt x="17977" y="10562"/>
                </a:lnTo>
                <a:lnTo>
                  <a:pt x="17698" y="9926"/>
                </a:lnTo>
                <a:lnTo>
                  <a:pt x="10730" y="10641"/>
                </a:lnTo>
                <a:lnTo>
                  <a:pt x="10870" y="7623"/>
                </a:lnTo>
                <a:lnTo>
                  <a:pt x="12054" y="5638"/>
                </a:lnTo>
                <a:lnTo>
                  <a:pt x="11775" y="4209"/>
                </a:lnTo>
                <a:lnTo>
                  <a:pt x="12124" y="3335"/>
                </a:lnTo>
                <a:lnTo>
                  <a:pt x="11636" y="0"/>
                </a:lnTo>
                <a:cubicBezTo>
                  <a:pt x="11636" y="0"/>
                  <a:pt x="0" y="1747"/>
                  <a:pt x="0" y="1747"/>
                </a:cubicBezTo>
                <a:close/>
              </a:path>
            </a:pathLst>
          </a:custGeom>
          <a:solidFill>
            <a:srgbClr val="EFF1F5"/>
          </a:solidFill>
          <a:ln w="25400">
            <a:solidFill>
              <a:srgbClr val="DCDEE0"/>
            </a:solidFill>
            <a:round/>
          </a:ln>
        </p:spPr>
        <p:txBody>
          <a:bodyPr lIns="0" tIns="0" rIns="0" bIns="0" anchor="ctr"/>
          <a:lstStyle/>
          <a:p>
            <a:pPr lvl="0">
              <a:defRPr sz="3200">
                <a:solidFill>
                  <a:srgbClr val="FFFFFF"/>
                </a:solidFill>
              </a:defRPr>
            </a:pPr>
            <a:endParaRPr/>
          </a:p>
        </p:txBody>
      </p:sp>
      <p:sp>
        <p:nvSpPr>
          <p:cNvPr id="1809" name="Shape 1809"/>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5"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0" name="Shape 1810"/>
          <p:cNvSpPr/>
          <p:nvPr/>
        </p:nvSpPr>
        <p:spPr>
          <a:xfrm rot="239813">
            <a:off x="10305057" y="9680930"/>
            <a:ext cx="2283672" cy="1775056"/>
          </a:xfrm>
          <a:custGeom>
            <a:avLst/>
            <a:gdLst/>
            <a:ahLst/>
            <a:cxnLst>
              <a:cxn ang="0">
                <a:pos x="wd2" y="hd2"/>
              </a:cxn>
              <a:cxn ang="5400000">
                <a:pos x="wd2" y="hd2"/>
              </a:cxn>
              <a:cxn ang="10800000">
                <a:pos x="wd2" y="hd2"/>
              </a:cxn>
              <a:cxn ang="16200000">
                <a:pos x="wd2" y="hd2"/>
              </a:cxn>
            </a:cxnLst>
            <a:rect l="0" t="0" r="r" b="b"/>
            <a:pathLst>
              <a:path w="21600" h="21600" extrusionOk="0">
                <a:moveTo>
                  <a:pt x="0" y="3713"/>
                </a:moveTo>
                <a:lnTo>
                  <a:pt x="424" y="6105"/>
                </a:lnTo>
                <a:lnTo>
                  <a:pt x="762" y="5942"/>
                </a:lnTo>
                <a:lnTo>
                  <a:pt x="1016" y="5616"/>
                </a:lnTo>
                <a:lnTo>
                  <a:pt x="1101" y="4963"/>
                </a:lnTo>
                <a:lnTo>
                  <a:pt x="1652" y="4963"/>
                </a:lnTo>
                <a:lnTo>
                  <a:pt x="2118" y="5344"/>
                </a:lnTo>
                <a:lnTo>
                  <a:pt x="3261" y="4800"/>
                </a:lnTo>
                <a:lnTo>
                  <a:pt x="4024" y="5181"/>
                </a:lnTo>
                <a:lnTo>
                  <a:pt x="4405" y="5181"/>
                </a:lnTo>
                <a:lnTo>
                  <a:pt x="5125" y="4909"/>
                </a:lnTo>
                <a:lnTo>
                  <a:pt x="5463" y="5398"/>
                </a:lnTo>
                <a:lnTo>
                  <a:pt x="5506" y="5887"/>
                </a:lnTo>
                <a:lnTo>
                  <a:pt x="5845" y="5996"/>
                </a:lnTo>
                <a:lnTo>
                  <a:pt x="6522" y="6812"/>
                </a:lnTo>
                <a:lnTo>
                  <a:pt x="6819" y="6431"/>
                </a:lnTo>
                <a:lnTo>
                  <a:pt x="7497" y="6485"/>
                </a:lnTo>
                <a:lnTo>
                  <a:pt x="8471" y="5616"/>
                </a:lnTo>
                <a:lnTo>
                  <a:pt x="8682" y="4963"/>
                </a:lnTo>
                <a:lnTo>
                  <a:pt x="9064" y="4583"/>
                </a:lnTo>
                <a:lnTo>
                  <a:pt x="10122" y="4800"/>
                </a:lnTo>
                <a:lnTo>
                  <a:pt x="10842" y="5344"/>
                </a:lnTo>
                <a:lnTo>
                  <a:pt x="11139" y="6540"/>
                </a:lnTo>
                <a:lnTo>
                  <a:pt x="12918" y="7573"/>
                </a:lnTo>
                <a:lnTo>
                  <a:pt x="13383" y="8769"/>
                </a:lnTo>
                <a:lnTo>
                  <a:pt x="13511" y="11433"/>
                </a:lnTo>
                <a:lnTo>
                  <a:pt x="13892" y="12303"/>
                </a:lnTo>
                <a:lnTo>
                  <a:pt x="14188" y="11922"/>
                </a:lnTo>
                <a:lnTo>
                  <a:pt x="14612" y="12575"/>
                </a:lnTo>
                <a:lnTo>
                  <a:pt x="14400" y="13336"/>
                </a:lnTo>
                <a:lnTo>
                  <a:pt x="14400" y="13771"/>
                </a:lnTo>
                <a:lnTo>
                  <a:pt x="15798" y="15565"/>
                </a:lnTo>
                <a:lnTo>
                  <a:pt x="16009" y="15185"/>
                </a:lnTo>
                <a:lnTo>
                  <a:pt x="16137" y="15185"/>
                </a:lnTo>
                <a:lnTo>
                  <a:pt x="16264" y="15837"/>
                </a:lnTo>
                <a:lnTo>
                  <a:pt x="16729" y="16489"/>
                </a:lnTo>
                <a:lnTo>
                  <a:pt x="16729" y="16979"/>
                </a:lnTo>
                <a:lnTo>
                  <a:pt x="17322" y="17740"/>
                </a:lnTo>
                <a:lnTo>
                  <a:pt x="17534" y="18555"/>
                </a:lnTo>
                <a:lnTo>
                  <a:pt x="18043" y="18990"/>
                </a:lnTo>
                <a:lnTo>
                  <a:pt x="18423" y="18936"/>
                </a:lnTo>
                <a:lnTo>
                  <a:pt x="18974" y="20078"/>
                </a:lnTo>
                <a:lnTo>
                  <a:pt x="19440" y="20404"/>
                </a:lnTo>
                <a:lnTo>
                  <a:pt x="19737" y="20730"/>
                </a:lnTo>
                <a:lnTo>
                  <a:pt x="19821" y="20893"/>
                </a:lnTo>
                <a:lnTo>
                  <a:pt x="19609" y="21056"/>
                </a:lnTo>
                <a:lnTo>
                  <a:pt x="19525" y="21220"/>
                </a:lnTo>
                <a:lnTo>
                  <a:pt x="19864" y="21600"/>
                </a:lnTo>
                <a:lnTo>
                  <a:pt x="20075" y="21491"/>
                </a:lnTo>
                <a:lnTo>
                  <a:pt x="20330" y="21165"/>
                </a:lnTo>
                <a:lnTo>
                  <a:pt x="20584" y="20785"/>
                </a:lnTo>
                <a:lnTo>
                  <a:pt x="21007" y="20893"/>
                </a:lnTo>
                <a:lnTo>
                  <a:pt x="21134" y="20404"/>
                </a:lnTo>
                <a:lnTo>
                  <a:pt x="21346" y="19697"/>
                </a:lnTo>
                <a:lnTo>
                  <a:pt x="21219" y="19099"/>
                </a:lnTo>
                <a:lnTo>
                  <a:pt x="21304" y="18610"/>
                </a:lnTo>
                <a:lnTo>
                  <a:pt x="21431" y="17903"/>
                </a:lnTo>
                <a:lnTo>
                  <a:pt x="21600" y="16707"/>
                </a:lnTo>
                <a:cubicBezTo>
                  <a:pt x="21586" y="16181"/>
                  <a:pt x="21572" y="15656"/>
                  <a:pt x="21558" y="15130"/>
                </a:cubicBezTo>
                <a:lnTo>
                  <a:pt x="21177" y="13553"/>
                </a:lnTo>
                <a:lnTo>
                  <a:pt x="20753" y="12357"/>
                </a:lnTo>
                <a:lnTo>
                  <a:pt x="20795" y="12140"/>
                </a:lnTo>
                <a:lnTo>
                  <a:pt x="20457" y="11270"/>
                </a:lnTo>
                <a:lnTo>
                  <a:pt x="19821" y="10237"/>
                </a:lnTo>
                <a:lnTo>
                  <a:pt x="18720" y="8117"/>
                </a:lnTo>
                <a:lnTo>
                  <a:pt x="18551" y="7627"/>
                </a:lnTo>
                <a:lnTo>
                  <a:pt x="18847" y="7518"/>
                </a:lnTo>
                <a:lnTo>
                  <a:pt x="19271" y="7899"/>
                </a:lnTo>
                <a:lnTo>
                  <a:pt x="19694" y="9476"/>
                </a:lnTo>
                <a:lnTo>
                  <a:pt x="19059" y="7301"/>
                </a:lnTo>
                <a:lnTo>
                  <a:pt x="17831" y="5779"/>
                </a:lnTo>
                <a:lnTo>
                  <a:pt x="17492" y="4528"/>
                </a:lnTo>
                <a:lnTo>
                  <a:pt x="16856" y="3550"/>
                </a:lnTo>
                <a:lnTo>
                  <a:pt x="16560" y="2625"/>
                </a:lnTo>
                <a:lnTo>
                  <a:pt x="16094" y="1375"/>
                </a:lnTo>
                <a:lnTo>
                  <a:pt x="15840" y="1647"/>
                </a:lnTo>
                <a:lnTo>
                  <a:pt x="15925" y="2408"/>
                </a:lnTo>
                <a:lnTo>
                  <a:pt x="16052" y="3006"/>
                </a:lnTo>
                <a:lnTo>
                  <a:pt x="16052" y="3332"/>
                </a:lnTo>
                <a:lnTo>
                  <a:pt x="15586" y="2897"/>
                </a:lnTo>
                <a:lnTo>
                  <a:pt x="15501" y="2245"/>
                </a:lnTo>
                <a:lnTo>
                  <a:pt x="15459" y="1701"/>
                </a:lnTo>
                <a:lnTo>
                  <a:pt x="15755" y="1103"/>
                </a:lnTo>
                <a:lnTo>
                  <a:pt x="16014" y="0"/>
                </a:lnTo>
                <a:lnTo>
                  <a:pt x="15162" y="287"/>
                </a:lnTo>
                <a:lnTo>
                  <a:pt x="14739" y="16"/>
                </a:lnTo>
                <a:lnTo>
                  <a:pt x="14358" y="396"/>
                </a:lnTo>
                <a:lnTo>
                  <a:pt x="14273" y="1973"/>
                </a:lnTo>
                <a:lnTo>
                  <a:pt x="13511" y="1647"/>
                </a:lnTo>
                <a:lnTo>
                  <a:pt x="7285" y="2408"/>
                </a:lnTo>
                <a:lnTo>
                  <a:pt x="6141" y="1864"/>
                </a:lnTo>
                <a:cubicBezTo>
                  <a:pt x="6141" y="1864"/>
                  <a:pt x="0" y="3713"/>
                  <a:pt x="0" y="371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1" name="Shape 1811"/>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2" name="Shape 1812"/>
          <p:cNvSpPr/>
          <p:nvPr/>
        </p:nvSpPr>
        <p:spPr>
          <a:xfrm rot="239813">
            <a:off x="11124940" y="7399208"/>
            <a:ext cx="2189078" cy="1155369"/>
          </a:xfrm>
          <a:custGeom>
            <a:avLst/>
            <a:gdLst/>
            <a:ahLst/>
            <a:cxnLst>
              <a:cxn ang="0">
                <a:pos x="wd2" y="hd2"/>
              </a:cxn>
              <a:cxn ang="5400000">
                <a:pos x="wd2" y="hd2"/>
              </a:cxn>
              <a:cxn ang="10800000">
                <a:pos x="wd2" y="hd2"/>
              </a:cxn>
              <a:cxn ang="16200000">
                <a:pos x="wd2" y="hd2"/>
              </a:cxn>
            </a:cxnLst>
            <a:rect l="0" t="0" r="r" b="b"/>
            <a:pathLst>
              <a:path w="21600" h="21600" extrusionOk="0">
                <a:moveTo>
                  <a:pt x="6082" y="8645"/>
                </a:moveTo>
                <a:lnTo>
                  <a:pt x="6082" y="10999"/>
                </a:lnTo>
                <a:lnTo>
                  <a:pt x="5493" y="11797"/>
                </a:lnTo>
                <a:lnTo>
                  <a:pt x="4862" y="11797"/>
                </a:lnTo>
                <a:lnTo>
                  <a:pt x="4400" y="13470"/>
                </a:lnTo>
                <a:lnTo>
                  <a:pt x="3433" y="13470"/>
                </a:lnTo>
                <a:lnTo>
                  <a:pt x="3180" y="15144"/>
                </a:lnTo>
                <a:lnTo>
                  <a:pt x="2718" y="15941"/>
                </a:lnTo>
                <a:lnTo>
                  <a:pt x="1876" y="16818"/>
                </a:lnTo>
                <a:lnTo>
                  <a:pt x="909" y="18332"/>
                </a:lnTo>
                <a:lnTo>
                  <a:pt x="699" y="19767"/>
                </a:lnTo>
                <a:lnTo>
                  <a:pt x="0" y="20564"/>
                </a:lnTo>
                <a:lnTo>
                  <a:pt x="447" y="21600"/>
                </a:lnTo>
                <a:lnTo>
                  <a:pt x="3222" y="20564"/>
                </a:lnTo>
                <a:lnTo>
                  <a:pt x="6250" y="17615"/>
                </a:lnTo>
                <a:lnTo>
                  <a:pt x="8437" y="17296"/>
                </a:lnTo>
                <a:lnTo>
                  <a:pt x="9825" y="18572"/>
                </a:lnTo>
                <a:lnTo>
                  <a:pt x="12432" y="16898"/>
                </a:lnTo>
                <a:lnTo>
                  <a:pt x="15628" y="20963"/>
                </a:lnTo>
                <a:lnTo>
                  <a:pt x="16133" y="20165"/>
                </a:lnTo>
                <a:lnTo>
                  <a:pt x="16679" y="19528"/>
                </a:lnTo>
                <a:lnTo>
                  <a:pt x="17352" y="18014"/>
                </a:lnTo>
                <a:lnTo>
                  <a:pt x="17689" y="16420"/>
                </a:lnTo>
                <a:lnTo>
                  <a:pt x="18404" y="14347"/>
                </a:lnTo>
                <a:lnTo>
                  <a:pt x="18993" y="13072"/>
                </a:lnTo>
                <a:lnTo>
                  <a:pt x="19623" y="12753"/>
                </a:lnTo>
                <a:lnTo>
                  <a:pt x="20296" y="11797"/>
                </a:lnTo>
                <a:lnTo>
                  <a:pt x="20422" y="10521"/>
                </a:lnTo>
                <a:lnTo>
                  <a:pt x="20170" y="10442"/>
                </a:lnTo>
                <a:lnTo>
                  <a:pt x="19749" y="10920"/>
                </a:lnTo>
                <a:lnTo>
                  <a:pt x="19539" y="11478"/>
                </a:lnTo>
                <a:lnTo>
                  <a:pt x="19119" y="11717"/>
                </a:lnTo>
                <a:lnTo>
                  <a:pt x="18783" y="11478"/>
                </a:lnTo>
                <a:lnTo>
                  <a:pt x="18698" y="11079"/>
                </a:lnTo>
                <a:lnTo>
                  <a:pt x="18908" y="10840"/>
                </a:lnTo>
                <a:lnTo>
                  <a:pt x="19203" y="10920"/>
                </a:lnTo>
                <a:lnTo>
                  <a:pt x="19413" y="10920"/>
                </a:lnTo>
                <a:lnTo>
                  <a:pt x="19539" y="10282"/>
                </a:lnTo>
                <a:lnTo>
                  <a:pt x="19581" y="9485"/>
                </a:lnTo>
                <a:lnTo>
                  <a:pt x="19287" y="9405"/>
                </a:lnTo>
                <a:lnTo>
                  <a:pt x="18783" y="9326"/>
                </a:lnTo>
                <a:lnTo>
                  <a:pt x="18530" y="9086"/>
                </a:lnTo>
                <a:lnTo>
                  <a:pt x="18740" y="8449"/>
                </a:lnTo>
                <a:lnTo>
                  <a:pt x="19077" y="8449"/>
                </a:lnTo>
                <a:lnTo>
                  <a:pt x="19329" y="8050"/>
                </a:lnTo>
                <a:lnTo>
                  <a:pt x="19707" y="7572"/>
                </a:lnTo>
                <a:lnTo>
                  <a:pt x="20128" y="8130"/>
                </a:lnTo>
                <a:lnTo>
                  <a:pt x="20633" y="7812"/>
                </a:lnTo>
                <a:lnTo>
                  <a:pt x="20927" y="7014"/>
                </a:lnTo>
                <a:lnTo>
                  <a:pt x="21306" y="5898"/>
                </a:lnTo>
                <a:lnTo>
                  <a:pt x="21095" y="4225"/>
                </a:lnTo>
                <a:lnTo>
                  <a:pt x="20717" y="3826"/>
                </a:lnTo>
                <a:lnTo>
                  <a:pt x="20549" y="4623"/>
                </a:lnTo>
                <a:lnTo>
                  <a:pt x="20464" y="5181"/>
                </a:lnTo>
                <a:lnTo>
                  <a:pt x="19792" y="4782"/>
                </a:lnTo>
                <a:lnTo>
                  <a:pt x="19161" y="5022"/>
                </a:lnTo>
                <a:lnTo>
                  <a:pt x="18783" y="5500"/>
                </a:lnTo>
                <a:lnTo>
                  <a:pt x="18614" y="4703"/>
                </a:lnTo>
                <a:lnTo>
                  <a:pt x="18320" y="3826"/>
                </a:lnTo>
                <a:lnTo>
                  <a:pt x="18656" y="3427"/>
                </a:lnTo>
                <a:lnTo>
                  <a:pt x="19119" y="4065"/>
                </a:lnTo>
                <a:lnTo>
                  <a:pt x="19455" y="3747"/>
                </a:lnTo>
                <a:lnTo>
                  <a:pt x="19707" y="3667"/>
                </a:lnTo>
                <a:lnTo>
                  <a:pt x="20128" y="2950"/>
                </a:lnTo>
                <a:lnTo>
                  <a:pt x="20338" y="2950"/>
                </a:lnTo>
                <a:lnTo>
                  <a:pt x="20296" y="2312"/>
                </a:lnTo>
                <a:lnTo>
                  <a:pt x="20044" y="877"/>
                </a:lnTo>
                <a:lnTo>
                  <a:pt x="20170" y="797"/>
                </a:lnTo>
                <a:lnTo>
                  <a:pt x="21474" y="3747"/>
                </a:lnTo>
                <a:lnTo>
                  <a:pt x="21600" y="3587"/>
                </a:lnTo>
                <a:lnTo>
                  <a:pt x="19960" y="0"/>
                </a:lnTo>
                <a:lnTo>
                  <a:pt x="15461" y="2730"/>
                </a:lnTo>
                <a:cubicBezTo>
                  <a:pt x="15461" y="2730"/>
                  <a:pt x="6082" y="8645"/>
                  <a:pt x="6082" y="864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3" name="Shape 1813"/>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1"/>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4" name="Shape 1814"/>
          <p:cNvSpPr/>
          <p:nvPr/>
        </p:nvSpPr>
        <p:spPr>
          <a:xfrm rot="239813">
            <a:off x="13618819" y="3758434"/>
            <a:ext cx="911889" cy="1415324"/>
          </a:xfrm>
          <a:custGeom>
            <a:avLst/>
            <a:gdLst/>
            <a:ahLst/>
            <a:cxnLst>
              <a:cxn ang="0">
                <a:pos x="wd2" y="hd2"/>
              </a:cxn>
              <a:cxn ang="5400000">
                <a:pos x="wd2" y="hd2"/>
              </a:cxn>
              <a:cxn ang="10800000">
                <a:pos x="wd2" y="hd2"/>
              </a:cxn>
              <a:cxn ang="16200000">
                <a:pos x="wd2" y="hd2"/>
              </a:cxn>
            </a:cxnLst>
            <a:rect l="0" t="0" r="r" b="b"/>
            <a:pathLst>
              <a:path w="21600" h="21600" extrusionOk="0">
                <a:moveTo>
                  <a:pt x="2634" y="1011"/>
                </a:moveTo>
                <a:lnTo>
                  <a:pt x="2143" y="3158"/>
                </a:lnTo>
                <a:lnTo>
                  <a:pt x="1356" y="4926"/>
                </a:lnTo>
                <a:lnTo>
                  <a:pt x="1651" y="6442"/>
                </a:lnTo>
                <a:lnTo>
                  <a:pt x="1749" y="8400"/>
                </a:lnTo>
                <a:lnTo>
                  <a:pt x="1847" y="9916"/>
                </a:lnTo>
                <a:lnTo>
                  <a:pt x="963" y="10800"/>
                </a:lnTo>
                <a:lnTo>
                  <a:pt x="1455" y="11621"/>
                </a:lnTo>
                <a:lnTo>
                  <a:pt x="0" y="12878"/>
                </a:lnTo>
                <a:lnTo>
                  <a:pt x="5680" y="20400"/>
                </a:lnTo>
                <a:lnTo>
                  <a:pt x="6663" y="21284"/>
                </a:lnTo>
                <a:lnTo>
                  <a:pt x="7547" y="21600"/>
                </a:lnTo>
                <a:lnTo>
                  <a:pt x="8334" y="20021"/>
                </a:lnTo>
                <a:lnTo>
                  <a:pt x="8530" y="19200"/>
                </a:lnTo>
                <a:lnTo>
                  <a:pt x="9709" y="18189"/>
                </a:lnTo>
                <a:lnTo>
                  <a:pt x="9217" y="17684"/>
                </a:lnTo>
                <a:lnTo>
                  <a:pt x="10496" y="16990"/>
                </a:lnTo>
                <a:lnTo>
                  <a:pt x="11674" y="16800"/>
                </a:lnTo>
                <a:lnTo>
                  <a:pt x="11871" y="15852"/>
                </a:lnTo>
                <a:lnTo>
                  <a:pt x="13051" y="15284"/>
                </a:lnTo>
                <a:lnTo>
                  <a:pt x="13640" y="14210"/>
                </a:lnTo>
                <a:lnTo>
                  <a:pt x="13248" y="12947"/>
                </a:lnTo>
                <a:lnTo>
                  <a:pt x="13837" y="12568"/>
                </a:lnTo>
                <a:lnTo>
                  <a:pt x="14721" y="13326"/>
                </a:lnTo>
                <a:lnTo>
                  <a:pt x="15508" y="13705"/>
                </a:lnTo>
                <a:lnTo>
                  <a:pt x="15606" y="12442"/>
                </a:lnTo>
                <a:lnTo>
                  <a:pt x="16883" y="11811"/>
                </a:lnTo>
                <a:lnTo>
                  <a:pt x="17276" y="11747"/>
                </a:lnTo>
                <a:lnTo>
                  <a:pt x="20913" y="9284"/>
                </a:lnTo>
                <a:lnTo>
                  <a:pt x="21011" y="8779"/>
                </a:lnTo>
                <a:lnTo>
                  <a:pt x="21600" y="8337"/>
                </a:lnTo>
                <a:lnTo>
                  <a:pt x="19733" y="7200"/>
                </a:lnTo>
                <a:lnTo>
                  <a:pt x="18456" y="7010"/>
                </a:lnTo>
                <a:lnTo>
                  <a:pt x="17768" y="6947"/>
                </a:lnTo>
                <a:lnTo>
                  <a:pt x="16883" y="6695"/>
                </a:lnTo>
                <a:lnTo>
                  <a:pt x="16294" y="6000"/>
                </a:lnTo>
                <a:lnTo>
                  <a:pt x="15802" y="5810"/>
                </a:lnTo>
                <a:lnTo>
                  <a:pt x="14721" y="6000"/>
                </a:lnTo>
                <a:lnTo>
                  <a:pt x="14229" y="5621"/>
                </a:lnTo>
                <a:lnTo>
                  <a:pt x="12756" y="2968"/>
                </a:lnTo>
                <a:lnTo>
                  <a:pt x="11871" y="2211"/>
                </a:lnTo>
                <a:lnTo>
                  <a:pt x="10889" y="884"/>
                </a:lnTo>
                <a:lnTo>
                  <a:pt x="10103" y="63"/>
                </a:lnTo>
                <a:lnTo>
                  <a:pt x="8039" y="0"/>
                </a:lnTo>
                <a:lnTo>
                  <a:pt x="6859" y="505"/>
                </a:lnTo>
                <a:lnTo>
                  <a:pt x="6171" y="1073"/>
                </a:lnTo>
                <a:lnTo>
                  <a:pt x="5091" y="1579"/>
                </a:lnTo>
                <a:lnTo>
                  <a:pt x="4599" y="1768"/>
                </a:lnTo>
                <a:cubicBezTo>
                  <a:pt x="4599" y="1768"/>
                  <a:pt x="2634" y="1011"/>
                  <a:pt x="2634" y="101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5" name="Shape 1815"/>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6" name="Shape 1816"/>
          <p:cNvSpPr/>
          <p:nvPr/>
        </p:nvSpPr>
        <p:spPr>
          <a:xfrm rot="239813">
            <a:off x="13479543" y="4571638"/>
            <a:ext cx="409970" cy="848144"/>
          </a:xfrm>
          <a:custGeom>
            <a:avLst/>
            <a:gdLst/>
            <a:ahLst/>
            <a:cxnLst>
              <a:cxn ang="0">
                <a:pos x="wd2" y="hd2"/>
              </a:cxn>
              <a:cxn ang="5400000">
                <a:pos x="wd2" y="hd2"/>
              </a:cxn>
              <a:cxn ang="10800000">
                <a:pos x="wd2" y="hd2"/>
              </a:cxn>
              <a:cxn ang="16200000">
                <a:pos x="wd2" y="hd2"/>
              </a:cxn>
            </a:cxnLst>
            <a:rect l="0" t="0" r="r" b="b"/>
            <a:pathLst>
              <a:path w="21600" h="21600" extrusionOk="0">
                <a:moveTo>
                  <a:pt x="4555" y="0"/>
                </a:moveTo>
                <a:lnTo>
                  <a:pt x="2152" y="1055"/>
                </a:lnTo>
                <a:lnTo>
                  <a:pt x="3025" y="4010"/>
                </a:lnTo>
                <a:lnTo>
                  <a:pt x="4555" y="5065"/>
                </a:lnTo>
                <a:lnTo>
                  <a:pt x="4773" y="5487"/>
                </a:lnTo>
                <a:lnTo>
                  <a:pt x="4773" y="6014"/>
                </a:lnTo>
                <a:lnTo>
                  <a:pt x="2152" y="7914"/>
                </a:lnTo>
                <a:lnTo>
                  <a:pt x="2152" y="8441"/>
                </a:lnTo>
                <a:lnTo>
                  <a:pt x="2370" y="9180"/>
                </a:lnTo>
                <a:lnTo>
                  <a:pt x="1058" y="10763"/>
                </a:lnTo>
                <a:lnTo>
                  <a:pt x="2370" y="11818"/>
                </a:lnTo>
                <a:lnTo>
                  <a:pt x="1058" y="12978"/>
                </a:lnTo>
                <a:lnTo>
                  <a:pt x="0" y="14345"/>
                </a:lnTo>
                <a:lnTo>
                  <a:pt x="2186" y="17411"/>
                </a:lnTo>
                <a:lnTo>
                  <a:pt x="3244" y="19837"/>
                </a:lnTo>
                <a:lnTo>
                  <a:pt x="4773" y="21600"/>
                </a:lnTo>
                <a:lnTo>
                  <a:pt x="15920" y="19098"/>
                </a:lnTo>
                <a:lnTo>
                  <a:pt x="18978" y="18255"/>
                </a:lnTo>
                <a:lnTo>
                  <a:pt x="21600" y="16355"/>
                </a:lnTo>
                <a:lnTo>
                  <a:pt x="20944" y="14667"/>
                </a:lnTo>
                <a:lnTo>
                  <a:pt x="17885" y="13084"/>
                </a:lnTo>
                <a:lnTo>
                  <a:pt x="17011" y="11818"/>
                </a:lnTo>
                <a:cubicBezTo>
                  <a:pt x="17011" y="11818"/>
                  <a:pt x="4555" y="0"/>
                  <a:pt x="455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7" name="Shape 1817"/>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6"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1"/>
                </a:lnTo>
                <a:cubicBezTo>
                  <a:pt x="16250" y="771"/>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8" name="Shape 1818"/>
          <p:cNvSpPr/>
          <p:nvPr/>
        </p:nvSpPr>
        <p:spPr>
          <a:xfrm rot="239813">
            <a:off x="13129066" y="4621086"/>
            <a:ext cx="451993" cy="811376"/>
          </a:xfrm>
          <a:custGeom>
            <a:avLst/>
            <a:gdLst/>
            <a:ahLst/>
            <a:cxnLst>
              <a:cxn ang="0">
                <a:pos x="wd2" y="hd2"/>
              </a:cxn>
              <a:cxn ang="5400000">
                <a:pos x="wd2" y="hd2"/>
              </a:cxn>
              <a:cxn ang="10800000">
                <a:pos x="wd2" y="hd2"/>
              </a:cxn>
              <a:cxn ang="16200000">
                <a:pos x="wd2" y="hd2"/>
              </a:cxn>
            </a:cxnLst>
            <a:rect l="0" t="0" r="r" b="b"/>
            <a:pathLst>
              <a:path w="21600" h="21600" extrusionOk="0">
                <a:moveTo>
                  <a:pt x="0" y="4077"/>
                </a:moveTo>
                <a:lnTo>
                  <a:pt x="3964" y="9477"/>
                </a:lnTo>
                <a:lnTo>
                  <a:pt x="5193" y="11797"/>
                </a:lnTo>
                <a:lnTo>
                  <a:pt x="8125" y="13335"/>
                </a:lnTo>
                <a:lnTo>
                  <a:pt x="10106" y="16421"/>
                </a:lnTo>
                <a:lnTo>
                  <a:pt x="12485" y="21600"/>
                </a:lnTo>
                <a:lnTo>
                  <a:pt x="21403" y="20498"/>
                </a:lnTo>
                <a:lnTo>
                  <a:pt x="20213" y="18845"/>
                </a:lnTo>
                <a:lnTo>
                  <a:pt x="19619" y="17192"/>
                </a:lnTo>
                <a:lnTo>
                  <a:pt x="17240" y="12894"/>
                </a:lnTo>
                <a:lnTo>
                  <a:pt x="19420" y="10249"/>
                </a:lnTo>
                <a:lnTo>
                  <a:pt x="18232" y="9477"/>
                </a:lnTo>
                <a:lnTo>
                  <a:pt x="19420" y="8045"/>
                </a:lnTo>
                <a:lnTo>
                  <a:pt x="19420" y="6061"/>
                </a:lnTo>
                <a:lnTo>
                  <a:pt x="21600" y="4298"/>
                </a:lnTo>
                <a:lnTo>
                  <a:pt x="20213" y="2645"/>
                </a:lnTo>
                <a:lnTo>
                  <a:pt x="19420" y="0"/>
                </a:lnTo>
                <a:lnTo>
                  <a:pt x="16250" y="772"/>
                </a:lnTo>
                <a:cubicBezTo>
                  <a:pt x="16250" y="772"/>
                  <a:pt x="0" y="4077"/>
                  <a:pt x="0" y="407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19" name="Shape 1819"/>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0" name="Shape 1820"/>
          <p:cNvSpPr/>
          <p:nvPr/>
        </p:nvSpPr>
        <p:spPr>
          <a:xfrm rot="239813">
            <a:off x="13359705" y="5231325"/>
            <a:ext cx="864606" cy="480531"/>
          </a:xfrm>
          <a:custGeom>
            <a:avLst/>
            <a:gdLst/>
            <a:ahLst/>
            <a:cxnLst>
              <a:cxn ang="0">
                <a:pos x="wd2" y="hd2"/>
              </a:cxn>
              <a:cxn ang="5400000">
                <a:pos x="wd2" y="hd2"/>
              </a:cxn>
              <a:cxn ang="10800000">
                <a:pos x="wd2" y="hd2"/>
              </a:cxn>
              <a:cxn ang="16200000">
                <a:pos x="wd2" y="hd2"/>
              </a:cxn>
            </a:cxnLst>
            <a:rect l="0" t="0" r="r" b="b"/>
            <a:pathLst>
              <a:path w="21600" h="21600" extrusionOk="0">
                <a:moveTo>
                  <a:pt x="0" y="10241"/>
                </a:moveTo>
                <a:lnTo>
                  <a:pt x="207" y="16200"/>
                </a:lnTo>
                <a:lnTo>
                  <a:pt x="723" y="18621"/>
                </a:lnTo>
                <a:lnTo>
                  <a:pt x="827" y="21600"/>
                </a:lnTo>
                <a:lnTo>
                  <a:pt x="12505" y="12662"/>
                </a:lnTo>
                <a:lnTo>
                  <a:pt x="14882" y="17690"/>
                </a:lnTo>
                <a:lnTo>
                  <a:pt x="15812" y="18807"/>
                </a:lnTo>
                <a:lnTo>
                  <a:pt x="16639" y="15641"/>
                </a:lnTo>
                <a:lnTo>
                  <a:pt x="16846" y="14152"/>
                </a:lnTo>
                <a:lnTo>
                  <a:pt x="17673" y="14525"/>
                </a:lnTo>
                <a:lnTo>
                  <a:pt x="18810" y="15082"/>
                </a:lnTo>
                <a:lnTo>
                  <a:pt x="19429" y="14152"/>
                </a:lnTo>
                <a:lnTo>
                  <a:pt x="19740" y="13221"/>
                </a:lnTo>
                <a:lnTo>
                  <a:pt x="21600" y="10428"/>
                </a:lnTo>
                <a:lnTo>
                  <a:pt x="21600" y="8566"/>
                </a:lnTo>
                <a:lnTo>
                  <a:pt x="20773" y="7262"/>
                </a:lnTo>
                <a:lnTo>
                  <a:pt x="19740" y="6518"/>
                </a:lnTo>
                <a:lnTo>
                  <a:pt x="18810" y="6518"/>
                </a:lnTo>
                <a:lnTo>
                  <a:pt x="19223" y="7635"/>
                </a:lnTo>
                <a:lnTo>
                  <a:pt x="19843" y="8939"/>
                </a:lnTo>
                <a:lnTo>
                  <a:pt x="20153" y="9683"/>
                </a:lnTo>
                <a:lnTo>
                  <a:pt x="19740" y="12104"/>
                </a:lnTo>
                <a:lnTo>
                  <a:pt x="18396" y="12662"/>
                </a:lnTo>
                <a:lnTo>
                  <a:pt x="17569" y="11918"/>
                </a:lnTo>
                <a:lnTo>
                  <a:pt x="16846" y="10241"/>
                </a:lnTo>
                <a:lnTo>
                  <a:pt x="16329" y="8752"/>
                </a:lnTo>
                <a:lnTo>
                  <a:pt x="14055" y="5586"/>
                </a:lnTo>
                <a:lnTo>
                  <a:pt x="14158" y="3352"/>
                </a:lnTo>
                <a:lnTo>
                  <a:pt x="13849" y="1676"/>
                </a:lnTo>
                <a:lnTo>
                  <a:pt x="12505" y="0"/>
                </a:lnTo>
                <a:lnTo>
                  <a:pt x="11162" y="2793"/>
                </a:lnTo>
                <a:lnTo>
                  <a:pt x="4754" y="8193"/>
                </a:lnTo>
                <a:lnTo>
                  <a:pt x="4065" y="8770"/>
                </a:lnTo>
                <a:cubicBezTo>
                  <a:pt x="4065" y="8770"/>
                  <a:pt x="0" y="10241"/>
                  <a:pt x="0" y="102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1" name="Shape 1821"/>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2" name="Shape 1822"/>
          <p:cNvSpPr/>
          <p:nvPr/>
        </p:nvSpPr>
        <p:spPr>
          <a:xfrm rot="239813">
            <a:off x="13769447" y="5509664"/>
            <a:ext cx="134046" cy="217947"/>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9533" y="12566"/>
                </a:lnTo>
                <a:lnTo>
                  <a:pt x="8893" y="16887"/>
                </a:lnTo>
                <a:lnTo>
                  <a:pt x="13976" y="21600"/>
                </a:lnTo>
                <a:lnTo>
                  <a:pt x="20331" y="17671"/>
                </a:lnTo>
                <a:lnTo>
                  <a:pt x="21600" y="13745"/>
                </a:lnTo>
                <a:lnTo>
                  <a:pt x="20331" y="10603"/>
                </a:lnTo>
                <a:lnTo>
                  <a:pt x="21600" y="7461"/>
                </a:lnTo>
                <a:lnTo>
                  <a:pt x="13976" y="0"/>
                </a:lnTo>
                <a:cubicBezTo>
                  <a:pt x="13976" y="0"/>
                  <a:pt x="0" y="4320"/>
                  <a:pt x="0" y="432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3" name="Shape 1823"/>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4" y="6778"/>
                </a:lnTo>
                <a:lnTo>
                  <a:pt x="20474"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4" name="Shape 1824"/>
          <p:cNvSpPr/>
          <p:nvPr/>
        </p:nvSpPr>
        <p:spPr>
          <a:xfrm rot="239813">
            <a:off x="13384158" y="5537674"/>
            <a:ext cx="454622" cy="399122"/>
          </a:xfrm>
          <a:custGeom>
            <a:avLst/>
            <a:gdLst/>
            <a:ahLst/>
            <a:cxnLst>
              <a:cxn ang="0">
                <a:pos x="wd2" y="hd2"/>
              </a:cxn>
              <a:cxn ang="5400000">
                <a:pos x="wd2" y="hd2"/>
              </a:cxn>
              <a:cxn ang="10800000">
                <a:pos x="wd2" y="hd2"/>
              </a:cxn>
              <a:cxn ang="16200000">
                <a:pos x="wd2" y="hd2"/>
              </a:cxn>
            </a:cxnLst>
            <a:rect l="0" t="0" r="r" b="b"/>
            <a:pathLst>
              <a:path w="21600" h="21600" extrusionOk="0">
                <a:moveTo>
                  <a:pt x="0" y="8260"/>
                </a:moveTo>
                <a:lnTo>
                  <a:pt x="190" y="13342"/>
                </a:lnTo>
                <a:lnTo>
                  <a:pt x="5071" y="21600"/>
                </a:lnTo>
                <a:lnTo>
                  <a:pt x="8641" y="19695"/>
                </a:lnTo>
                <a:lnTo>
                  <a:pt x="9579" y="17789"/>
                </a:lnTo>
                <a:lnTo>
                  <a:pt x="11458" y="15248"/>
                </a:lnTo>
                <a:lnTo>
                  <a:pt x="14840" y="15037"/>
                </a:lnTo>
                <a:lnTo>
                  <a:pt x="16341" y="14189"/>
                </a:lnTo>
                <a:lnTo>
                  <a:pt x="17092" y="11860"/>
                </a:lnTo>
                <a:lnTo>
                  <a:pt x="21224" y="10589"/>
                </a:lnTo>
                <a:lnTo>
                  <a:pt x="21600" y="9742"/>
                </a:lnTo>
                <a:lnTo>
                  <a:pt x="20473" y="6778"/>
                </a:lnTo>
                <a:lnTo>
                  <a:pt x="20473" y="3391"/>
                </a:lnTo>
                <a:lnTo>
                  <a:pt x="17281" y="0"/>
                </a:lnTo>
                <a:cubicBezTo>
                  <a:pt x="17281" y="0"/>
                  <a:pt x="0" y="8260"/>
                  <a:pt x="0" y="826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5" name="Shape 1825"/>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6" name="Shape 1826"/>
          <p:cNvSpPr/>
          <p:nvPr/>
        </p:nvSpPr>
        <p:spPr>
          <a:xfrm rot="239813">
            <a:off x="13051620" y="5961245"/>
            <a:ext cx="362658" cy="756233"/>
          </a:xfrm>
          <a:custGeom>
            <a:avLst/>
            <a:gdLst/>
            <a:ahLst/>
            <a:cxnLst>
              <a:cxn ang="0">
                <a:pos x="wd2" y="hd2"/>
              </a:cxn>
              <a:cxn ang="5400000">
                <a:pos x="wd2" y="hd2"/>
              </a:cxn>
              <a:cxn ang="10800000">
                <a:pos x="wd2" y="hd2"/>
              </a:cxn>
              <a:cxn ang="16200000">
                <a:pos x="wd2" y="hd2"/>
              </a:cxn>
            </a:cxnLst>
            <a:rect l="0" t="0" r="r" b="b"/>
            <a:pathLst>
              <a:path w="21600" h="21600" extrusionOk="0">
                <a:moveTo>
                  <a:pt x="1175" y="0"/>
                </a:moveTo>
                <a:lnTo>
                  <a:pt x="704" y="3037"/>
                </a:lnTo>
                <a:lnTo>
                  <a:pt x="0" y="4612"/>
                </a:lnTo>
                <a:lnTo>
                  <a:pt x="1408" y="6525"/>
                </a:lnTo>
                <a:lnTo>
                  <a:pt x="1644" y="8325"/>
                </a:lnTo>
                <a:lnTo>
                  <a:pt x="4460" y="8775"/>
                </a:lnTo>
                <a:lnTo>
                  <a:pt x="8686" y="9450"/>
                </a:lnTo>
                <a:lnTo>
                  <a:pt x="8922" y="11475"/>
                </a:lnTo>
                <a:lnTo>
                  <a:pt x="5165" y="14287"/>
                </a:lnTo>
                <a:lnTo>
                  <a:pt x="3052" y="16538"/>
                </a:lnTo>
                <a:lnTo>
                  <a:pt x="4227" y="18113"/>
                </a:lnTo>
                <a:lnTo>
                  <a:pt x="8217" y="18900"/>
                </a:lnTo>
                <a:lnTo>
                  <a:pt x="12443" y="19237"/>
                </a:lnTo>
                <a:lnTo>
                  <a:pt x="12913" y="20588"/>
                </a:lnTo>
                <a:lnTo>
                  <a:pt x="14790" y="21600"/>
                </a:lnTo>
                <a:lnTo>
                  <a:pt x="15965" y="20700"/>
                </a:lnTo>
                <a:lnTo>
                  <a:pt x="16435" y="18787"/>
                </a:lnTo>
                <a:lnTo>
                  <a:pt x="16904" y="18113"/>
                </a:lnTo>
                <a:lnTo>
                  <a:pt x="18078" y="16763"/>
                </a:lnTo>
                <a:lnTo>
                  <a:pt x="18312" y="14737"/>
                </a:lnTo>
                <a:lnTo>
                  <a:pt x="19956" y="13387"/>
                </a:lnTo>
                <a:lnTo>
                  <a:pt x="19722" y="12488"/>
                </a:lnTo>
                <a:lnTo>
                  <a:pt x="21366" y="9787"/>
                </a:lnTo>
                <a:lnTo>
                  <a:pt x="21600" y="7987"/>
                </a:lnTo>
                <a:lnTo>
                  <a:pt x="19017" y="6862"/>
                </a:lnTo>
                <a:lnTo>
                  <a:pt x="16904" y="6975"/>
                </a:lnTo>
                <a:lnTo>
                  <a:pt x="16435" y="6525"/>
                </a:lnTo>
                <a:lnTo>
                  <a:pt x="15730" y="5625"/>
                </a:lnTo>
                <a:lnTo>
                  <a:pt x="16904" y="3487"/>
                </a:lnTo>
                <a:lnTo>
                  <a:pt x="19017" y="1800"/>
                </a:lnTo>
                <a:lnTo>
                  <a:pt x="16200" y="788"/>
                </a:lnTo>
                <a:lnTo>
                  <a:pt x="11035" y="1012"/>
                </a:lnTo>
                <a:cubicBezTo>
                  <a:pt x="11035" y="1012"/>
                  <a:pt x="1175" y="0"/>
                  <a:pt x="1175"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7" name="Shape 1827"/>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8" name="Shape 1828"/>
          <p:cNvSpPr/>
          <p:nvPr/>
        </p:nvSpPr>
        <p:spPr>
          <a:xfrm rot="239813">
            <a:off x="13009832" y="6519754"/>
            <a:ext cx="254913" cy="414883"/>
          </a:xfrm>
          <a:custGeom>
            <a:avLst/>
            <a:gdLst/>
            <a:ahLst/>
            <a:cxnLst>
              <a:cxn ang="0">
                <a:pos x="wd2" y="hd2"/>
              </a:cxn>
              <a:cxn ang="5400000">
                <a:pos x="wd2" y="hd2"/>
              </a:cxn>
              <a:cxn ang="10800000">
                <a:pos x="wd2" y="hd2"/>
              </a:cxn>
              <a:cxn ang="16200000">
                <a:pos x="wd2" y="hd2"/>
              </a:cxn>
            </a:cxnLst>
            <a:rect l="0" t="0" r="r" b="b"/>
            <a:pathLst>
              <a:path w="21600" h="21600" extrusionOk="0">
                <a:moveTo>
                  <a:pt x="0" y="1234"/>
                </a:moveTo>
                <a:lnTo>
                  <a:pt x="4319" y="6995"/>
                </a:lnTo>
                <a:lnTo>
                  <a:pt x="3987" y="8640"/>
                </a:lnTo>
                <a:lnTo>
                  <a:pt x="7310" y="12137"/>
                </a:lnTo>
                <a:lnTo>
                  <a:pt x="6645" y="13577"/>
                </a:lnTo>
                <a:lnTo>
                  <a:pt x="9304" y="17075"/>
                </a:lnTo>
                <a:lnTo>
                  <a:pt x="9635" y="19132"/>
                </a:lnTo>
                <a:lnTo>
                  <a:pt x="10965" y="21600"/>
                </a:lnTo>
                <a:lnTo>
                  <a:pt x="12958" y="20366"/>
                </a:lnTo>
                <a:lnTo>
                  <a:pt x="15950" y="19749"/>
                </a:lnTo>
                <a:lnTo>
                  <a:pt x="16283" y="20980"/>
                </a:lnTo>
                <a:lnTo>
                  <a:pt x="21600" y="19948"/>
                </a:lnTo>
                <a:cubicBezTo>
                  <a:pt x="21600" y="18305"/>
                  <a:pt x="21600" y="16662"/>
                  <a:pt x="21599" y="15018"/>
                </a:cubicBezTo>
                <a:lnTo>
                  <a:pt x="20601" y="12959"/>
                </a:lnTo>
                <a:lnTo>
                  <a:pt x="17943" y="11520"/>
                </a:lnTo>
                <a:lnTo>
                  <a:pt x="16945" y="12137"/>
                </a:lnTo>
                <a:lnTo>
                  <a:pt x="14288" y="11315"/>
                </a:lnTo>
                <a:lnTo>
                  <a:pt x="11630" y="9463"/>
                </a:lnTo>
                <a:lnTo>
                  <a:pt x="9967" y="7817"/>
                </a:lnTo>
                <a:lnTo>
                  <a:pt x="4319" y="0"/>
                </a:lnTo>
                <a:cubicBezTo>
                  <a:pt x="4319" y="0"/>
                  <a:pt x="0" y="1234"/>
                  <a:pt x="0" y="123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29" name="Shape 1829"/>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2"/>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5" y="11576"/>
                </a:lnTo>
                <a:lnTo>
                  <a:pt x="15484" y="10658"/>
                </a:lnTo>
                <a:lnTo>
                  <a:pt x="16335" y="9952"/>
                </a:lnTo>
                <a:lnTo>
                  <a:pt x="16491" y="8823"/>
                </a:lnTo>
                <a:lnTo>
                  <a:pt x="18658" y="5717"/>
                </a:lnTo>
                <a:lnTo>
                  <a:pt x="18581" y="5153"/>
                </a:lnTo>
                <a:lnTo>
                  <a:pt x="18658" y="4870"/>
                </a:lnTo>
                <a:lnTo>
                  <a:pt x="19975"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5"/>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0" name="Shape 1830"/>
          <p:cNvSpPr/>
          <p:nvPr/>
        </p:nvSpPr>
        <p:spPr>
          <a:xfrm rot="239813">
            <a:off x="11458639" y="6528908"/>
            <a:ext cx="1101113" cy="1202643"/>
          </a:xfrm>
          <a:custGeom>
            <a:avLst/>
            <a:gdLst/>
            <a:ahLst/>
            <a:cxnLst>
              <a:cxn ang="0">
                <a:pos x="wd2" y="hd2"/>
              </a:cxn>
              <a:cxn ang="5400000">
                <a:pos x="wd2" y="hd2"/>
              </a:cxn>
              <a:cxn ang="10800000">
                <a:pos x="wd2" y="hd2"/>
              </a:cxn>
              <a:cxn ang="16200000">
                <a:pos x="wd2" y="hd2"/>
              </a:cxn>
            </a:cxnLst>
            <a:rect l="0" t="0" r="r" b="b"/>
            <a:pathLst>
              <a:path w="21600" h="21600" extrusionOk="0">
                <a:moveTo>
                  <a:pt x="6194" y="141"/>
                </a:moveTo>
                <a:lnTo>
                  <a:pt x="6348" y="2329"/>
                </a:lnTo>
                <a:lnTo>
                  <a:pt x="6348" y="5435"/>
                </a:lnTo>
                <a:lnTo>
                  <a:pt x="4800" y="7976"/>
                </a:lnTo>
                <a:lnTo>
                  <a:pt x="3639" y="8611"/>
                </a:lnTo>
                <a:lnTo>
                  <a:pt x="3019" y="8964"/>
                </a:lnTo>
                <a:lnTo>
                  <a:pt x="2942" y="9811"/>
                </a:lnTo>
                <a:lnTo>
                  <a:pt x="3329" y="9953"/>
                </a:lnTo>
                <a:lnTo>
                  <a:pt x="3252" y="10658"/>
                </a:lnTo>
                <a:lnTo>
                  <a:pt x="3406" y="11082"/>
                </a:lnTo>
                <a:lnTo>
                  <a:pt x="2710" y="11646"/>
                </a:lnTo>
                <a:lnTo>
                  <a:pt x="2477" y="10870"/>
                </a:lnTo>
                <a:lnTo>
                  <a:pt x="1471" y="11434"/>
                </a:lnTo>
                <a:lnTo>
                  <a:pt x="1471" y="12634"/>
                </a:lnTo>
                <a:lnTo>
                  <a:pt x="1703" y="13128"/>
                </a:lnTo>
                <a:lnTo>
                  <a:pt x="0" y="15034"/>
                </a:lnTo>
                <a:lnTo>
                  <a:pt x="1084" y="18140"/>
                </a:lnTo>
                <a:lnTo>
                  <a:pt x="2864" y="19198"/>
                </a:lnTo>
                <a:lnTo>
                  <a:pt x="3406" y="19057"/>
                </a:lnTo>
                <a:lnTo>
                  <a:pt x="4955" y="20469"/>
                </a:lnTo>
                <a:lnTo>
                  <a:pt x="6967" y="21600"/>
                </a:lnTo>
                <a:lnTo>
                  <a:pt x="7510" y="19905"/>
                </a:lnTo>
                <a:lnTo>
                  <a:pt x="9290" y="19269"/>
                </a:lnTo>
                <a:lnTo>
                  <a:pt x="11535" y="18635"/>
                </a:lnTo>
                <a:lnTo>
                  <a:pt x="12000" y="17857"/>
                </a:lnTo>
                <a:lnTo>
                  <a:pt x="11923" y="16728"/>
                </a:lnTo>
                <a:lnTo>
                  <a:pt x="12000" y="15811"/>
                </a:lnTo>
                <a:lnTo>
                  <a:pt x="12155" y="14893"/>
                </a:lnTo>
                <a:lnTo>
                  <a:pt x="12387" y="14187"/>
                </a:lnTo>
                <a:lnTo>
                  <a:pt x="13238" y="13058"/>
                </a:lnTo>
                <a:lnTo>
                  <a:pt x="13936" y="11576"/>
                </a:lnTo>
                <a:lnTo>
                  <a:pt x="15484" y="10658"/>
                </a:lnTo>
                <a:lnTo>
                  <a:pt x="16335" y="9953"/>
                </a:lnTo>
                <a:lnTo>
                  <a:pt x="16491" y="8823"/>
                </a:lnTo>
                <a:lnTo>
                  <a:pt x="18658" y="5717"/>
                </a:lnTo>
                <a:lnTo>
                  <a:pt x="18581" y="5153"/>
                </a:lnTo>
                <a:lnTo>
                  <a:pt x="18658" y="4870"/>
                </a:lnTo>
                <a:lnTo>
                  <a:pt x="19974" y="4588"/>
                </a:lnTo>
                <a:lnTo>
                  <a:pt x="20438" y="4870"/>
                </a:lnTo>
                <a:lnTo>
                  <a:pt x="21058" y="4941"/>
                </a:lnTo>
                <a:lnTo>
                  <a:pt x="21445" y="4094"/>
                </a:lnTo>
                <a:lnTo>
                  <a:pt x="21600" y="3670"/>
                </a:lnTo>
                <a:lnTo>
                  <a:pt x="20981" y="3247"/>
                </a:lnTo>
                <a:lnTo>
                  <a:pt x="20903" y="2894"/>
                </a:lnTo>
                <a:lnTo>
                  <a:pt x="20206" y="2611"/>
                </a:lnTo>
                <a:lnTo>
                  <a:pt x="19200" y="2753"/>
                </a:lnTo>
                <a:lnTo>
                  <a:pt x="18658" y="3247"/>
                </a:lnTo>
                <a:lnTo>
                  <a:pt x="18348" y="3600"/>
                </a:lnTo>
                <a:lnTo>
                  <a:pt x="17806" y="3882"/>
                </a:lnTo>
                <a:lnTo>
                  <a:pt x="17187" y="4094"/>
                </a:lnTo>
                <a:lnTo>
                  <a:pt x="16800" y="3952"/>
                </a:lnTo>
                <a:lnTo>
                  <a:pt x="16335" y="3952"/>
                </a:lnTo>
                <a:lnTo>
                  <a:pt x="16103" y="3741"/>
                </a:lnTo>
                <a:lnTo>
                  <a:pt x="15561" y="5011"/>
                </a:lnTo>
                <a:lnTo>
                  <a:pt x="15251" y="5294"/>
                </a:lnTo>
                <a:lnTo>
                  <a:pt x="14942" y="5294"/>
                </a:lnTo>
                <a:lnTo>
                  <a:pt x="14477" y="5717"/>
                </a:lnTo>
                <a:lnTo>
                  <a:pt x="14013" y="6070"/>
                </a:lnTo>
                <a:lnTo>
                  <a:pt x="13703" y="6282"/>
                </a:lnTo>
                <a:lnTo>
                  <a:pt x="13394" y="5647"/>
                </a:lnTo>
                <a:lnTo>
                  <a:pt x="12929" y="5011"/>
                </a:lnTo>
                <a:lnTo>
                  <a:pt x="12542" y="4447"/>
                </a:lnTo>
                <a:lnTo>
                  <a:pt x="8052" y="5506"/>
                </a:lnTo>
                <a:lnTo>
                  <a:pt x="6581" y="0"/>
                </a:lnTo>
                <a:cubicBezTo>
                  <a:pt x="6581" y="0"/>
                  <a:pt x="6194" y="141"/>
                  <a:pt x="6194" y="14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1" name="Shape 1831"/>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8"/>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2" name="Shape 1832"/>
          <p:cNvSpPr/>
          <p:nvPr/>
        </p:nvSpPr>
        <p:spPr>
          <a:xfrm rot="239813">
            <a:off x="12120979" y="6517848"/>
            <a:ext cx="1143158" cy="548792"/>
          </a:xfrm>
          <a:custGeom>
            <a:avLst/>
            <a:gdLst/>
            <a:ahLst/>
            <a:cxnLst>
              <a:cxn ang="0">
                <a:pos x="wd2" y="hd2"/>
              </a:cxn>
              <a:cxn ang="5400000">
                <a:pos x="wd2" y="hd2"/>
              </a:cxn>
              <a:cxn ang="10800000">
                <a:pos x="wd2" y="hd2"/>
              </a:cxn>
              <a:cxn ang="16200000">
                <a:pos x="wd2" y="hd2"/>
              </a:cxn>
            </a:cxnLst>
            <a:rect l="0" t="0" r="r" b="b"/>
            <a:pathLst>
              <a:path w="21600" h="21600" extrusionOk="0">
                <a:moveTo>
                  <a:pt x="0" y="11721"/>
                </a:moveTo>
                <a:lnTo>
                  <a:pt x="1266" y="15423"/>
                </a:lnTo>
                <a:lnTo>
                  <a:pt x="2383" y="13418"/>
                </a:lnTo>
                <a:lnTo>
                  <a:pt x="2905" y="13573"/>
                </a:lnTo>
                <a:lnTo>
                  <a:pt x="3277" y="10487"/>
                </a:lnTo>
                <a:lnTo>
                  <a:pt x="4544" y="10950"/>
                </a:lnTo>
                <a:lnTo>
                  <a:pt x="5362" y="10487"/>
                </a:lnTo>
                <a:lnTo>
                  <a:pt x="6033" y="9099"/>
                </a:lnTo>
                <a:lnTo>
                  <a:pt x="6778" y="7712"/>
                </a:lnTo>
                <a:lnTo>
                  <a:pt x="7448" y="7712"/>
                </a:lnTo>
                <a:lnTo>
                  <a:pt x="8118" y="8482"/>
                </a:lnTo>
                <a:lnTo>
                  <a:pt x="8268" y="9408"/>
                </a:lnTo>
                <a:lnTo>
                  <a:pt x="8864" y="10179"/>
                </a:lnTo>
                <a:lnTo>
                  <a:pt x="9534" y="10027"/>
                </a:lnTo>
                <a:lnTo>
                  <a:pt x="11321" y="12648"/>
                </a:lnTo>
                <a:lnTo>
                  <a:pt x="12438" y="13881"/>
                </a:lnTo>
                <a:lnTo>
                  <a:pt x="12588" y="15269"/>
                </a:lnTo>
                <a:lnTo>
                  <a:pt x="12513" y="17120"/>
                </a:lnTo>
                <a:lnTo>
                  <a:pt x="12141" y="18816"/>
                </a:lnTo>
                <a:lnTo>
                  <a:pt x="12811" y="19587"/>
                </a:lnTo>
                <a:lnTo>
                  <a:pt x="13109" y="19587"/>
                </a:lnTo>
                <a:lnTo>
                  <a:pt x="13705" y="18816"/>
                </a:lnTo>
                <a:lnTo>
                  <a:pt x="14822" y="21600"/>
                </a:lnTo>
                <a:lnTo>
                  <a:pt x="16386" y="20667"/>
                </a:lnTo>
                <a:lnTo>
                  <a:pt x="16460" y="19587"/>
                </a:lnTo>
                <a:lnTo>
                  <a:pt x="16758" y="18816"/>
                </a:lnTo>
                <a:lnTo>
                  <a:pt x="16535" y="16966"/>
                </a:lnTo>
                <a:lnTo>
                  <a:pt x="15939" y="16657"/>
                </a:lnTo>
                <a:lnTo>
                  <a:pt x="15343" y="15269"/>
                </a:lnTo>
                <a:lnTo>
                  <a:pt x="15045" y="13110"/>
                </a:lnTo>
                <a:lnTo>
                  <a:pt x="14450" y="10025"/>
                </a:lnTo>
                <a:lnTo>
                  <a:pt x="14301" y="8174"/>
                </a:lnTo>
                <a:lnTo>
                  <a:pt x="14301" y="7249"/>
                </a:lnTo>
                <a:lnTo>
                  <a:pt x="14673" y="6478"/>
                </a:lnTo>
                <a:lnTo>
                  <a:pt x="14897" y="5090"/>
                </a:lnTo>
                <a:lnTo>
                  <a:pt x="15567" y="4781"/>
                </a:lnTo>
                <a:lnTo>
                  <a:pt x="15641" y="6015"/>
                </a:lnTo>
                <a:lnTo>
                  <a:pt x="15492" y="6940"/>
                </a:lnTo>
                <a:lnTo>
                  <a:pt x="15939" y="7557"/>
                </a:lnTo>
                <a:lnTo>
                  <a:pt x="15939" y="8174"/>
                </a:lnTo>
                <a:lnTo>
                  <a:pt x="15790" y="9562"/>
                </a:lnTo>
                <a:lnTo>
                  <a:pt x="15716" y="10025"/>
                </a:lnTo>
                <a:lnTo>
                  <a:pt x="16386" y="11105"/>
                </a:lnTo>
                <a:lnTo>
                  <a:pt x="16610" y="12030"/>
                </a:lnTo>
                <a:lnTo>
                  <a:pt x="17057" y="12339"/>
                </a:lnTo>
                <a:lnTo>
                  <a:pt x="16610" y="13265"/>
                </a:lnTo>
                <a:lnTo>
                  <a:pt x="16535" y="14035"/>
                </a:lnTo>
                <a:lnTo>
                  <a:pt x="17131" y="15269"/>
                </a:lnTo>
                <a:lnTo>
                  <a:pt x="18174" y="16040"/>
                </a:lnTo>
                <a:lnTo>
                  <a:pt x="18621" y="15732"/>
                </a:lnTo>
                <a:lnTo>
                  <a:pt x="18844" y="17120"/>
                </a:lnTo>
                <a:lnTo>
                  <a:pt x="18844" y="18970"/>
                </a:lnTo>
                <a:lnTo>
                  <a:pt x="19142" y="19279"/>
                </a:lnTo>
                <a:lnTo>
                  <a:pt x="19738" y="19279"/>
                </a:lnTo>
                <a:lnTo>
                  <a:pt x="20334" y="18507"/>
                </a:lnTo>
                <a:lnTo>
                  <a:pt x="20930" y="18045"/>
                </a:lnTo>
                <a:lnTo>
                  <a:pt x="21302" y="18045"/>
                </a:lnTo>
                <a:lnTo>
                  <a:pt x="21600" y="13265"/>
                </a:lnTo>
                <a:lnTo>
                  <a:pt x="19216" y="14806"/>
                </a:lnTo>
                <a:lnTo>
                  <a:pt x="18770" y="11258"/>
                </a:lnTo>
                <a:lnTo>
                  <a:pt x="18248" y="9408"/>
                </a:lnTo>
                <a:lnTo>
                  <a:pt x="18323" y="7866"/>
                </a:lnTo>
                <a:lnTo>
                  <a:pt x="17727" y="5398"/>
                </a:lnTo>
                <a:lnTo>
                  <a:pt x="17578" y="3239"/>
                </a:lnTo>
                <a:lnTo>
                  <a:pt x="16684" y="0"/>
                </a:lnTo>
                <a:lnTo>
                  <a:pt x="12885" y="2775"/>
                </a:lnTo>
                <a:lnTo>
                  <a:pt x="9981" y="4627"/>
                </a:lnTo>
                <a:lnTo>
                  <a:pt x="8044" y="6015"/>
                </a:lnTo>
                <a:lnTo>
                  <a:pt x="4618" y="8174"/>
                </a:lnTo>
                <a:lnTo>
                  <a:pt x="2011" y="10179"/>
                </a:lnTo>
                <a:cubicBezTo>
                  <a:pt x="2011" y="10179"/>
                  <a:pt x="0" y="11721"/>
                  <a:pt x="0" y="1172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3" name="Shape 1833"/>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4" name="Shape 1834"/>
          <p:cNvSpPr/>
          <p:nvPr/>
        </p:nvSpPr>
        <p:spPr>
          <a:xfrm rot="239813">
            <a:off x="11718943" y="5777485"/>
            <a:ext cx="1492651" cy="1087092"/>
          </a:xfrm>
          <a:custGeom>
            <a:avLst/>
            <a:gdLst/>
            <a:ahLst/>
            <a:cxnLst>
              <a:cxn ang="0">
                <a:pos x="wd2" y="hd2"/>
              </a:cxn>
              <a:cxn ang="5400000">
                <a:pos x="wd2" y="hd2"/>
              </a:cxn>
              <a:cxn ang="10800000">
                <a:pos x="wd2" y="hd2"/>
              </a:cxn>
              <a:cxn ang="16200000">
                <a:pos x="wd2" y="hd2"/>
              </a:cxn>
            </a:cxnLst>
            <a:rect l="0" t="0" r="r" b="b"/>
            <a:pathLst>
              <a:path w="21600" h="21600" extrusionOk="0">
                <a:moveTo>
                  <a:pt x="0" y="8061"/>
                </a:moveTo>
                <a:lnTo>
                  <a:pt x="3078" y="21600"/>
                </a:lnTo>
                <a:lnTo>
                  <a:pt x="11228" y="18235"/>
                </a:lnTo>
                <a:lnTo>
                  <a:pt x="20289" y="14008"/>
                </a:lnTo>
                <a:lnTo>
                  <a:pt x="20916" y="12052"/>
                </a:lnTo>
                <a:lnTo>
                  <a:pt x="21600" y="10565"/>
                </a:lnTo>
                <a:lnTo>
                  <a:pt x="21372" y="9000"/>
                </a:lnTo>
                <a:lnTo>
                  <a:pt x="19777" y="8452"/>
                </a:lnTo>
                <a:lnTo>
                  <a:pt x="19777" y="7356"/>
                </a:lnTo>
                <a:lnTo>
                  <a:pt x="19434" y="6182"/>
                </a:lnTo>
                <a:lnTo>
                  <a:pt x="19720" y="2661"/>
                </a:lnTo>
                <a:lnTo>
                  <a:pt x="18865" y="1330"/>
                </a:lnTo>
                <a:lnTo>
                  <a:pt x="17725" y="313"/>
                </a:lnTo>
                <a:lnTo>
                  <a:pt x="16984" y="0"/>
                </a:lnTo>
                <a:lnTo>
                  <a:pt x="9689" y="3130"/>
                </a:lnTo>
                <a:lnTo>
                  <a:pt x="1710" y="6182"/>
                </a:lnTo>
                <a:lnTo>
                  <a:pt x="1140" y="6417"/>
                </a:lnTo>
                <a:cubicBezTo>
                  <a:pt x="1140" y="6417"/>
                  <a:pt x="0" y="8061"/>
                  <a:pt x="0" y="80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5" name="Shape 1835"/>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6" name="Shape 1836"/>
          <p:cNvSpPr/>
          <p:nvPr/>
        </p:nvSpPr>
        <p:spPr>
          <a:xfrm rot="239813">
            <a:off x="7746605" y="4346064"/>
            <a:ext cx="1651661" cy="1748805"/>
          </a:xfrm>
          <a:custGeom>
            <a:avLst/>
            <a:gdLst/>
            <a:ahLst/>
            <a:cxnLst>
              <a:cxn ang="0">
                <a:pos x="wd2" y="hd2"/>
              </a:cxn>
              <a:cxn ang="5400000">
                <a:pos x="wd2" y="hd2"/>
              </a:cxn>
              <a:cxn ang="10800000">
                <a:pos x="wd2" y="hd2"/>
              </a:cxn>
              <a:cxn ang="16200000">
                <a:pos x="wd2" y="hd2"/>
              </a:cxn>
            </a:cxnLst>
            <a:rect l="0" t="0" r="r" b="b"/>
            <a:pathLst>
              <a:path w="21600" h="21600" extrusionOk="0">
                <a:moveTo>
                  <a:pt x="0" y="243"/>
                </a:moveTo>
                <a:lnTo>
                  <a:pt x="567" y="1703"/>
                </a:lnTo>
                <a:lnTo>
                  <a:pt x="567" y="4086"/>
                </a:lnTo>
                <a:lnTo>
                  <a:pt x="1186" y="4719"/>
                </a:lnTo>
                <a:lnTo>
                  <a:pt x="2011" y="6470"/>
                </a:lnTo>
                <a:lnTo>
                  <a:pt x="2011" y="8708"/>
                </a:lnTo>
                <a:lnTo>
                  <a:pt x="2732" y="10995"/>
                </a:lnTo>
                <a:lnTo>
                  <a:pt x="2526" y="12065"/>
                </a:lnTo>
                <a:lnTo>
                  <a:pt x="2732" y="12308"/>
                </a:lnTo>
                <a:lnTo>
                  <a:pt x="2474" y="13865"/>
                </a:lnTo>
                <a:lnTo>
                  <a:pt x="3506" y="14497"/>
                </a:lnTo>
                <a:lnTo>
                  <a:pt x="3866" y="21600"/>
                </a:lnTo>
                <a:lnTo>
                  <a:pt x="11857" y="20968"/>
                </a:lnTo>
                <a:lnTo>
                  <a:pt x="19847" y="19654"/>
                </a:lnTo>
                <a:lnTo>
                  <a:pt x="19280" y="18341"/>
                </a:lnTo>
                <a:lnTo>
                  <a:pt x="18816" y="18535"/>
                </a:lnTo>
                <a:lnTo>
                  <a:pt x="18146" y="17805"/>
                </a:lnTo>
                <a:lnTo>
                  <a:pt x="17424" y="17805"/>
                </a:lnTo>
                <a:lnTo>
                  <a:pt x="16599" y="16638"/>
                </a:lnTo>
                <a:lnTo>
                  <a:pt x="15362" y="16200"/>
                </a:lnTo>
                <a:lnTo>
                  <a:pt x="14589" y="16005"/>
                </a:lnTo>
                <a:lnTo>
                  <a:pt x="13970" y="14643"/>
                </a:lnTo>
                <a:lnTo>
                  <a:pt x="14434" y="13670"/>
                </a:lnTo>
                <a:lnTo>
                  <a:pt x="13506" y="12016"/>
                </a:lnTo>
                <a:lnTo>
                  <a:pt x="14795" y="10605"/>
                </a:lnTo>
                <a:cubicBezTo>
                  <a:pt x="14778" y="10038"/>
                  <a:pt x="14761" y="9470"/>
                  <a:pt x="14744" y="8903"/>
                </a:cubicBezTo>
                <a:lnTo>
                  <a:pt x="15259" y="7589"/>
                </a:lnTo>
                <a:lnTo>
                  <a:pt x="15826" y="7054"/>
                </a:lnTo>
                <a:lnTo>
                  <a:pt x="17063" y="5984"/>
                </a:lnTo>
                <a:lnTo>
                  <a:pt x="17734" y="4865"/>
                </a:lnTo>
                <a:lnTo>
                  <a:pt x="19744" y="3503"/>
                </a:lnTo>
                <a:lnTo>
                  <a:pt x="21600" y="2189"/>
                </a:lnTo>
                <a:lnTo>
                  <a:pt x="20466" y="1995"/>
                </a:lnTo>
                <a:lnTo>
                  <a:pt x="18816" y="2189"/>
                </a:lnTo>
                <a:lnTo>
                  <a:pt x="17837" y="2141"/>
                </a:lnTo>
                <a:lnTo>
                  <a:pt x="17476" y="1897"/>
                </a:lnTo>
                <a:lnTo>
                  <a:pt x="16599" y="2286"/>
                </a:lnTo>
                <a:lnTo>
                  <a:pt x="15981" y="2141"/>
                </a:lnTo>
                <a:lnTo>
                  <a:pt x="15156" y="1800"/>
                </a:lnTo>
                <a:lnTo>
                  <a:pt x="14641" y="1459"/>
                </a:lnTo>
                <a:lnTo>
                  <a:pt x="13816" y="1605"/>
                </a:lnTo>
                <a:lnTo>
                  <a:pt x="12733" y="1022"/>
                </a:lnTo>
                <a:lnTo>
                  <a:pt x="12166" y="1070"/>
                </a:lnTo>
                <a:lnTo>
                  <a:pt x="10929" y="1168"/>
                </a:lnTo>
                <a:lnTo>
                  <a:pt x="9950" y="1168"/>
                </a:lnTo>
                <a:lnTo>
                  <a:pt x="9485" y="876"/>
                </a:lnTo>
                <a:lnTo>
                  <a:pt x="8248" y="681"/>
                </a:lnTo>
                <a:lnTo>
                  <a:pt x="7114" y="341"/>
                </a:lnTo>
                <a:lnTo>
                  <a:pt x="6392" y="341"/>
                </a:lnTo>
                <a:lnTo>
                  <a:pt x="5722" y="341"/>
                </a:lnTo>
                <a:lnTo>
                  <a:pt x="5155" y="195"/>
                </a:lnTo>
                <a:lnTo>
                  <a:pt x="5001" y="0"/>
                </a:lnTo>
                <a:lnTo>
                  <a:pt x="3196" y="195"/>
                </a:lnTo>
                <a:lnTo>
                  <a:pt x="1804" y="146"/>
                </a:lnTo>
                <a:cubicBezTo>
                  <a:pt x="1804" y="146"/>
                  <a:pt x="0" y="243"/>
                  <a:pt x="0" y="2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7" name="Shape 1837"/>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8" name="Shape 1838"/>
          <p:cNvSpPr/>
          <p:nvPr/>
        </p:nvSpPr>
        <p:spPr>
          <a:xfrm rot="239813">
            <a:off x="7745027" y="4128787"/>
            <a:ext cx="59469" cy="98818"/>
          </a:xfrm>
          <a:custGeom>
            <a:avLst/>
            <a:gdLst/>
            <a:ahLst/>
            <a:cxnLst>
              <a:cxn ang="0">
                <a:pos x="wd2" y="hd2"/>
              </a:cxn>
              <a:cxn ang="5400000">
                <a:pos x="wd2" y="hd2"/>
              </a:cxn>
              <a:cxn ang="10800000">
                <a:pos x="wd2" y="hd2"/>
              </a:cxn>
              <a:cxn ang="16200000">
                <a:pos x="wd2" y="hd2"/>
              </a:cxn>
            </a:cxnLst>
            <a:rect l="0" t="0" r="r" b="b"/>
            <a:pathLst>
              <a:path w="20581" h="20450" extrusionOk="0">
                <a:moveTo>
                  <a:pt x="20556" y="5726"/>
                </a:moveTo>
                <a:cubicBezTo>
                  <a:pt x="21239" y="9120"/>
                  <a:pt x="7598" y="21348"/>
                  <a:pt x="4185" y="20398"/>
                </a:cubicBezTo>
                <a:cubicBezTo>
                  <a:pt x="779" y="19447"/>
                  <a:pt x="-361" y="1650"/>
                  <a:pt x="97" y="20"/>
                </a:cubicBezTo>
                <a:cubicBezTo>
                  <a:pt x="6916" y="-252"/>
                  <a:pt x="19876" y="2328"/>
                  <a:pt x="20556" y="572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39" name="Shape 1839"/>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0" name="Shape 1840"/>
          <p:cNvSpPr/>
          <p:nvPr/>
        </p:nvSpPr>
        <p:spPr>
          <a:xfrm rot="239813">
            <a:off x="9354660" y="4723144"/>
            <a:ext cx="1379659" cy="657771"/>
          </a:xfrm>
          <a:custGeom>
            <a:avLst/>
            <a:gdLst/>
            <a:ahLst/>
            <a:cxnLst>
              <a:cxn ang="0">
                <a:pos x="wd2" y="hd2"/>
              </a:cxn>
              <a:cxn ang="5400000">
                <a:pos x="wd2" y="hd2"/>
              </a:cxn>
              <a:cxn ang="10800000">
                <a:pos x="wd2" y="hd2"/>
              </a:cxn>
              <a:cxn ang="16200000">
                <a:pos x="wd2" y="hd2"/>
              </a:cxn>
            </a:cxnLst>
            <a:rect l="0" t="0" r="r" b="b"/>
            <a:pathLst>
              <a:path w="21600" h="21600" extrusionOk="0">
                <a:moveTo>
                  <a:pt x="0" y="12158"/>
                </a:moveTo>
                <a:lnTo>
                  <a:pt x="2345" y="15004"/>
                </a:lnTo>
                <a:lnTo>
                  <a:pt x="4011" y="14745"/>
                </a:lnTo>
                <a:lnTo>
                  <a:pt x="7529" y="15909"/>
                </a:lnTo>
                <a:lnTo>
                  <a:pt x="8023" y="15650"/>
                </a:lnTo>
                <a:lnTo>
                  <a:pt x="8702" y="17849"/>
                </a:lnTo>
                <a:lnTo>
                  <a:pt x="9566" y="17461"/>
                </a:lnTo>
                <a:lnTo>
                  <a:pt x="9134" y="19272"/>
                </a:lnTo>
                <a:lnTo>
                  <a:pt x="9874" y="21600"/>
                </a:lnTo>
                <a:lnTo>
                  <a:pt x="10430" y="20436"/>
                </a:lnTo>
                <a:lnTo>
                  <a:pt x="10985" y="18625"/>
                </a:lnTo>
                <a:lnTo>
                  <a:pt x="11602" y="16556"/>
                </a:lnTo>
                <a:lnTo>
                  <a:pt x="11726" y="14874"/>
                </a:lnTo>
                <a:lnTo>
                  <a:pt x="12158" y="15133"/>
                </a:lnTo>
                <a:lnTo>
                  <a:pt x="12219" y="15779"/>
                </a:lnTo>
                <a:lnTo>
                  <a:pt x="12343" y="16168"/>
                </a:lnTo>
                <a:lnTo>
                  <a:pt x="12713" y="14615"/>
                </a:lnTo>
                <a:lnTo>
                  <a:pt x="13330" y="14357"/>
                </a:lnTo>
                <a:lnTo>
                  <a:pt x="13145" y="15262"/>
                </a:lnTo>
                <a:lnTo>
                  <a:pt x="13022" y="16168"/>
                </a:lnTo>
                <a:lnTo>
                  <a:pt x="13330" y="16685"/>
                </a:lnTo>
                <a:lnTo>
                  <a:pt x="14194" y="14357"/>
                </a:lnTo>
                <a:lnTo>
                  <a:pt x="14379" y="13322"/>
                </a:lnTo>
                <a:lnTo>
                  <a:pt x="14688" y="12934"/>
                </a:lnTo>
                <a:lnTo>
                  <a:pt x="15367" y="12546"/>
                </a:lnTo>
                <a:lnTo>
                  <a:pt x="16231" y="10477"/>
                </a:lnTo>
                <a:lnTo>
                  <a:pt x="17403" y="9959"/>
                </a:lnTo>
                <a:lnTo>
                  <a:pt x="18576" y="10089"/>
                </a:lnTo>
                <a:lnTo>
                  <a:pt x="19131" y="11123"/>
                </a:lnTo>
                <a:lnTo>
                  <a:pt x="19749" y="11123"/>
                </a:lnTo>
                <a:lnTo>
                  <a:pt x="19749" y="9571"/>
                </a:lnTo>
                <a:lnTo>
                  <a:pt x="20242" y="9183"/>
                </a:lnTo>
                <a:lnTo>
                  <a:pt x="21353" y="9959"/>
                </a:lnTo>
                <a:lnTo>
                  <a:pt x="21600" y="8795"/>
                </a:lnTo>
                <a:lnTo>
                  <a:pt x="21477" y="7502"/>
                </a:lnTo>
                <a:lnTo>
                  <a:pt x="20921" y="7502"/>
                </a:lnTo>
                <a:lnTo>
                  <a:pt x="20798" y="7114"/>
                </a:lnTo>
                <a:lnTo>
                  <a:pt x="20613" y="5950"/>
                </a:lnTo>
                <a:lnTo>
                  <a:pt x="19810" y="5562"/>
                </a:lnTo>
                <a:lnTo>
                  <a:pt x="19317" y="6467"/>
                </a:lnTo>
                <a:lnTo>
                  <a:pt x="18761" y="6855"/>
                </a:lnTo>
                <a:lnTo>
                  <a:pt x="18021" y="6984"/>
                </a:lnTo>
                <a:lnTo>
                  <a:pt x="17280" y="6338"/>
                </a:lnTo>
                <a:lnTo>
                  <a:pt x="17650" y="4398"/>
                </a:lnTo>
                <a:lnTo>
                  <a:pt x="17712" y="3234"/>
                </a:lnTo>
                <a:lnTo>
                  <a:pt x="17403" y="3104"/>
                </a:lnTo>
                <a:lnTo>
                  <a:pt x="16786" y="3751"/>
                </a:lnTo>
                <a:lnTo>
                  <a:pt x="16293" y="5174"/>
                </a:lnTo>
                <a:lnTo>
                  <a:pt x="15058" y="5562"/>
                </a:lnTo>
                <a:lnTo>
                  <a:pt x="13824" y="6467"/>
                </a:lnTo>
                <a:lnTo>
                  <a:pt x="13022" y="7631"/>
                </a:lnTo>
                <a:lnTo>
                  <a:pt x="12775" y="8925"/>
                </a:lnTo>
                <a:lnTo>
                  <a:pt x="12405" y="9054"/>
                </a:lnTo>
                <a:lnTo>
                  <a:pt x="11479" y="8666"/>
                </a:lnTo>
                <a:lnTo>
                  <a:pt x="10059" y="8666"/>
                </a:lnTo>
                <a:lnTo>
                  <a:pt x="9072" y="6467"/>
                </a:lnTo>
                <a:lnTo>
                  <a:pt x="8455" y="6079"/>
                </a:lnTo>
                <a:lnTo>
                  <a:pt x="7467" y="6208"/>
                </a:lnTo>
                <a:lnTo>
                  <a:pt x="6727" y="6338"/>
                </a:lnTo>
                <a:lnTo>
                  <a:pt x="6480" y="6984"/>
                </a:lnTo>
                <a:lnTo>
                  <a:pt x="6171" y="6596"/>
                </a:lnTo>
                <a:lnTo>
                  <a:pt x="6110" y="4139"/>
                </a:lnTo>
                <a:lnTo>
                  <a:pt x="6542" y="2587"/>
                </a:lnTo>
                <a:lnTo>
                  <a:pt x="7406" y="2199"/>
                </a:lnTo>
                <a:lnTo>
                  <a:pt x="7282" y="1164"/>
                </a:lnTo>
                <a:lnTo>
                  <a:pt x="7899" y="129"/>
                </a:lnTo>
                <a:lnTo>
                  <a:pt x="7097" y="0"/>
                </a:lnTo>
                <a:lnTo>
                  <a:pt x="6603" y="1164"/>
                </a:lnTo>
                <a:lnTo>
                  <a:pt x="5369" y="1423"/>
                </a:lnTo>
                <a:lnTo>
                  <a:pt x="4567" y="2975"/>
                </a:lnTo>
                <a:lnTo>
                  <a:pt x="4320" y="4786"/>
                </a:lnTo>
                <a:lnTo>
                  <a:pt x="3826" y="5950"/>
                </a:lnTo>
                <a:lnTo>
                  <a:pt x="3147" y="6338"/>
                </a:lnTo>
                <a:lnTo>
                  <a:pt x="1851" y="8666"/>
                </a:lnTo>
                <a:lnTo>
                  <a:pt x="1234" y="8795"/>
                </a:lnTo>
                <a:cubicBezTo>
                  <a:pt x="1234" y="8795"/>
                  <a:pt x="0" y="12158"/>
                  <a:pt x="0" y="1215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1" name="Shape 1841"/>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2" name="Shape 1842"/>
          <p:cNvSpPr/>
          <p:nvPr/>
        </p:nvSpPr>
        <p:spPr>
          <a:xfrm rot="239813">
            <a:off x="10274214" y="5151343"/>
            <a:ext cx="981541" cy="1299781"/>
          </a:xfrm>
          <a:custGeom>
            <a:avLst/>
            <a:gdLst/>
            <a:ahLst/>
            <a:cxnLst>
              <a:cxn ang="0">
                <a:pos x="wd2" y="hd2"/>
              </a:cxn>
              <a:cxn ang="5400000">
                <a:pos x="wd2" y="hd2"/>
              </a:cxn>
              <a:cxn ang="10800000">
                <a:pos x="wd2" y="hd2"/>
              </a:cxn>
              <a:cxn ang="16200000">
                <a:pos x="wd2" y="hd2"/>
              </a:cxn>
            </a:cxnLst>
            <a:rect l="0" t="0" r="r" b="b"/>
            <a:pathLst>
              <a:path w="21600" h="21600" extrusionOk="0">
                <a:moveTo>
                  <a:pt x="2863" y="3600"/>
                </a:moveTo>
                <a:lnTo>
                  <a:pt x="1128" y="5236"/>
                </a:lnTo>
                <a:lnTo>
                  <a:pt x="781" y="6022"/>
                </a:lnTo>
                <a:lnTo>
                  <a:pt x="347" y="7200"/>
                </a:lnTo>
                <a:lnTo>
                  <a:pt x="607" y="8051"/>
                </a:lnTo>
                <a:lnTo>
                  <a:pt x="0" y="9425"/>
                </a:lnTo>
                <a:lnTo>
                  <a:pt x="0" y="9884"/>
                </a:lnTo>
                <a:lnTo>
                  <a:pt x="607" y="10734"/>
                </a:lnTo>
                <a:lnTo>
                  <a:pt x="260" y="11847"/>
                </a:lnTo>
                <a:lnTo>
                  <a:pt x="1214" y="12633"/>
                </a:lnTo>
                <a:lnTo>
                  <a:pt x="1908" y="13418"/>
                </a:lnTo>
                <a:lnTo>
                  <a:pt x="2429" y="14334"/>
                </a:lnTo>
                <a:lnTo>
                  <a:pt x="2603" y="15447"/>
                </a:lnTo>
                <a:lnTo>
                  <a:pt x="2863" y="17280"/>
                </a:lnTo>
                <a:lnTo>
                  <a:pt x="1388" y="21600"/>
                </a:lnTo>
                <a:lnTo>
                  <a:pt x="2255" y="21600"/>
                </a:lnTo>
                <a:lnTo>
                  <a:pt x="11104" y="20095"/>
                </a:lnTo>
                <a:lnTo>
                  <a:pt x="11364" y="20684"/>
                </a:lnTo>
                <a:lnTo>
                  <a:pt x="18390" y="19178"/>
                </a:lnTo>
                <a:lnTo>
                  <a:pt x="19084" y="18523"/>
                </a:lnTo>
                <a:lnTo>
                  <a:pt x="19518" y="17476"/>
                </a:lnTo>
                <a:lnTo>
                  <a:pt x="18911" y="16822"/>
                </a:lnTo>
                <a:lnTo>
                  <a:pt x="19518" y="16036"/>
                </a:lnTo>
                <a:lnTo>
                  <a:pt x="21080" y="14858"/>
                </a:lnTo>
                <a:lnTo>
                  <a:pt x="21600" y="13615"/>
                </a:lnTo>
                <a:lnTo>
                  <a:pt x="21340" y="11651"/>
                </a:lnTo>
                <a:lnTo>
                  <a:pt x="20212" y="9818"/>
                </a:lnTo>
                <a:lnTo>
                  <a:pt x="19344" y="8051"/>
                </a:lnTo>
                <a:lnTo>
                  <a:pt x="18217" y="7462"/>
                </a:lnTo>
                <a:lnTo>
                  <a:pt x="16482" y="7462"/>
                </a:lnTo>
                <a:lnTo>
                  <a:pt x="15181" y="9098"/>
                </a:lnTo>
                <a:lnTo>
                  <a:pt x="14747" y="9622"/>
                </a:lnTo>
                <a:lnTo>
                  <a:pt x="13272" y="9425"/>
                </a:lnTo>
                <a:lnTo>
                  <a:pt x="13359" y="8574"/>
                </a:lnTo>
                <a:lnTo>
                  <a:pt x="13706" y="7985"/>
                </a:lnTo>
                <a:lnTo>
                  <a:pt x="14140" y="7396"/>
                </a:lnTo>
                <a:lnTo>
                  <a:pt x="14400" y="6938"/>
                </a:lnTo>
                <a:lnTo>
                  <a:pt x="15007" y="5564"/>
                </a:lnTo>
                <a:lnTo>
                  <a:pt x="14573" y="3404"/>
                </a:lnTo>
                <a:lnTo>
                  <a:pt x="13532" y="2749"/>
                </a:lnTo>
                <a:lnTo>
                  <a:pt x="13619" y="2422"/>
                </a:lnTo>
                <a:lnTo>
                  <a:pt x="13880" y="1964"/>
                </a:lnTo>
                <a:lnTo>
                  <a:pt x="13706" y="1636"/>
                </a:lnTo>
                <a:lnTo>
                  <a:pt x="12405" y="1440"/>
                </a:lnTo>
                <a:lnTo>
                  <a:pt x="11711" y="1178"/>
                </a:lnTo>
                <a:lnTo>
                  <a:pt x="11364" y="851"/>
                </a:lnTo>
                <a:lnTo>
                  <a:pt x="10323" y="982"/>
                </a:lnTo>
                <a:lnTo>
                  <a:pt x="9542" y="785"/>
                </a:lnTo>
                <a:lnTo>
                  <a:pt x="8675" y="393"/>
                </a:lnTo>
                <a:lnTo>
                  <a:pt x="7720" y="589"/>
                </a:lnTo>
                <a:lnTo>
                  <a:pt x="7200" y="524"/>
                </a:lnTo>
                <a:lnTo>
                  <a:pt x="6159" y="0"/>
                </a:lnTo>
                <a:lnTo>
                  <a:pt x="5205" y="851"/>
                </a:lnTo>
                <a:lnTo>
                  <a:pt x="4945" y="1833"/>
                </a:lnTo>
                <a:lnTo>
                  <a:pt x="4945" y="1964"/>
                </a:lnTo>
                <a:lnTo>
                  <a:pt x="5638" y="2095"/>
                </a:lnTo>
                <a:lnTo>
                  <a:pt x="4858" y="2487"/>
                </a:lnTo>
                <a:cubicBezTo>
                  <a:pt x="4858" y="2487"/>
                  <a:pt x="2863" y="3600"/>
                  <a:pt x="2863" y="3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3" name="Shape 1843"/>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4" name="Shape 1844"/>
          <p:cNvSpPr/>
          <p:nvPr/>
        </p:nvSpPr>
        <p:spPr>
          <a:xfrm rot="239813">
            <a:off x="11883590" y="4735089"/>
            <a:ext cx="1620128" cy="13746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505" y="16834"/>
                </a:lnTo>
                <a:lnTo>
                  <a:pt x="15661" y="17515"/>
                </a:lnTo>
                <a:lnTo>
                  <a:pt x="16975" y="19062"/>
                </a:lnTo>
                <a:lnTo>
                  <a:pt x="18132" y="19062"/>
                </a:lnTo>
                <a:lnTo>
                  <a:pt x="19130" y="19434"/>
                </a:lnTo>
                <a:lnTo>
                  <a:pt x="20076" y="19372"/>
                </a:lnTo>
                <a:lnTo>
                  <a:pt x="20812" y="19681"/>
                </a:lnTo>
                <a:lnTo>
                  <a:pt x="21232" y="19434"/>
                </a:lnTo>
                <a:lnTo>
                  <a:pt x="21600" y="17948"/>
                </a:lnTo>
                <a:lnTo>
                  <a:pt x="20286" y="15101"/>
                </a:lnTo>
                <a:lnTo>
                  <a:pt x="20129" y="13183"/>
                </a:lnTo>
                <a:lnTo>
                  <a:pt x="19760" y="12254"/>
                </a:lnTo>
                <a:lnTo>
                  <a:pt x="19655" y="9964"/>
                </a:lnTo>
                <a:lnTo>
                  <a:pt x="18394" y="5323"/>
                </a:lnTo>
                <a:lnTo>
                  <a:pt x="17658" y="4580"/>
                </a:lnTo>
                <a:lnTo>
                  <a:pt x="16975" y="2228"/>
                </a:lnTo>
                <a:lnTo>
                  <a:pt x="16712" y="1300"/>
                </a:lnTo>
                <a:lnTo>
                  <a:pt x="16345" y="0"/>
                </a:lnTo>
                <a:lnTo>
                  <a:pt x="11667" y="2166"/>
                </a:lnTo>
                <a:lnTo>
                  <a:pt x="10721" y="3218"/>
                </a:lnTo>
                <a:lnTo>
                  <a:pt x="10406" y="4642"/>
                </a:lnTo>
                <a:lnTo>
                  <a:pt x="10406" y="5756"/>
                </a:lnTo>
                <a:lnTo>
                  <a:pt x="10196" y="6313"/>
                </a:lnTo>
                <a:lnTo>
                  <a:pt x="9302" y="7241"/>
                </a:lnTo>
                <a:lnTo>
                  <a:pt x="9092" y="7860"/>
                </a:lnTo>
                <a:lnTo>
                  <a:pt x="9617" y="7984"/>
                </a:lnTo>
                <a:lnTo>
                  <a:pt x="10091" y="8479"/>
                </a:lnTo>
                <a:lnTo>
                  <a:pt x="9617" y="9593"/>
                </a:lnTo>
                <a:lnTo>
                  <a:pt x="10301" y="10398"/>
                </a:lnTo>
                <a:lnTo>
                  <a:pt x="10196" y="11202"/>
                </a:lnTo>
                <a:lnTo>
                  <a:pt x="9407" y="11264"/>
                </a:lnTo>
                <a:lnTo>
                  <a:pt x="8251" y="12564"/>
                </a:lnTo>
                <a:lnTo>
                  <a:pt x="7305" y="13183"/>
                </a:lnTo>
                <a:lnTo>
                  <a:pt x="6832" y="13678"/>
                </a:lnTo>
                <a:lnTo>
                  <a:pt x="6254" y="13678"/>
                </a:lnTo>
                <a:lnTo>
                  <a:pt x="5203" y="13616"/>
                </a:lnTo>
                <a:lnTo>
                  <a:pt x="3942" y="14235"/>
                </a:lnTo>
                <a:lnTo>
                  <a:pt x="2733" y="14792"/>
                </a:lnTo>
                <a:lnTo>
                  <a:pt x="2418" y="16463"/>
                </a:lnTo>
                <a:lnTo>
                  <a:pt x="3101" y="16649"/>
                </a:lnTo>
                <a:lnTo>
                  <a:pt x="3258" y="17453"/>
                </a:lnTo>
                <a:lnTo>
                  <a:pt x="3048" y="18258"/>
                </a:lnTo>
                <a:cubicBezTo>
                  <a:pt x="3048" y="18258"/>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5" name="Shape 1845"/>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6" name="Shape 1846"/>
          <p:cNvSpPr/>
          <p:nvPr/>
        </p:nvSpPr>
        <p:spPr>
          <a:xfrm rot="239813">
            <a:off x="13394670" y="5841722"/>
            <a:ext cx="421791" cy="319029"/>
          </a:xfrm>
          <a:custGeom>
            <a:avLst/>
            <a:gdLst/>
            <a:ahLst/>
            <a:cxnLst>
              <a:cxn ang="0">
                <a:pos x="wd2" y="hd2"/>
              </a:cxn>
              <a:cxn ang="5400000">
                <a:pos x="wd2" y="hd2"/>
              </a:cxn>
              <a:cxn ang="10800000">
                <a:pos x="wd2" y="hd2"/>
              </a:cxn>
              <a:cxn ang="16200000">
                <a:pos x="wd2" y="hd2"/>
              </a:cxn>
            </a:cxnLst>
            <a:rect l="0" t="0" r="r" b="b"/>
            <a:pathLst>
              <a:path w="21600" h="21600" extrusionOk="0">
                <a:moveTo>
                  <a:pt x="807" y="21600"/>
                </a:moveTo>
                <a:lnTo>
                  <a:pt x="9084" y="14667"/>
                </a:lnTo>
                <a:lnTo>
                  <a:pt x="12919" y="10400"/>
                </a:lnTo>
                <a:lnTo>
                  <a:pt x="21600" y="0"/>
                </a:lnTo>
                <a:lnTo>
                  <a:pt x="19985" y="267"/>
                </a:lnTo>
                <a:lnTo>
                  <a:pt x="17562" y="3200"/>
                </a:lnTo>
                <a:lnTo>
                  <a:pt x="14938" y="3200"/>
                </a:lnTo>
                <a:lnTo>
                  <a:pt x="13526" y="5333"/>
                </a:lnTo>
                <a:lnTo>
                  <a:pt x="11507" y="5600"/>
                </a:lnTo>
                <a:lnTo>
                  <a:pt x="7872" y="8800"/>
                </a:lnTo>
                <a:lnTo>
                  <a:pt x="5450" y="10400"/>
                </a:lnTo>
                <a:lnTo>
                  <a:pt x="3432" y="13334"/>
                </a:lnTo>
                <a:lnTo>
                  <a:pt x="0" y="17867"/>
                </a:lnTo>
                <a:cubicBezTo>
                  <a:pt x="0" y="17867"/>
                  <a:pt x="807" y="21600"/>
                  <a:pt x="807"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7" name="Shape 1847"/>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8" name="Shape 1848"/>
          <p:cNvSpPr/>
          <p:nvPr/>
        </p:nvSpPr>
        <p:spPr>
          <a:xfrm rot="239813">
            <a:off x="11312421" y="6734249"/>
            <a:ext cx="1872397" cy="12643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91" y="21331"/>
                </a:lnTo>
                <a:lnTo>
                  <a:pt x="21600" y="11439"/>
                </a:lnTo>
                <a:lnTo>
                  <a:pt x="21009" y="10564"/>
                </a:lnTo>
                <a:lnTo>
                  <a:pt x="20600" y="10968"/>
                </a:lnTo>
                <a:lnTo>
                  <a:pt x="20054" y="10968"/>
                </a:lnTo>
                <a:lnTo>
                  <a:pt x="19554" y="10430"/>
                </a:lnTo>
                <a:lnTo>
                  <a:pt x="18826" y="10497"/>
                </a:lnTo>
                <a:lnTo>
                  <a:pt x="19326" y="9757"/>
                </a:lnTo>
                <a:lnTo>
                  <a:pt x="19827" y="10026"/>
                </a:lnTo>
                <a:lnTo>
                  <a:pt x="20281" y="10363"/>
                </a:lnTo>
                <a:lnTo>
                  <a:pt x="20191" y="9757"/>
                </a:lnTo>
                <a:lnTo>
                  <a:pt x="19872" y="9353"/>
                </a:lnTo>
                <a:lnTo>
                  <a:pt x="19417" y="9353"/>
                </a:lnTo>
                <a:lnTo>
                  <a:pt x="19054" y="8478"/>
                </a:lnTo>
                <a:lnTo>
                  <a:pt x="19599" y="8478"/>
                </a:lnTo>
                <a:lnTo>
                  <a:pt x="19645" y="7940"/>
                </a:lnTo>
                <a:lnTo>
                  <a:pt x="18281" y="6594"/>
                </a:lnTo>
                <a:lnTo>
                  <a:pt x="18644" y="6123"/>
                </a:lnTo>
                <a:lnTo>
                  <a:pt x="19417" y="6729"/>
                </a:lnTo>
                <a:lnTo>
                  <a:pt x="19463" y="5854"/>
                </a:lnTo>
                <a:lnTo>
                  <a:pt x="18781" y="4778"/>
                </a:lnTo>
                <a:lnTo>
                  <a:pt x="17689" y="4845"/>
                </a:lnTo>
                <a:lnTo>
                  <a:pt x="17144" y="4172"/>
                </a:lnTo>
                <a:lnTo>
                  <a:pt x="16689" y="4239"/>
                </a:lnTo>
                <a:lnTo>
                  <a:pt x="16234" y="3903"/>
                </a:lnTo>
                <a:lnTo>
                  <a:pt x="16416" y="2086"/>
                </a:lnTo>
                <a:lnTo>
                  <a:pt x="15779" y="1211"/>
                </a:lnTo>
                <a:lnTo>
                  <a:pt x="14415" y="0"/>
                </a:lnTo>
                <a:lnTo>
                  <a:pt x="13915" y="404"/>
                </a:lnTo>
                <a:lnTo>
                  <a:pt x="13779" y="1211"/>
                </a:lnTo>
                <a:lnTo>
                  <a:pt x="13642" y="1413"/>
                </a:lnTo>
                <a:lnTo>
                  <a:pt x="12733" y="1009"/>
                </a:lnTo>
                <a:lnTo>
                  <a:pt x="12323" y="1211"/>
                </a:lnTo>
                <a:lnTo>
                  <a:pt x="12369" y="2086"/>
                </a:lnTo>
                <a:lnTo>
                  <a:pt x="10823" y="5114"/>
                </a:lnTo>
                <a:lnTo>
                  <a:pt x="10686" y="6392"/>
                </a:lnTo>
                <a:lnTo>
                  <a:pt x="9550" y="7402"/>
                </a:lnTo>
                <a:lnTo>
                  <a:pt x="8913" y="9286"/>
                </a:lnTo>
                <a:lnTo>
                  <a:pt x="8595" y="10295"/>
                </a:lnTo>
                <a:lnTo>
                  <a:pt x="8322" y="13458"/>
                </a:lnTo>
                <a:lnTo>
                  <a:pt x="8276" y="13862"/>
                </a:lnTo>
                <a:lnTo>
                  <a:pt x="7276" y="14602"/>
                </a:lnTo>
                <a:lnTo>
                  <a:pt x="6230" y="15275"/>
                </a:lnTo>
                <a:lnTo>
                  <a:pt x="5684" y="15678"/>
                </a:lnTo>
                <a:lnTo>
                  <a:pt x="5457" y="16890"/>
                </a:lnTo>
                <a:lnTo>
                  <a:pt x="4638" y="16284"/>
                </a:lnTo>
                <a:lnTo>
                  <a:pt x="4320" y="16217"/>
                </a:lnTo>
                <a:lnTo>
                  <a:pt x="3365" y="14737"/>
                </a:lnTo>
                <a:lnTo>
                  <a:pt x="3047" y="15006"/>
                </a:lnTo>
                <a:lnTo>
                  <a:pt x="3001" y="16419"/>
                </a:lnTo>
                <a:lnTo>
                  <a:pt x="1910" y="17697"/>
                </a:lnTo>
                <a:lnTo>
                  <a:pt x="1637" y="19312"/>
                </a:lnTo>
                <a:cubicBezTo>
                  <a:pt x="1637" y="19312"/>
                  <a:pt x="0" y="21600"/>
                  <a:pt x="0"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49" name="Shape 1849"/>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0" name="Shape 1850"/>
          <p:cNvSpPr/>
          <p:nvPr/>
        </p:nvSpPr>
        <p:spPr>
          <a:xfrm rot="239813">
            <a:off x="13139709" y="7059135"/>
            <a:ext cx="82804" cy="18117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2055" y="11270"/>
                </a:lnTo>
                <a:lnTo>
                  <a:pt x="0" y="18784"/>
                </a:lnTo>
                <a:lnTo>
                  <a:pt x="4116" y="21600"/>
                </a:lnTo>
                <a:lnTo>
                  <a:pt x="13367" y="17845"/>
                </a:lnTo>
                <a:lnTo>
                  <a:pt x="21600" y="6575"/>
                </a:lnTo>
                <a:lnTo>
                  <a:pt x="11313" y="2350"/>
                </a:lnTo>
                <a:cubicBezTo>
                  <a:pt x="11313" y="2350"/>
                  <a:pt x="6171" y="0"/>
                  <a:pt x="617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1" name="Shape 1851"/>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3"/>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4" y="4963"/>
                </a:lnTo>
                <a:lnTo>
                  <a:pt x="8120" y="5173"/>
                </a:lnTo>
                <a:lnTo>
                  <a:pt x="6386" y="4474"/>
                </a:lnTo>
                <a:cubicBezTo>
                  <a:pt x="6386" y="4474"/>
                  <a:pt x="0" y="5942"/>
                  <a:pt x="0" y="59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52" name="Shape 1852"/>
          <p:cNvSpPr/>
          <p:nvPr/>
        </p:nvSpPr>
        <p:spPr>
          <a:xfrm rot="239813">
            <a:off x="10719944" y="6085092"/>
            <a:ext cx="1082705" cy="1215753"/>
          </a:xfrm>
          <a:custGeom>
            <a:avLst/>
            <a:gdLst/>
            <a:ahLst/>
            <a:cxnLst>
              <a:cxn ang="0">
                <a:pos x="wd2" y="hd2"/>
              </a:cxn>
              <a:cxn ang="5400000">
                <a:pos x="wd2" y="hd2"/>
              </a:cxn>
              <a:cxn ang="10800000">
                <a:pos x="wd2" y="hd2"/>
              </a:cxn>
              <a:cxn ang="16200000">
                <a:pos x="wd2" y="hd2"/>
              </a:cxn>
            </a:cxnLst>
            <a:rect l="0" t="0" r="r" b="b"/>
            <a:pathLst>
              <a:path w="21600" h="21600" extrusionOk="0">
                <a:moveTo>
                  <a:pt x="0" y="5942"/>
                </a:moveTo>
                <a:lnTo>
                  <a:pt x="3784" y="20062"/>
                </a:lnTo>
                <a:lnTo>
                  <a:pt x="5833" y="20901"/>
                </a:lnTo>
                <a:lnTo>
                  <a:pt x="7568" y="20901"/>
                </a:lnTo>
                <a:lnTo>
                  <a:pt x="11273" y="20552"/>
                </a:lnTo>
                <a:lnTo>
                  <a:pt x="12692" y="19992"/>
                </a:lnTo>
                <a:lnTo>
                  <a:pt x="13165" y="20622"/>
                </a:lnTo>
                <a:lnTo>
                  <a:pt x="13874" y="20691"/>
                </a:lnTo>
                <a:lnTo>
                  <a:pt x="14427" y="21460"/>
                </a:lnTo>
                <a:lnTo>
                  <a:pt x="15057" y="21600"/>
                </a:lnTo>
                <a:lnTo>
                  <a:pt x="16870" y="19643"/>
                </a:lnTo>
                <a:lnTo>
                  <a:pt x="16397" y="19084"/>
                </a:lnTo>
                <a:lnTo>
                  <a:pt x="16634" y="17965"/>
                </a:lnTo>
                <a:lnTo>
                  <a:pt x="17737" y="17616"/>
                </a:lnTo>
                <a:lnTo>
                  <a:pt x="17973" y="18315"/>
                </a:lnTo>
                <a:lnTo>
                  <a:pt x="18683" y="17546"/>
                </a:lnTo>
                <a:lnTo>
                  <a:pt x="18289" y="16637"/>
                </a:lnTo>
                <a:lnTo>
                  <a:pt x="17816" y="16008"/>
                </a:lnTo>
                <a:lnTo>
                  <a:pt x="18683" y="15448"/>
                </a:lnTo>
                <a:lnTo>
                  <a:pt x="20811" y="14471"/>
                </a:lnTo>
                <a:cubicBezTo>
                  <a:pt x="21153" y="13888"/>
                  <a:pt x="21259" y="12466"/>
                  <a:pt x="21600" y="11884"/>
                </a:cubicBezTo>
                <a:cubicBezTo>
                  <a:pt x="21574" y="10159"/>
                  <a:pt x="21548" y="8435"/>
                  <a:pt x="21521" y="6711"/>
                </a:cubicBezTo>
                <a:lnTo>
                  <a:pt x="19235" y="0"/>
                </a:lnTo>
                <a:lnTo>
                  <a:pt x="12771" y="4683"/>
                </a:lnTo>
                <a:lnTo>
                  <a:pt x="10958" y="5243"/>
                </a:lnTo>
                <a:lnTo>
                  <a:pt x="10091" y="5802"/>
                </a:lnTo>
                <a:lnTo>
                  <a:pt x="9223" y="4963"/>
                </a:lnTo>
                <a:lnTo>
                  <a:pt x="8120" y="5173"/>
                </a:lnTo>
                <a:lnTo>
                  <a:pt x="6386" y="4474"/>
                </a:lnTo>
                <a:cubicBezTo>
                  <a:pt x="6386" y="4474"/>
                  <a:pt x="0" y="5942"/>
                  <a:pt x="0" y="5942"/>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853" name="Shape 1853"/>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6EDD99"/>
                </a:solidFill>
                <a:latin typeface="FontAwesome"/>
                <a:ea typeface="FontAwesome"/>
                <a:cs typeface="FontAwesome"/>
                <a:sym typeface="FontAwesome"/>
              </a:defRPr>
            </a:lvl1pPr>
          </a:lstStyle>
          <a:p>
            <a:pPr lvl="0">
              <a:defRPr sz="1800" spc="0">
                <a:solidFill>
                  <a:srgbClr val="000000"/>
                </a:solidFill>
              </a:defRPr>
            </a:pPr>
            <a:r>
              <a:rPr sz="6400" spc="3008">
                <a:solidFill>
                  <a:srgbClr val="6EDD99"/>
                </a:solidFill>
              </a:rPr>
              <a:t></a:t>
            </a:r>
          </a:p>
        </p:txBody>
      </p:sp>
      <p:sp>
        <p:nvSpPr>
          <p:cNvPr id="1854" name="Shape 1854"/>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15BBA9"/>
                </a:solidFill>
                <a:latin typeface="FontAwesome"/>
                <a:ea typeface="FontAwesome"/>
                <a:cs typeface="FontAwesome"/>
                <a:sym typeface="FontAwesome"/>
              </a:defRPr>
            </a:lvl1pPr>
          </a:lstStyle>
          <a:p>
            <a:pPr lvl="0">
              <a:defRPr sz="1800" spc="0">
                <a:solidFill>
                  <a:srgbClr val="000000"/>
                </a:solidFill>
              </a:defRPr>
            </a:pPr>
            <a:r>
              <a:rPr sz="6400" spc="3008">
                <a:solidFill>
                  <a:srgbClr val="15BBA9"/>
                </a:solidFill>
              </a:rPr>
              <a:t></a:t>
            </a:r>
          </a:p>
        </p:txBody>
      </p:sp>
      <p:sp>
        <p:nvSpPr>
          <p:cNvPr id="1855" name="Shape 1855"/>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856" name="Shape 1856"/>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857" name="Shape 1857"/>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58" name="Shape 1858"/>
          <p:cNvSpPr/>
          <p:nvPr/>
        </p:nvSpPr>
        <p:spPr>
          <a:xfrm>
            <a:off x="15326369" y="5881810"/>
            <a:ext cx="3646679"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United  States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Shape 186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861" name="Shape 186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862" name="Shape 186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863" name="Shape 186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864" name="Shape 186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865" name="Shape 1865"/>
          <p:cNvSpPr/>
          <p:nvPr/>
        </p:nvSpPr>
        <p:spPr>
          <a:xfrm>
            <a:off x="15362673" y="9055330"/>
            <a:ext cx="4549574" cy="136925"/>
          </a:xfrm>
          <a:prstGeom prst="roundRect">
            <a:avLst>
              <a:gd name="adj" fmla="val 50000"/>
            </a:avLst>
          </a:prstGeom>
          <a:solidFill>
            <a:srgbClr val="15BBA9"/>
          </a:solidFill>
          <a:ln w="3175">
            <a:miter lim="400000"/>
          </a:ln>
        </p:spPr>
        <p:txBody>
          <a:bodyPr lIns="71437" tIns="71437" rIns="71437" bIns="71437" anchor="ctr"/>
          <a:lstStyle/>
          <a:p>
            <a:pPr lvl="0" algn="l">
              <a:defRPr sz="3200">
                <a:solidFill>
                  <a:srgbClr val="FFFFFF"/>
                </a:solidFill>
              </a:defRPr>
            </a:pPr>
            <a:endParaRPr/>
          </a:p>
        </p:txBody>
      </p:sp>
      <p:sp>
        <p:nvSpPr>
          <p:cNvPr id="1866" name="Shape 1866"/>
          <p:cNvSpPr/>
          <p:nvPr/>
        </p:nvSpPr>
        <p:spPr>
          <a:xfrm>
            <a:off x="15362673" y="9708478"/>
            <a:ext cx="5334001" cy="136926"/>
          </a:xfrm>
          <a:prstGeom prst="roundRect">
            <a:avLst>
              <a:gd name="adj" fmla="val 50000"/>
            </a:avLst>
          </a:prstGeom>
          <a:solidFill>
            <a:srgbClr val="6EDD99"/>
          </a:solidFill>
          <a:ln w="3175">
            <a:miter lim="400000"/>
          </a:ln>
        </p:spPr>
        <p:txBody>
          <a:bodyPr lIns="71437" tIns="71437" rIns="71437" bIns="71437" anchor="ctr"/>
          <a:lstStyle/>
          <a:p>
            <a:pPr lvl="0">
              <a:defRPr sz="3200">
                <a:solidFill>
                  <a:srgbClr val="EAE0BE"/>
                </a:solidFill>
              </a:defRPr>
            </a:pPr>
            <a:endParaRPr/>
          </a:p>
        </p:txBody>
      </p:sp>
      <p:sp>
        <p:nvSpPr>
          <p:cNvPr id="1867" name="Shape 1867"/>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1868" name="Shape 1868"/>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1869" name="Shape 1869"/>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0" name="Shape 1870"/>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1" name="Shape 1871"/>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2" name="Shape 1872"/>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1873" name="Shape 1873"/>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874" name="Shape 1874"/>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875" name="Shape 1875"/>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6" name="Shape 1876"/>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7" name="Shape 1877"/>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8" name="Shape 1878"/>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79" name="Shape 1879"/>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0" name="Shape 1880"/>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1" name="Shape 1881"/>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2" name="Shape 1882"/>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3" name="Shape 1883"/>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4" name="Shape 1884"/>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5" name="Shape 1885"/>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6" name="Shape 1886"/>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7" name="Shape 1887"/>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8" name="Shape 1888"/>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89" name="Shape 1889"/>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0" name="Shape 1890"/>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1" name="Shape 1891"/>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2" name="Shape 1892"/>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3" name="Shape 1893"/>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4" name="Shape 1894"/>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5" name="Shape 1895"/>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6" name="Shape 1896"/>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7" name="Shape 1897"/>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8" name="Shape 1898"/>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899" name="Shape 1899"/>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0" name="Shape 1900"/>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1" name="Shape 1901"/>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2" name="Shape 1902"/>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3" name="Shape 1903"/>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4" name="Shape 1904"/>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5" name="Shape 1905"/>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6" name="Shape 1906"/>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7" name="Shape 1907"/>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8" name="Shape 1908"/>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09" name="Shape 1909"/>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0" name="Shape 1910"/>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1" name="Shape 1911"/>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2" name="Shape 1912"/>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3" name="Shape 1913"/>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4" name="Shape 1914"/>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5" name="Shape 1915"/>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6" name="Shape 1916"/>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7" name="Shape 1917"/>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8" name="Shape 1918"/>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19" name="Shape 1919"/>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0" name="Shape 1920"/>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1" name="Shape 1921"/>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2" name="Shape 1922"/>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3" name="Shape 1923"/>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4" name="Shape 1924"/>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25" name="Shape 1925"/>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 name="Shape 1927"/>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28" name="Shape 1928"/>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29" name="Shape 1929"/>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930" name="Shape 1930"/>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931" name="Shape 1931"/>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2" name="Shape 1932"/>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933" name="Shape 1933"/>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4" name="Shape 1934"/>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5" name="Shape 1935"/>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6" name="Shape 1936"/>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7" name="Shape 1937"/>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8" name="Shape 1938"/>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39" name="Shape 1939"/>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0" name="Shape 1940"/>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1" name="Shape 1941"/>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2" name="Shape 1942"/>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3" name="Shape 1943"/>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4" name="Shape 1944"/>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5" name="Shape 1945"/>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6" name="Shape 1946"/>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7" name="Shape 1947"/>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8" name="Shape 1948"/>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49" name="Shape 1949"/>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950" name="Shape 1950"/>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1" name="Shape 1951"/>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2" name="Shape 1952"/>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3" name="Shape 1953"/>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4" name="Shape 1954"/>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5" name="Shape 1955"/>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6" name="Shape 1956"/>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7" name="Shape 1957"/>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8" name="Shape 1958"/>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59" name="Shape 1959"/>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0" name="Shape 1960"/>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1" name="Shape 1961"/>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2" name="Shape 1962"/>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3" name="Shape 1963"/>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4" name="Shape 1964"/>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5" name="Shape 1965"/>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6" name="Shape 1966"/>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7" name="Shape 1967"/>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8" name="Shape 1968"/>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69" name="Shape 1969"/>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0" name="Shape 1970"/>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1" name="Shape 1971"/>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2" name="Shape 1972"/>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3" name="Shape 1973"/>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4" name="Shape 1974"/>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5" name="Shape 1975"/>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6" name="Shape 1976"/>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7" name="Shape 1977"/>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8" name="Shape 1978"/>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79" name="Shape 1979"/>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0" name="Shape 1980"/>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1" name="Shape 1981"/>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2" name="Shape 1982"/>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83" name="Shape 1983"/>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graphicFrame>
        <p:nvGraphicFramePr>
          <p:cNvPr id="1984" name="Chart 1984"/>
          <p:cNvGraphicFramePr/>
          <p:nvPr/>
        </p:nvGraphicFramePr>
        <p:xfrm>
          <a:off x="14904243"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 name="Shape 198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ASIA</a:t>
            </a:r>
          </a:p>
        </p:txBody>
      </p:sp>
      <p:sp>
        <p:nvSpPr>
          <p:cNvPr id="1987" name="Shape 198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988" name="Shape 198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1989" name="Shape 1989"/>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6EDD99"/>
                </a:solidFill>
                <a:latin typeface="FontAwesome"/>
                <a:ea typeface="FontAwesome"/>
                <a:cs typeface="FontAwesome"/>
                <a:sym typeface="FontAwesome"/>
              </a:defRPr>
            </a:lvl1pPr>
          </a:lstStyle>
          <a:p>
            <a:pPr lvl="0">
              <a:defRPr sz="1800" spc="0">
                <a:solidFill>
                  <a:srgbClr val="000000"/>
                </a:solidFill>
              </a:defRPr>
            </a:pPr>
            <a:r>
              <a:rPr sz="6400" spc="3008">
                <a:solidFill>
                  <a:srgbClr val="6EDD99"/>
                </a:solidFill>
              </a:rPr>
              <a:t></a:t>
            </a:r>
          </a:p>
        </p:txBody>
      </p:sp>
      <p:sp>
        <p:nvSpPr>
          <p:cNvPr id="1990" name="Shape 1990"/>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15BBA9"/>
                </a:solidFill>
                <a:latin typeface="FontAwesome"/>
                <a:ea typeface="FontAwesome"/>
                <a:cs typeface="FontAwesome"/>
                <a:sym typeface="FontAwesome"/>
              </a:defRPr>
            </a:lvl1pPr>
          </a:lstStyle>
          <a:p>
            <a:pPr lvl="0">
              <a:defRPr sz="1800" spc="0">
                <a:solidFill>
                  <a:srgbClr val="000000"/>
                </a:solidFill>
              </a:defRPr>
            </a:pPr>
            <a:r>
              <a:rPr sz="6400" spc="3008">
                <a:solidFill>
                  <a:srgbClr val="15BBA9"/>
                </a:solidFill>
              </a:rPr>
              <a:t></a:t>
            </a:r>
          </a:p>
        </p:txBody>
      </p:sp>
      <p:sp>
        <p:nvSpPr>
          <p:cNvPr id="1991" name="Shape 1991"/>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1992" name="Shape 1992"/>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1993" name="Shape 1993"/>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1994" name="Shape 1994"/>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1995" name="Shape 1995"/>
          <p:cNvSpPr/>
          <p:nvPr/>
        </p:nvSpPr>
        <p:spPr>
          <a:xfrm>
            <a:off x="4892805" y="8708600"/>
            <a:ext cx="2040258" cy="2225752"/>
          </a:xfrm>
          <a:custGeom>
            <a:avLst/>
            <a:gdLst/>
            <a:ahLst/>
            <a:cxnLst>
              <a:cxn ang="0">
                <a:pos x="wd2" y="hd2"/>
              </a:cxn>
              <a:cxn ang="5400000">
                <a:pos x="wd2" y="hd2"/>
              </a:cxn>
              <a:cxn ang="10800000">
                <a:pos x="wd2" y="hd2"/>
              </a:cxn>
              <a:cxn ang="16200000">
                <a:pos x="wd2" y="hd2"/>
              </a:cxn>
            </a:cxnLst>
            <a:rect l="0" t="0" r="r" b="b"/>
            <a:pathLst>
              <a:path w="21600" h="21600" extrusionOk="0">
                <a:moveTo>
                  <a:pt x="19256" y="9533"/>
                </a:moveTo>
                <a:lnTo>
                  <a:pt x="19959" y="8852"/>
                </a:lnTo>
                <a:lnTo>
                  <a:pt x="20428" y="7490"/>
                </a:lnTo>
                <a:lnTo>
                  <a:pt x="21366" y="6809"/>
                </a:lnTo>
                <a:lnTo>
                  <a:pt x="21600" y="6355"/>
                </a:lnTo>
                <a:lnTo>
                  <a:pt x="20662" y="5674"/>
                </a:lnTo>
                <a:lnTo>
                  <a:pt x="19491" y="5674"/>
                </a:lnTo>
                <a:lnTo>
                  <a:pt x="18514" y="6355"/>
                </a:lnTo>
                <a:lnTo>
                  <a:pt x="17811" y="7263"/>
                </a:lnTo>
                <a:lnTo>
                  <a:pt x="16874" y="7263"/>
                </a:lnTo>
                <a:lnTo>
                  <a:pt x="15936" y="7263"/>
                </a:lnTo>
                <a:lnTo>
                  <a:pt x="15233" y="6809"/>
                </a:lnTo>
                <a:lnTo>
                  <a:pt x="14764" y="6809"/>
                </a:lnTo>
                <a:lnTo>
                  <a:pt x="14296" y="7490"/>
                </a:lnTo>
                <a:lnTo>
                  <a:pt x="13827" y="7490"/>
                </a:lnTo>
                <a:lnTo>
                  <a:pt x="12890" y="7263"/>
                </a:lnTo>
                <a:lnTo>
                  <a:pt x="11249" y="7036"/>
                </a:lnTo>
                <a:lnTo>
                  <a:pt x="8906" y="5901"/>
                </a:lnTo>
                <a:lnTo>
                  <a:pt x="9609" y="4539"/>
                </a:lnTo>
                <a:lnTo>
                  <a:pt x="8437" y="4085"/>
                </a:lnTo>
                <a:lnTo>
                  <a:pt x="7968" y="3177"/>
                </a:lnTo>
                <a:lnTo>
                  <a:pt x="8437" y="2496"/>
                </a:lnTo>
                <a:lnTo>
                  <a:pt x="8203" y="1816"/>
                </a:lnTo>
                <a:lnTo>
                  <a:pt x="9140" y="454"/>
                </a:lnTo>
                <a:lnTo>
                  <a:pt x="8906" y="0"/>
                </a:lnTo>
                <a:lnTo>
                  <a:pt x="7499" y="0"/>
                </a:lnTo>
                <a:lnTo>
                  <a:pt x="6562" y="0"/>
                </a:lnTo>
                <a:lnTo>
                  <a:pt x="6796" y="227"/>
                </a:lnTo>
                <a:lnTo>
                  <a:pt x="7031" y="454"/>
                </a:lnTo>
                <a:lnTo>
                  <a:pt x="4453" y="908"/>
                </a:lnTo>
                <a:lnTo>
                  <a:pt x="4453" y="2043"/>
                </a:lnTo>
                <a:lnTo>
                  <a:pt x="5156" y="2496"/>
                </a:lnTo>
                <a:lnTo>
                  <a:pt x="4687" y="3632"/>
                </a:lnTo>
                <a:lnTo>
                  <a:pt x="4218" y="4539"/>
                </a:lnTo>
                <a:lnTo>
                  <a:pt x="2812" y="6582"/>
                </a:lnTo>
                <a:lnTo>
                  <a:pt x="1875" y="6582"/>
                </a:lnTo>
                <a:lnTo>
                  <a:pt x="1172" y="7263"/>
                </a:lnTo>
                <a:lnTo>
                  <a:pt x="1640" y="8171"/>
                </a:lnTo>
                <a:lnTo>
                  <a:pt x="2343" y="9079"/>
                </a:lnTo>
                <a:lnTo>
                  <a:pt x="1406" y="9533"/>
                </a:lnTo>
                <a:lnTo>
                  <a:pt x="469" y="9760"/>
                </a:lnTo>
                <a:lnTo>
                  <a:pt x="0" y="9987"/>
                </a:lnTo>
                <a:lnTo>
                  <a:pt x="937" y="11121"/>
                </a:lnTo>
                <a:lnTo>
                  <a:pt x="1640" y="12029"/>
                </a:lnTo>
                <a:lnTo>
                  <a:pt x="3047" y="11121"/>
                </a:lnTo>
                <a:lnTo>
                  <a:pt x="3515" y="15434"/>
                </a:lnTo>
                <a:lnTo>
                  <a:pt x="4218" y="17288"/>
                </a:lnTo>
                <a:lnTo>
                  <a:pt x="5390" y="19331"/>
                </a:lnTo>
                <a:lnTo>
                  <a:pt x="6093" y="20465"/>
                </a:lnTo>
                <a:lnTo>
                  <a:pt x="6796" y="21600"/>
                </a:lnTo>
                <a:lnTo>
                  <a:pt x="7499" y="20919"/>
                </a:lnTo>
                <a:lnTo>
                  <a:pt x="8437" y="19784"/>
                </a:lnTo>
                <a:lnTo>
                  <a:pt x="8671" y="18877"/>
                </a:lnTo>
                <a:lnTo>
                  <a:pt x="8906" y="17288"/>
                </a:lnTo>
                <a:lnTo>
                  <a:pt x="9140" y="15888"/>
                </a:lnTo>
                <a:lnTo>
                  <a:pt x="10780" y="14526"/>
                </a:lnTo>
                <a:lnTo>
                  <a:pt x="12421" y="13391"/>
                </a:lnTo>
                <a:lnTo>
                  <a:pt x="13358" y="12484"/>
                </a:lnTo>
                <a:lnTo>
                  <a:pt x="14061" y="11348"/>
                </a:lnTo>
                <a:lnTo>
                  <a:pt x="15233" y="11121"/>
                </a:lnTo>
                <a:lnTo>
                  <a:pt x="14764" y="9306"/>
                </a:lnTo>
                <a:lnTo>
                  <a:pt x="14530" y="8852"/>
                </a:lnTo>
                <a:lnTo>
                  <a:pt x="14764" y="8625"/>
                </a:lnTo>
                <a:lnTo>
                  <a:pt x="14999" y="8171"/>
                </a:lnTo>
                <a:lnTo>
                  <a:pt x="15702" y="8171"/>
                </a:lnTo>
                <a:lnTo>
                  <a:pt x="16405" y="8625"/>
                </a:lnTo>
                <a:lnTo>
                  <a:pt x="17811" y="8852"/>
                </a:lnTo>
                <a:lnTo>
                  <a:pt x="17577" y="9306"/>
                </a:lnTo>
                <a:lnTo>
                  <a:pt x="17342" y="9760"/>
                </a:lnTo>
                <a:lnTo>
                  <a:pt x="18045" y="9987"/>
                </a:lnTo>
                <a:lnTo>
                  <a:pt x="17811" y="10895"/>
                </a:lnTo>
                <a:lnTo>
                  <a:pt x="18045" y="11575"/>
                </a:lnTo>
                <a:lnTo>
                  <a:pt x="18514" y="10668"/>
                </a:lnTo>
                <a:cubicBezTo>
                  <a:pt x="18514" y="10668"/>
                  <a:pt x="19256" y="9533"/>
                  <a:pt x="19256" y="953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6" name="Shape 1996"/>
          <p:cNvSpPr/>
          <p:nvPr/>
        </p:nvSpPr>
        <p:spPr>
          <a:xfrm>
            <a:off x="5314498" y="6850271"/>
            <a:ext cx="4252011" cy="3140361"/>
          </a:xfrm>
          <a:custGeom>
            <a:avLst/>
            <a:gdLst/>
            <a:ahLst/>
            <a:cxnLst>
              <a:cxn ang="0">
                <a:pos x="wd2" y="hd2"/>
              </a:cxn>
              <a:cxn ang="5400000">
                <a:pos x="wd2" y="hd2"/>
              </a:cxn>
              <a:cxn ang="10800000">
                <a:pos x="wd2" y="hd2"/>
              </a:cxn>
              <a:cxn ang="16200000">
                <a:pos x="wd2" y="hd2"/>
              </a:cxn>
            </a:cxnLst>
            <a:rect l="0" t="0" r="r" b="b"/>
            <a:pathLst>
              <a:path w="21600" h="21600" extrusionOk="0">
                <a:moveTo>
                  <a:pt x="20236" y="3862"/>
                </a:moveTo>
                <a:lnTo>
                  <a:pt x="20236" y="3862"/>
                </a:lnTo>
                <a:lnTo>
                  <a:pt x="20008" y="3207"/>
                </a:lnTo>
                <a:lnTo>
                  <a:pt x="19099" y="2880"/>
                </a:lnTo>
                <a:lnTo>
                  <a:pt x="18008" y="0"/>
                </a:lnTo>
                <a:lnTo>
                  <a:pt x="16962" y="0"/>
                </a:lnTo>
                <a:lnTo>
                  <a:pt x="16643" y="785"/>
                </a:lnTo>
                <a:lnTo>
                  <a:pt x="15961" y="2553"/>
                </a:lnTo>
                <a:lnTo>
                  <a:pt x="15279" y="2553"/>
                </a:lnTo>
                <a:lnTo>
                  <a:pt x="15188" y="2880"/>
                </a:lnTo>
                <a:lnTo>
                  <a:pt x="15188" y="2946"/>
                </a:lnTo>
                <a:lnTo>
                  <a:pt x="15234" y="2946"/>
                </a:lnTo>
                <a:lnTo>
                  <a:pt x="15279" y="2946"/>
                </a:lnTo>
                <a:lnTo>
                  <a:pt x="15279" y="3011"/>
                </a:lnTo>
                <a:lnTo>
                  <a:pt x="15325" y="3011"/>
                </a:lnTo>
                <a:lnTo>
                  <a:pt x="15370" y="3011"/>
                </a:lnTo>
                <a:lnTo>
                  <a:pt x="15370" y="3076"/>
                </a:lnTo>
                <a:lnTo>
                  <a:pt x="15416" y="3076"/>
                </a:lnTo>
                <a:lnTo>
                  <a:pt x="15370" y="3076"/>
                </a:lnTo>
                <a:lnTo>
                  <a:pt x="15370" y="3011"/>
                </a:lnTo>
                <a:lnTo>
                  <a:pt x="15325" y="3011"/>
                </a:lnTo>
                <a:lnTo>
                  <a:pt x="15279" y="3011"/>
                </a:lnTo>
                <a:lnTo>
                  <a:pt x="15279" y="2946"/>
                </a:lnTo>
                <a:lnTo>
                  <a:pt x="15234" y="2946"/>
                </a:lnTo>
                <a:lnTo>
                  <a:pt x="15188" y="2946"/>
                </a:lnTo>
                <a:lnTo>
                  <a:pt x="15188" y="2880"/>
                </a:lnTo>
                <a:lnTo>
                  <a:pt x="14961" y="3535"/>
                </a:lnTo>
                <a:lnTo>
                  <a:pt x="14961" y="4320"/>
                </a:lnTo>
                <a:lnTo>
                  <a:pt x="15961" y="4516"/>
                </a:lnTo>
                <a:lnTo>
                  <a:pt x="16189" y="5171"/>
                </a:lnTo>
                <a:lnTo>
                  <a:pt x="15188" y="5629"/>
                </a:lnTo>
                <a:lnTo>
                  <a:pt x="14370" y="6153"/>
                </a:lnTo>
                <a:lnTo>
                  <a:pt x="13597" y="6611"/>
                </a:lnTo>
                <a:lnTo>
                  <a:pt x="13369" y="7724"/>
                </a:lnTo>
                <a:lnTo>
                  <a:pt x="12141" y="7920"/>
                </a:lnTo>
                <a:lnTo>
                  <a:pt x="10914" y="9033"/>
                </a:lnTo>
                <a:lnTo>
                  <a:pt x="9777" y="8247"/>
                </a:lnTo>
                <a:lnTo>
                  <a:pt x="8413" y="8051"/>
                </a:lnTo>
                <a:lnTo>
                  <a:pt x="7412" y="6611"/>
                </a:lnTo>
                <a:lnTo>
                  <a:pt x="5957" y="5956"/>
                </a:lnTo>
                <a:lnTo>
                  <a:pt x="5821" y="4320"/>
                </a:lnTo>
                <a:lnTo>
                  <a:pt x="5139" y="3862"/>
                </a:lnTo>
                <a:lnTo>
                  <a:pt x="5048" y="3731"/>
                </a:lnTo>
                <a:lnTo>
                  <a:pt x="5002" y="3796"/>
                </a:lnTo>
                <a:lnTo>
                  <a:pt x="4957" y="3927"/>
                </a:lnTo>
                <a:lnTo>
                  <a:pt x="4957" y="3993"/>
                </a:lnTo>
                <a:lnTo>
                  <a:pt x="4957" y="4058"/>
                </a:lnTo>
                <a:lnTo>
                  <a:pt x="4957" y="3993"/>
                </a:lnTo>
                <a:lnTo>
                  <a:pt x="4957" y="3927"/>
                </a:lnTo>
                <a:lnTo>
                  <a:pt x="5048" y="3731"/>
                </a:lnTo>
                <a:lnTo>
                  <a:pt x="4957" y="3535"/>
                </a:lnTo>
                <a:lnTo>
                  <a:pt x="4729" y="3731"/>
                </a:lnTo>
                <a:lnTo>
                  <a:pt x="4729" y="4058"/>
                </a:lnTo>
                <a:lnTo>
                  <a:pt x="4729" y="3731"/>
                </a:lnTo>
                <a:lnTo>
                  <a:pt x="4365" y="3862"/>
                </a:lnTo>
                <a:lnTo>
                  <a:pt x="4138" y="4844"/>
                </a:lnTo>
                <a:lnTo>
                  <a:pt x="3229" y="4647"/>
                </a:lnTo>
                <a:lnTo>
                  <a:pt x="3001" y="6284"/>
                </a:lnTo>
                <a:lnTo>
                  <a:pt x="2228" y="6480"/>
                </a:lnTo>
                <a:lnTo>
                  <a:pt x="2001" y="8378"/>
                </a:lnTo>
                <a:lnTo>
                  <a:pt x="1546" y="9033"/>
                </a:lnTo>
                <a:lnTo>
                  <a:pt x="1000" y="9687"/>
                </a:lnTo>
                <a:lnTo>
                  <a:pt x="91" y="10015"/>
                </a:lnTo>
                <a:lnTo>
                  <a:pt x="0" y="10669"/>
                </a:lnTo>
                <a:lnTo>
                  <a:pt x="227" y="10931"/>
                </a:lnTo>
                <a:lnTo>
                  <a:pt x="318" y="11454"/>
                </a:lnTo>
                <a:lnTo>
                  <a:pt x="91" y="11585"/>
                </a:lnTo>
                <a:lnTo>
                  <a:pt x="318" y="11913"/>
                </a:lnTo>
                <a:lnTo>
                  <a:pt x="682" y="12109"/>
                </a:lnTo>
                <a:lnTo>
                  <a:pt x="1000" y="12764"/>
                </a:lnTo>
                <a:lnTo>
                  <a:pt x="1455" y="12764"/>
                </a:lnTo>
                <a:lnTo>
                  <a:pt x="2137" y="12764"/>
                </a:lnTo>
                <a:lnTo>
                  <a:pt x="2228" y="13026"/>
                </a:lnTo>
                <a:lnTo>
                  <a:pt x="1773" y="14007"/>
                </a:lnTo>
                <a:lnTo>
                  <a:pt x="1910" y="14531"/>
                </a:lnTo>
                <a:lnTo>
                  <a:pt x="1682" y="14989"/>
                </a:lnTo>
                <a:lnTo>
                  <a:pt x="1910" y="15644"/>
                </a:lnTo>
                <a:lnTo>
                  <a:pt x="2456" y="15971"/>
                </a:lnTo>
                <a:lnTo>
                  <a:pt x="2365" y="16102"/>
                </a:lnTo>
                <a:lnTo>
                  <a:pt x="2592" y="16102"/>
                </a:lnTo>
                <a:lnTo>
                  <a:pt x="3365" y="16626"/>
                </a:lnTo>
                <a:lnTo>
                  <a:pt x="4047" y="17084"/>
                </a:lnTo>
                <a:lnTo>
                  <a:pt x="4729" y="17280"/>
                </a:lnTo>
                <a:lnTo>
                  <a:pt x="4957" y="17542"/>
                </a:lnTo>
                <a:lnTo>
                  <a:pt x="5139" y="17542"/>
                </a:lnTo>
                <a:lnTo>
                  <a:pt x="5502" y="17869"/>
                </a:lnTo>
                <a:lnTo>
                  <a:pt x="5957" y="17869"/>
                </a:lnTo>
                <a:lnTo>
                  <a:pt x="6412" y="17869"/>
                </a:lnTo>
                <a:lnTo>
                  <a:pt x="6730" y="17280"/>
                </a:lnTo>
                <a:lnTo>
                  <a:pt x="7185" y="16756"/>
                </a:lnTo>
                <a:lnTo>
                  <a:pt x="7731" y="16756"/>
                </a:lnTo>
                <a:lnTo>
                  <a:pt x="8185" y="17280"/>
                </a:lnTo>
                <a:lnTo>
                  <a:pt x="8413" y="17280"/>
                </a:lnTo>
                <a:lnTo>
                  <a:pt x="8640" y="17411"/>
                </a:lnTo>
                <a:lnTo>
                  <a:pt x="8776" y="18196"/>
                </a:lnTo>
                <a:lnTo>
                  <a:pt x="8549" y="19178"/>
                </a:lnTo>
                <a:lnTo>
                  <a:pt x="8549" y="19505"/>
                </a:lnTo>
                <a:lnTo>
                  <a:pt x="8867" y="19637"/>
                </a:lnTo>
                <a:lnTo>
                  <a:pt x="9095" y="20160"/>
                </a:lnTo>
                <a:lnTo>
                  <a:pt x="9095" y="20487"/>
                </a:lnTo>
                <a:lnTo>
                  <a:pt x="9640" y="20815"/>
                </a:lnTo>
                <a:lnTo>
                  <a:pt x="9549" y="20946"/>
                </a:lnTo>
                <a:lnTo>
                  <a:pt x="10095" y="20815"/>
                </a:lnTo>
                <a:lnTo>
                  <a:pt x="10232" y="20160"/>
                </a:lnTo>
                <a:lnTo>
                  <a:pt x="11368" y="20160"/>
                </a:lnTo>
                <a:lnTo>
                  <a:pt x="11778" y="20618"/>
                </a:lnTo>
                <a:lnTo>
                  <a:pt x="11914" y="21142"/>
                </a:lnTo>
                <a:lnTo>
                  <a:pt x="12141" y="20946"/>
                </a:lnTo>
                <a:lnTo>
                  <a:pt x="12915" y="21600"/>
                </a:lnTo>
                <a:lnTo>
                  <a:pt x="12915" y="21142"/>
                </a:lnTo>
                <a:lnTo>
                  <a:pt x="13824" y="20618"/>
                </a:lnTo>
                <a:lnTo>
                  <a:pt x="13915" y="20487"/>
                </a:lnTo>
                <a:lnTo>
                  <a:pt x="14142" y="20291"/>
                </a:lnTo>
                <a:lnTo>
                  <a:pt x="14370" y="20487"/>
                </a:lnTo>
                <a:lnTo>
                  <a:pt x="14824" y="20160"/>
                </a:lnTo>
                <a:lnTo>
                  <a:pt x="15416" y="19637"/>
                </a:lnTo>
                <a:lnTo>
                  <a:pt x="15961" y="19047"/>
                </a:lnTo>
                <a:lnTo>
                  <a:pt x="16189" y="18393"/>
                </a:lnTo>
                <a:lnTo>
                  <a:pt x="16507" y="17738"/>
                </a:lnTo>
                <a:lnTo>
                  <a:pt x="16871" y="16756"/>
                </a:lnTo>
                <a:lnTo>
                  <a:pt x="16871" y="16298"/>
                </a:lnTo>
                <a:lnTo>
                  <a:pt x="16734" y="15971"/>
                </a:lnTo>
                <a:lnTo>
                  <a:pt x="16871" y="15447"/>
                </a:lnTo>
                <a:lnTo>
                  <a:pt x="16734" y="14858"/>
                </a:lnTo>
                <a:lnTo>
                  <a:pt x="16189" y="13222"/>
                </a:lnTo>
                <a:lnTo>
                  <a:pt x="16280" y="13026"/>
                </a:lnTo>
                <a:lnTo>
                  <a:pt x="16734" y="12240"/>
                </a:lnTo>
                <a:lnTo>
                  <a:pt x="17098" y="12109"/>
                </a:lnTo>
                <a:lnTo>
                  <a:pt x="17144" y="12044"/>
                </a:lnTo>
                <a:lnTo>
                  <a:pt x="17144" y="11913"/>
                </a:lnTo>
                <a:lnTo>
                  <a:pt x="17098" y="11782"/>
                </a:lnTo>
                <a:lnTo>
                  <a:pt x="16507" y="11585"/>
                </a:lnTo>
                <a:lnTo>
                  <a:pt x="16189" y="11782"/>
                </a:lnTo>
                <a:lnTo>
                  <a:pt x="15961" y="11585"/>
                </a:lnTo>
                <a:lnTo>
                  <a:pt x="15734" y="11127"/>
                </a:lnTo>
                <a:lnTo>
                  <a:pt x="15507" y="10800"/>
                </a:lnTo>
                <a:lnTo>
                  <a:pt x="16052" y="10473"/>
                </a:lnTo>
                <a:lnTo>
                  <a:pt x="16416" y="10015"/>
                </a:lnTo>
                <a:lnTo>
                  <a:pt x="16962" y="9491"/>
                </a:lnTo>
                <a:lnTo>
                  <a:pt x="17189" y="9491"/>
                </a:lnTo>
                <a:lnTo>
                  <a:pt x="16871" y="10146"/>
                </a:lnTo>
                <a:lnTo>
                  <a:pt x="17098" y="10473"/>
                </a:lnTo>
                <a:lnTo>
                  <a:pt x="17325" y="10342"/>
                </a:lnTo>
                <a:lnTo>
                  <a:pt x="17871" y="10015"/>
                </a:lnTo>
                <a:lnTo>
                  <a:pt x="18008" y="9294"/>
                </a:lnTo>
                <a:lnTo>
                  <a:pt x="18326" y="8902"/>
                </a:lnTo>
                <a:lnTo>
                  <a:pt x="18644" y="9229"/>
                </a:lnTo>
                <a:lnTo>
                  <a:pt x="18599" y="8575"/>
                </a:lnTo>
                <a:lnTo>
                  <a:pt x="19053" y="8182"/>
                </a:lnTo>
                <a:lnTo>
                  <a:pt x="19645" y="8313"/>
                </a:lnTo>
                <a:lnTo>
                  <a:pt x="19917" y="8051"/>
                </a:lnTo>
                <a:lnTo>
                  <a:pt x="20236" y="8247"/>
                </a:lnTo>
                <a:lnTo>
                  <a:pt x="20463" y="6480"/>
                </a:lnTo>
                <a:lnTo>
                  <a:pt x="21009" y="6284"/>
                </a:lnTo>
                <a:lnTo>
                  <a:pt x="21600" y="3862"/>
                </a:lnTo>
                <a:cubicBezTo>
                  <a:pt x="21600" y="3862"/>
                  <a:pt x="20236" y="3862"/>
                  <a:pt x="20236" y="3862"/>
                </a:cubicBez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1997" name="Shape 1997"/>
          <p:cNvSpPr/>
          <p:nvPr/>
        </p:nvSpPr>
        <p:spPr>
          <a:xfrm>
            <a:off x="3877619" y="2602664"/>
            <a:ext cx="1229161" cy="166843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lnTo>
                  <a:pt x="6171" y="20082"/>
                </a:lnTo>
                <a:lnTo>
                  <a:pt x="5014" y="16440"/>
                </a:lnTo>
                <a:lnTo>
                  <a:pt x="6171" y="14265"/>
                </a:lnTo>
                <a:lnTo>
                  <a:pt x="9257" y="9105"/>
                </a:lnTo>
                <a:lnTo>
                  <a:pt x="12343" y="7588"/>
                </a:lnTo>
                <a:lnTo>
                  <a:pt x="14271" y="5767"/>
                </a:lnTo>
                <a:lnTo>
                  <a:pt x="16200" y="4856"/>
                </a:lnTo>
                <a:lnTo>
                  <a:pt x="18900" y="3642"/>
                </a:lnTo>
                <a:lnTo>
                  <a:pt x="21600" y="1518"/>
                </a:lnTo>
                <a:lnTo>
                  <a:pt x="21214" y="304"/>
                </a:lnTo>
                <a:lnTo>
                  <a:pt x="18900" y="0"/>
                </a:lnTo>
                <a:lnTo>
                  <a:pt x="17357" y="1214"/>
                </a:lnTo>
                <a:lnTo>
                  <a:pt x="16200" y="2125"/>
                </a:lnTo>
                <a:lnTo>
                  <a:pt x="14271" y="2428"/>
                </a:lnTo>
                <a:lnTo>
                  <a:pt x="11957" y="2428"/>
                </a:lnTo>
                <a:lnTo>
                  <a:pt x="11186" y="3035"/>
                </a:lnTo>
                <a:lnTo>
                  <a:pt x="10414" y="3946"/>
                </a:lnTo>
                <a:lnTo>
                  <a:pt x="7328" y="6374"/>
                </a:lnTo>
                <a:lnTo>
                  <a:pt x="5786" y="6981"/>
                </a:lnTo>
                <a:lnTo>
                  <a:pt x="5400" y="8498"/>
                </a:lnTo>
                <a:lnTo>
                  <a:pt x="4243" y="9409"/>
                </a:lnTo>
                <a:lnTo>
                  <a:pt x="2700" y="10926"/>
                </a:lnTo>
                <a:lnTo>
                  <a:pt x="2700" y="12141"/>
                </a:lnTo>
                <a:lnTo>
                  <a:pt x="1929" y="13658"/>
                </a:lnTo>
                <a:lnTo>
                  <a:pt x="771" y="14923"/>
                </a:lnTo>
                <a:lnTo>
                  <a:pt x="1157" y="16440"/>
                </a:lnTo>
                <a:lnTo>
                  <a:pt x="0" y="17654"/>
                </a:lnTo>
                <a:lnTo>
                  <a:pt x="1157" y="19779"/>
                </a:lnTo>
                <a:lnTo>
                  <a:pt x="3086" y="20386"/>
                </a:lnTo>
                <a:lnTo>
                  <a:pt x="3471" y="20993"/>
                </a:lnTo>
                <a:lnTo>
                  <a:pt x="4629" y="21296"/>
                </a:lnTo>
                <a:cubicBezTo>
                  <a:pt x="4629" y="21296"/>
                  <a:pt x="7714" y="21600"/>
                  <a:pt x="7714"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1998" name="Shape 1998"/>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1999" name="Shape 1999"/>
          <p:cNvSpPr/>
          <p:nvPr/>
        </p:nvSpPr>
        <p:spPr>
          <a:xfrm>
            <a:off x="6891942" y="11129111"/>
            <a:ext cx="678906" cy="7931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87" y="0"/>
                  <a:pt x="2787" y="0"/>
                  <a:pt x="2787" y="0"/>
                </a:cubicBezTo>
                <a:cubicBezTo>
                  <a:pt x="5574" y="3811"/>
                  <a:pt x="5574" y="3811"/>
                  <a:pt x="5574" y="3811"/>
                </a:cubicBezTo>
                <a:cubicBezTo>
                  <a:pt x="7664" y="5083"/>
                  <a:pt x="7664" y="5083"/>
                  <a:pt x="7664" y="5083"/>
                </a:cubicBezTo>
                <a:cubicBezTo>
                  <a:pt x="11148" y="6354"/>
                  <a:pt x="11148" y="6354"/>
                  <a:pt x="11148" y="6354"/>
                </a:cubicBezTo>
                <a:cubicBezTo>
                  <a:pt x="16722" y="10800"/>
                  <a:pt x="16722" y="10800"/>
                  <a:pt x="16722" y="10800"/>
                </a:cubicBezTo>
                <a:cubicBezTo>
                  <a:pt x="18116" y="12705"/>
                  <a:pt x="18116" y="12705"/>
                  <a:pt x="18116" y="12705"/>
                </a:cubicBezTo>
                <a:cubicBezTo>
                  <a:pt x="20903" y="15883"/>
                  <a:pt x="20903" y="15883"/>
                  <a:pt x="20903" y="15883"/>
                </a:cubicBezTo>
                <a:cubicBezTo>
                  <a:pt x="21600" y="19695"/>
                  <a:pt x="21600" y="19695"/>
                  <a:pt x="21600" y="19695"/>
                </a:cubicBezTo>
                <a:cubicBezTo>
                  <a:pt x="18813" y="21600"/>
                  <a:pt x="18813" y="21600"/>
                  <a:pt x="18813" y="21600"/>
                </a:cubicBezTo>
                <a:cubicBezTo>
                  <a:pt x="14632" y="18424"/>
                  <a:pt x="14632" y="18424"/>
                  <a:pt x="14632" y="18424"/>
                </a:cubicBezTo>
                <a:cubicBezTo>
                  <a:pt x="10452" y="16518"/>
                  <a:pt x="10452" y="16518"/>
                  <a:pt x="10452" y="16518"/>
                </a:cubicBezTo>
                <a:cubicBezTo>
                  <a:pt x="8361" y="11435"/>
                  <a:pt x="8361" y="11435"/>
                  <a:pt x="8361" y="11435"/>
                </a:cubicBezTo>
                <a:cubicBezTo>
                  <a:pt x="6271" y="10165"/>
                  <a:pt x="6271" y="10165"/>
                  <a:pt x="6271" y="10165"/>
                </a:cubicBezTo>
                <a:cubicBezTo>
                  <a:pt x="6271" y="10165"/>
                  <a:pt x="4877" y="8259"/>
                  <a:pt x="4181" y="7624"/>
                </a:cubicBezTo>
                <a:cubicBezTo>
                  <a:pt x="2787" y="6988"/>
                  <a:pt x="697" y="5083"/>
                  <a:pt x="697" y="5083"/>
                </a:cubicBezTo>
                <a:cubicBezTo>
                  <a:pt x="697" y="5083"/>
                  <a:pt x="0" y="0"/>
                  <a:pt x="0"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0" name="Shape 2000"/>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6"/>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1" name="Shape 2001"/>
          <p:cNvSpPr/>
          <p:nvPr/>
        </p:nvSpPr>
        <p:spPr>
          <a:xfrm>
            <a:off x="7813420" y="10988565"/>
            <a:ext cx="643172" cy="796702"/>
          </a:xfrm>
          <a:custGeom>
            <a:avLst/>
            <a:gdLst/>
            <a:ahLst/>
            <a:cxnLst>
              <a:cxn ang="0">
                <a:pos x="wd2" y="hd2"/>
              </a:cxn>
              <a:cxn ang="5400000">
                <a:pos x="wd2" y="hd2"/>
              </a:cxn>
              <a:cxn ang="10800000">
                <a:pos x="wd2" y="hd2"/>
              </a:cxn>
              <a:cxn ang="16200000">
                <a:pos x="wd2" y="hd2"/>
              </a:cxn>
            </a:cxnLst>
            <a:rect l="0" t="0" r="r" b="b"/>
            <a:pathLst>
              <a:path w="21600" h="21600" extrusionOk="0">
                <a:moveTo>
                  <a:pt x="1490" y="17788"/>
                </a:moveTo>
                <a:lnTo>
                  <a:pt x="0" y="15247"/>
                </a:lnTo>
                <a:lnTo>
                  <a:pt x="0" y="11435"/>
                </a:lnTo>
                <a:lnTo>
                  <a:pt x="1490" y="9529"/>
                </a:lnTo>
                <a:lnTo>
                  <a:pt x="4469" y="8894"/>
                </a:lnTo>
                <a:lnTo>
                  <a:pt x="7449" y="6988"/>
                </a:lnTo>
                <a:lnTo>
                  <a:pt x="11917" y="2541"/>
                </a:lnTo>
                <a:lnTo>
                  <a:pt x="17131" y="0"/>
                </a:lnTo>
                <a:lnTo>
                  <a:pt x="20110" y="1270"/>
                </a:lnTo>
                <a:lnTo>
                  <a:pt x="21600" y="3176"/>
                </a:lnTo>
                <a:lnTo>
                  <a:pt x="19365" y="5082"/>
                </a:lnTo>
                <a:lnTo>
                  <a:pt x="18620" y="6988"/>
                </a:lnTo>
                <a:lnTo>
                  <a:pt x="19365" y="9529"/>
                </a:lnTo>
                <a:lnTo>
                  <a:pt x="21600" y="11435"/>
                </a:lnTo>
                <a:lnTo>
                  <a:pt x="19365" y="12705"/>
                </a:lnTo>
                <a:lnTo>
                  <a:pt x="18620" y="13977"/>
                </a:lnTo>
                <a:lnTo>
                  <a:pt x="17131" y="15882"/>
                </a:lnTo>
                <a:lnTo>
                  <a:pt x="15641" y="17788"/>
                </a:lnTo>
                <a:lnTo>
                  <a:pt x="14152" y="20964"/>
                </a:lnTo>
                <a:lnTo>
                  <a:pt x="11172" y="21600"/>
                </a:lnTo>
                <a:lnTo>
                  <a:pt x="8938" y="20329"/>
                </a:lnTo>
                <a:lnTo>
                  <a:pt x="5214" y="20329"/>
                </a:lnTo>
                <a:lnTo>
                  <a:pt x="2979" y="20329"/>
                </a:lnTo>
                <a:cubicBezTo>
                  <a:pt x="2979" y="20329"/>
                  <a:pt x="1490" y="17788"/>
                  <a:pt x="1490" y="17788"/>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2" name="Shape 2002"/>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3" name="Shape 2003"/>
          <p:cNvSpPr/>
          <p:nvPr/>
        </p:nvSpPr>
        <p:spPr>
          <a:xfrm>
            <a:off x="8469386" y="11410204"/>
            <a:ext cx="396605" cy="518050"/>
          </a:xfrm>
          <a:custGeom>
            <a:avLst/>
            <a:gdLst/>
            <a:ahLst/>
            <a:cxnLst>
              <a:cxn ang="0">
                <a:pos x="wd2" y="hd2"/>
              </a:cxn>
              <a:cxn ang="5400000">
                <a:pos x="wd2" y="hd2"/>
              </a:cxn>
              <a:cxn ang="10800000">
                <a:pos x="wd2" y="hd2"/>
              </a:cxn>
              <a:cxn ang="16200000">
                <a:pos x="wd2" y="hd2"/>
              </a:cxn>
            </a:cxnLst>
            <a:rect l="0" t="0" r="r" b="b"/>
            <a:pathLst>
              <a:path w="21600" h="21600" extrusionOk="0">
                <a:moveTo>
                  <a:pt x="2399" y="20618"/>
                </a:moveTo>
                <a:lnTo>
                  <a:pt x="2399" y="17673"/>
                </a:lnTo>
                <a:lnTo>
                  <a:pt x="0" y="13746"/>
                </a:lnTo>
                <a:lnTo>
                  <a:pt x="1200" y="10801"/>
                </a:lnTo>
                <a:lnTo>
                  <a:pt x="4800" y="3928"/>
                </a:lnTo>
                <a:lnTo>
                  <a:pt x="7199" y="1964"/>
                </a:lnTo>
                <a:lnTo>
                  <a:pt x="13199" y="983"/>
                </a:lnTo>
                <a:lnTo>
                  <a:pt x="21600" y="0"/>
                </a:lnTo>
                <a:lnTo>
                  <a:pt x="21600" y="1964"/>
                </a:lnTo>
                <a:lnTo>
                  <a:pt x="18000" y="1964"/>
                </a:lnTo>
                <a:lnTo>
                  <a:pt x="10800" y="3928"/>
                </a:lnTo>
                <a:lnTo>
                  <a:pt x="8401" y="6872"/>
                </a:lnTo>
                <a:lnTo>
                  <a:pt x="16800" y="6872"/>
                </a:lnTo>
                <a:lnTo>
                  <a:pt x="18000" y="9818"/>
                </a:lnTo>
                <a:lnTo>
                  <a:pt x="15601" y="10801"/>
                </a:lnTo>
                <a:lnTo>
                  <a:pt x="13199" y="12764"/>
                </a:lnTo>
                <a:lnTo>
                  <a:pt x="18000" y="16691"/>
                </a:lnTo>
                <a:lnTo>
                  <a:pt x="19201" y="20618"/>
                </a:lnTo>
                <a:lnTo>
                  <a:pt x="14400" y="20618"/>
                </a:lnTo>
                <a:lnTo>
                  <a:pt x="10800" y="17673"/>
                </a:lnTo>
                <a:lnTo>
                  <a:pt x="7199" y="13746"/>
                </a:lnTo>
                <a:lnTo>
                  <a:pt x="7199" y="18655"/>
                </a:lnTo>
                <a:lnTo>
                  <a:pt x="7199" y="21600"/>
                </a:lnTo>
                <a:cubicBezTo>
                  <a:pt x="7199" y="21600"/>
                  <a:pt x="2399" y="20618"/>
                  <a:pt x="2399" y="20618"/>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4" name="Shape 2004"/>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8" y="0"/>
                  <a:pt x="5718" y="0"/>
                  <a:pt x="5718"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8" y="18899"/>
                  <a:pt x="16518" y="18899"/>
                  <a:pt x="16518"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5" name="Shape 2005"/>
          <p:cNvSpPr/>
          <p:nvPr/>
        </p:nvSpPr>
        <p:spPr>
          <a:xfrm>
            <a:off x="7563528" y="12003617"/>
            <a:ext cx="750363" cy="182211"/>
          </a:xfrm>
          <a:custGeom>
            <a:avLst/>
            <a:gdLst/>
            <a:ahLst/>
            <a:cxnLst>
              <a:cxn ang="0">
                <a:pos x="wd2" y="hd2"/>
              </a:cxn>
              <a:cxn ang="5400000">
                <a:pos x="wd2" y="hd2"/>
              </a:cxn>
              <a:cxn ang="10800000">
                <a:pos x="wd2" y="hd2"/>
              </a:cxn>
              <a:cxn ang="16200000">
                <a:pos x="wd2" y="hd2"/>
              </a:cxn>
            </a:cxnLst>
            <a:rect l="0" t="0" r="r" b="b"/>
            <a:pathLst>
              <a:path w="21600" h="21600" extrusionOk="0">
                <a:moveTo>
                  <a:pt x="0" y="2697"/>
                </a:moveTo>
                <a:cubicBezTo>
                  <a:pt x="5717" y="0"/>
                  <a:pt x="5717" y="0"/>
                  <a:pt x="5717" y="0"/>
                </a:cubicBezTo>
                <a:cubicBezTo>
                  <a:pt x="10165" y="0"/>
                  <a:pt x="10165" y="0"/>
                  <a:pt x="10165" y="0"/>
                </a:cubicBezTo>
                <a:cubicBezTo>
                  <a:pt x="12706" y="2697"/>
                  <a:pt x="12706" y="2697"/>
                  <a:pt x="12706" y="2697"/>
                </a:cubicBezTo>
                <a:cubicBezTo>
                  <a:pt x="14612" y="8099"/>
                  <a:pt x="14612" y="8099"/>
                  <a:pt x="14612" y="8099"/>
                </a:cubicBezTo>
                <a:cubicBezTo>
                  <a:pt x="19694" y="13497"/>
                  <a:pt x="19694" y="13497"/>
                  <a:pt x="19694" y="13497"/>
                </a:cubicBezTo>
                <a:cubicBezTo>
                  <a:pt x="21600" y="21600"/>
                  <a:pt x="21600" y="21600"/>
                  <a:pt x="21600" y="21600"/>
                </a:cubicBezTo>
                <a:cubicBezTo>
                  <a:pt x="16517" y="18899"/>
                  <a:pt x="16517" y="18899"/>
                  <a:pt x="16517" y="18899"/>
                </a:cubicBezTo>
                <a:cubicBezTo>
                  <a:pt x="12070" y="16198"/>
                  <a:pt x="12070" y="16198"/>
                  <a:pt x="12070" y="16198"/>
                </a:cubicBezTo>
                <a:cubicBezTo>
                  <a:pt x="12070" y="16198"/>
                  <a:pt x="6353" y="10800"/>
                  <a:pt x="5082" y="10800"/>
                </a:cubicBezTo>
                <a:cubicBezTo>
                  <a:pt x="4447" y="8099"/>
                  <a:pt x="0" y="2697"/>
                  <a:pt x="0" y="2697"/>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06" name="Shape 2006"/>
          <p:cNvSpPr/>
          <p:nvPr/>
        </p:nvSpPr>
        <p:spPr>
          <a:xfrm>
            <a:off x="3752672" y="9567491"/>
            <a:ext cx="335885" cy="232231"/>
          </a:xfrm>
          <a:custGeom>
            <a:avLst/>
            <a:gdLst/>
            <a:ahLst/>
            <a:cxnLst>
              <a:cxn ang="0">
                <a:pos x="wd2" y="hd2"/>
              </a:cxn>
              <a:cxn ang="5400000">
                <a:pos x="wd2" y="hd2"/>
              </a:cxn>
              <a:cxn ang="10800000">
                <a:pos x="wd2" y="hd2"/>
              </a:cxn>
              <a:cxn ang="16200000">
                <a:pos x="wd2" y="hd2"/>
              </a:cxn>
            </a:cxnLst>
            <a:rect l="0" t="0" r="r" b="b"/>
            <a:pathLst>
              <a:path w="21600" h="21600" extrusionOk="0">
                <a:moveTo>
                  <a:pt x="4321" y="17279"/>
                </a:moveTo>
                <a:lnTo>
                  <a:pt x="15841" y="21600"/>
                </a:lnTo>
                <a:lnTo>
                  <a:pt x="18720" y="10800"/>
                </a:lnTo>
                <a:lnTo>
                  <a:pt x="21600" y="8641"/>
                </a:lnTo>
                <a:lnTo>
                  <a:pt x="20160" y="0"/>
                </a:lnTo>
                <a:lnTo>
                  <a:pt x="7199" y="6479"/>
                </a:lnTo>
                <a:lnTo>
                  <a:pt x="1440" y="2162"/>
                </a:lnTo>
                <a:lnTo>
                  <a:pt x="0" y="8641"/>
                </a:lnTo>
                <a:cubicBezTo>
                  <a:pt x="0" y="8641"/>
                  <a:pt x="4321" y="17279"/>
                  <a:pt x="4321" y="1727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7" name="Shape 2007"/>
          <p:cNvSpPr/>
          <p:nvPr/>
        </p:nvSpPr>
        <p:spPr>
          <a:xfrm>
            <a:off x="3799528" y="9645571"/>
            <a:ext cx="528826" cy="653792"/>
          </a:xfrm>
          <a:custGeom>
            <a:avLst/>
            <a:gdLst/>
            <a:ahLst/>
            <a:cxnLst>
              <a:cxn ang="0">
                <a:pos x="wd2" y="hd2"/>
              </a:cxn>
              <a:cxn ang="5400000">
                <a:pos x="wd2" y="hd2"/>
              </a:cxn>
              <a:cxn ang="10800000">
                <a:pos x="wd2" y="hd2"/>
              </a:cxn>
              <a:cxn ang="16200000">
                <a:pos x="wd2" y="hd2"/>
              </a:cxn>
            </a:cxnLst>
            <a:rect l="0" t="0" r="r" b="b"/>
            <a:pathLst>
              <a:path w="21600" h="21600" extrusionOk="0">
                <a:moveTo>
                  <a:pt x="8100" y="4628"/>
                </a:moveTo>
                <a:cubicBezTo>
                  <a:pt x="9000" y="4628"/>
                  <a:pt x="9000" y="4628"/>
                  <a:pt x="9000" y="4628"/>
                </a:cubicBezTo>
                <a:cubicBezTo>
                  <a:pt x="8100" y="10028"/>
                  <a:pt x="8100" y="10028"/>
                  <a:pt x="8100" y="10028"/>
                </a:cubicBezTo>
                <a:cubicBezTo>
                  <a:pt x="3600" y="13114"/>
                  <a:pt x="3600" y="13114"/>
                  <a:pt x="3600" y="13114"/>
                </a:cubicBezTo>
                <a:cubicBezTo>
                  <a:pt x="3600" y="13114"/>
                  <a:pt x="2700" y="13886"/>
                  <a:pt x="0" y="13886"/>
                </a:cubicBezTo>
                <a:cubicBezTo>
                  <a:pt x="900" y="16199"/>
                  <a:pt x="900" y="16199"/>
                  <a:pt x="900" y="16199"/>
                </a:cubicBezTo>
                <a:cubicBezTo>
                  <a:pt x="3600" y="21600"/>
                  <a:pt x="3600" y="21600"/>
                  <a:pt x="3600" y="21600"/>
                </a:cubicBezTo>
                <a:cubicBezTo>
                  <a:pt x="9900" y="17742"/>
                  <a:pt x="9900" y="17742"/>
                  <a:pt x="9900" y="17742"/>
                </a:cubicBezTo>
                <a:cubicBezTo>
                  <a:pt x="15300" y="11571"/>
                  <a:pt x="15300" y="11571"/>
                  <a:pt x="15300" y="11571"/>
                </a:cubicBezTo>
                <a:cubicBezTo>
                  <a:pt x="18000" y="8486"/>
                  <a:pt x="18000" y="8486"/>
                  <a:pt x="18000" y="8486"/>
                </a:cubicBezTo>
                <a:cubicBezTo>
                  <a:pt x="21600" y="5400"/>
                  <a:pt x="21600" y="5400"/>
                  <a:pt x="21600" y="5400"/>
                </a:cubicBezTo>
                <a:cubicBezTo>
                  <a:pt x="14400" y="771"/>
                  <a:pt x="14400" y="771"/>
                  <a:pt x="14400" y="771"/>
                </a:cubicBezTo>
                <a:cubicBezTo>
                  <a:pt x="11700" y="0"/>
                  <a:pt x="11700" y="0"/>
                  <a:pt x="11700" y="0"/>
                </a:cubicBezTo>
                <a:cubicBezTo>
                  <a:pt x="9900" y="771"/>
                  <a:pt x="9900" y="771"/>
                  <a:pt x="9900" y="771"/>
                </a:cubicBezTo>
                <a:cubicBezTo>
                  <a:pt x="9900" y="771"/>
                  <a:pt x="8100" y="4628"/>
                  <a:pt x="8100" y="462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8" name="Shape 2008"/>
          <p:cNvSpPr/>
          <p:nvPr/>
        </p:nvSpPr>
        <p:spPr>
          <a:xfrm>
            <a:off x="3127941" y="10067211"/>
            <a:ext cx="750363" cy="496625"/>
          </a:xfrm>
          <a:custGeom>
            <a:avLst/>
            <a:gdLst/>
            <a:ahLst/>
            <a:cxnLst>
              <a:cxn ang="0">
                <a:pos x="wd2" y="hd2"/>
              </a:cxn>
              <a:cxn ang="5400000">
                <a:pos x="wd2" y="hd2"/>
              </a:cxn>
              <a:cxn ang="10800000">
                <a:pos x="wd2" y="hd2"/>
              </a:cxn>
              <a:cxn ang="16200000">
                <a:pos x="wd2" y="hd2"/>
              </a:cxn>
            </a:cxnLst>
            <a:rect l="0" t="0" r="r" b="b"/>
            <a:pathLst>
              <a:path w="21600" h="21600" extrusionOk="0">
                <a:moveTo>
                  <a:pt x="19058" y="0"/>
                </a:moveTo>
                <a:cubicBezTo>
                  <a:pt x="15882" y="2059"/>
                  <a:pt x="11435" y="3087"/>
                  <a:pt x="11435" y="4115"/>
                </a:cubicBezTo>
                <a:cubicBezTo>
                  <a:pt x="10165" y="5143"/>
                  <a:pt x="8894" y="7201"/>
                  <a:pt x="8894" y="7201"/>
                </a:cubicBezTo>
                <a:cubicBezTo>
                  <a:pt x="1905" y="7201"/>
                  <a:pt x="1905" y="7201"/>
                  <a:pt x="1905" y="7201"/>
                </a:cubicBezTo>
                <a:cubicBezTo>
                  <a:pt x="0" y="8229"/>
                  <a:pt x="0" y="8229"/>
                  <a:pt x="0" y="8229"/>
                </a:cubicBezTo>
                <a:cubicBezTo>
                  <a:pt x="635" y="12343"/>
                  <a:pt x="635" y="12343"/>
                  <a:pt x="635" y="12343"/>
                </a:cubicBezTo>
                <a:cubicBezTo>
                  <a:pt x="3177" y="21600"/>
                  <a:pt x="3177" y="21600"/>
                  <a:pt x="3177" y="21600"/>
                </a:cubicBezTo>
                <a:cubicBezTo>
                  <a:pt x="7624" y="19542"/>
                  <a:pt x="7624" y="19542"/>
                  <a:pt x="7624" y="19542"/>
                </a:cubicBezTo>
                <a:cubicBezTo>
                  <a:pt x="9530" y="19542"/>
                  <a:pt x="9530" y="19542"/>
                  <a:pt x="9530" y="19542"/>
                </a:cubicBezTo>
                <a:cubicBezTo>
                  <a:pt x="12070" y="15429"/>
                  <a:pt x="12070" y="15429"/>
                  <a:pt x="12070" y="15429"/>
                </a:cubicBezTo>
                <a:cubicBezTo>
                  <a:pt x="15882" y="13371"/>
                  <a:pt x="15882" y="13371"/>
                  <a:pt x="15882" y="13371"/>
                </a:cubicBezTo>
                <a:cubicBezTo>
                  <a:pt x="21600" y="10286"/>
                  <a:pt x="21600" y="10286"/>
                  <a:pt x="21600" y="10286"/>
                </a:cubicBezTo>
                <a:cubicBezTo>
                  <a:pt x="19694" y="3087"/>
                  <a:pt x="19694" y="3087"/>
                  <a:pt x="19694" y="3087"/>
                </a:cubicBezTo>
                <a:cubicBezTo>
                  <a:pt x="19694" y="3087"/>
                  <a:pt x="19058" y="0"/>
                  <a:pt x="1905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09" name="Shape 2009"/>
          <p:cNvSpPr/>
          <p:nvPr/>
        </p:nvSpPr>
        <p:spPr>
          <a:xfrm>
            <a:off x="3237269" y="8333809"/>
            <a:ext cx="1325632" cy="1279004"/>
          </a:xfrm>
          <a:custGeom>
            <a:avLst/>
            <a:gdLst/>
            <a:ahLst/>
            <a:cxnLst>
              <a:cxn ang="0">
                <a:pos x="wd2" y="hd2"/>
              </a:cxn>
              <a:cxn ang="5400000">
                <a:pos x="wd2" y="hd2"/>
              </a:cxn>
              <a:cxn ang="10800000">
                <a:pos x="wd2" y="hd2"/>
              </a:cxn>
              <a:cxn ang="16200000">
                <a:pos x="wd2" y="hd2"/>
              </a:cxn>
            </a:cxnLst>
            <a:rect l="0" t="0" r="r" b="b"/>
            <a:pathLst>
              <a:path w="21600" h="21600" extrusionOk="0">
                <a:moveTo>
                  <a:pt x="19080" y="14923"/>
                </a:moveTo>
                <a:lnTo>
                  <a:pt x="19080" y="14923"/>
                </a:lnTo>
                <a:cubicBezTo>
                  <a:pt x="19800" y="12567"/>
                  <a:pt x="19800" y="12567"/>
                  <a:pt x="19800" y="12567"/>
                </a:cubicBezTo>
                <a:cubicBezTo>
                  <a:pt x="18360" y="11782"/>
                  <a:pt x="18360" y="11782"/>
                  <a:pt x="18360" y="11782"/>
                </a:cubicBezTo>
                <a:cubicBezTo>
                  <a:pt x="18360" y="9818"/>
                  <a:pt x="18360" y="9818"/>
                  <a:pt x="18360" y="9818"/>
                </a:cubicBezTo>
                <a:cubicBezTo>
                  <a:pt x="18720" y="8247"/>
                  <a:pt x="18720" y="8247"/>
                  <a:pt x="18720" y="8247"/>
                </a:cubicBezTo>
                <a:cubicBezTo>
                  <a:pt x="19080" y="4713"/>
                  <a:pt x="19080" y="4713"/>
                  <a:pt x="19080" y="4713"/>
                </a:cubicBezTo>
                <a:cubicBezTo>
                  <a:pt x="17640" y="4320"/>
                  <a:pt x="17640" y="4320"/>
                  <a:pt x="17640" y="4320"/>
                </a:cubicBezTo>
                <a:cubicBezTo>
                  <a:pt x="16200" y="3142"/>
                  <a:pt x="16200" y="3142"/>
                  <a:pt x="16200" y="3142"/>
                </a:cubicBezTo>
                <a:cubicBezTo>
                  <a:pt x="14400" y="1964"/>
                  <a:pt x="14400" y="1964"/>
                  <a:pt x="14400" y="1964"/>
                </a:cubicBezTo>
                <a:cubicBezTo>
                  <a:pt x="12960" y="2356"/>
                  <a:pt x="12960" y="2356"/>
                  <a:pt x="12960" y="2356"/>
                </a:cubicBezTo>
                <a:cubicBezTo>
                  <a:pt x="11160" y="3142"/>
                  <a:pt x="11160" y="3142"/>
                  <a:pt x="11160" y="3142"/>
                </a:cubicBezTo>
                <a:cubicBezTo>
                  <a:pt x="10800" y="3927"/>
                  <a:pt x="10800" y="3927"/>
                  <a:pt x="10800" y="3927"/>
                </a:cubicBezTo>
                <a:cubicBezTo>
                  <a:pt x="9360" y="4320"/>
                  <a:pt x="9360" y="4320"/>
                  <a:pt x="9360" y="4320"/>
                </a:cubicBezTo>
                <a:cubicBezTo>
                  <a:pt x="7920" y="4320"/>
                  <a:pt x="7920" y="4320"/>
                  <a:pt x="7920" y="4320"/>
                </a:cubicBezTo>
                <a:cubicBezTo>
                  <a:pt x="6840" y="3535"/>
                  <a:pt x="6840" y="3535"/>
                  <a:pt x="6840" y="3535"/>
                </a:cubicBezTo>
                <a:cubicBezTo>
                  <a:pt x="5400" y="3535"/>
                  <a:pt x="5400" y="3535"/>
                  <a:pt x="5400" y="3535"/>
                </a:cubicBezTo>
                <a:cubicBezTo>
                  <a:pt x="5400" y="2356"/>
                  <a:pt x="5400" y="2356"/>
                  <a:pt x="5400" y="2356"/>
                </a:cubicBezTo>
                <a:cubicBezTo>
                  <a:pt x="4320" y="1571"/>
                  <a:pt x="4320" y="1571"/>
                  <a:pt x="4320" y="1571"/>
                </a:cubicBezTo>
                <a:cubicBezTo>
                  <a:pt x="4320" y="785"/>
                  <a:pt x="4320" y="785"/>
                  <a:pt x="4320" y="785"/>
                </a:cubicBezTo>
                <a:cubicBezTo>
                  <a:pt x="3600" y="0"/>
                  <a:pt x="3600" y="0"/>
                  <a:pt x="3600" y="0"/>
                </a:cubicBezTo>
                <a:cubicBezTo>
                  <a:pt x="2160" y="1178"/>
                  <a:pt x="2160" y="1178"/>
                  <a:pt x="2160" y="1178"/>
                </a:cubicBezTo>
                <a:cubicBezTo>
                  <a:pt x="1080" y="785"/>
                  <a:pt x="1080" y="785"/>
                  <a:pt x="1080" y="785"/>
                </a:cubicBezTo>
                <a:cubicBezTo>
                  <a:pt x="0" y="0"/>
                  <a:pt x="0" y="0"/>
                  <a:pt x="0" y="0"/>
                </a:cubicBezTo>
                <a:cubicBezTo>
                  <a:pt x="0" y="0"/>
                  <a:pt x="0" y="2356"/>
                  <a:pt x="0" y="2749"/>
                </a:cubicBezTo>
                <a:lnTo>
                  <a:pt x="360" y="3927"/>
                </a:lnTo>
                <a:cubicBezTo>
                  <a:pt x="1800" y="6284"/>
                  <a:pt x="1800" y="6284"/>
                  <a:pt x="1800" y="6284"/>
                </a:cubicBezTo>
                <a:cubicBezTo>
                  <a:pt x="1440" y="7854"/>
                  <a:pt x="1440" y="7854"/>
                  <a:pt x="1440" y="7854"/>
                </a:cubicBezTo>
                <a:cubicBezTo>
                  <a:pt x="1440" y="9425"/>
                  <a:pt x="1440" y="9425"/>
                  <a:pt x="1440" y="9425"/>
                </a:cubicBezTo>
                <a:cubicBezTo>
                  <a:pt x="3600" y="11389"/>
                  <a:pt x="3600" y="11389"/>
                  <a:pt x="3600" y="11389"/>
                </a:cubicBezTo>
                <a:cubicBezTo>
                  <a:pt x="4320" y="13353"/>
                  <a:pt x="4320" y="13353"/>
                  <a:pt x="4320" y="13353"/>
                </a:cubicBezTo>
                <a:cubicBezTo>
                  <a:pt x="5040" y="14923"/>
                  <a:pt x="5040" y="14923"/>
                  <a:pt x="5040" y="14923"/>
                </a:cubicBezTo>
                <a:cubicBezTo>
                  <a:pt x="5400" y="14138"/>
                  <a:pt x="5400" y="14138"/>
                  <a:pt x="5400" y="14138"/>
                </a:cubicBezTo>
                <a:cubicBezTo>
                  <a:pt x="6840" y="15316"/>
                  <a:pt x="6840" y="15316"/>
                  <a:pt x="6840" y="15316"/>
                </a:cubicBezTo>
                <a:cubicBezTo>
                  <a:pt x="8280" y="17280"/>
                  <a:pt x="8280" y="17280"/>
                  <a:pt x="8280" y="17280"/>
                </a:cubicBezTo>
                <a:cubicBezTo>
                  <a:pt x="10080" y="18851"/>
                  <a:pt x="10080" y="18851"/>
                  <a:pt x="10080" y="18851"/>
                </a:cubicBezTo>
                <a:cubicBezTo>
                  <a:pt x="12240" y="19243"/>
                  <a:pt x="12240" y="19243"/>
                  <a:pt x="12240" y="19243"/>
                </a:cubicBezTo>
                <a:cubicBezTo>
                  <a:pt x="14040" y="18851"/>
                  <a:pt x="14040" y="18851"/>
                  <a:pt x="14040" y="18851"/>
                </a:cubicBezTo>
                <a:cubicBezTo>
                  <a:pt x="15120" y="20421"/>
                  <a:pt x="15120" y="20421"/>
                  <a:pt x="15120" y="20421"/>
                </a:cubicBezTo>
                <a:cubicBezTo>
                  <a:pt x="19080" y="21600"/>
                  <a:pt x="19080" y="21600"/>
                  <a:pt x="19080" y="21600"/>
                </a:cubicBezTo>
                <a:cubicBezTo>
                  <a:pt x="19800" y="21600"/>
                  <a:pt x="19800" y="21600"/>
                  <a:pt x="19800" y="21600"/>
                </a:cubicBezTo>
                <a:cubicBezTo>
                  <a:pt x="19800" y="20029"/>
                  <a:pt x="19800" y="20029"/>
                  <a:pt x="19800" y="20029"/>
                </a:cubicBezTo>
                <a:cubicBezTo>
                  <a:pt x="21600" y="19243"/>
                  <a:pt x="21600" y="19243"/>
                  <a:pt x="21600" y="19243"/>
                </a:cubicBezTo>
                <a:cubicBezTo>
                  <a:pt x="21240" y="18065"/>
                  <a:pt x="21240" y="18065"/>
                  <a:pt x="21240" y="18065"/>
                </a:cubicBezTo>
                <a:cubicBezTo>
                  <a:pt x="20880" y="17280"/>
                  <a:pt x="20880" y="17280"/>
                  <a:pt x="20880" y="17280"/>
                </a:cubicBezTo>
                <a:cubicBezTo>
                  <a:pt x="19440" y="15709"/>
                  <a:pt x="19440" y="15709"/>
                  <a:pt x="19440" y="15709"/>
                </a:cubicBezTo>
                <a:cubicBezTo>
                  <a:pt x="19080" y="14923"/>
                  <a:pt x="19080" y="14923"/>
                  <a:pt x="19080" y="14923"/>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0" name="Shape 2010"/>
          <p:cNvSpPr/>
          <p:nvPr/>
        </p:nvSpPr>
        <p:spPr>
          <a:xfrm>
            <a:off x="4408639" y="8583670"/>
            <a:ext cx="1150551" cy="1139680"/>
          </a:xfrm>
          <a:custGeom>
            <a:avLst/>
            <a:gdLst/>
            <a:ahLst/>
            <a:cxnLst>
              <a:cxn ang="0">
                <a:pos x="wd2" y="hd2"/>
              </a:cxn>
              <a:cxn ang="5400000">
                <a:pos x="wd2" y="hd2"/>
              </a:cxn>
              <a:cxn ang="10800000">
                <a:pos x="wd2" y="hd2"/>
              </a:cxn>
              <a:cxn ang="16200000">
                <a:pos x="wd2" y="hd2"/>
              </a:cxn>
            </a:cxnLst>
            <a:rect l="0" t="0" r="r" b="b"/>
            <a:pathLst>
              <a:path w="21600" h="21600" extrusionOk="0">
                <a:moveTo>
                  <a:pt x="11631" y="20718"/>
                </a:moveTo>
                <a:cubicBezTo>
                  <a:pt x="13292" y="19837"/>
                  <a:pt x="13292" y="19837"/>
                  <a:pt x="13292" y="19837"/>
                </a:cubicBezTo>
                <a:cubicBezTo>
                  <a:pt x="12046" y="18074"/>
                  <a:pt x="12046" y="18074"/>
                  <a:pt x="12046" y="18074"/>
                </a:cubicBezTo>
                <a:cubicBezTo>
                  <a:pt x="11215" y="16310"/>
                  <a:pt x="11215" y="16310"/>
                  <a:pt x="11215" y="16310"/>
                </a:cubicBezTo>
                <a:cubicBezTo>
                  <a:pt x="12461" y="14988"/>
                  <a:pt x="12461" y="14988"/>
                  <a:pt x="12461" y="14988"/>
                </a:cubicBezTo>
                <a:cubicBezTo>
                  <a:pt x="14123" y="14988"/>
                  <a:pt x="14123" y="14988"/>
                  <a:pt x="14123" y="14988"/>
                </a:cubicBezTo>
                <a:cubicBezTo>
                  <a:pt x="16615" y="11021"/>
                  <a:pt x="16615" y="11021"/>
                  <a:pt x="16615" y="11021"/>
                </a:cubicBezTo>
                <a:cubicBezTo>
                  <a:pt x="17446" y="9257"/>
                  <a:pt x="17446" y="9257"/>
                  <a:pt x="17446" y="9257"/>
                </a:cubicBezTo>
                <a:cubicBezTo>
                  <a:pt x="18277" y="7054"/>
                  <a:pt x="18277" y="7054"/>
                  <a:pt x="18277" y="7054"/>
                </a:cubicBezTo>
                <a:cubicBezTo>
                  <a:pt x="17031" y="6171"/>
                  <a:pt x="17031" y="6171"/>
                  <a:pt x="17031" y="6171"/>
                </a:cubicBezTo>
                <a:cubicBezTo>
                  <a:pt x="17031" y="3968"/>
                  <a:pt x="17031" y="3968"/>
                  <a:pt x="17031" y="3968"/>
                </a:cubicBezTo>
                <a:cubicBezTo>
                  <a:pt x="21600" y="3086"/>
                  <a:pt x="21600" y="3086"/>
                  <a:pt x="21600" y="3086"/>
                </a:cubicBezTo>
                <a:cubicBezTo>
                  <a:pt x="21185" y="2645"/>
                  <a:pt x="21185" y="2645"/>
                  <a:pt x="21185" y="2645"/>
                </a:cubicBezTo>
                <a:cubicBezTo>
                  <a:pt x="19523" y="441"/>
                  <a:pt x="19523" y="441"/>
                  <a:pt x="19523" y="441"/>
                </a:cubicBezTo>
                <a:cubicBezTo>
                  <a:pt x="18277" y="0"/>
                  <a:pt x="18277" y="0"/>
                  <a:pt x="18277" y="0"/>
                </a:cubicBezTo>
                <a:cubicBezTo>
                  <a:pt x="15369" y="441"/>
                  <a:pt x="15369" y="441"/>
                  <a:pt x="15369" y="441"/>
                </a:cubicBezTo>
                <a:cubicBezTo>
                  <a:pt x="13292" y="1323"/>
                  <a:pt x="13292" y="1323"/>
                  <a:pt x="13292" y="1323"/>
                </a:cubicBezTo>
                <a:cubicBezTo>
                  <a:pt x="13292" y="2645"/>
                  <a:pt x="13292" y="2645"/>
                  <a:pt x="13292" y="2645"/>
                </a:cubicBezTo>
                <a:cubicBezTo>
                  <a:pt x="13292" y="2645"/>
                  <a:pt x="12877" y="4849"/>
                  <a:pt x="12461" y="4849"/>
                </a:cubicBezTo>
                <a:lnTo>
                  <a:pt x="11631" y="5290"/>
                </a:lnTo>
                <a:cubicBezTo>
                  <a:pt x="11631" y="6171"/>
                  <a:pt x="11631" y="6171"/>
                  <a:pt x="11631" y="6171"/>
                </a:cubicBezTo>
                <a:cubicBezTo>
                  <a:pt x="11215" y="6612"/>
                  <a:pt x="11215" y="6612"/>
                  <a:pt x="11215" y="6612"/>
                </a:cubicBezTo>
                <a:cubicBezTo>
                  <a:pt x="10800" y="8376"/>
                  <a:pt x="10800" y="8376"/>
                  <a:pt x="10800" y="8376"/>
                </a:cubicBezTo>
                <a:cubicBezTo>
                  <a:pt x="10800" y="8376"/>
                  <a:pt x="8723" y="9257"/>
                  <a:pt x="8308" y="9257"/>
                </a:cubicBezTo>
                <a:lnTo>
                  <a:pt x="7061" y="10139"/>
                </a:lnTo>
                <a:cubicBezTo>
                  <a:pt x="5815" y="12343"/>
                  <a:pt x="5815" y="12343"/>
                  <a:pt x="5815" y="12343"/>
                </a:cubicBezTo>
                <a:cubicBezTo>
                  <a:pt x="5815" y="12343"/>
                  <a:pt x="3738" y="12343"/>
                  <a:pt x="3323" y="12343"/>
                </a:cubicBezTo>
                <a:cubicBezTo>
                  <a:pt x="2908" y="12343"/>
                  <a:pt x="1661" y="11902"/>
                  <a:pt x="1661" y="11902"/>
                </a:cubicBezTo>
                <a:cubicBezTo>
                  <a:pt x="0" y="11902"/>
                  <a:pt x="0" y="11902"/>
                  <a:pt x="0" y="11902"/>
                </a:cubicBezTo>
                <a:cubicBezTo>
                  <a:pt x="415" y="12784"/>
                  <a:pt x="415" y="12784"/>
                  <a:pt x="415" y="12784"/>
                </a:cubicBezTo>
                <a:cubicBezTo>
                  <a:pt x="2077" y="14547"/>
                  <a:pt x="2077" y="14547"/>
                  <a:pt x="2077" y="14547"/>
                </a:cubicBezTo>
                <a:cubicBezTo>
                  <a:pt x="2492" y="15429"/>
                  <a:pt x="2492" y="15429"/>
                  <a:pt x="2492" y="15429"/>
                </a:cubicBezTo>
                <a:cubicBezTo>
                  <a:pt x="2908" y="16751"/>
                  <a:pt x="2908" y="16751"/>
                  <a:pt x="2908" y="16751"/>
                </a:cubicBezTo>
                <a:cubicBezTo>
                  <a:pt x="831" y="17633"/>
                  <a:pt x="831" y="17633"/>
                  <a:pt x="831" y="17633"/>
                </a:cubicBezTo>
                <a:cubicBezTo>
                  <a:pt x="831" y="19396"/>
                  <a:pt x="831" y="19396"/>
                  <a:pt x="831" y="19396"/>
                </a:cubicBezTo>
                <a:cubicBezTo>
                  <a:pt x="2908" y="18955"/>
                  <a:pt x="2908" y="18955"/>
                  <a:pt x="2908" y="18955"/>
                </a:cubicBezTo>
                <a:cubicBezTo>
                  <a:pt x="7477" y="18955"/>
                  <a:pt x="7477" y="18955"/>
                  <a:pt x="7477" y="18955"/>
                </a:cubicBezTo>
                <a:cubicBezTo>
                  <a:pt x="9139" y="21600"/>
                  <a:pt x="9139" y="21600"/>
                  <a:pt x="9139" y="21600"/>
                </a:cubicBezTo>
                <a:cubicBezTo>
                  <a:pt x="9969" y="21160"/>
                  <a:pt x="9969" y="21160"/>
                  <a:pt x="9969" y="21160"/>
                </a:cubicBezTo>
                <a:cubicBezTo>
                  <a:pt x="9969" y="21160"/>
                  <a:pt x="11631" y="20718"/>
                  <a:pt x="11631" y="2071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1" name="Shape 2011"/>
          <p:cNvSpPr/>
          <p:nvPr/>
        </p:nvSpPr>
        <p:spPr>
          <a:xfrm>
            <a:off x="4361783" y="8443124"/>
            <a:ext cx="1018345" cy="789564"/>
          </a:xfrm>
          <a:custGeom>
            <a:avLst/>
            <a:gdLst/>
            <a:ahLst/>
            <a:cxnLst>
              <a:cxn ang="0">
                <a:pos x="wd2" y="hd2"/>
              </a:cxn>
              <a:cxn ang="5400000">
                <a:pos x="wd2" y="hd2"/>
              </a:cxn>
              <a:cxn ang="10800000">
                <a:pos x="wd2" y="hd2"/>
              </a:cxn>
              <a:cxn ang="16200000">
                <a:pos x="wd2" y="hd2"/>
              </a:cxn>
            </a:cxnLst>
            <a:rect l="0" t="0" r="r" b="b"/>
            <a:pathLst>
              <a:path w="21600" h="21600" extrusionOk="0">
                <a:moveTo>
                  <a:pt x="19722" y="1906"/>
                </a:moveTo>
                <a:cubicBezTo>
                  <a:pt x="17843" y="2542"/>
                  <a:pt x="17843" y="2542"/>
                  <a:pt x="17843" y="2542"/>
                </a:cubicBezTo>
                <a:cubicBezTo>
                  <a:pt x="16435" y="2542"/>
                  <a:pt x="16435" y="2542"/>
                  <a:pt x="16435" y="2542"/>
                </a:cubicBezTo>
                <a:cubicBezTo>
                  <a:pt x="15965" y="635"/>
                  <a:pt x="15965" y="635"/>
                  <a:pt x="15965" y="635"/>
                </a:cubicBezTo>
                <a:cubicBezTo>
                  <a:pt x="15496" y="0"/>
                  <a:pt x="15496" y="0"/>
                  <a:pt x="15496" y="0"/>
                </a:cubicBezTo>
                <a:cubicBezTo>
                  <a:pt x="14087" y="1906"/>
                  <a:pt x="14087" y="1906"/>
                  <a:pt x="14087" y="1906"/>
                </a:cubicBezTo>
                <a:cubicBezTo>
                  <a:pt x="13148" y="3177"/>
                  <a:pt x="13148" y="3177"/>
                  <a:pt x="13148" y="3177"/>
                </a:cubicBezTo>
                <a:cubicBezTo>
                  <a:pt x="11270" y="3812"/>
                  <a:pt x="11270" y="3812"/>
                  <a:pt x="11270" y="3812"/>
                </a:cubicBezTo>
                <a:cubicBezTo>
                  <a:pt x="10331" y="2542"/>
                  <a:pt x="10331" y="2542"/>
                  <a:pt x="10331" y="2542"/>
                </a:cubicBezTo>
                <a:cubicBezTo>
                  <a:pt x="8922" y="2542"/>
                  <a:pt x="8922" y="2542"/>
                  <a:pt x="8922" y="2542"/>
                </a:cubicBezTo>
                <a:cubicBezTo>
                  <a:pt x="7044" y="1906"/>
                  <a:pt x="7044" y="1906"/>
                  <a:pt x="7044" y="1906"/>
                </a:cubicBezTo>
                <a:cubicBezTo>
                  <a:pt x="6574" y="5082"/>
                  <a:pt x="6574" y="5082"/>
                  <a:pt x="6574" y="5082"/>
                </a:cubicBezTo>
                <a:cubicBezTo>
                  <a:pt x="4226" y="6353"/>
                  <a:pt x="4226" y="6353"/>
                  <a:pt x="4226" y="6353"/>
                </a:cubicBezTo>
                <a:cubicBezTo>
                  <a:pt x="3287" y="7624"/>
                  <a:pt x="3287" y="7624"/>
                  <a:pt x="3287" y="7624"/>
                </a:cubicBezTo>
                <a:cubicBezTo>
                  <a:pt x="1878" y="6988"/>
                  <a:pt x="1878" y="6988"/>
                  <a:pt x="1878" y="6988"/>
                </a:cubicBezTo>
                <a:cubicBezTo>
                  <a:pt x="939" y="6353"/>
                  <a:pt x="939" y="6353"/>
                  <a:pt x="939" y="6353"/>
                </a:cubicBezTo>
                <a:cubicBezTo>
                  <a:pt x="470" y="10165"/>
                  <a:pt x="470" y="10165"/>
                  <a:pt x="470" y="10165"/>
                </a:cubicBezTo>
                <a:cubicBezTo>
                  <a:pt x="0" y="12706"/>
                  <a:pt x="0" y="12706"/>
                  <a:pt x="0" y="12706"/>
                </a:cubicBezTo>
                <a:cubicBezTo>
                  <a:pt x="0" y="15883"/>
                  <a:pt x="0" y="15883"/>
                  <a:pt x="0" y="15883"/>
                </a:cubicBezTo>
                <a:cubicBezTo>
                  <a:pt x="1878" y="17153"/>
                  <a:pt x="1878" y="17153"/>
                  <a:pt x="1878" y="17153"/>
                </a:cubicBezTo>
                <a:cubicBezTo>
                  <a:pt x="939" y="20965"/>
                  <a:pt x="939" y="20965"/>
                  <a:pt x="939" y="20965"/>
                </a:cubicBezTo>
                <a:cubicBezTo>
                  <a:pt x="2818" y="20965"/>
                  <a:pt x="2818" y="20965"/>
                  <a:pt x="2818" y="20965"/>
                </a:cubicBezTo>
                <a:cubicBezTo>
                  <a:pt x="2818" y="20965"/>
                  <a:pt x="4226" y="21600"/>
                  <a:pt x="4696" y="21600"/>
                </a:cubicBezTo>
                <a:cubicBezTo>
                  <a:pt x="5166" y="21600"/>
                  <a:pt x="7513" y="21600"/>
                  <a:pt x="7513" y="21600"/>
                </a:cubicBezTo>
                <a:cubicBezTo>
                  <a:pt x="8922" y="18423"/>
                  <a:pt x="8922" y="18423"/>
                  <a:pt x="8922" y="18423"/>
                </a:cubicBezTo>
                <a:lnTo>
                  <a:pt x="10331" y="17153"/>
                </a:lnTo>
                <a:cubicBezTo>
                  <a:pt x="10800" y="17153"/>
                  <a:pt x="13148" y="15883"/>
                  <a:pt x="13148" y="15883"/>
                </a:cubicBezTo>
                <a:cubicBezTo>
                  <a:pt x="13618" y="13341"/>
                  <a:pt x="13618" y="13341"/>
                  <a:pt x="13618" y="13341"/>
                </a:cubicBezTo>
                <a:cubicBezTo>
                  <a:pt x="14087" y="12706"/>
                  <a:pt x="14087" y="12706"/>
                  <a:pt x="14087" y="12706"/>
                </a:cubicBezTo>
                <a:cubicBezTo>
                  <a:pt x="14087" y="11435"/>
                  <a:pt x="14087" y="11435"/>
                  <a:pt x="14087" y="11435"/>
                </a:cubicBezTo>
                <a:lnTo>
                  <a:pt x="15026" y="10800"/>
                </a:lnTo>
                <a:cubicBezTo>
                  <a:pt x="15496" y="10800"/>
                  <a:pt x="15965" y="7624"/>
                  <a:pt x="15965" y="7624"/>
                </a:cubicBezTo>
                <a:cubicBezTo>
                  <a:pt x="15965" y="5718"/>
                  <a:pt x="15965" y="5718"/>
                  <a:pt x="15965" y="5718"/>
                </a:cubicBezTo>
                <a:cubicBezTo>
                  <a:pt x="18313" y="4447"/>
                  <a:pt x="18313" y="4447"/>
                  <a:pt x="18313" y="4447"/>
                </a:cubicBezTo>
                <a:cubicBezTo>
                  <a:pt x="21600" y="3812"/>
                  <a:pt x="21600" y="3812"/>
                  <a:pt x="21600" y="3812"/>
                </a:cubicBezTo>
                <a:cubicBezTo>
                  <a:pt x="20661" y="1906"/>
                  <a:pt x="20661" y="1906"/>
                  <a:pt x="20661" y="1906"/>
                </a:cubicBezTo>
                <a:cubicBezTo>
                  <a:pt x="20661" y="1906"/>
                  <a:pt x="19722" y="1906"/>
                  <a:pt x="19722" y="190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2" name="Shape 2012"/>
          <p:cNvSpPr/>
          <p:nvPr/>
        </p:nvSpPr>
        <p:spPr>
          <a:xfrm>
            <a:off x="2065900" y="2227875"/>
            <a:ext cx="10694389" cy="6080674"/>
          </a:xfrm>
          <a:custGeom>
            <a:avLst/>
            <a:gdLst/>
            <a:ahLst/>
            <a:cxnLst>
              <a:cxn ang="0">
                <a:pos x="wd2" y="hd2"/>
              </a:cxn>
              <a:cxn ang="5400000">
                <a:pos x="wd2" y="hd2"/>
              </a:cxn>
              <a:cxn ang="10800000">
                <a:pos x="wd2" y="hd2"/>
              </a:cxn>
              <a:cxn ang="16200000">
                <a:pos x="wd2" y="hd2"/>
              </a:cxn>
            </a:cxnLst>
            <a:rect l="0" t="0" r="r" b="b"/>
            <a:pathLst>
              <a:path w="21600" h="21600" extrusionOk="0">
                <a:moveTo>
                  <a:pt x="21555" y="10551"/>
                </a:moveTo>
                <a:cubicBezTo>
                  <a:pt x="21600" y="7975"/>
                  <a:pt x="21600" y="7975"/>
                  <a:pt x="21600" y="7975"/>
                </a:cubicBezTo>
                <a:cubicBezTo>
                  <a:pt x="21466" y="7892"/>
                  <a:pt x="21466" y="7892"/>
                  <a:pt x="21466" y="7892"/>
                </a:cubicBezTo>
                <a:cubicBezTo>
                  <a:pt x="21376" y="7809"/>
                  <a:pt x="21376" y="7809"/>
                  <a:pt x="21376" y="7809"/>
                </a:cubicBezTo>
                <a:lnTo>
                  <a:pt x="21198" y="7477"/>
                </a:lnTo>
                <a:cubicBezTo>
                  <a:pt x="21153" y="7394"/>
                  <a:pt x="21019" y="7394"/>
                  <a:pt x="21019" y="7394"/>
                </a:cubicBezTo>
                <a:cubicBezTo>
                  <a:pt x="20706" y="7311"/>
                  <a:pt x="20706" y="7311"/>
                  <a:pt x="20706" y="7311"/>
                </a:cubicBezTo>
                <a:cubicBezTo>
                  <a:pt x="20527" y="7228"/>
                  <a:pt x="20527" y="7228"/>
                  <a:pt x="20527" y="7228"/>
                </a:cubicBezTo>
                <a:cubicBezTo>
                  <a:pt x="20393" y="7228"/>
                  <a:pt x="20393" y="7228"/>
                  <a:pt x="20393" y="7228"/>
                </a:cubicBezTo>
                <a:cubicBezTo>
                  <a:pt x="20303" y="7228"/>
                  <a:pt x="20303" y="7228"/>
                  <a:pt x="20303" y="7228"/>
                </a:cubicBezTo>
                <a:cubicBezTo>
                  <a:pt x="20348" y="7892"/>
                  <a:pt x="20348" y="7892"/>
                  <a:pt x="20348" y="7892"/>
                </a:cubicBezTo>
                <a:lnTo>
                  <a:pt x="20169" y="8058"/>
                </a:lnTo>
                <a:cubicBezTo>
                  <a:pt x="20124" y="8058"/>
                  <a:pt x="20035" y="7809"/>
                  <a:pt x="20035" y="7809"/>
                </a:cubicBezTo>
                <a:cubicBezTo>
                  <a:pt x="19901" y="7560"/>
                  <a:pt x="19901" y="7560"/>
                  <a:pt x="19901" y="7560"/>
                </a:cubicBezTo>
                <a:cubicBezTo>
                  <a:pt x="19901" y="7394"/>
                  <a:pt x="19901" y="7394"/>
                  <a:pt x="19901" y="7394"/>
                </a:cubicBezTo>
                <a:cubicBezTo>
                  <a:pt x="19677" y="7394"/>
                  <a:pt x="19677" y="7394"/>
                  <a:pt x="19677" y="7394"/>
                </a:cubicBezTo>
                <a:cubicBezTo>
                  <a:pt x="19543" y="7477"/>
                  <a:pt x="19543" y="7477"/>
                  <a:pt x="19543" y="7477"/>
                </a:cubicBezTo>
                <a:cubicBezTo>
                  <a:pt x="19275" y="7394"/>
                  <a:pt x="19275" y="7394"/>
                  <a:pt x="19275" y="7394"/>
                </a:cubicBezTo>
                <a:cubicBezTo>
                  <a:pt x="19051" y="7394"/>
                  <a:pt x="19051" y="7394"/>
                  <a:pt x="19051" y="7394"/>
                </a:cubicBezTo>
                <a:cubicBezTo>
                  <a:pt x="18917" y="7477"/>
                  <a:pt x="18917" y="7477"/>
                  <a:pt x="18917" y="7477"/>
                </a:cubicBezTo>
                <a:cubicBezTo>
                  <a:pt x="18738" y="7228"/>
                  <a:pt x="18738" y="7228"/>
                  <a:pt x="18738" y="7228"/>
                </a:cubicBezTo>
                <a:cubicBezTo>
                  <a:pt x="18738" y="6646"/>
                  <a:pt x="18738" y="6646"/>
                  <a:pt x="18738" y="6646"/>
                </a:cubicBezTo>
                <a:cubicBezTo>
                  <a:pt x="18470" y="6397"/>
                  <a:pt x="18470" y="6397"/>
                  <a:pt x="18470" y="6397"/>
                </a:cubicBezTo>
                <a:cubicBezTo>
                  <a:pt x="18022" y="6397"/>
                  <a:pt x="18022" y="6397"/>
                  <a:pt x="18022" y="6397"/>
                </a:cubicBezTo>
                <a:cubicBezTo>
                  <a:pt x="17620" y="6397"/>
                  <a:pt x="17620" y="6397"/>
                  <a:pt x="17620" y="6397"/>
                </a:cubicBezTo>
                <a:cubicBezTo>
                  <a:pt x="17575" y="6231"/>
                  <a:pt x="17575" y="6231"/>
                  <a:pt x="17575" y="6231"/>
                </a:cubicBezTo>
                <a:cubicBezTo>
                  <a:pt x="17530" y="5981"/>
                  <a:pt x="17530" y="5981"/>
                  <a:pt x="17530" y="5981"/>
                </a:cubicBezTo>
                <a:cubicBezTo>
                  <a:pt x="17262" y="5732"/>
                  <a:pt x="17262" y="5732"/>
                  <a:pt x="17262" y="5732"/>
                </a:cubicBezTo>
                <a:cubicBezTo>
                  <a:pt x="17262" y="5317"/>
                  <a:pt x="17262" y="5317"/>
                  <a:pt x="17262" y="5317"/>
                </a:cubicBezTo>
                <a:cubicBezTo>
                  <a:pt x="16189" y="4902"/>
                  <a:pt x="16189" y="4902"/>
                  <a:pt x="16189" y="4902"/>
                </a:cubicBezTo>
                <a:cubicBezTo>
                  <a:pt x="16144" y="5068"/>
                  <a:pt x="16144" y="5068"/>
                  <a:pt x="16144" y="5068"/>
                </a:cubicBezTo>
                <a:cubicBezTo>
                  <a:pt x="15920" y="5400"/>
                  <a:pt x="15920" y="5400"/>
                  <a:pt x="15920" y="5400"/>
                </a:cubicBezTo>
                <a:cubicBezTo>
                  <a:pt x="15965" y="5898"/>
                  <a:pt x="15965" y="5898"/>
                  <a:pt x="15965" y="5898"/>
                </a:cubicBezTo>
                <a:cubicBezTo>
                  <a:pt x="15697" y="6065"/>
                  <a:pt x="15697" y="6065"/>
                  <a:pt x="15697" y="6065"/>
                </a:cubicBezTo>
                <a:cubicBezTo>
                  <a:pt x="15518" y="5981"/>
                  <a:pt x="15518" y="5981"/>
                  <a:pt x="15518" y="5981"/>
                </a:cubicBezTo>
                <a:cubicBezTo>
                  <a:pt x="15294" y="5815"/>
                  <a:pt x="15294" y="5815"/>
                  <a:pt x="15294" y="5815"/>
                </a:cubicBezTo>
                <a:cubicBezTo>
                  <a:pt x="15205" y="5981"/>
                  <a:pt x="15205" y="5981"/>
                  <a:pt x="15205" y="5981"/>
                </a:cubicBezTo>
                <a:cubicBezTo>
                  <a:pt x="15026" y="5898"/>
                  <a:pt x="15026" y="5898"/>
                  <a:pt x="15026" y="5898"/>
                </a:cubicBezTo>
                <a:cubicBezTo>
                  <a:pt x="14847" y="5649"/>
                  <a:pt x="14847" y="5649"/>
                  <a:pt x="14847" y="5649"/>
                </a:cubicBezTo>
                <a:cubicBezTo>
                  <a:pt x="14802" y="6148"/>
                  <a:pt x="14802" y="6148"/>
                  <a:pt x="14802" y="6148"/>
                </a:cubicBezTo>
                <a:cubicBezTo>
                  <a:pt x="14668" y="6480"/>
                  <a:pt x="14668" y="6480"/>
                  <a:pt x="14668" y="6480"/>
                </a:cubicBezTo>
                <a:cubicBezTo>
                  <a:pt x="14445" y="6065"/>
                  <a:pt x="14445" y="6065"/>
                  <a:pt x="14445" y="6065"/>
                </a:cubicBezTo>
                <a:cubicBezTo>
                  <a:pt x="14311" y="5566"/>
                  <a:pt x="14311" y="5566"/>
                  <a:pt x="14311" y="5566"/>
                </a:cubicBezTo>
                <a:cubicBezTo>
                  <a:pt x="14445" y="4985"/>
                  <a:pt x="14445" y="4985"/>
                  <a:pt x="14445" y="4985"/>
                </a:cubicBezTo>
                <a:cubicBezTo>
                  <a:pt x="14445" y="4735"/>
                  <a:pt x="14445" y="4735"/>
                  <a:pt x="14445" y="4735"/>
                </a:cubicBezTo>
                <a:cubicBezTo>
                  <a:pt x="14311" y="4320"/>
                  <a:pt x="14311" y="4320"/>
                  <a:pt x="14311" y="4320"/>
                </a:cubicBezTo>
                <a:cubicBezTo>
                  <a:pt x="14132" y="4237"/>
                  <a:pt x="14132" y="4237"/>
                  <a:pt x="14132" y="4237"/>
                </a:cubicBezTo>
                <a:cubicBezTo>
                  <a:pt x="13953" y="4237"/>
                  <a:pt x="13953" y="4237"/>
                  <a:pt x="13953" y="4237"/>
                </a:cubicBezTo>
                <a:cubicBezTo>
                  <a:pt x="13863" y="4071"/>
                  <a:pt x="13863" y="4071"/>
                  <a:pt x="13863" y="4071"/>
                </a:cubicBezTo>
                <a:cubicBezTo>
                  <a:pt x="13684" y="3822"/>
                  <a:pt x="13684" y="3822"/>
                  <a:pt x="13684" y="3822"/>
                </a:cubicBezTo>
                <a:cubicBezTo>
                  <a:pt x="13550" y="4154"/>
                  <a:pt x="13550" y="4154"/>
                  <a:pt x="13550" y="4154"/>
                </a:cubicBezTo>
                <a:cubicBezTo>
                  <a:pt x="13461" y="4569"/>
                  <a:pt x="13461" y="4569"/>
                  <a:pt x="13461" y="4569"/>
                </a:cubicBezTo>
                <a:cubicBezTo>
                  <a:pt x="13058" y="4569"/>
                  <a:pt x="13058" y="4569"/>
                  <a:pt x="13058" y="4569"/>
                </a:cubicBezTo>
                <a:cubicBezTo>
                  <a:pt x="12835" y="4403"/>
                  <a:pt x="12835" y="4403"/>
                  <a:pt x="12835" y="4403"/>
                </a:cubicBezTo>
                <a:cubicBezTo>
                  <a:pt x="12790" y="4071"/>
                  <a:pt x="12790" y="4071"/>
                  <a:pt x="12790" y="4071"/>
                </a:cubicBezTo>
                <a:cubicBezTo>
                  <a:pt x="12388" y="4071"/>
                  <a:pt x="12388" y="4071"/>
                  <a:pt x="12388" y="4071"/>
                </a:cubicBezTo>
                <a:cubicBezTo>
                  <a:pt x="12164" y="4320"/>
                  <a:pt x="12164" y="4320"/>
                  <a:pt x="12164" y="4320"/>
                </a:cubicBezTo>
                <a:cubicBezTo>
                  <a:pt x="12119" y="4071"/>
                  <a:pt x="12119" y="4071"/>
                  <a:pt x="12119" y="4071"/>
                </a:cubicBezTo>
                <a:cubicBezTo>
                  <a:pt x="11985" y="3738"/>
                  <a:pt x="11985" y="3738"/>
                  <a:pt x="11985" y="3738"/>
                </a:cubicBezTo>
                <a:cubicBezTo>
                  <a:pt x="11806" y="3655"/>
                  <a:pt x="11806" y="3655"/>
                  <a:pt x="11806" y="3655"/>
                </a:cubicBezTo>
                <a:cubicBezTo>
                  <a:pt x="11583" y="4071"/>
                  <a:pt x="11583" y="4071"/>
                  <a:pt x="11583" y="4071"/>
                </a:cubicBezTo>
                <a:cubicBezTo>
                  <a:pt x="11314" y="4320"/>
                  <a:pt x="11314" y="4320"/>
                  <a:pt x="11314" y="4320"/>
                </a:cubicBezTo>
                <a:cubicBezTo>
                  <a:pt x="11046" y="4735"/>
                  <a:pt x="11046" y="4735"/>
                  <a:pt x="11046" y="4735"/>
                </a:cubicBezTo>
                <a:cubicBezTo>
                  <a:pt x="11225" y="4237"/>
                  <a:pt x="11225" y="4237"/>
                  <a:pt x="11225" y="4237"/>
                </a:cubicBezTo>
                <a:cubicBezTo>
                  <a:pt x="11404" y="3988"/>
                  <a:pt x="11404" y="3988"/>
                  <a:pt x="11404" y="3988"/>
                </a:cubicBezTo>
                <a:cubicBezTo>
                  <a:pt x="11717" y="3240"/>
                  <a:pt x="11717" y="3240"/>
                  <a:pt x="11717" y="3240"/>
                </a:cubicBezTo>
                <a:cubicBezTo>
                  <a:pt x="11896" y="2908"/>
                  <a:pt x="11896" y="2908"/>
                  <a:pt x="11896" y="2908"/>
                </a:cubicBezTo>
                <a:cubicBezTo>
                  <a:pt x="12075" y="2409"/>
                  <a:pt x="12075" y="2409"/>
                  <a:pt x="12075" y="2409"/>
                </a:cubicBezTo>
                <a:cubicBezTo>
                  <a:pt x="11985" y="1578"/>
                  <a:pt x="11985" y="1578"/>
                  <a:pt x="11985" y="1578"/>
                </a:cubicBezTo>
                <a:cubicBezTo>
                  <a:pt x="11627" y="997"/>
                  <a:pt x="11627" y="997"/>
                  <a:pt x="11627" y="997"/>
                </a:cubicBezTo>
                <a:cubicBezTo>
                  <a:pt x="11359" y="914"/>
                  <a:pt x="11359" y="914"/>
                  <a:pt x="11359" y="914"/>
                </a:cubicBezTo>
                <a:cubicBezTo>
                  <a:pt x="11359" y="665"/>
                  <a:pt x="11359" y="665"/>
                  <a:pt x="11359" y="665"/>
                </a:cubicBezTo>
                <a:cubicBezTo>
                  <a:pt x="11135" y="83"/>
                  <a:pt x="11135" y="83"/>
                  <a:pt x="11135" y="83"/>
                </a:cubicBezTo>
                <a:cubicBezTo>
                  <a:pt x="11135" y="83"/>
                  <a:pt x="10822" y="0"/>
                  <a:pt x="10778" y="0"/>
                </a:cubicBezTo>
                <a:cubicBezTo>
                  <a:pt x="10778" y="83"/>
                  <a:pt x="10420" y="748"/>
                  <a:pt x="10420" y="748"/>
                </a:cubicBezTo>
                <a:cubicBezTo>
                  <a:pt x="10330" y="1329"/>
                  <a:pt x="10330" y="1329"/>
                  <a:pt x="10330" y="1329"/>
                </a:cubicBezTo>
                <a:cubicBezTo>
                  <a:pt x="9928" y="1828"/>
                  <a:pt x="9928" y="1828"/>
                  <a:pt x="9928" y="1828"/>
                </a:cubicBezTo>
                <a:cubicBezTo>
                  <a:pt x="9660" y="1578"/>
                  <a:pt x="9660" y="1578"/>
                  <a:pt x="9660" y="1578"/>
                </a:cubicBezTo>
                <a:cubicBezTo>
                  <a:pt x="9212" y="1911"/>
                  <a:pt x="9212" y="1911"/>
                  <a:pt x="9212" y="1911"/>
                </a:cubicBezTo>
                <a:cubicBezTo>
                  <a:pt x="8720" y="2409"/>
                  <a:pt x="8720" y="2409"/>
                  <a:pt x="8720" y="2409"/>
                </a:cubicBezTo>
                <a:cubicBezTo>
                  <a:pt x="8497" y="2908"/>
                  <a:pt x="8497" y="2908"/>
                  <a:pt x="8497" y="2908"/>
                </a:cubicBezTo>
                <a:cubicBezTo>
                  <a:pt x="8497" y="2908"/>
                  <a:pt x="8452" y="3822"/>
                  <a:pt x="8407" y="3822"/>
                </a:cubicBezTo>
                <a:cubicBezTo>
                  <a:pt x="8363" y="3822"/>
                  <a:pt x="7692" y="4154"/>
                  <a:pt x="7692" y="4154"/>
                </a:cubicBezTo>
                <a:cubicBezTo>
                  <a:pt x="7558" y="4486"/>
                  <a:pt x="7558" y="4486"/>
                  <a:pt x="7558" y="4486"/>
                </a:cubicBezTo>
                <a:cubicBezTo>
                  <a:pt x="7558" y="4486"/>
                  <a:pt x="7647" y="5234"/>
                  <a:pt x="7602" y="5317"/>
                </a:cubicBezTo>
                <a:lnTo>
                  <a:pt x="7468" y="5234"/>
                </a:lnTo>
                <a:cubicBezTo>
                  <a:pt x="7245" y="5068"/>
                  <a:pt x="7245" y="5068"/>
                  <a:pt x="7245" y="5068"/>
                </a:cubicBezTo>
                <a:cubicBezTo>
                  <a:pt x="7245" y="5068"/>
                  <a:pt x="7155" y="5400"/>
                  <a:pt x="7066" y="5483"/>
                </a:cubicBezTo>
                <a:cubicBezTo>
                  <a:pt x="6932" y="5566"/>
                  <a:pt x="6932" y="5151"/>
                  <a:pt x="6932" y="5151"/>
                </a:cubicBezTo>
                <a:cubicBezTo>
                  <a:pt x="6798" y="4902"/>
                  <a:pt x="6798" y="4902"/>
                  <a:pt x="6798" y="4902"/>
                </a:cubicBezTo>
                <a:cubicBezTo>
                  <a:pt x="6708" y="4902"/>
                  <a:pt x="6708" y="4902"/>
                  <a:pt x="6708" y="4902"/>
                </a:cubicBezTo>
                <a:cubicBezTo>
                  <a:pt x="6619" y="5400"/>
                  <a:pt x="6619" y="5400"/>
                  <a:pt x="6619" y="5400"/>
                </a:cubicBezTo>
                <a:lnTo>
                  <a:pt x="6619" y="5815"/>
                </a:lnTo>
                <a:cubicBezTo>
                  <a:pt x="6663" y="5898"/>
                  <a:pt x="6619" y="6563"/>
                  <a:pt x="6619" y="6563"/>
                </a:cubicBezTo>
                <a:cubicBezTo>
                  <a:pt x="6485" y="6646"/>
                  <a:pt x="6485" y="6646"/>
                  <a:pt x="6485" y="6646"/>
                </a:cubicBezTo>
                <a:cubicBezTo>
                  <a:pt x="6395" y="6314"/>
                  <a:pt x="6395" y="6314"/>
                  <a:pt x="6395" y="6314"/>
                </a:cubicBezTo>
                <a:cubicBezTo>
                  <a:pt x="6485" y="5649"/>
                  <a:pt x="6485" y="5649"/>
                  <a:pt x="6485" y="5649"/>
                </a:cubicBezTo>
                <a:cubicBezTo>
                  <a:pt x="6440" y="5234"/>
                  <a:pt x="6440" y="5234"/>
                  <a:pt x="6440" y="5234"/>
                </a:cubicBezTo>
                <a:cubicBezTo>
                  <a:pt x="6395" y="4818"/>
                  <a:pt x="6395" y="4818"/>
                  <a:pt x="6395" y="4818"/>
                </a:cubicBezTo>
                <a:cubicBezTo>
                  <a:pt x="6127" y="4652"/>
                  <a:pt x="6127" y="4652"/>
                  <a:pt x="6127" y="4652"/>
                </a:cubicBezTo>
                <a:cubicBezTo>
                  <a:pt x="5858" y="4652"/>
                  <a:pt x="5858" y="4652"/>
                  <a:pt x="5858" y="4652"/>
                </a:cubicBezTo>
                <a:cubicBezTo>
                  <a:pt x="5724" y="5815"/>
                  <a:pt x="5724" y="5815"/>
                  <a:pt x="5724" y="5815"/>
                </a:cubicBezTo>
                <a:cubicBezTo>
                  <a:pt x="5590" y="6065"/>
                  <a:pt x="5590" y="6065"/>
                  <a:pt x="5590" y="6065"/>
                </a:cubicBezTo>
                <a:cubicBezTo>
                  <a:pt x="5501" y="6314"/>
                  <a:pt x="5501" y="6314"/>
                  <a:pt x="5501" y="6314"/>
                </a:cubicBezTo>
                <a:cubicBezTo>
                  <a:pt x="5635" y="6729"/>
                  <a:pt x="5635" y="6729"/>
                  <a:pt x="5635" y="6729"/>
                </a:cubicBezTo>
                <a:cubicBezTo>
                  <a:pt x="5590" y="7145"/>
                  <a:pt x="5590" y="7145"/>
                  <a:pt x="5590" y="7145"/>
                </a:cubicBezTo>
                <a:cubicBezTo>
                  <a:pt x="5635" y="7311"/>
                  <a:pt x="5635" y="7311"/>
                  <a:pt x="5635" y="7311"/>
                </a:cubicBezTo>
                <a:cubicBezTo>
                  <a:pt x="5903" y="7809"/>
                  <a:pt x="5903" y="7809"/>
                  <a:pt x="5903" y="7809"/>
                </a:cubicBezTo>
                <a:cubicBezTo>
                  <a:pt x="5724" y="8391"/>
                  <a:pt x="5724" y="8391"/>
                  <a:pt x="5724" y="8391"/>
                </a:cubicBezTo>
                <a:cubicBezTo>
                  <a:pt x="5411" y="7809"/>
                  <a:pt x="5411" y="7809"/>
                  <a:pt x="5411" y="7809"/>
                </a:cubicBezTo>
                <a:cubicBezTo>
                  <a:pt x="5053" y="7311"/>
                  <a:pt x="5053" y="7311"/>
                  <a:pt x="5053" y="7311"/>
                </a:cubicBezTo>
                <a:cubicBezTo>
                  <a:pt x="4830" y="7311"/>
                  <a:pt x="4830" y="7311"/>
                  <a:pt x="4830" y="7311"/>
                </a:cubicBezTo>
                <a:cubicBezTo>
                  <a:pt x="4606" y="7311"/>
                  <a:pt x="4606" y="7311"/>
                  <a:pt x="4606" y="7311"/>
                </a:cubicBezTo>
                <a:cubicBezTo>
                  <a:pt x="4651" y="7892"/>
                  <a:pt x="4651" y="7892"/>
                  <a:pt x="4651" y="7892"/>
                </a:cubicBezTo>
                <a:cubicBezTo>
                  <a:pt x="4562" y="7975"/>
                  <a:pt x="4562" y="7975"/>
                  <a:pt x="4562" y="7975"/>
                </a:cubicBezTo>
                <a:cubicBezTo>
                  <a:pt x="4383" y="7892"/>
                  <a:pt x="4383" y="7892"/>
                  <a:pt x="4383" y="7892"/>
                </a:cubicBezTo>
                <a:cubicBezTo>
                  <a:pt x="4159" y="8058"/>
                  <a:pt x="4159" y="8058"/>
                  <a:pt x="4159" y="8058"/>
                </a:cubicBezTo>
                <a:cubicBezTo>
                  <a:pt x="3980" y="8142"/>
                  <a:pt x="3980" y="8142"/>
                  <a:pt x="3980" y="8142"/>
                </a:cubicBezTo>
                <a:cubicBezTo>
                  <a:pt x="3801" y="8225"/>
                  <a:pt x="3801" y="8225"/>
                  <a:pt x="3801" y="8225"/>
                </a:cubicBezTo>
                <a:cubicBezTo>
                  <a:pt x="3712" y="8058"/>
                  <a:pt x="3712" y="8058"/>
                  <a:pt x="3712" y="8058"/>
                </a:cubicBezTo>
                <a:cubicBezTo>
                  <a:pt x="3533" y="8142"/>
                  <a:pt x="3533" y="8142"/>
                  <a:pt x="3533" y="8142"/>
                </a:cubicBezTo>
                <a:cubicBezTo>
                  <a:pt x="3265" y="8474"/>
                  <a:pt x="3265" y="8474"/>
                  <a:pt x="3265" y="8474"/>
                </a:cubicBezTo>
                <a:cubicBezTo>
                  <a:pt x="2952" y="8806"/>
                  <a:pt x="2952" y="8806"/>
                  <a:pt x="2952" y="8806"/>
                </a:cubicBezTo>
                <a:cubicBezTo>
                  <a:pt x="2862" y="8889"/>
                  <a:pt x="2862" y="8889"/>
                  <a:pt x="2862" y="8889"/>
                </a:cubicBezTo>
                <a:cubicBezTo>
                  <a:pt x="2773" y="9305"/>
                  <a:pt x="2773" y="9305"/>
                  <a:pt x="2773" y="9305"/>
                </a:cubicBezTo>
                <a:cubicBezTo>
                  <a:pt x="2639" y="9305"/>
                  <a:pt x="2639" y="9305"/>
                  <a:pt x="2639" y="9305"/>
                </a:cubicBezTo>
                <a:cubicBezTo>
                  <a:pt x="2504" y="9055"/>
                  <a:pt x="2504" y="9055"/>
                  <a:pt x="2504" y="9055"/>
                </a:cubicBezTo>
                <a:cubicBezTo>
                  <a:pt x="2549" y="8806"/>
                  <a:pt x="2549" y="8806"/>
                  <a:pt x="2549" y="8806"/>
                </a:cubicBezTo>
                <a:cubicBezTo>
                  <a:pt x="2683" y="8640"/>
                  <a:pt x="2683" y="8640"/>
                  <a:pt x="2683" y="8640"/>
                </a:cubicBezTo>
                <a:cubicBezTo>
                  <a:pt x="2639" y="8308"/>
                  <a:pt x="2639" y="8308"/>
                  <a:pt x="2639" y="8308"/>
                </a:cubicBezTo>
                <a:cubicBezTo>
                  <a:pt x="2460" y="8225"/>
                  <a:pt x="2460" y="8225"/>
                  <a:pt x="2460" y="8225"/>
                </a:cubicBezTo>
                <a:cubicBezTo>
                  <a:pt x="2370" y="8225"/>
                  <a:pt x="2370" y="8225"/>
                  <a:pt x="2370" y="8225"/>
                </a:cubicBezTo>
                <a:cubicBezTo>
                  <a:pt x="2236" y="8142"/>
                  <a:pt x="2236" y="8142"/>
                  <a:pt x="2236" y="8142"/>
                </a:cubicBezTo>
                <a:cubicBezTo>
                  <a:pt x="2325" y="8474"/>
                  <a:pt x="2325" y="8474"/>
                  <a:pt x="2325" y="8474"/>
                </a:cubicBezTo>
                <a:cubicBezTo>
                  <a:pt x="2325" y="9055"/>
                  <a:pt x="2325" y="9055"/>
                  <a:pt x="2325" y="9055"/>
                </a:cubicBezTo>
                <a:cubicBezTo>
                  <a:pt x="2415" y="9305"/>
                  <a:pt x="2415" y="9305"/>
                  <a:pt x="2415" y="9305"/>
                </a:cubicBezTo>
                <a:cubicBezTo>
                  <a:pt x="2325" y="9803"/>
                  <a:pt x="2325" y="9803"/>
                  <a:pt x="2325" y="9803"/>
                </a:cubicBezTo>
                <a:cubicBezTo>
                  <a:pt x="2191" y="9637"/>
                  <a:pt x="2191" y="9637"/>
                  <a:pt x="2191" y="9637"/>
                </a:cubicBezTo>
                <a:cubicBezTo>
                  <a:pt x="2057" y="9637"/>
                  <a:pt x="2057" y="9637"/>
                  <a:pt x="2057" y="9637"/>
                </a:cubicBezTo>
                <a:cubicBezTo>
                  <a:pt x="1923" y="9803"/>
                  <a:pt x="1923" y="9803"/>
                  <a:pt x="1923" y="9803"/>
                </a:cubicBezTo>
                <a:cubicBezTo>
                  <a:pt x="1789" y="10052"/>
                  <a:pt x="1789" y="10052"/>
                  <a:pt x="1789" y="10052"/>
                </a:cubicBezTo>
                <a:cubicBezTo>
                  <a:pt x="1699" y="10218"/>
                  <a:pt x="1699" y="10218"/>
                  <a:pt x="1699" y="10218"/>
                </a:cubicBezTo>
                <a:cubicBezTo>
                  <a:pt x="1834" y="10800"/>
                  <a:pt x="1834" y="10800"/>
                  <a:pt x="1834" y="10800"/>
                </a:cubicBezTo>
                <a:lnTo>
                  <a:pt x="1744" y="10717"/>
                </a:lnTo>
                <a:cubicBezTo>
                  <a:pt x="1699" y="10634"/>
                  <a:pt x="1476" y="10634"/>
                  <a:pt x="1476" y="10634"/>
                </a:cubicBezTo>
                <a:cubicBezTo>
                  <a:pt x="1342" y="10551"/>
                  <a:pt x="1342" y="10551"/>
                  <a:pt x="1342" y="10551"/>
                </a:cubicBezTo>
                <a:cubicBezTo>
                  <a:pt x="1342" y="10717"/>
                  <a:pt x="1342" y="10717"/>
                  <a:pt x="1342" y="10717"/>
                </a:cubicBezTo>
                <a:cubicBezTo>
                  <a:pt x="1431" y="10966"/>
                  <a:pt x="1431" y="10966"/>
                  <a:pt x="1431" y="10966"/>
                </a:cubicBezTo>
                <a:cubicBezTo>
                  <a:pt x="1476" y="11215"/>
                  <a:pt x="1476" y="11215"/>
                  <a:pt x="1476" y="11215"/>
                </a:cubicBezTo>
                <a:cubicBezTo>
                  <a:pt x="1386" y="11298"/>
                  <a:pt x="1386" y="11298"/>
                  <a:pt x="1386" y="11298"/>
                </a:cubicBezTo>
                <a:cubicBezTo>
                  <a:pt x="1163" y="11049"/>
                  <a:pt x="1163" y="11049"/>
                  <a:pt x="1163" y="11049"/>
                </a:cubicBezTo>
                <a:cubicBezTo>
                  <a:pt x="1029" y="10800"/>
                  <a:pt x="1029" y="10800"/>
                  <a:pt x="1029" y="10800"/>
                </a:cubicBezTo>
                <a:cubicBezTo>
                  <a:pt x="1029" y="10634"/>
                  <a:pt x="1029" y="10634"/>
                  <a:pt x="1029" y="10634"/>
                </a:cubicBezTo>
                <a:cubicBezTo>
                  <a:pt x="939" y="10218"/>
                  <a:pt x="939" y="10218"/>
                  <a:pt x="939" y="10218"/>
                </a:cubicBezTo>
                <a:cubicBezTo>
                  <a:pt x="1029" y="10052"/>
                  <a:pt x="1029" y="10052"/>
                  <a:pt x="1029" y="10052"/>
                </a:cubicBezTo>
                <a:cubicBezTo>
                  <a:pt x="1029" y="9803"/>
                  <a:pt x="1029" y="9803"/>
                  <a:pt x="1029" y="9803"/>
                </a:cubicBezTo>
                <a:cubicBezTo>
                  <a:pt x="850" y="9637"/>
                  <a:pt x="850" y="9637"/>
                  <a:pt x="850" y="9637"/>
                </a:cubicBezTo>
                <a:cubicBezTo>
                  <a:pt x="671" y="9388"/>
                  <a:pt x="671" y="9388"/>
                  <a:pt x="671" y="9388"/>
                </a:cubicBezTo>
                <a:cubicBezTo>
                  <a:pt x="626" y="9222"/>
                  <a:pt x="626" y="9222"/>
                  <a:pt x="626" y="9222"/>
                </a:cubicBezTo>
                <a:cubicBezTo>
                  <a:pt x="716" y="9222"/>
                  <a:pt x="716" y="9222"/>
                  <a:pt x="716" y="9222"/>
                </a:cubicBezTo>
                <a:cubicBezTo>
                  <a:pt x="805" y="9305"/>
                  <a:pt x="805" y="9305"/>
                  <a:pt x="805" y="9305"/>
                </a:cubicBezTo>
                <a:lnTo>
                  <a:pt x="984" y="9388"/>
                </a:lnTo>
                <a:cubicBezTo>
                  <a:pt x="1029" y="9388"/>
                  <a:pt x="1073" y="9637"/>
                  <a:pt x="1073" y="9637"/>
                </a:cubicBezTo>
                <a:cubicBezTo>
                  <a:pt x="1386" y="9803"/>
                  <a:pt x="1386" y="9803"/>
                  <a:pt x="1386" y="9803"/>
                </a:cubicBezTo>
                <a:cubicBezTo>
                  <a:pt x="1699" y="9720"/>
                  <a:pt x="1699" y="9720"/>
                  <a:pt x="1699" y="9720"/>
                </a:cubicBezTo>
                <a:cubicBezTo>
                  <a:pt x="1878" y="9471"/>
                  <a:pt x="1878" y="9471"/>
                  <a:pt x="1878" y="9471"/>
                </a:cubicBezTo>
                <a:cubicBezTo>
                  <a:pt x="1923" y="9055"/>
                  <a:pt x="1923" y="9055"/>
                  <a:pt x="1923" y="9055"/>
                </a:cubicBezTo>
                <a:cubicBezTo>
                  <a:pt x="1610" y="8391"/>
                  <a:pt x="1610" y="8391"/>
                  <a:pt x="1610" y="8391"/>
                </a:cubicBezTo>
                <a:cubicBezTo>
                  <a:pt x="1342" y="8058"/>
                  <a:pt x="1342" y="8058"/>
                  <a:pt x="1342" y="8058"/>
                </a:cubicBezTo>
                <a:cubicBezTo>
                  <a:pt x="1163" y="7726"/>
                  <a:pt x="1163" y="7726"/>
                  <a:pt x="1163" y="7726"/>
                </a:cubicBezTo>
                <a:cubicBezTo>
                  <a:pt x="894" y="7560"/>
                  <a:pt x="894" y="7560"/>
                  <a:pt x="894" y="7560"/>
                </a:cubicBezTo>
                <a:cubicBezTo>
                  <a:pt x="760" y="7477"/>
                  <a:pt x="760" y="7477"/>
                  <a:pt x="760" y="7477"/>
                </a:cubicBezTo>
                <a:cubicBezTo>
                  <a:pt x="760" y="7228"/>
                  <a:pt x="760" y="7228"/>
                  <a:pt x="760" y="7228"/>
                </a:cubicBezTo>
                <a:cubicBezTo>
                  <a:pt x="581" y="7228"/>
                  <a:pt x="581" y="7228"/>
                  <a:pt x="581" y="7228"/>
                </a:cubicBezTo>
                <a:cubicBezTo>
                  <a:pt x="447" y="7228"/>
                  <a:pt x="447" y="7228"/>
                  <a:pt x="447" y="7228"/>
                </a:cubicBezTo>
                <a:cubicBezTo>
                  <a:pt x="403" y="7228"/>
                  <a:pt x="403" y="7228"/>
                  <a:pt x="403" y="7228"/>
                </a:cubicBezTo>
                <a:cubicBezTo>
                  <a:pt x="358" y="7394"/>
                  <a:pt x="358" y="7394"/>
                  <a:pt x="358" y="7394"/>
                </a:cubicBezTo>
                <a:cubicBezTo>
                  <a:pt x="179" y="7726"/>
                  <a:pt x="179" y="7726"/>
                  <a:pt x="179" y="7726"/>
                </a:cubicBezTo>
                <a:cubicBezTo>
                  <a:pt x="179" y="7809"/>
                  <a:pt x="179" y="7809"/>
                  <a:pt x="179" y="7809"/>
                </a:cubicBezTo>
                <a:cubicBezTo>
                  <a:pt x="134" y="7892"/>
                  <a:pt x="134" y="7892"/>
                  <a:pt x="134" y="7892"/>
                </a:cubicBezTo>
                <a:cubicBezTo>
                  <a:pt x="134" y="7975"/>
                  <a:pt x="134" y="7975"/>
                  <a:pt x="134" y="7975"/>
                </a:cubicBezTo>
                <a:cubicBezTo>
                  <a:pt x="89" y="8225"/>
                  <a:pt x="89" y="8225"/>
                  <a:pt x="89" y="8225"/>
                </a:cubicBezTo>
                <a:cubicBezTo>
                  <a:pt x="134" y="8308"/>
                  <a:pt x="134" y="8308"/>
                  <a:pt x="134" y="8308"/>
                </a:cubicBezTo>
                <a:cubicBezTo>
                  <a:pt x="268" y="8474"/>
                  <a:pt x="268" y="8474"/>
                  <a:pt x="268" y="8474"/>
                </a:cubicBezTo>
                <a:cubicBezTo>
                  <a:pt x="358" y="8889"/>
                  <a:pt x="358" y="8889"/>
                  <a:pt x="358" y="8889"/>
                </a:cubicBezTo>
                <a:cubicBezTo>
                  <a:pt x="179" y="9305"/>
                  <a:pt x="179" y="9305"/>
                  <a:pt x="179" y="9305"/>
                </a:cubicBezTo>
                <a:cubicBezTo>
                  <a:pt x="358" y="10135"/>
                  <a:pt x="358" y="10135"/>
                  <a:pt x="358" y="10135"/>
                </a:cubicBezTo>
                <a:cubicBezTo>
                  <a:pt x="268" y="10301"/>
                  <a:pt x="268" y="10301"/>
                  <a:pt x="268" y="10301"/>
                </a:cubicBezTo>
                <a:cubicBezTo>
                  <a:pt x="313" y="10468"/>
                  <a:pt x="313" y="10468"/>
                  <a:pt x="313" y="10468"/>
                </a:cubicBezTo>
                <a:cubicBezTo>
                  <a:pt x="268" y="10551"/>
                  <a:pt x="268" y="10551"/>
                  <a:pt x="268" y="10551"/>
                </a:cubicBezTo>
                <a:cubicBezTo>
                  <a:pt x="358" y="10717"/>
                  <a:pt x="358" y="10717"/>
                  <a:pt x="358" y="10717"/>
                </a:cubicBezTo>
                <a:lnTo>
                  <a:pt x="313" y="10883"/>
                </a:lnTo>
                <a:cubicBezTo>
                  <a:pt x="358" y="10883"/>
                  <a:pt x="403" y="11049"/>
                  <a:pt x="403" y="11049"/>
                </a:cubicBezTo>
                <a:cubicBezTo>
                  <a:pt x="358" y="11381"/>
                  <a:pt x="358" y="11381"/>
                  <a:pt x="358" y="11381"/>
                </a:cubicBezTo>
                <a:cubicBezTo>
                  <a:pt x="447" y="11631"/>
                  <a:pt x="447" y="11631"/>
                  <a:pt x="447" y="11631"/>
                </a:cubicBezTo>
                <a:cubicBezTo>
                  <a:pt x="537" y="11714"/>
                  <a:pt x="537" y="11714"/>
                  <a:pt x="537" y="11714"/>
                </a:cubicBezTo>
                <a:cubicBezTo>
                  <a:pt x="492" y="11880"/>
                  <a:pt x="492" y="11880"/>
                  <a:pt x="492" y="11880"/>
                </a:cubicBezTo>
                <a:cubicBezTo>
                  <a:pt x="0" y="13043"/>
                  <a:pt x="0" y="13043"/>
                  <a:pt x="0" y="13043"/>
                </a:cubicBezTo>
                <a:cubicBezTo>
                  <a:pt x="89" y="13043"/>
                  <a:pt x="89" y="13043"/>
                  <a:pt x="89" y="13043"/>
                </a:cubicBezTo>
                <a:cubicBezTo>
                  <a:pt x="179" y="13126"/>
                  <a:pt x="179" y="13126"/>
                  <a:pt x="179" y="13126"/>
                </a:cubicBezTo>
                <a:cubicBezTo>
                  <a:pt x="179" y="13542"/>
                  <a:pt x="179" y="13542"/>
                  <a:pt x="179" y="13542"/>
                </a:cubicBezTo>
                <a:cubicBezTo>
                  <a:pt x="45" y="13542"/>
                  <a:pt x="45" y="13542"/>
                  <a:pt x="45" y="13542"/>
                </a:cubicBezTo>
                <a:cubicBezTo>
                  <a:pt x="89" y="13625"/>
                  <a:pt x="89" y="13625"/>
                  <a:pt x="89" y="13625"/>
                </a:cubicBezTo>
                <a:cubicBezTo>
                  <a:pt x="45" y="13957"/>
                  <a:pt x="45" y="13957"/>
                  <a:pt x="45" y="13957"/>
                </a:cubicBezTo>
                <a:cubicBezTo>
                  <a:pt x="45" y="14206"/>
                  <a:pt x="45" y="14206"/>
                  <a:pt x="45" y="14206"/>
                </a:cubicBezTo>
                <a:cubicBezTo>
                  <a:pt x="0" y="14788"/>
                  <a:pt x="0" y="14788"/>
                  <a:pt x="0" y="14788"/>
                </a:cubicBezTo>
                <a:cubicBezTo>
                  <a:pt x="89" y="15203"/>
                  <a:pt x="89" y="15203"/>
                  <a:pt x="89" y="15203"/>
                </a:cubicBezTo>
                <a:cubicBezTo>
                  <a:pt x="268" y="15369"/>
                  <a:pt x="268" y="15369"/>
                  <a:pt x="268" y="15369"/>
                </a:cubicBezTo>
                <a:cubicBezTo>
                  <a:pt x="403" y="15452"/>
                  <a:pt x="403" y="15452"/>
                  <a:pt x="403" y="15452"/>
                </a:cubicBezTo>
                <a:cubicBezTo>
                  <a:pt x="581" y="16200"/>
                  <a:pt x="581" y="16200"/>
                  <a:pt x="581" y="16200"/>
                </a:cubicBezTo>
                <a:cubicBezTo>
                  <a:pt x="716" y="16366"/>
                  <a:pt x="716" y="16366"/>
                  <a:pt x="716" y="16366"/>
                </a:cubicBezTo>
                <a:cubicBezTo>
                  <a:pt x="671" y="16532"/>
                  <a:pt x="671" y="16532"/>
                  <a:pt x="671" y="16532"/>
                </a:cubicBezTo>
                <a:cubicBezTo>
                  <a:pt x="537" y="16698"/>
                  <a:pt x="537" y="16698"/>
                  <a:pt x="537" y="16698"/>
                </a:cubicBezTo>
                <a:cubicBezTo>
                  <a:pt x="581" y="16948"/>
                  <a:pt x="581" y="16948"/>
                  <a:pt x="581" y="16948"/>
                </a:cubicBezTo>
                <a:cubicBezTo>
                  <a:pt x="671" y="17031"/>
                  <a:pt x="671" y="17031"/>
                  <a:pt x="671" y="17031"/>
                </a:cubicBezTo>
                <a:cubicBezTo>
                  <a:pt x="805" y="17031"/>
                  <a:pt x="805" y="17031"/>
                  <a:pt x="805" y="17031"/>
                </a:cubicBezTo>
                <a:cubicBezTo>
                  <a:pt x="939" y="17280"/>
                  <a:pt x="939" y="17280"/>
                  <a:pt x="939" y="17280"/>
                </a:cubicBezTo>
                <a:cubicBezTo>
                  <a:pt x="984" y="17363"/>
                  <a:pt x="984" y="17363"/>
                  <a:pt x="984" y="17363"/>
                </a:cubicBezTo>
                <a:cubicBezTo>
                  <a:pt x="1521" y="17778"/>
                  <a:pt x="1521" y="17778"/>
                  <a:pt x="1521" y="17778"/>
                </a:cubicBezTo>
                <a:cubicBezTo>
                  <a:pt x="1565" y="17778"/>
                  <a:pt x="1565" y="17778"/>
                  <a:pt x="1565" y="17778"/>
                </a:cubicBezTo>
                <a:cubicBezTo>
                  <a:pt x="1521" y="18194"/>
                  <a:pt x="1521" y="18194"/>
                  <a:pt x="1521" y="18194"/>
                </a:cubicBezTo>
                <a:cubicBezTo>
                  <a:pt x="1431" y="18277"/>
                  <a:pt x="1431" y="18277"/>
                  <a:pt x="1431" y="18277"/>
                </a:cubicBezTo>
                <a:cubicBezTo>
                  <a:pt x="1342" y="18526"/>
                  <a:pt x="1342" y="18526"/>
                  <a:pt x="1342" y="18526"/>
                </a:cubicBezTo>
                <a:cubicBezTo>
                  <a:pt x="1252" y="18692"/>
                  <a:pt x="1252" y="18692"/>
                  <a:pt x="1252" y="18692"/>
                </a:cubicBezTo>
                <a:cubicBezTo>
                  <a:pt x="1386" y="18609"/>
                  <a:pt x="1386" y="18609"/>
                  <a:pt x="1386" y="18609"/>
                </a:cubicBezTo>
                <a:cubicBezTo>
                  <a:pt x="1297" y="18942"/>
                  <a:pt x="1297" y="18942"/>
                  <a:pt x="1297" y="18942"/>
                </a:cubicBezTo>
                <a:cubicBezTo>
                  <a:pt x="1163" y="19274"/>
                  <a:pt x="1163" y="19274"/>
                  <a:pt x="1163" y="19274"/>
                </a:cubicBezTo>
                <a:cubicBezTo>
                  <a:pt x="1297" y="19606"/>
                  <a:pt x="1297" y="19606"/>
                  <a:pt x="1297" y="19606"/>
                </a:cubicBezTo>
                <a:cubicBezTo>
                  <a:pt x="1565" y="19855"/>
                  <a:pt x="1565" y="19855"/>
                  <a:pt x="1565" y="19855"/>
                </a:cubicBezTo>
                <a:cubicBezTo>
                  <a:pt x="1789" y="20271"/>
                  <a:pt x="1789" y="20271"/>
                  <a:pt x="1789" y="20271"/>
                </a:cubicBezTo>
                <a:cubicBezTo>
                  <a:pt x="1789" y="20520"/>
                  <a:pt x="1789" y="20520"/>
                  <a:pt x="1789" y="20520"/>
                </a:cubicBezTo>
                <a:cubicBezTo>
                  <a:pt x="1878" y="20603"/>
                  <a:pt x="1878" y="20603"/>
                  <a:pt x="1878" y="20603"/>
                </a:cubicBezTo>
                <a:cubicBezTo>
                  <a:pt x="2012" y="20603"/>
                  <a:pt x="2012" y="20603"/>
                  <a:pt x="2012" y="20603"/>
                </a:cubicBezTo>
                <a:cubicBezTo>
                  <a:pt x="2102" y="20769"/>
                  <a:pt x="2102" y="20769"/>
                  <a:pt x="2102" y="20769"/>
                </a:cubicBezTo>
                <a:cubicBezTo>
                  <a:pt x="2236" y="21185"/>
                  <a:pt x="2236" y="21185"/>
                  <a:pt x="2236" y="21185"/>
                </a:cubicBezTo>
                <a:cubicBezTo>
                  <a:pt x="2191" y="21268"/>
                  <a:pt x="2191" y="21268"/>
                  <a:pt x="2191" y="21268"/>
                </a:cubicBezTo>
                <a:cubicBezTo>
                  <a:pt x="2325" y="21517"/>
                  <a:pt x="2325" y="21517"/>
                  <a:pt x="2325" y="21517"/>
                </a:cubicBezTo>
                <a:cubicBezTo>
                  <a:pt x="2504" y="21517"/>
                  <a:pt x="2504" y="21517"/>
                  <a:pt x="2504" y="21517"/>
                </a:cubicBezTo>
                <a:cubicBezTo>
                  <a:pt x="2639" y="21268"/>
                  <a:pt x="2639" y="21268"/>
                  <a:pt x="2639" y="21268"/>
                </a:cubicBezTo>
                <a:cubicBezTo>
                  <a:pt x="2728" y="21434"/>
                  <a:pt x="2728" y="21434"/>
                  <a:pt x="2728" y="21434"/>
                </a:cubicBezTo>
                <a:cubicBezTo>
                  <a:pt x="2728" y="21600"/>
                  <a:pt x="2728" y="21600"/>
                  <a:pt x="2728" y="21600"/>
                </a:cubicBezTo>
                <a:cubicBezTo>
                  <a:pt x="2773" y="21600"/>
                  <a:pt x="2773" y="21600"/>
                  <a:pt x="2773" y="21600"/>
                </a:cubicBezTo>
                <a:cubicBezTo>
                  <a:pt x="2862" y="21351"/>
                  <a:pt x="2862" y="21351"/>
                  <a:pt x="2862" y="21351"/>
                </a:cubicBezTo>
                <a:cubicBezTo>
                  <a:pt x="2996" y="21018"/>
                  <a:pt x="2996" y="21018"/>
                  <a:pt x="2996" y="21018"/>
                </a:cubicBezTo>
                <a:cubicBezTo>
                  <a:pt x="2996" y="21018"/>
                  <a:pt x="2862" y="20271"/>
                  <a:pt x="2817" y="20271"/>
                </a:cubicBezTo>
                <a:cubicBezTo>
                  <a:pt x="2773" y="20188"/>
                  <a:pt x="2504" y="19523"/>
                  <a:pt x="2504" y="19523"/>
                </a:cubicBezTo>
                <a:cubicBezTo>
                  <a:pt x="2639" y="19025"/>
                  <a:pt x="2639" y="19025"/>
                  <a:pt x="2639" y="19025"/>
                </a:cubicBezTo>
                <a:cubicBezTo>
                  <a:pt x="2817" y="18775"/>
                  <a:pt x="2817" y="18775"/>
                  <a:pt x="2817" y="18775"/>
                </a:cubicBezTo>
                <a:cubicBezTo>
                  <a:pt x="2817" y="18692"/>
                  <a:pt x="2817" y="18692"/>
                  <a:pt x="2817" y="18692"/>
                </a:cubicBezTo>
                <a:cubicBezTo>
                  <a:pt x="2862" y="18775"/>
                  <a:pt x="2862" y="18775"/>
                  <a:pt x="2862" y="18775"/>
                </a:cubicBezTo>
                <a:cubicBezTo>
                  <a:pt x="2817" y="18609"/>
                  <a:pt x="2817" y="18609"/>
                  <a:pt x="2817" y="18609"/>
                </a:cubicBezTo>
                <a:cubicBezTo>
                  <a:pt x="2683" y="18443"/>
                  <a:pt x="2683" y="18443"/>
                  <a:pt x="2683" y="18443"/>
                </a:cubicBezTo>
                <a:cubicBezTo>
                  <a:pt x="2817" y="17778"/>
                  <a:pt x="2817" y="17778"/>
                  <a:pt x="2817" y="17778"/>
                </a:cubicBezTo>
                <a:cubicBezTo>
                  <a:pt x="3265" y="17446"/>
                  <a:pt x="3265" y="17446"/>
                  <a:pt x="3265" y="17446"/>
                </a:cubicBezTo>
                <a:cubicBezTo>
                  <a:pt x="3667" y="17363"/>
                  <a:pt x="3667" y="17363"/>
                  <a:pt x="3667" y="17363"/>
                </a:cubicBezTo>
                <a:cubicBezTo>
                  <a:pt x="3891" y="17612"/>
                  <a:pt x="3891" y="17612"/>
                  <a:pt x="3891" y="17612"/>
                </a:cubicBezTo>
                <a:cubicBezTo>
                  <a:pt x="4159" y="17529"/>
                  <a:pt x="4159" y="17529"/>
                  <a:pt x="4159" y="17529"/>
                </a:cubicBezTo>
                <a:cubicBezTo>
                  <a:pt x="4472" y="17695"/>
                  <a:pt x="4472" y="17695"/>
                  <a:pt x="4472" y="17695"/>
                </a:cubicBezTo>
                <a:cubicBezTo>
                  <a:pt x="4785" y="17529"/>
                  <a:pt x="4785" y="17529"/>
                  <a:pt x="4785" y="17529"/>
                </a:cubicBezTo>
                <a:cubicBezTo>
                  <a:pt x="4696" y="17031"/>
                  <a:pt x="4696" y="17031"/>
                  <a:pt x="4696" y="17031"/>
                </a:cubicBezTo>
                <a:cubicBezTo>
                  <a:pt x="4875" y="16283"/>
                  <a:pt x="4875" y="16283"/>
                  <a:pt x="4875" y="16283"/>
                </a:cubicBezTo>
                <a:cubicBezTo>
                  <a:pt x="5456" y="15868"/>
                  <a:pt x="5456" y="15868"/>
                  <a:pt x="5456" y="15868"/>
                </a:cubicBezTo>
                <a:cubicBezTo>
                  <a:pt x="5993" y="15701"/>
                  <a:pt x="5993" y="15701"/>
                  <a:pt x="5993" y="15701"/>
                </a:cubicBezTo>
                <a:cubicBezTo>
                  <a:pt x="6350" y="16449"/>
                  <a:pt x="6350" y="16449"/>
                  <a:pt x="6350" y="16449"/>
                </a:cubicBezTo>
                <a:cubicBezTo>
                  <a:pt x="6753" y="16200"/>
                  <a:pt x="6753" y="16200"/>
                  <a:pt x="6753" y="16200"/>
                </a:cubicBezTo>
                <a:cubicBezTo>
                  <a:pt x="6976" y="16117"/>
                  <a:pt x="6976" y="16117"/>
                  <a:pt x="6976" y="16117"/>
                </a:cubicBezTo>
                <a:cubicBezTo>
                  <a:pt x="7155" y="16865"/>
                  <a:pt x="7155" y="16865"/>
                  <a:pt x="7155" y="16865"/>
                </a:cubicBezTo>
                <a:cubicBezTo>
                  <a:pt x="7334" y="17612"/>
                  <a:pt x="7334" y="17612"/>
                  <a:pt x="7334" y="17612"/>
                </a:cubicBezTo>
                <a:cubicBezTo>
                  <a:pt x="7781" y="17612"/>
                  <a:pt x="7781" y="17612"/>
                  <a:pt x="7781" y="17612"/>
                </a:cubicBezTo>
                <a:cubicBezTo>
                  <a:pt x="8139" y="17945"/>
                  <a:pt x="8139" y="17945"/>
                  <a:pt x="8139" y="17945"/>
                </a:cubicBezTo>
                <a:cubicBezTo>
                  <a:pt x="8452" y="18028"/>
                  <a:pt x="8452" y="18028"/>
                  <a:pt x="8452" y="18028"/>
                </a:cubicBezTo>
                <a:cubicBezTo>
                  <a:pt x="8452" y="18526"/>
                  <a:pt x="8452" y="18526"/>
                  <a:pt x="8452" y="18526"/>
                </a:cubicBezTo>
                <a:cubicBezTo>
                  <a:pt x="8542" y="18443"/>
                  <a:pt x="8542" y="18443"/>
                  <a:pt x="8542" y="18443"/>
                </a:cubicBezTo>
                <a:cubicBezTo>
                  <a:pt x="8586" y="18526"/>
                  <a:pt x="8586" y="18526"/>
                  <a:pt x="8586" y="18526"/>
                </a:cubicBezTo>
                <a:cubicBezTo>
                  <a:pt x="8676" y="18194"/>
                  <a:pt x="8676" y="18194"/>
                  <a:pt x="8676" y="18194"/>
                </a:cubicBezTo>
                <a:cubicBezTo>
                  <a:pt x="8989" y="17778"/>
                  <a:pt x="8989" y="17778"/>
                  <a:pt x="8989" y="17778"/>
                </a:cubicBezTo>
                <a:cubicBezTo>
                  <a:pt x="9481" y="17695"/>
                  <a:pt x="9481" y="17695"/>
                  <a:pt x="9481" y="17695"/>
                </a:cubicBezTo>
                <a:cubicBezTo>
                  <a:pt x="9838" y="18028"/>
                  <a:pt x="9838" y="18028"/>
                  <a:pt x="9838" y="18028"/>
                </a:cubicBezTo>
                <a:cubicBezTo>
                  <a:pt x="10017" y="17529"/>
                  <a:pt x="10017" y="17529"/>
                  <a:pt x="10017" y="17529"/>
                </a:cubicBezTo>
                <a:cubicBezTo>
                  <a:pt x="10196" y="17114"/>
                  <a:pt x="10196" y="17114"/>
                  <a:pt x="10196" y="17114"/>
                </a:cubicBezTo>
                <a:cubicBezTo>
                  <a:pt x="10733" y="17529"/>
                  <a:pt x="10733" y="17529"/>
                  <a:pt x="10733" y="17529"/>
                </a:cubicBezTo>
                <a:cubicBezTo>
                  <a:pt x="10867" y="17861"/>
                  <a:pt x="10867" y="17861"/>
                  <a:pt x="10867" y="17861"/>
                </a:cubicBezTo>
                <a:cubicBezTo>
                  <a:pt x="11314" y="17861"/>
                  <a:pt x="11314" y="17861"/>
                  <a:pt x="11314" y="17861"/>
                </a:cubicBezTo>
                <a:cubicBezTo>
                  <a:pt x="11583" y="18277"/>
                  <a:pt x="11583" y="18277"/>
                  <a:pt x="11583" y="18277"/>
                </a:cubicBezTo>
                <a:cubicBezTo>
                  <a:pt x="12298" y="17945"/>
                  <a:pt x="12298" y="17945"/>
                  <a:pt x="12298" y="17945"/>
                </a:cubicBezTo>
                <a:cubicBezTo>
                  <a:pt x="12611" y="18111"/>
                  <a:pt x="12611" y="18111"/>
                  <a:pt x="12611" y="18111"/>
                </a:cubicBezTo>
                <a:cubicBezTo>
                  <a:pt x="12656" y="17945"/>
                  <a:pt x="12656" y="17945"/>
                  <a:pt x="12656" y="17945"/>
                </a:cubicBezTo>
                <a:cubicBezTo>
                  <a:pt x="12924" y="17945"/>
                  <a:pt x="12924" y="17945"/>
                  <a:pt x="12924" y="17945"/>
                </a:cubicBezTo>
                <a:cubicBezTo>
                  <a:pt x="13193" y="17031"/>
                  <a:pt x="13193" y="17031"/>
                  <a:pt x="13193" y="17031"/>
                </a:cubicBezTo>
                <a:cubicBezTo>
                  <a:pt x="13327" y="16615"/>
                  <a:pt x="13327" y="16615"/>
                  <a:pt x="13327" y="16615"/>
                </a:cubicBezTo>
                <a:cubicBezTo>
                  <a:pt x="13729" y="16615"/>
                  <a:pt x="13729" y="16615"/>
                  <a:pt x="13729" y="16615"/>
                </a:cubicBezTo>
                <a:cubicBezTo>
                  <a:pt x="14176" y="18111"/>
                  <a:pt x="14176" y="18111"/>
                  <a:pt x="14176" y="18111"/>
                </a:cubicBezTo>
                <a:cubicBezTo>
                  <a:pt x="14534" y="18277"/>
                  <a:pt x="14534" y="18277"/>
                  <a:pt x="14534" y="18277"/>
                </a:cubicBezTo>
                <a:cubicBezTo>
                  <a:pt x="14624" y="18609"/>
                  <a:pt x="14624" y="18609"/>
                  <a:pt x="14624" y="18609"/>
                </a:cubicBezTo>
                <a:cubicBezTo>
                  <a:pt x="15160" y="18526"/>
                  <a:pt x="15160" y="18526"/>
                  <a:pt x="15160" y="18526"/>
                </a:cubicBezTo>
                <a:cubicBezTo>
                  <a:pt x="14937" y="19772"/>
                  <a:pt x="14937" y="19772"/>
                  <a:pt x="14937" y="19772"/>
                </a:cubicBezTo>
                <a:cubicBezTo>
                  <a:pt x="14713" y="19855"/>
                  <a:pt x="14713" y="19855"/>
                  <a:pt x="14713" y="19855"/>
                </a:cubicBezTo>
                <a:cubicBezTo>
                  <a:pt x="14579" y="20769"/>
                  <a:pt x="14579" y="20769"/>
                  <a:pt x="14579" y="20769"/>
                </a:cubicBezTo>
                <a:cubicBezTo>
                  <a:pt x="14624" y="20769"/>
                  <a:pt x="14624" y="20769"/>
                  <a:pt x="14624" y="20769"/>
                </a:cubicBezTo>
                <a:cubicBezTo>
                  <a:pt x="14713" y="20769"/>
                  <a:pt x="14713" y="20769"/>
                  <a:pt x="14713" y="20769"/>
                </a:cubicBezTo>
                <a:cubicBezTo>
                  <a:pt x="14802" y="20686"/>
                  <a:pt x="14802" y="20686"/>
                  <a:pt x="14802" y="20686"/>
                </a:cubicBezTo>
                <a:cubicBezTo>
                  <a:pt x="14847" y="20686"/>
                  <a:pt x="14847" y="20686"/>
                  <a:pt x="14847" y="20686"/>
                </a:cubicBezTo>
                <a:cubicBezTo>
                  <a:pt x="14981" y="20769"/>
                  <a:pt x="14981" y="20769"/>
                  <a:pt x="14981" y="20769"/>
                </a:cubicBezTo>
                <a:cubicBezTo>
                  <a:pt x="15294" y="20354"/>
                  <a:pt x="15294" y="20354"/>
                  <a:pt x="15294" y="20354"/>
                </a:cubicBezTo>
                <a:cubicBezTo>
                  <a:pt x="15429" y="20022"/>
                  <a:pt x="15429" y="20022"/>
                  <a:pt x="15429" y="20022"/>
                </a:cubicBezTo>
                <a:cubicBezTo>
                  <a:pt x="15786" y="19108"/>
                  <a:pt x="15786" y="19108"/>
                  <a:pt x="15786" y="19108"/>
                </a:cubicBezTo>
                <a:cubicBezTo>
                  <a:pt x="15965" y="18526"/>
                  <a:pt x="15965" y="18526"/>
                  <a:pt x="15965" y="18526"/>
                </a:cubicBezTo>
                <a:cubicBezTo>
                  <a:pt x="16010" y="17778"/>
                  <a:pt x="16010" y="17778"/>
                  <a:pt x="16010" y="17778"/>
                </a:cubicBezTo>
                <a:cubicBezTo>
                  <a:pt x="16099" y="16865"/>
                  <a:pt x="16099" y="16865"/>
                  <a:pt x="16099" y="16865"/>
                </a:cubicBezTo>
                <a:cubicBezTo>
                  <a:pt x="16099" y="16532"/>
                  <a:pt x="16099" y="16532"/>
                  <a:pt x="16099" y="16532"/>
                </a:cubicBezTo>
                <a:cubicBezTo>
                  <a:pt x="15876" y="16117"/>
                  <a:pt x="15876" y="16117"/>
                  <a:pt x="15876" y="16117"/>
                </a:cubicBezTo>
                <a:lnTo>
                  <a:pt x="15607" y="16449"/>
                </a:lnTo>
                <a:cubicBezTo>
                  <a:pt x="15563" y="16449"/>
                  <a:pt x="15473" y="16283"/>
                  <a:pt x="15473" y="16283"/>
                </a:cubicBezTo>
                <a:cubicBezTo>
                  <a:pt x="15384" y="15951"/>
                  <a:pt x="15384" y="15951"/>
                  <a:pt x="15384" y="15951"/>
                </a:cubicBezTo>
                <a:cubicBezTo>
                  <a:pt x="15250" y="15951"/>
                  <a:pt x="15250" y="15951"/>
                  <a:pt x="15250" y="15951"/>
                </a:cubicBezTo>
                <a:cubicBezTo>
                  <a:pt x="15384" y="15785"/>
                  <a:pt x="15384" y="15785"/>
                  <a:pt x="15384" y="15785"/>
                </a:cubicBezTo>
                <a:cubicBezTo>
                  <a:pt x="15607" y="15369"/>
                  <a:pt x="15607" y="15369"/>
                  <a:pt x="15607" y="15369"/>
                </a:cubicBezTo>
                <a:cubicBezTo>
                  <a:pt x="15786" y="14954"/>
                  <a:pt x="15786" y="14954"/>
                  <a:pt x="15786" y="14954"/>
                </a:cubicBezTo>
                <a:cubicBezTo>
                  <a:pt x="15831" y="14788"/>
                  <a:pt x="15831" y="14788"/>
                  <a:pt x="15831" y="14788"/>
                </a:cubicBezTo>
                <a:cubicBezTo>
                  <a:pt x="16412" y="13708"/>
                  <a:pt x="16412" y="13708"/>
                  <a:pt x="16412" y="13708"/>
                </a:cubicBezTo>
                <a:cubicBezTo>
                  <a:pt x="16591" y="13625"/>
                  <a:pt x="16591" y="13625"/>
                  <a:pt x="16591" y="13625"/>
                </a:cubicBezTo>
                <a:cubicBezTo>
                  <a:pt x="17039" y="13625"/>
                  <a:pt x="17039" y="13625"/>
                  <a:pt x="17039" y="13625"/>
                </a:cubicBezTo>
                <a:cubicBezTo>
                  <a:pt x="17262" y="13542"/>
                  <a:pt x="17262" y="13542"/>
                  <a:pt x="17262" y="13542"/>
                </a:cubicBezTo>
                <a:cubicBezTo>
                  <a:pt x="17530" y="13708"/>
                  <a:pt x="17530" y="13708"/>
                  <a:pt x="17530" y="13708"/>
                </a:cubicBezTo>
                <a:cubicBezTo>
                  <a:pt x="17530" y="13957"/>
                  <a:pt x="17530" y="13957"/>
                  <a:pt x="17530" y="13957"/>
                </a:cubicBezTo>
                <a:cubicBezTo>
                  <a:pt x="17530" y="13957"/>
                  <a:pt x="17888" y="13791"/>
                  <a:pt x="17933" y="13791"/>
                </a:cubicBezTo>
                <a:cubicBezTo>
                  <a:pt x="17933" y="13874"/>
                  <a:pt x="18022" y="13791"/>
                  <a:pt x="18022" y="13791"/>
                </a:cubicBezTo>
                <a:cubicBezTo>
                  <a:pt x="17978" y="13625"/>
                  <a:pt x="17978" y="13625"/>
                  <a:pt x="17978" y="13625"/>
                </a:cubicBezTo>
                <a:cubicBezTo>
                  <a:pt x="18022" y="13209"/>
                  <a:pt x="18022" y="13209"/>
                  <a:pt x="18022" y="13209"/>
                </a:cubicBezTo>
                <a:cubicBezTo>
                  <a:pt x="18157" y="12711"/>
                  <a:pt x="18157" y="12711"/>
                  <a:pt x="18157" y="12711"/>
                </a:cubicBezTo>
                <a:cubicBezTo>
                  <a:pt x="18380" y="12378"/>
                  <a:pt x="18380" y="12378"/>
                  <a:pt x="18380" y="12378"/>
                </a:cubicBezTo>
                <a:cubicBezTo>
                  <a:pt x="18738" y="12462"/>
                  <a:pt x="18738" y="12462"/>
                  <a:pt x="18738" y="12462"/>
                </a:cubicBezTo>
                <a:cubicBezTo>
                  <a:pt x="18827" y="12877"/>
                  <a:pt x="18827" y="12877"/>
                  <a:pt x="18827" y="12877"/>
                </a:cubicBezTo>
                <a:cubicBezTo>
                  <a:pt x="19051" y="12545"/>
                  <a:pt x="19051" y="12545"/>
                  <a:pt x="19051" y="12545"/>
                </a:cubicBezTo>
                <a:cubicBezTo>
                  <a:pt x="19364" y="11963"/>
                  <a:pt x="19364" y="11963"/>
                  <a:pt x="19364" y="11963"/>
                </a:cubicBezTo>
                <a:cubicBezTo>
                  <a:pt x="19364" y="12628"/>
                  <a:pt x="19364" y="12628"/>
                  <a:pt x="19364" y="12628"/>
                </a:cubicBezTo>
                <a:cubicBezTo>
                  <a:pt x="19096" y="13126"/>
                  <a:pt x="19096" y="13126"/>
                  <a:pt x="19096" y="13126"/>
                </a:cubicBezTo>
                <a:cubicBezTo>
                  <a:pt x="18917" y="13292"/>
                  <a:pt x="18917" y="13292"/>
                  <a:pt x="18917" y="13292"/>
                </a:cubicBezTo>
                <a:cubicBezTo>
                  <a:pt x="18738" y="13791"/>
                  <a:pt x="18738" y="13791"/>
                  <a:pt x="18738" y="13791"/>
                </a:cubicBezTo>
                <a:cubicBezTo>
                  <a:pt x="18604" y="14206"/>
                  <a:pt x="18604" y="14206"/>
                  <a:pt x="18604" y="14206"/>
                </a:cubicBezTo>
                <a:cubicBezTo>
                  <a:pt x="18604" y="14206"/>
                  <a:pt x="18380" y="14372"/>
                  <a:pt x="18380" y="14455"/>
                </a:cubicBezTo>
                <a:cubicBezTo>
                  <a:pt x="18335" y="14455"/>
                  <a:pt x="18291" y="14538"/>
                  <a:pt x="18291" y="14538"/>
                </a:cubicBezTo>
                <a:cubicBezTo>
                  <a:pt x="18112" y="15452"/>
                  <a:pt x="18112" y="15452"/>
                  <a:pt x="18112" y="15452"/>
                </a:cubicBezTo>
                <a:cubicBezTo>
                  <a:pt x="18335" y="17446"/>
                  <a:pt x="18335" y="17446"/>
                  <a:pt x="18335" y="17446"/>
                </a:cubicBezTo>
                <a:cubicBezTo>
                  <a:pt x="18604" y="16782"/>
                  <a:pt x="18604" y="16782"/>
                  <a:pt x="18604" y="16782"/>
                </a:cubicBezTo>
                <a:cubicBezTo>
                  <a:pt x="18693" y="16698"/>
                  <a:pt x="18693" y="16698"/>
                  <a:pt x="18693" y="16698"/>
                </a:cubicBezTo>
                <a:cubicBezTo>
                  <a:pt x="18783" y="16283"/>
                  <a:pt x="18783" y="16283"/>
                  <a:pt x="18783" y="16283"/>
                </a:cubicBezTo>
                <a:cubicBezTo>
                  <a:pt x="18872" y="16034"/>
                  <a:pt x="18872" y="16034"/>
                  <a:pt x="18872" y="16034"/>
                </a:cubicBezTo>
                <a:cubicBezTo>
                  <a:pt x="19051" y="15868"/>
                  <a:pt x="19051" y="15868"/>
                  <a:pt x="19051" y="15868"/>
                </a:cubicBezTo>
                <a:cubicBezTo>
                  <a:pt x="19051" y="15452"/>
                  <a:pt x="19051" y="15452"/>
                  <a:pt x="19051" y="15452"/>
                </a:cubicBezTo>
                <a:cubicBezTo>
                  <a:pt x="19096" y="15286"/>
                  <a:pt x="19096" y="15286"/>
                  <a:pt x="19096" y="15286"/>
                </a:cubicBezTo>
                <a:cubicBezTo>
                  <a:pt x="19185" y="14705"/>
                  <a:pt x="19185" y="14705"/>
                  <a:pt x="19185" y="14705"/>
                </a:cubicBezTo>
                <a:cubicBezTo>
                  <a:pt x="19185" y="14538"/>
                  <a:pt x="19185" y="14538"/>
                  <a:pt x="19185" y="14538"/>
                </a:cubicBezTo>
                <a:cubicBezTo>
                  <a:pt x="19051" y="14455"/>
                  <a:pt x="19051" y="14455"/>
                  <a:pt x="19051" y="14455"/>
                </a:cubicBezTo>
                <a:cubicBezTo>
                  <a:pt x="19230" y="13708"/>
                  <a:pt x="19230" y="13708"/>
                  <a:pt x="19230" y="13708"/>
                </a:cubicBezTo>
                <a:cubicBezTo>
                  <a:pt x="19319" y="13458"/>
                  <a:pt x="19319" y="13458"/>
                  <a:pt x="19319" y="13458"/>
                </a:cubicBezTo>
                <a:cubicBezTo>
                  <a:pt x="19453" y="13375"/>
                  <a:pt x="19453" y="13375"/>
                  <a:pt x="19453" y="13375"/>
                </a:cubicBezTo>
                <a:cubicBezTo>
                  <a:pt x="19588" y="13292"/>
                  <a:pt x="19588" y="13292"/>
                  <a:pt x="19588" y="13292"/>
                </a:cubicBezTo>
                <a:cubicBezTo>
                  <a:pt x="19632" y="13458"/>
                  <a:pt x="19632" y="13458"/>
                  <a:pt x="19632" y="13458"/>
                </a:cubicBezTo>
                <a:cubicBezTo>
                  <a:pt x="19945" y="13043"/>
                  <a:pt x="19945" y="13043"/>
                  <a:pt x="19945" y="13043"/>
                </a:cubicBezTo>
                <a:lnTo>
                  <a:pt x="20214" y="13458"/>
                </a:lnTo>
                <a:cubicBezTo>
                  <a:pt x="20258" y="13458"/>
                  <a:pt x="20303" y="13043"/>
                  <a:pt x="20303" y="13043"/>
                </a:cubicBezTo>
                <a:cubicBezTo>
                  <a:pt x="20437" y="12960"/>
                  <a:pt x="20437" y="12960"/>
                  <a:pt x="20437" y="12960"/>
                </a:cubicBezTo>
                <a:cubicBezTo>
                  <a:pt x="20437" y="12960"/>
                  <a:pt x="20706" y="12462"/>
                  <a:pt x="20750" y="12378"/>
                </a:cubicBezTo>
                <a:lnTo>
                  <a:pt x="21108" y="12046"/>
                </a:lnTo>
                <a:cubicBezTo>
                  <a:pt x="21153" y="12046"/>
                  <a:pt x="21287" y="12046"/>
                  <a:pt x="21287" y="12046"/>
                </a:cubicBezTo>
                <a:cubicBezTo>
                  <a:pt x="21466" y="12129"/>
                  <a:pt x="21466" y="12129"/>
                  <a:pt x="21466" y="12129"/>
                </a:cubicBezTo>
                <a:cubicBezTo>
                  <a:pt x="21466" y="11963"/>
                  <a:pt x="21466" y="11963"/>
                  <a:pt x="21466" y="11963"/>
                </a:cubicBezTo>
                <a:cubicBezTo>
                  <a:pt x="21421" y="11631"/>
                  <a:pt x="21421" y="11631"/>
                  <a:pt x="21421" y="11631"/>
                </a:cubicBezTo>
                <a:cubicBezTo>
                  <a:pt x="21376" y="11215"/>
                  <a:pt x="21376" y="11215"/>
                  <a:pt x="21376" y="11215"/>
                </a:cubicBezTo>
                <a:cubicBezTo>
                  <a:pt x="21198" y="10883"/>
                  <a:pt x="21198" y="10883"/>
                  <a:pt x="21198" y="10883"/>
                </a:cubicBezTo>
                <a:cubicBezTo>
                  <a:pt x="21332" y="10717"/>
                  <a:pt x="21332" y="10717"/>
                  <a:pt x="21332" y="10717"/>
                </a:cubicBezTo>
                <a:cubicBezTo>
                  <a:pt x="21332" y="10717"/>
                  <a:pt x="21555" y="10551"/>
                  <a:pt x="21555" y="10551"/>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3" name="Shape 2013"/>
          <p:cNvSpPr/>
          <p:nvPr/>
        </p:nvSpPr>
        <p:spPr>
          <a:xfrm>
            <a:off x="3393452" y="6600411"/>
            <a:ext cx="2851370" cy="2125720"/>
          </a:xfrm>
          <a:custGeom>
            <a:avLst/>
            <a:gdLst/>
            <a:ahLst/>
            <a:cxnLst>
              <a:cxn ang="0">
                <a:pos x="wd2" y="hd2"/>
              </a:cxn>
              <a:cxn ang="5400000">
                <a:pos x="wd2" y="hd2"/>
              </a:cxn>
              <a:cxn ang="10800000">
                <a:pos x="wd2" y="hd2"/>
              </a:cxn>
              <a:cxn ang="16200000">
                <a:pos x="wd2" y="hd2"/>
              </a:cxn>
            </a:cxnLst>
            <a:rect l="0" t="0" r="r" b="b"/>
            <a:pathLst>
              <a:path w="21600" h="21600" extrusionOk="0">
                <a:moveTo>
                  <a:pt x="14902" y="18752"/>
                </a:moveTo>
                <a:cubicBezTo>
                  <a:pt x="14567" y="18277"/>
                  <a:pt x="14567" y="18277"/>
                  <a:pt x="14567" y="18277"/>
                </a:cubicBezTo>
                <a:cubicBezTo>
                  <a:pt x="14735" y="17327"/>
                  <a:pt x="14735" y="17327"/>
                  <a:pt x="14735" y="17327"/>
                </a:cubicBezTo>
                <a:cubicBezTo>
                  <a:pt x="16074" y="16853"/>
                  <a:pt x="16074" y="16853"/>
                  <a:pt x="16074" y="16853"/>
                </a:cubicBezTo>
                <a:cubicBezTo>
                  <a:pt x="16912" y="15903"/>
                  <a:pt x="16912" y="15903"/>
                  <a:pt x="16912" y="15903"/>
                </a:cubicBezTo>
                <a:cubicBezTo>
                  <a:pt x="17581" y="14954"/>
                  <a:pt x="17581" y="14954"/>
                  <a:pt x="17581" y="14954"/>
                </a:cubicBezTo>
                <a:cubicBezTo>
                  <a:pt x="17916" y="12106"/>
                  <a:pt x="17916" y="12106"/>
                  <a:pt x="17916" y="12106"/>
                </a:cubicBezTo>
                <a:cubicBezTo>
                  <a:pt x="19088" y="11868"/>
                  <a:pt x="19088" y="11868"/>
                  <a:pt x="19088" y="11868"/>
                </a:cubicBezTo>
                <a:cubicBezTo>
                  <a:pt x="19423" y="9494"/>
                  <a:pt x="19423" y="9494"/>
                  <a:pt x="19423" y="9494"/>
                </a:cubicBezTo>
                <a:cubicBezTo>
                  <a:pt x="20763" y="9732"/>
                  <a:pt x="20763" y="9732"/>
                  <a:pt x="20763" y="9732"/>
                </a:cubicBezTo>
                <a:cubicBezTo>
                  <a:pt x="21098" y="8308"/>
                  <a:pt x="21098" y="8308"/>
                  <a:pt x="21098" y="8308"/>
                </a:cubicBezTo>
                <a:cubicBezTo>
                  <a:pt x="21600" y="8070"/>
                  <a:pt x="21600" y="8070"/>
                  <a:pt x="21600" y="8070"/>
                </a:cubicBezTo>
                <a:cubicBezTo>
                  <a:pt x="21600" y="6884"/>
                  <a:pt x="21600" y="6884"/>
                  <a:pt x="21600" y="6884"/>
                </a:cubicBezTo>
                <a:cubicBezTo>
                  <a:pt x="20428" y="6409"/>
                  <a:pt x="20428" y="6409"/>
                  <a:pt x="20428" y="6409"/>
                </a:cubicBezTo>
                <a:cubicBezTo>
                  <a:pt x="19088" y="5459"/>
                  <a:pt x="19088" y="5459"/>
                  <a:pt x="19088" y="5459"/>
                </a:cubicBezTo>
                <a:cubicBezTo>
                  <a:pt x="17414" y="5459"/>
                  <a:pt x="17414" y="5459"/>
                  <a:pt x="17414" y="5459"/>
                </a:cubicBezTo>
                <a:cubicBezTo>
                  <a:pt x="16744" y="3323"/>
                  <a:pt x="16744" y="3323"/>
                  <a:pt x="16744" y="3323"/>
                </a:cubicBezTo>
                <a:cubicBezTo>
                  <a:pt x="16074" y="1424"/>
                  <a:pt x="16074" y="1424"/>
                  <a:pt x="16074" y="1424"/>
                </a:cubicBezTo>
                <a:cubicBezTo>
                  <a:pt x="15237" y="1424"/>
                  <a:pt x="15237" y="1424"/>
                  <a:pt x="15237" y="1424"/>
                </a:cubicBezTo>
                <a:cubicBezTo>
                  <a:pt x="13730" y="2136"/>
                  <a:pt x="13730" y="2136"/>
                  <a:pt x="13730" y="2136"/>
                </a:cubicBezTo>
                <a:cubicBezTo>
                  <a:pt x="12391" y="0"/>
                  <a:pt x="12391" y="0"/>
                  <a:pt x="12391" y="0"/>
                </a:cubicBezTo>
                <a:cubicBezTo>
                  <a:pt x="10381" y="712"/>
                  <a:pt x="10381" y="712"/>
                  <a:pt x="10381" y="712"/>
                </a:cubicBezTo>
                <a:cubicBezTo>
                  <a:pt x="8205" y="1661"/>
                  <a:pt x="8205" y="1661"/>
                  <a:pt x="8205" y="1661"/>
                </a:cubicBezTo>
                <a:cubicBezTo>
                  <a:pt x="7535" y="3798"/>
                  <a:pt x="7535" y="3798"/>
                  <a:pt x="7535" y="3798"/>
                </a:cubicBezTo>
                <a:cubicBezTo>
                  <a:pt x="7870" y="5459"/>
                  <a:pt x="7870" y="5459"/>
                  <a:pt x="7870" y="5459"/>
                </a:cubicBezTo>
                <a:cubicBezTo>
                  <a:pt x="6698" y="5697"/>
                  <a:pt x="6698" y="5697"/>
                  <a:pt x="6698" y="5697"/>
                </a:cubicBezTo>
                <a:cubicBezTo>
                  <a:pt x="5526" y="5459"/>
                  <a:pt x="5526" y="5459"/>
                  <a:pt x="5526" y="5459"/>
                </a:cubicBezTo>
                <a:cubicBezTo>
                  <a:pt x="4521" y="5697"/>
                  <a:pt x="4521" y="5697"/>
                  <a:pt x="4521" y="5697"/>
                </a:cubicBezTo>
                <a:cubicBezTo>
                  <a:pt x="3684" y="4747"/>
                  <a:pt x="3684" y="4747"/>
                  <a:pt x="3684" y="4747"/>
                </a:cubicBezTo>
                <a:cubicBezTo>
                  <a:pt x="2177" y="4984"/>
                  <a:pt x="2177" y="4984"/>
                  <a:pt x="2177" y="4984"/>
                </a:cubicBezTo>
                <a:cubicBezTo>
                  <a:pt x="502" y="6171"/>
                  <a:pt x="502" y="6171"/>
                  <a:pt x="502" y="6171"/>
                </a:cubicBezTo>
                <a:cubicBezTo>
                  <a:pt x="0" y="7833"/>
                  <a:pt x="0" y="7833"/>
                  <a:pt x="0" y="7833"/>
                </a:cubicBezTo>
                <a:cubicBezTo>
                  <a:pt x="670" y="8782"/>
                  <a:pt x="670" y="8782"/>
                  <a:pt x="670" y="8782"/>
                </a:cubicBezTo>
                <a:cubicBezTo>
                  <a:pt x="1005" y="9969"/>
                  <a:pt x="1005" y="9969"/>
                  <a:pt x="1005" y="9969"/>
                </a:cubicBezTo>
                <a:cubicBezTo>
                  <a:pt x="2177" y="9732"/>
                  <a:pt x="2177" y="9732"/>
                  <a:pt x="2177" y="9732"/>
                </a:cubicBezTo>
                <a:cubicBezTo>
                  <a:pt x="3181" y="9732"/>
                  <a:pt x="3181" y="9732"/>
                  <a:pt x="3181" y="9732"/>
                </a:cubicBezTo>
                <a:cubicBezTo>
                  <a:pt x="4353" y="11631"/>
                  <a:pt x="4353" y="11631"/>
                  <a:pt x="4353" y="11631"/>
                </a:cubicBezTo>
                <a:cubicBezTo>
                  <a:pt x="3349" y="11868"/>
                  <a:pt x="3349" y="11868"/>
                  <a:pt x="3349" y="11868"/>
                </a:cubicBezTo>
                <a:cubicBezTo>
                  <a:pt x="2679" y="11868"/>
                  <a:pt x="2679" y="11868"/>
                  <a:pt x="2679" y="11868"/>
                </a:cubicBezTo>
                <a:cubicBezTo>
                  <a:pt x="2177" y="12343"/>
                  <a:pt x="2177" y="12343"/>
                  <a:pt x="2177" y="12343"/>
                </a:cubicBezTo>
                <a:cubicBezTo>
                  <a:pt x="2679" y="14005"/>
                  <a:pt x="2679" y="14005"/>
                  <a:pt x="2679" y="14005"/>
                </a:cubicBezTo>
                <a:cubicBezTo>
                  <a:pt x="2679" y="14005"/>
                  <a:pt x="3349" y="14717"/>
                  <a:pt x="3349" y="14954"/>
                </a:cubicBezTo>
                <a:cubicBezTo>
                  <a:pt x="3349" y="15191"/>
                  <a:pt x="3349" y="17090"/>
                  <a:pt x="3349" y="17090"/>
                </a:cubicBezTo>
                <a:cubicBezTo>
                  <a:pt x="4019" y="18040"/>
                  <a:pt x="4019" y="18040"/>
                  <a:pt x="4019" y="18040"/>
                </a:cubicBezTo>
                <a:cubicBezTo>
                  <a:pt x="3851" y="19939"/>
                  <a:pt x="3851" y="19939"/>
                  <a:pt x="3851" y="19939"/>
                </a:cubicBezTo>
                <a:cubicBezTo>
                  <a:pt x="4019" y="19464"/>
                  <a:pt x="4019" y="19464"/>
                  <a:pt x="4019" y="19464"/>
                </a:cubicBezTo>
                <a:cubicBezTo>
                  <a:pt x="4856" y="18989"/>
                  <a:pt x="4856" y="18989"/>
                  <a:pt x="4856" y="18989"/>
                </a:cubicBezTo>
                <a:cubicBezTo>
                  <a:pt x="5526" y="18752"/>
                  <a:pt x="5526" y="18752"/>
                  <a:pt x="5526" y="18752"/>
                </a:cubicBezTo>
                <a:cubicBezTo>
                  <a:pt x="6363" y="19464"/>
                  <a:pt x="6363" y="19464"/>
                  <a:pt x="6363" y="19464"/>
                </a:cubicBezTo>
                <a:cubicBezTo>
                  <a:pt x="7032" y="20176"/>
                  <a:pt x="7032" y="20176"/>
                  <a:pt x="7032" y="20176"/>
                </a:cubicBezTo>
                <a:cubicBezTo>
                  <a:pt x="7702" y="20413"/>
                  <a:pt x="7702" y="20413"/>
                  <a:pt x="7702" y="20413"/>
                </a:cubicBezTo>
                <a:cubicBezTo>
                  <a:pt x="7702" y="21125"/>
                  <a:pt x="7702" y="21125"/>
                  <a:pt x="7702" y="21125"/>
                </a:cubicBezTo>
                <a:cubicBezTo>
                  <a:pt x="8037" y="21363"/>
                  <a:pt x="8037" y="21363"/>
                  <a:pt x="8037" y="21363"/>
                </a:cubicBezTo>
                <a:cubicBezTo>
                  <a:pt x="8539" y="21600"/>
                  <a:pt x="8539" y="21600"/>
                  <a:pt x="8539" y="21600"/>
                </a:cubicBezTo>
                <a:cubicBezTo>
                  <a:pt x="8874" y="21125"/>
                  <a:pt x="8874" y="21125"/>
                  <a:pt x="8874" y="21125"/>
                </a:cubicBezTo>
                <a:cubicBezTo>
                  <a:pt x="9712" y="20651"/>
                  <a:pt x="9712" y="20651"/>
                  <a:pt x="9712" y="20651"/>
                </a:cubicBezTo>
                <a:cubicBezTo>
                  <a:pt x="9879" y="19464"/>
                  <a:pt x="9879" y="19464"/>
                  <a:pt x="9879" y="19464"/>
                </a:cubicBezTo>
                <a:cubicBezTo>
                  <a:pt x="10549" y="19701"/>
                  <a:pt x="10549" y="19701"/>
                  <a:pt x="10549" y="19701"/>
                </a:cubicBezTo>
                <a:cubicBezTo>
                  <a:pt x="11051" y="19701"/>
                  <a:pt x="11051" y="19701"/>
                  <a:pt x="11051" y="19701"/>
                </a:cubicBezTo>
                <a:cubicBezTo>
                  <a:pt x="11386" y="20176"/>
                  <a:pt x="11386" y="20176"/>
                  <a:pt x="11386" y="20176"/>
                </a:cubicBezTo>
                <a:cubicBezTo>
                  <a:pt x="12056" y="19939"/>
                  <a:pt x="12056" y="19939"/>
                  <a:pt x="12056" y="19939"/>
                </a:cubicBezTo>
                <a:cubicBezTo>
                  <a:pt x="12391" y="19464"/>
                  <a:pt x="12391" y="19464"/>
                  <a:pt x="12391" y="19464"/>
                </a:cubicBezTo>
                <a:cubicBezTo>
                  <a:pt x="12893" y="18752"/>
                  <a:pt x="12893" y="18752"/>
                  <a:pt x="12893" y="18752"/>
                </a:cubicBezTo>
                <a:cubicBezTo>
                  <a:pt x="13060" y="18989"/>
                  <a:pt x="13060" y="18989"/>
                  <a:pt x="13060" y="18989"/>
                </a:cubicBezTo>
                <a:cubicBezTo>
                  <a:pt x="13228" y="19701"/>
                  <a:pt x="13228" y="19701"/>
                  <a:pt x="13228" y="19701"/>
                </a:cubicBezTo>
                <a:cubicBezTo>
                  <a:pt x="13730" y="19701"/>
                  <a:pt x="13730" y="19701"/>
                  <a:pt x="13730" y="19701"/>
                </a:cubicBezTo>
                <a:cubicBezTo>
                  <a:pt x="14400" y="19464"/>
                  <a:pt x="14400" y="19464"/>
                  <a:pt x="14400" y="19464"/>
                </a:cubicBezTo>
                <a:cubicBezTo>
                  <a:pt x="14735" y="19464"/>
                  <a:pt x="14735" y="19464"/>
                  <a:pt x="14735" y="19464"/>
                </a:cubicBezTo>
                <a:cubicBezTo>
                  <a:pt x="14735" y="19701"/>
                  <a:pt x="14735" y="19701"/>
                  <a:pt x="14735" y="19701"/>
                </a:cubicBezTo>
                <a:cubicBezTo>
                  <a:pt x="15070" y="19464"/>
                  <a:pt x="15070" y="19464"/>
                  <a:pt x="15070" y="19464"/>
                </a:cubicBezTo>
                <a:cubicBezTo>
                  <a:pt x="15070" y="19464"/>
                  <a:pt x="14902" y="18752"/>
                  <a:pt x="14902" y="1875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4" name="Shape 2014"/>
          <p:cNvSpPr/>
          <p:nvPr/>
        </p:nvSpPr>
        <p:spPr>
          <a:xfrm>
            <a:off x="1956572" y="8115185"/>
            <a:ext cx="1307771" cy="539461"/>
          </a:xfrm>
          <a:custGeom>
            <a:avLst/>
            <a:gdLst/>
            <a:ahLst/>
            <a:cxnLst>
              <a:cxn ang="0">
                <a:pos x="wd2" y="hd2"/>
              </a:cxn>
              <a:cxn ang="5400000">
                <a:pos x="wd2" y="hd2"/>
              </a:cxn>
              <a:cxn ang="10800000">
                <a:pos x="wd2" y="hd2"/>
              </a:cxn>
              <a:cxn ang="16200000">
                <a:pos x="wd2" y="hd2"/>
              </a:cxn>
            </a:cxnLst>
            <a:rect l="0" t="0" r="r" b="b"/>
            <a:pathLst>
              <a:path w="21600" h="21600" extrusionOk="0">
                <a:moveTo>
                  <a:pt x="12447" y="18783"/>
                </a:moveTo>
                <a:cubicBezTo>
                  <a:pt x="13180" y="19722"/>
                  <a:pt x="13180" y="19722"/>
                  <a:pt x="13180" y="19722"/>
                </a:cubicBezTo>
                <a:cubicBezTo>
                  <a:pt x="17207" y="18783"/>
                  <a:pt x="17207" y="18783"/>
                  <a:pt x="17207" y="18783"/>
                </a:cubicBezTo>
                <a:cubicBezTo>
                  <a:pt x="19037" y="17843"/>
                  <a:pt x="19037" y="17843"/>
                  <a:pt x="19037" y="17843"/>
                </a:cubicBezTo>
                <a:cubicBezTo>
                  <a:pt x="20868" y="16904"/>
                  <a:pt x="20868" y="16904"/>
                  <a:pt x="20868" y="16904"/>
                </a:cubicBezTo>
                <a:cubicBezTo>
                  <a:pt x="21600" y="17843"/>
                  <a:pt x="21600" y="17843"/>
                  <a:pt x="21600" y="17843"/>
                </a:cubicBezTo>
                <a:lnTo>
                  <a:pt x="21234" y="15026"/>
                </a:lnTo>
                <a:cubicBezTo>
                  <a:pt x="21234" y="14087"/>
                  <a:pt x="21234" y="8452"/>
                  <a:pt x="21234" y="8452"/>
                </a:cubicBezTo>
                <a:cubicBezTo>
                  <a:pt x="21600" y="7513"/>
                  <a:pt x="21600" y="7513"/>
                  <a:pt x="21600" y="7513"/>
                </a:cubicBezTo>
                <a:cubicBezTo>
                  <a:pt x="20136" y="2817"/>
                  <a:pt x="20136" y="2817"/>
                  <a:pt x="20136" y="2817"/>
                </a:cubicBezTo>
                <a:cubicBezTo>
                  <a:pt x="19404" y="938"/>
                  <a:pt x="19404" y="938"/>
                  <a:pt x="19404" y="938"/>
                </a:cubicBezTo>
                <a:cubicBezTo>
                  <a:pt x="18305" y="938"/>
                  <a:pt x="18305" y="938"/>
                  <a:pt x="18305" y="938"/>
                </a:cubicBezTo>
                <a:cubicBezTo>
                  <a:pt x="17939" y="0"/>
                  <a:pt x="17939" y="0"/>
                  <a:pt x="17939" y="0"/>
                </a:cubicBezTo>
                <a:cubicBezTo>
                  <a:pt x="16475" y="2817"/>
                  <a:pt x="16475" y="2817"/>
                  <a:pt x="16475" y="2817"/>
                </a:cubicBezTo>
                <a:cubicBezTo>
                  <a:pt x="14644" y="2817"/>
                  <a:pt x="14644" y="2817"/>
                  <a:pt x="14644" y="2817"/>
                </a:cubicBezTo>
                <a:cubicBezTo>
                  <a:pt x="14278" y="2817"/>
                  <a:pt x="14278" y="2817"/>
                  <a:pt x="14278" y="2817"/>
                </a:cubicBezTo>
                <a:cubicBezTo>
                  <a:pt x="12813" y="938"/>
                  <a:pt x="12813" y="938"/>
                  <a:pt x="12813" y="938"/>
                </a:cubicBezTo>
                <a:cubicBezTo>
                  <a:pt x="11715" y="0"/>
                  <a:pt x="11715" y="0"/>
                  <a:pt x="11715" y="0"/>
                </a:cubicBezTo>
                <a:cubicBezTo>
                  <a:pt x="8787" y="0"/>
                  <a:pt x="8787" y="0"/>
                  <a:pt x="8787" y="0"/>
                </a:cubicBezTo>
                <a:cubicBezTo>
                  <a:pt x="8054" y="0"/>
                  <a:pt x="8054" y="0"/>
                  <a:pt x="8054" y="0"/>
                </a:cubicBezTo>
                <a:cubicBezTo>
                  <a:pt x="6956" y="938"/>
                  <a:pt x="6956" y="938"/>
                  <a:pt x="6956" y="938"/>
                </a:cubicBezTo>
                <a:cubicBezTo>
                  <a:pt x="6224" y="2817"/>
                  <a:pt x="6224" y="2817"/>
                  <a:pt x="6224" y="2817"/>
                </a:cubicBezTo>
                <a:cubicBezTo>
                  <a:pt x="4393" y="3755"/>
                  <a:pt x="4393" y="3755"/>
                  <a:pt x="4393" y="3755"/>
                </a:cubicBezTo>
                <a:cubicBezTo>
                  <a:pt x="4027" y="2817"/>
                  <a:pt x="4027" y="2817"/>
                  <a:pt x="4027" y="2817"/>
                </a:cubicBezTo>
                <a:cubicBezTo>
                  <a:pt x="3661" y="2817"/>
                  <a:pt x="3661" y="2817"/>
                  <a:pt x="3661" y="2817"/>
                </a:cubicBezTo>
                <a:cubicBezTo>
                  <a:pt x="2929" y="5635"/>
                  <a:pt x="2929" y="5635"/>
                  <a:pt x="2929" y="5635"/>
                </a:cubicBezTo>
                <a:cubicBezTo>
                  <a:pt x="1464" y="5635"/>
                  <a:pt x="1464" y="5635"/>
                  <a:pt x="1464" y="5635"/>
                </a:cubicBezTo>
                <a:cubicBezTo>
                  <a:pt x="0" y="8452"/>
                  <a:pt x="0" y="8452"/>
                  <a:pt x="0" y="8452"/>
                </a:cubicBezTo>
                <a:cubicBezTo>
                  <a:pt x="732" y="11270"/>
                  <a:pt x="732" y="11270"/>
                  <a:pt x="732" y="11270"/>
                </a:cubicBezTo>
                <a:cubicBezTo>
                  <a:pt x="1464" y="15965"/>
                  <a:pt x="1464" y="15965"/>
                  <a:pt x="1464" y="15965"/>
                </a:cubicBezTo>
                <a:cubicBezTo>
                  <a:pt x="2197" y="18783"/>
                  <a:pt x="2197" y="18783"/>
                  <a:pt x="2197" y="18783"/>
                </a:cubicBezTo>
                <a:cubicBezTo>
                  <a:pt x="5492" y="19722"/>
                  <a:pt x="5492" y="19722"/>
                  <a:pt x="5492" y="19722"/>
                </a:cubicBezTo>
                <a:cubicBezTo>
                  <a:pt x="5858" y="19722"/>
                  <a:pt x="5858" y="19722"/>
                  <a:pt x="5858" y="19722"/>
                </a:cubicBezTo>
                <a:cubicBezTo>
                  <a:pt x="8421" y="21600"/>
                  <a:pt x="8421" y="21600"/>
                  <a:pt x="8421" y="21600"/>
                </a:cubicBezTo>
                <a:cubicBezTo>
                  <a:pt x="9885" y="19722"/>
                  <a:pt x="9885" y="19722"/>
                  <a:pt x="9885" y="19722"/>
                </a:cubicBezTo>
                <a:cubicBezTo>
                  <a:pt x="11349" y="21600"/>
                  <a:pt x="11349" y="21600"/>
                  <a:pt x="11349" y="21600"/>
                </a:cubicBezTo>
                <a:cubicBezTo>
                  <a:pt x="11349" y="21600"/>
                  <a:pt x="12447" y="18783"/>
                  <a:pt x="12447" y="18783"/>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5" name="Shape 2015"/>
          <p:cNvSpPr/>
          <p:nvPr/>
        </p:nvSpPr>
        <p:spPr>
          <a:xfrm>
            <a:off x="2565683" y="8568053"/>
            <a:ext cx="510965" cy="439451"/>
          </a:xfrm>
          <a:custGeom>
            <a:avLst/>
            <a:gdLst/>
            <a:ahLst/>
            <a:cxnLst>
              <a:cxn ang="0">
                <a:pos x="wd2" y="hd2"/>
              </a:cxn>
              <a:cxn ang="5400000">
                <a:pos x="wd2" y="hd2"/>
              </a:cxn>
              <a:cxn ang="10800000">
                <a:pos x="wd2" y="hd2"/>
              </a:cxn>
              <a:cxn ang="16200000">
                <a:pos x="wd2" y="hd2"/>
              </a:cxn>
            </a:cxnLst>
            <a:rect l="0" t="0" r="r" b="b"/>
            <a:pathLst>
              <a:path w="21600" h="21600" extrusionOk="0">
                <a:moveTo>
                  <a:pt x="3885" y="21600"/>
                </a:moveTo>
                <a:lnTo>
                  <a:pt x="9479" y="18189"/>
                </a:lnTo>
                <a:lnTo>
                  <a:pt x="11344" y="17052"/>
                </a:lnTo>
                <a:lnTo>
                  <a:pt x="17870" y="12506"/>
                </a:lnTo>
                <a:lnTo>
                  <a:pt x="19735" y="4547"/>
                </a:lnTo>
                <a:lnTo>
                  <a:pt x="21600" y="1138"/>
                </a:lnTo>
                <a:lnTo>
                  <a:pt x="21600" y="0"/>
                </a:lnTo>
                <a:lnTo>
                  <a:pt x="17870" y="1138"/>
                </a:lnTo>
                <a:lnTo>
                  <a:pt x="7614" y="2274"/>
                </a:lnTo>
                <a:lnTo>
                  <a:pt x="5750" y="1138"/>
                </a:lnTo>
                <a:lnTo>
                  <a:pt x="2952" y="4547"/>
                </a:lnTo>
                <a:lnTo>
                  <a:pt x="3885" y="9095"/>
                </a:lnTo>
                <a:lnTo>
                  <a:pt x="0" y="19327"/>
                </a:lnTo>
                <a:lnTo>
                  <a:pt x="2020" y="19327"/>
                </a:lnTo>
                <a:cubicBezTo>
                  <a:pt x="2020" y="19327"/>
                  <a:pt x="3885" y="21600"/>
                  <a:pt x="3885" y="216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6" name="Shape 2016"/>
          <p:cNvSpPr/>
          <p:nvPr/>
        </p:nvSpPr>
        <p:spPr>
          <a:xfrm>
            <a:off x="2581302" y="9020923"/>
            <a:ext cx="1386381" cy="1264715"/>
          </a:xfrm>
          <a:custGeom>
            <a:avLst/>
            <a:gdLst/>
            <a:ahLst/>
            <a:cxnLst>
              <a:cxn ang="0">
                <a:pos x="wd2" y="hd2"/>
              </a:cxn>
              <a:cxn ang="5400000">
                <a:pos x="wd2" y="hd2"/>
              </a:cxn>
              <a:cxn ang="10800000">
                <a:pos x="wd2" y="hd2"/>
              </a:cxn>
              <a:cxn ang="16200000">
                <a:pos x="wd2" y="hd2"/>
              </a:cxn>
            </a:cxnLst>
            <a:rect l="0" t="0" r="r" b="b"/>
            <a:pathLst>
              <a:path w="21600" h="21600" extrusionOk="0">
                <a:moveTo>
                  <a:pt x="21600" y="13600"/>
                </a:moveTo>
                <a:cubicBezTo>
                  <a:pt x="18857" y="12800"/>
                  <a:pt x="18857" y="12800"/>
                  <a:pt x="18857" y="12800"/>
                </a:cubicBezTo>
                <a:cubicBezTo>
                  <a:pt x="17829" y="11200"/>
                  <a:pt x="17829" y="11200"/>
                  <a:pt x="17829" y="11200"/>
                </a:cubicBezTo>
                <a:cubicBezTo>
                  <a:pt x="18172" y="10000"/>
                  <a:pt x="18172" y="10000"/>
                  <a:pt x="18172" y="10000"/>
                </a:cubicBezTo>
                <a:cubicBezTo>
                  <a:pt x="17829" y="10000"/>
                  <a:pt x="17829" y="10000"/>
                  <a:pt x="17829" y="10000"/>
                </a:cubicBezTo>
                <a:cubicBezTo>
                  <a:pt x="16457" y="9200"/>
                  <a:pt x="16457" y="9200"/>
                  <a:pt x="16457" y="9200"/>
                </a:cubicBezTo>
                <a:cubicBezTo>
                  <a:pt x="15772" y="6800"/>
                  <a:pt x="15772" y="6800"/>
                  <a:pt x="15772" y="6800"/>
                </a:cubicBezTo>
                <a:cubicBezTo>
                  <a:pt x="14400" y="5200"/>
                  <a:pt x="14400" y="5200"/>
                  <a:pt x="14400" y="5200"/>
                </a:cubicBezTo>
                <a:cubicBezTo>
                  <a:pt x="14400" y="4800"/>
                  <a:pt x="14400" y="4800"/>
                  <a:pt x="14400" y="4800"/>
                </a:cubicBezTo>
                <a:cubicBezTo>
                  <a:pt x="13372" y="4800"/>
                  <a:pt x="13372" y="4800"/>
                  <a:pt x="13372" y="4800"/>
                </a:cubicBezTo>
                <a:cubicBezTo>
                  <a:pt x="12343" y="4000"/>
                  <a:pt x="12343" y="4000"/>
                  <a:pt x="12343" y="4000"/>
                </a:cubicBezTo>
                <a:cubicBezTo>
                  <a:pt x="9600" y="3600"/>
                  <a:pt x="9600" y="3600"/>
                  <a:pt x="9600" y="3600"/>
                </a:cubicBezTo>
                <a:cubicBezTo>
                  <a:pt x="8572" y="2400"/>
                  <a:pt x="8572" y="2400"/>
                  <a:pt x="8572" y="2400"/>
                </a:cubicBezTo>
                <a:cubicBezTo>
                  <a:pt x="5143" y="400"/>
                  <a:pt x="5143" y="400"/>
                  <a:pt x="5143" y="400"/>
                </a:cubicBezTo>
                <a:cubicBezTo>
                  <a:pt x="3772" y="0"/>
                  <a:pt x="3772" y="0"/>
                  <a:pt x="3772" y="0"/>
                </a:cubicBezTo>
                <a:cubicBezTo>
                  <a:pt x="4114" y="0"/>
                  <a:pt x="4114" y="0"/>
                  <a:pt x="4114" y="0"/>
                </a:cubicBezTo>
                <a:cubicBezTo>
                  <a:pt x="3429" y="400"/>
                  <a:pt x="3429" y="400"/>
                  <a:pt x="3429" y="400"/>
                </a:cubicBezTo>
                <a:cubicBezTo>
                  <a:pt x="2057" y="800"/>
                  <a:pt x="2057" y="800"/>
                  <a:pt x="2057" y="800"/>
                </a:cubicBezTo>
                <a:cubicBezTo>
                  <a:pt x="2743" y="2800"/>
                  <a:pt x="2743" y="2800"/>
                  <a:pt x="2743" y="2800"/>
                </a:cubicBezTo>
                <a:cubicBezTo>
                  <a:pt x="2400" y="3600"/>
                  <a:pt x="2400" y="3600"/>
                  <a:pt x="2400" y="3600"/>
                </a:cubicBezTo>
                <a:cubicBezTo>
                  <a:pt x="1372" y="3600"/>
                  <a:pt x="1372" y="3600"/>
                  <a:pt x="1372" y="3600"/>
                </a:cubicBezTo>
                <a:cubicBezTo>
                  <a:pt x="686" y="4400"/>
                  <a:pt x="686" y="4400"/>
                  <a:pt x="686" y="4400"/>
                </a:cubicBezTo>
                <a:cubicBezTo>
                  <a:pt x="0" y="4400"/>
                  <a:pt x="0" y="4400"/>
                  <a:pt x="0" y="4400"/>
                </a:cubicBezTo>
                <a:cubicBezTo>
                  <a:pt x="686" y="6000"/>
                  <a:pt x="686" y="6000"/>
                  <a:pt x="686" y="6000"/>
                </a:cubicBezTo>
                <a:cubicBezTo>
                  <a:pt x="3086" y="11600"/>
                  <a:pt x="3086" y="11600"/>
                  <a:pt x="3086" y="11600"/>
                </a:cubicBezTo>
                <a:cubicBezTo>
                  <a:pt x="4457" y="13201"/>
                  <a:pt x="4457" y="13201"/>
                  <a:pt x="4457" y="13201"/>
                </a:cubicBezTo>
                <a:cubicBezTo>
                  <a:pt x="5143" y="15600"/>
                  <a:pt x="5143" y="15600"/>
                  <a:pt x="5143" y="15600"/>
                </a:cubicBezTo>
                <a:cubicBezTo>
                  <a:pt x="5829" y="18400"/>
                  <a:pt x="5829" y="18400"/>
                  <a:pt x="5829" y="18400"/>
                </a:cubicBezTo>
                <a:cubicBezTo>
                  <a:pt x="8229" y="21200"/>
                  <a:pt x="8229" y="21200"/>
                  <a:pt x="8229" y="21200"/>
                </a:cubicBezTo>
                <a:cubicBezTo>
                  <a:pt x="8229" y="21600"/>
                  <a:pt x="8229" y="21600"/>
                  <a:pt x="8229" y="21600"/>
                </a:cubicBezTo>
                <a:cubicBezTo>
                  <a:pt x="9257" y="21200"/>
                  <a:pt x="9257" y="21200"/>
                  <a:pt x="9257" y="21200"/>
                </a:cubicBezTo>
                <a:cubicBezTo>
                  <a:pt x="13029" y="21200"/>
                  <a:pt x="13029" y="21200"/>
                  <a:pt x="13029" y="21200"/>
                </a:cubicBezTo>
                <a:cubicBezTo>
                  <a:pt x="13029" y="21200"/>
                  <a:pt x="13714" y="20400"/>
                  <a:pt x="14400" y="20000"/>
                </a:cubicBezTo>
                <a:cubicBezTo>
                  <a:pt x="14400" y="19600"/>
                  <a:pt x="16800" y="19200"/>
                  <a:pt x="18514" y="18400"/>
                </a:cubicBez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7" name="Shape 2017"/>
          <p:cNvSpPr/>
          <p:nvPr/>
        </p:nvSpPr>
        <p:spPr>
          <a:xfrm>
            <a:off x="2846812" y="8536820"/>
            <a:ext cx="703921" cy="753849"/>
          </a:xfrm>
          <a:custGeom>
            <a:avLst/>
            <a:gdLst/>
            <a:ahLst/>
            <a:cxnLst>
              <a:cxn ang="0">
                <a:pos x="wd2" y="hd2"/>
              </a:cxn>
              <a:cxn ang="5400000">
                <a:pos x="wd2" y="hd2"/>
              </a:cxn>
              <a:cxn ang="10800000">
                <a:pos x="wd2" y="hd2"/>
              </a:cxn>
              <a:cxn ang="16200000">
                <a:pos x="wd2" y="hd2"/>
              </a:cxn>
            </a:cxnLst>
            <a:rect l="0" t="0" r="r" b="b"/>
            <a:pathLst>
              <a:path w="21600" h="21600" extrusionOk="0">
                <a:moveTo>
                  <a:pt x="18900" y="13500"/>
                </a:moveTo>
                <a:lnTo>
                  <a:pt x="14850" y="10125"/>
                </a:lnTo>
                <a:lnTo>
                  <a:pt x="14850" y="7425"/>
                </a:lnTo>
                <a:lnTo>
                  <a:pt x="15525" y="4725"/>
                </a:lnTo>
                <a:lnTo>
                  <a:pt x="12825" y="676"/>
                </a:lnTo>
                <a:lnTo>
                  <a:pt x="11475" y="0"/>
                </a:lnTo>
                <a:lnTo>
                  <a:pt x="8100" y="676"/>
                </a:lnTo>
                <a:lnTo>
                  <a:pt x="7425" y="676"/>
                </a:lnTo>
                <a:lnTo>
                  <a:pt x="7425" y="1350"/>
                </a:lnTo>
                <a:lnTo>
                  <a:pt x="6075" y="3375"/>
                </a:lnTo>
                <a:lnTo>
                  <a:pt x="4725" y="8100"/>
                </a:lnTo>
                <a:lnTo>
                  <a:pt x="0" y="10800"/>
                </a:lnTo>
                <a:lnTo>
                  <a:pt x="0" y="13500"/>
                </a:lnTo>
                <a:lnTo>
                  <a:pt x="2700" y="14175"/>
                </a:lnTo>
                <a:lnTo>
                  <a:pt x="9450" y="17550"/>
                </a:lnTo>
                <a:lnTo>
                  <a:pt x="11475" y="19575"/>
                </a:lnTo>
                <a:lnTo>
                  <a:pt x="16875" y="20250"/>
                </a:lnTo>
                <a:lnTo>
                  <a:pt x="18900" y="21600"/>
                </a:lnTo>
                <a:lnTo>
                  <a:pt x="20925" y="21600"/>
                </a:lnTo>
                <a:lnTo>
                  <a:pt x="20250" y="20250"/>
                </a:lnTo>
                <a:lnTo>
                  <a:pt x="21600" y="19575"/>
                </a:lnTo>
                <a:lnTo>
                  <a:pt x="20250" y="16875"/>
                </a:lnTo>
                <a:cubicBezTo>
                  <a:pt x="20250" y="16875"/>
                  <a:pt x="18900" y="13500"/>
                  <a:pt x="18900" y="1350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8" name="Shape 2018"/>
          <p:cNvSpPr/>
          <p:nvPr/>
        </p:nvSpPr>
        <p:spPr>
          <a:xfrm>
            <a:off x="1706679" y="7880940"/>
            <a:ext cx="493090" cy="446589"/>
          </a:xfrm>
          <a:custGeom>
            <a:avLst/>
            <a:gdLst/>
            <a:ahLst/>
            <a:cxnLst>
              <a:cxn ang="0">
                <a:pos x="wd2" y="hd2"/>
              </a:cxn>
              <a:cxn ang="5400000">
                <a:pos x="wd2" y="hd2"/>
              </a:cxn>
              <a:cxn ang="10800000">
                <a:pos x="wd2" y="hd2"/>
              </a:cxn>
              <a:cxn ang="16200000">
                <a:pos x="wd2" y="hd2"/>
              </a:cxn>
            </a:cxnLst>
            <a:rect l="0" t="0" r="r" b="b"/>
            <a:pathLst>
              <a:path w="21600" h="21600" extrusionOk="0">
                <a:moveTo>
                  <a:pt x="7855" y="1127"/>
                </a:moveTo>
                <a:lnTo>
                  <a:pt x="1964" y="1127"/>
                </a:lnTo>
                <a:lnTo>
                  <a:pt x="0" y="0"/>
                </a:lnTo>
                <a:lnTo>
                  <a:pt x="0" y="2253"/>
                </a:lnTo>
                <a:lnTo>
                  <a:pt x="981" y="5634"/>
                </a:lnTo>
                <a:lnTo>
                  <a:pt x="0" y="9015"/>
                </a:lnTo>
                <a:lnTo>
                  <a:pt x="981" y="11456"/>
                </a:lnTo>
                <a:lnTo>
                  <a:pt x="1964" y="13711"/>
                </a:lnTo>
                <a:lnTo>
                  <a:pt x="7855" y="13711"/>
                </a:lnTo>
                <a:lnTo>
                  <a:pt x="10800" y="13711"/>
                </a:lnTo>
                <a:lnTo>
                  <a:pt x="11782" y="12584"/>
                </a:lnTo>
                <a:lnTo>
                  <a:pt x="11782" y="13711"/>
                </a:lnTo>
                <a:lnTo>
                  <a:pt x="10800" y="15965"/>
                </a:lnTo>
                <a:lnTo>
                  <a:pt x="9818" y="17092"/>
                </a:lnTo>
                <a:lnTo>
                  <a:pt x="10800" y="21600"/>
                </a:lnTo>
                <a:lnTo>
                  <a:pt x="14727" y="18219"/>
                </a:lnTo>
                <a:lnTo>
                  <a:pt x="18655" y="18219"/>
                </a:lnTo>
                <a:lnTo>
                  <a:pt x="20618" y="14838"/>
                </a:lnTo>
                <a:lnTo>
                  <a:pt x="21600" y="14838"/>
                </a:lnTo>
                <a:lnTo>
                  <a:pt x="15709" y="12584"/>
                </a:lnTo>
                <a:lnTo>
                  <a:pt x="14727" y="6762"/>
                </a:lnTo>
                <a:lnTo>
                  <a:pt x="18655" y="2253"/>
                </a:lnTo>
                <a:lnTo>
                  <a:pt x="12764" y="0"/>
                </a:lnTo>
                <a:cubicBezTo>
                  <a:pt x="12764" y="0"/>
                  <a:pt x="7855" y="1127"/>
                  <a:pt x="7855" y="1127"/>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19" name="Shape 2019"/>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20" name="Shape 2020"/>
          <p:cNvSpPr/>
          <p:nvPr/>
        </p:nvSpPr>
        <p:spPr>
          <a:xfrm>
            <a:off x="7235542" y="11019797"/>
            <a:ext cx="325149" cy="396537"/>
          </a:xfrm>
          <a:custGeom>
            <a:avLst/>
            <a:gdLst/>
            <a:ahLst/>
            <a:cxnLst>
              <a:cxn ang="0">
                <a:pos x="wd2" y="hd2"/>
              </a:cxn>
              <a:cxn ang="5400000">
                <a:pos x="wd2" y="hd2"/>
              </a:cxn>
              <a:cxn ang="10800000">
                <a:pos x="wd2" y="hd2"/>
              </a:cxn>
              <a:cxn ang="16200000">
                <a:pos x="wd2" y="hd2"/>
              </a:cxn>
            </a:cxnLst>
            <a:rect l="0" t="0" r="r" b="b"/>
            <a:pathLst>
              <a:path w="21600" h="21600" extrusionOk="0">
                <a:moveTo>
                  <a:pt x="0" y="1146"/>
                </a:moveTo>
                <a:lnTo>
                  <a:pt x="2399" y="9473"/>
                </a:lnTo>
                <a:lnTo>
                  <a:pt x="8736" y="16179"/>
                </a:lnTo>
                <a:lnTo>
                  <a:pt x="19361" y="21489"/>
                </a:lnTo>
                <a:lnTo>
                  <a:pt x="21600" y="21600"/>
                </a:lnTo>
                <a:lnTo>
                  <a:pt x="18017" y="16292"/>
                </a:lnTo>
                <a:lnTo>
                  <a:pt x="15778" y="14559"/>
                </a:lnTo>
                <a:lnTo>
                  <a:pt x="15778" y="7516"/>
                </a:lnTo>
                <a:lnTo>
                  <a:pt x="10337" y="2180"/>
                </a:lnTo>
                <a:lnTo>
                  <a:pt x="9154" y="1620"/>
                </a:lnTo>
                <a:lnTo>
                  <a:pt x="8096" y="3100"/>
                </a:lnTo>
                <a:lnTo>
                  <a:pt x="4511" y="3577"/>
                </a:lnTo>
                <a:lnTo>
                  <a:pt x="4640" y="1955"/>
                </a:lnTo>
                <a:lnTo>
                  <a:pt x="545" y="0"/>
                </a:lnTo>
                <a:cubicBezTo>
                  <a:pt x="545" y="0"/>
                  <a:pt x="0" y="1146"/>
                  <a:pt x="0" y="1146"/>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21" name="Shape 2021"/>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22" name="Shape 2022"/>
          <p:cNvSpPr/>
          <p:nvPr/>
        </p:nvSpPr>
        <p:spPr>
          <a:xfrm>
            <a:off x="9468956" y="11378967"/>
            <a:ext cx="607436" cy="553766"/>
          </a:xfrm>
          <a:custGeom>
            <a:avLst/>
            <a:gdLst/>
            <a:ahLst/>
            <a:cxnLst>
              <a:cxn ang="0">
                <a:pos x="wd2" y="hd2"/>
              </a:cxn>
              <a:cxn ang="5400000">
                <a:pos x="wd2" y="hd2"/>
              </a:cxn>
              <a:cxn ang="10800000">
                <a:pos x="wd2" y="hd2"/>
              </a:cxn>
              <a:cxn ang="16200000">
                <a:pos x="wd2" y="hd2"/>
              </a:cxn>
            </a:cxnLst>
            <a:rect l="0" t="0" r="r" b="b"/>
            <a:pathLst>
              <a:path w="21600" h="21600" extrusionOk="0">
                <a:moveTo>
                  <a:pt x="15402" y="3143"/>
                </a:moveTo>
                <a:lnTo>
                  <a:pt x="12058" y="6285"/>
                </a:lnTo>
                <a:lnTo>
                  <a:pt x="8753" y="6285"/>
                </a:lnTo>
                <a:lnTo>
                  <a:pt x="6687" y="3143"/>
                </a:lnTo>
                <a:lnTo>
                  <a:pt x="4019" y="0"/>
                </a:lnTo>
                <a:lnTo>
                  <a:pt x="1352" y="841"/>
                </a:lnTo>
                <a:lnTo>
                  <a:pt x="0" y="3984"/>
                </a:lnTo>
                <a:lnTo>
                  <a:pt x="2705" y="5488"/>
                </a:lnTo>
                <a:lnTo>
                  <a:pt x="3344" y="7037"/>
                </a:lnTo>
                <a:lnTo>
                  <a:pt x="4019" y="9428"/>
                </a:lnTo>
                <a:lnTo>
                  <a:pt x="6010" y="9428"/>
                </a:lnTo>
                <a:lnTo>
                  <a:pt x="7400" y="10180"/>
                </a:lnTo>
                <a:lnTo>
                  <a:pt x="12058" y="12526"/>
                </a:lnTo>
                <a:lnTo>
                  <a:pt x="16754" y="15624"/>
                </a:lnTo>
                <a:lnTo>
                  <a:pt x="17468" y="17218"/>
                </a:lnTo>
                <a:lnTo>
                  <a:pt x="14762" y="18767"/>
                </a:lnTo>
                <a:lnTo>
                  <a:pt x="17468" y="19564"/>
                </a:lnTo>
                <a:lnTo>
                  <a:pt x="19459" y="20316"/>
                </a:lnTo>
                <a:lnTo>
                  <a:pt x="21600" y="21600"/>
                </a:lnTo>
                <a:lnTo>
                  <a:pt x="21600" y="5400"/>
                </a:lnTo>
                <a:cubicBezTo>
                  <a:pt x="21600" y="5400"/>
                  <a:pt x="15402" y="3143"/>
                  <a:pt x="15402" y="3143"/>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23" name="Shape 2023"/>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24" name="Shape 2024"/>
          <p:cNvSpPr/>
          <p:nvPr/>
        </p:nvSpPr>
        <p:spPr>
          <a:xfrm>
            <a:off x="10078071" y="11503902"/>
            <a:ext cx="493090" cy="507314"/>
          </a:xfrm>
          <a:custGeom>
            <a:avLst/>
            <a:gdLst/>
            <a:ahLst/>
            <a:cxnLst>
              <a:cxn ang="0">
                <a:pos x="wd2" y="hd2"/>
              </a:cxn>
              <a:cxn ang="5400000">
                <a:pos x="wd2" y="hd2"/>
              </a:cxn>
              <a:cxn ang="10800000">
                <a:pos x="wd2" y="hd2"/>
              </a:cxn>
              <a:cxn ang="16200000">
                <a:pos x="wd2" y="hd2"/>
              </a:cxn>
            </a:cxnLst>
            <a:rect l="0" t="0" r="r" b="b"/>
            <a:pathLst>
              <a:path w="21600" h="21600" extrusionOk="0">
                <a:moveTo>
                  <a:pt x="16576" y="14725"/>
                </a:moveTo>
                <a:lnTo>
                  <a:pt x="15777" y="12141"/>
                </a:lnTo>
                <a:lnTo>
                  <a:pt x="17468" y="10434"/>
                </a:lnTo>
                <a:lnTo>
                  <a:pt x="13288" y="7850"/>
                </a:lnTo>
                <a:lnTo>
                  <a:pt x="11599" y="5266"/>
                </a:lnTo>
                <a:lnTo>
                  <a:pt x="5729" y="1804"/>
                </a:lnTo>
                <a:lnTo>
                  <a:pt x="0" y="0"/>
                </a:lnTo>
                <a:lnTo>
                  <a:pt x="0" y="17846"/>
                </a:lnTo>
                <a:lnTo>
                  <a:pt x="658" y="18187"/>
                </a:lnTo>
                <a:lnTo>
                  <a:pt x="3146" y="18187"/>
                </a:lnTo>
                <a:lnTo>
                  <a:pt x="5729" y="15603"/>
                </a:lnTo>
                <a:lnTo>
                  <a:pt x="9907" y="13847"/>
                </a:lnTo>
                <a:lnTo>
                  <a:pt x="12397" y="15603"/>
                </a:lnTo>
                <a:lnTo>
                  <a:pt x="18267" y="19894"/>
                </a:lnTo>
                <a:lnTo>
                  <a:pt x="21600" y="21600"/>
                </a:lnTo>
                <a:lnTo>
                  <a:pt x="21600" y="16431"/>
                </a:lnTo>
                <a:cubicBezTo>
                  <a:pt x="21600" y="16431"/>
                  <a:pt x="16576" y="14725"/>
                  <a:pt x="16576" y="14725"/>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25" name="Shape 2025"/>
          <p:cNvSpPr/>
          <p:nvPr/>
        </p:nvSpPr>
        <p:spPr>
          <a:xfrm>
            <a:off x="5720572" y="10832403"/>
            <a:ext cx="160790" cy="207221"/>
          </a:xfrm>
          <a:custGeom>
            <a:avLst/>
            <a:gdLst/>
            <a:ahLst/>
            <a:cxnLst>
              <a:cxn ang="0">
                <a:pos x="wd2" y="hd2"/>
              </a:cxn>
              <a:cxn ang="5400000">
                <a:pos x="wd2" y="hd2"/>
              </a:cxn>
              <a:cxn ang="10800000">
                <a:pos x="wd2" y="hd2"/>
              </a:cxn>
              <a:cxn ang="16200000">
                <a:pos x="wd2" y="hd2"/>
              </a:cxn>
            </a:cxnLst>
            <a:rect l="0" t="0" r="r" b="b"/>
            <a:pathLst>
              <a:path w="21600" h="21600" extrusionOk="0">
                <a:moveTo>
                  <a:pt x="3088" y="0"/>
                </a:moveTo>
                <a:lnTo>
                  <a:pt x="0" y="9601"/>
                </a:lnTo>
                <a:lnTo>
                  <a:pt x="3088" y="21600"/>
                </a:lnTo>
                <a:lnTo>
                  <a:pt x="15431" y="21600"/>
                </a:lnTo>
                <a:lnTo>
                  <a:pt x="21600" y="11999"/>
                </a:lnTo>
                <a:cubicBezTo>
                  <a:pt x="21600" y="11999"/>
                  <a:pt x="3088" y="0"/>
                  <a:pt x="3088"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6" name="Shape 2026"/>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7" name="Shape 2027"/>
          <p:cNvSpPr/>
          <p:nvPr/>
        </p:nvSpPr>
        <p:spPr>
          <a:xfrm>
            <a:off x="7750945" y="9989131"/>
            <a:ext cx="150052" cy="160768"/>
          </a:xfrm>
          <a:custGeom>
            <a:avLst/>
            <a:gdLst/>
            <a:ahLst/>
            <a:cxnLst>
              <a:cxn ang="0">
                <a:pos x="wd2" y="hd2"/>
              </a:cxn>
              <a:cxn ang="5400000">
                <a:pos x="wd2" y="hd2"/>
              </a:cxn>
              <a:cxn ang="10800000">
                <a:pos x="wd2" y="hd2"/>
              </a:cxn>
              <a:cxn ang="16200000">
                <a:pos x="wd2" y="hd2"/>
              </a:cxn>
            </a:cxnLst>
            <a:rect l="0" t="0" r="r" b="b"/>
            <a:pathLst>
              <a:path w="21600" h="21600" extrusionOk="0">
                <a:moveTo>
                  <a:pt x="0" y="15429"/>
                </a:moveTo>
                <a:lnTo>
                  <a:pt x="6170" y="6176"/>
                </a:lnTo>
                <a:lnTo>
                  <a:pt x="15430" y="0"/>
                </a:lnTo>
                <a:lnTo>
                  <a:pt x="21600" y="6176"/>
                </a:lnTo>
                <a:lnTo>
                  <a:pt x="15430" y="15429"/>
                </a:lnTo>
                <a:lnTo>
                  <a:pt x="6170" y="21600"/>
                </a:lnTo>
                <a:cubicBezTo>
                  <a:pt x="6170" y="21600"/>
                  <a:pt x="0" y="15429"/>
                  <a:pt x="0" y="154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8" name="Shape 2028"/>
          <p:cNvSpPr/>
          <p:nvPr/>
        </p:nvSpPr>
        <p:spPr>
          <a:xfrm>
            <a:off x="9234681" y="8864762"/>
            <a:ext cx="132206" cy="210789"/>
          </a:xfrm>
          <a:custGeom>
            <a:avLst/>
            <a:gdLst/>
            <a:ahLst/>
            <a:cxnLst>
              <a:cxn ang="0">
                <a:pos x="wd2" y="hd2"/>
              </a:cxn>
              <a:cxn ang="5400000">
                <a:pos x="wd2" y="hd2"/>
              </a:cxn>
              <a:cxn ang="10800000">
                <a:pos x="wd2" y="hd2"/>
              </a:cxn>
              <a:cxn ang="16200000">
                <a:pos x="wd2" y="hd2"/>
              </a:cxn>
            </a:cxnLst>
            <a:rect l="0" t="0" r="r" b="b"/>
            <a:pathLst>
              <a:path w="21600" h="21600" extrusionOk="0">
                <a:moveTo>
                  <a:pt x="0" y="7198"/>
                </a:moveTo>
                <a:lnTo>
                  <a:pt x="3603" y="14399"/>
                </a:lnTo>
                <a:lnTo>
                  <a:pt x="7197" y="21600"/>
                </a:lnTo>
                <a:lnTo>
                  <a:pt x="17997" y="16799"/>
                </a:lnTo>
                <a:lnTo>
                  <a:pt x="21600" y="7198"/>
                </a:lnTo>
                <a:lnTo>
                  <a:pt x="17997" y="0"/>
                </a:lnTo>
                <a:cubicBezTo>
                  <a:pt x="17997" y="0"/>
                  <a:pt x="0" y="7198"/>
                  <a:pt x="0" y="7198"/>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29" name="Shape 2029"/>
          <p:cNvSpPr/>
          <p:nvPr/>
        </p:nvSpPr>
        <p:spPr>
          <a:xfrm>
            <a:off x="9390862" y="7787243"/>
            <a:ext cx="971887" cy="1121836"/>
          </a:xfrm>
          <a:custGeom>
            <a:avLst/>
            <a:gdLst/>
            <a:ahLst/>
            <a:cxnLst>
              <a:cxn ang="0">
                <a:pos x="wd2" y="hd2"/>
              </a:cxn>
              <a:cxn ang="5400000">
                <a:pos x="wd2" y="hd2"/>
              </a:cxn>
              <a:cxn ang="10800000">
                <a:pos x="wd2" y="hd2"/>
              </a:cxn>
              <a:cxn ang="16200000">
                <a:pos x="wd2" y="hd2"/>
              </a:cxn>
            </a:cxnLst>
            <a:rect l="0" t="0" r="r" b="b"/>
            <a:pathLst>
              <a:path w="21600" h="21600" extrusionOk="0">
                <a:moveTo>
                  <a:pt x="491" y="18461"/>
                </a:moveTo>
                <a:lnTo>
                  <a:pt x="3436" y="17564"/>
                </a:lnTo>
                <a:lnTo>
                  <a:pt x="5400" y="17564"/>
                </a:lnTo>
                <a:lnTo>
                  <a:pt x="8836" y="14873"/>
                </a:lnTo>
                <a:lnTo>
                  <a:pt x="11291" y="13977"/>
                </a:lnTo>
                <a:lnTo>
                  <a:pt x="11782" y="11734"/>
                </a:lnTo>
                <a:lnTo>
                  <a:pt x="12764" y="8146"/>
                </a:lnTo>
                <a:lnTo>
                  <a:pt x="12764" y="5381"/>
                </a:lnTo>
                <a:lnTo>
                  <a:pt x="14236" y="3588"/>
                </a:lnTo>
                <a:lnTo>
                  <a:pt x="14236" y="1345"/>
                </a:lnTo>
                <a:lnTo>
                  <a:pt x="15218" y="0"/>
                </a:lnTo>
                <a:lnTo>
                  <a:pt x="17181" y="1345"/>
                </a:lnTo>
                <a:lnTo>
                  <a:pt x="20127" y="2242"/>
                </a:lnTo>
                <a:lnTo>
                  <a:pt x="21600" y="2242"/>
                </a:lnTo>
                <a:lnTo>
                  <a:pt x="19637" y="4036"/>
                </a:lnTo>
                <a:lnTo>
                  <a:pt x="18164" y="4933"/>
                </a:lnTo>
                <a:lnTo>
                  <a:pt x="17181" y="6353"/>
                </a:lnTo>
                <a:lnTo>
                  <a:pt x="14727" y="4484"/>
                </a:lnTo>
                <a:lnTo>
                  <a:pt x="13254" y="7250"/>
                </a:lnTo>
                <a:lnTo>
                  <a:pt x="15218" y="10389"/>
                </a:lnTo>
                <a:lnTo>
                  <a:pt x="13746" y="12631"/>
                </a:lnTo>
                <a:lnTo>
                  <a:pt x="13254" y="14425"/>
                </a:lnTo>
                <a:lnTo>
                  <a:pt x="13254" y="17564"/>
                </a:lnTo>
                <a:lnTo>
                  <a:pt x="12273" y="18461"/>
                </a:lnTo>
                <a:lnTo>
                  <a:pt x="11291" y="18012"/>
                </a:lnTo>
                <a:lnTo>
                  <a:pt x="10309" y="18461"/>
                </a:lnTo>
                <a:lnTo>
                  <a:pt x="8346" y="18461"/>
                </a:lnTo>
                <a:lnTo>
                  <a:pt x="7364" y="18461"/>
                </a:lnTo>
                <a:lnTo>
                  <a:pt x="5400" y="20255"/>
                </a:lnTo>
                <a:lnTo>
                  <a:pt x="4909" y="19358"/>
                </a:lnTo>
                <a:lnTo>
                  <a:pt x="3927" y="19806"/>
                </a:lnTo>
                <a:lnTo>
                  <a:pt x="2946" y="20255"/>
                </a:lnTo>
                <a:lnTo>
                  <a:pt x="981" y="21600"/>
                </a:lnTo>
                <a:lnTo>
                  <a:pt x="0" y="19358"/>
                </a:lnTo>
                <a:cubicBezTo>
                  <a:pt x="0" y="19358"/>
                  <a:pt x="491" y="18461"/>
                  <a:pt x="491" y="18461"/>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0" name="Shape 2030"/>
          <p:cNvSpPr/>
          <p:nvPr/>
        </p:nvSpPr>
        <p:spPr>
          <a:xfrm>
            <a:off x="10078071" y="6756572"/>
            <a:ext cx="175096" cy="914609"/>
          </a:xfrm>
          <a:custGeom>
            <a:avLst/>
            <a:gdLst/>
            <a:ahLst/>
            <a:cxnLst>
              <a:cxn ang="0">
                <a:pos x="wd2" y="hd2"/>
              </a:cxn>
              <a:cxn ang="5400000">
                <a:pos x="wd2" y="hd2"/>
              </a:cxn>
              <a:cxn ang="10800000">
                <a:pos x="wd2" y="hd2"/>
              </a:cxn>
              <a:cxn ang="16200000">
                <a:pos x="wd2" y="hd2"/>
              </a:cxn>
            </a:cxnLst>
            <a:rect l="0" t="0" r="r" b="b"/>
            <a:pathLst>
              <a:path w="21600" h="21600" extrusionOk="0">
                <a:moveTo>
                  <a:pt x="5400" y="20492"/>
                </a:moveTo>
                <a:lnTo>
                  <a:pt x="5400" y="16615"/>
                </a:lnTo>
                <a:lnTo>
                  <a:pt x="2702" y="8308"/>
                </a:lnTo>
                <a:lnTo>
                  <a:pt x="0" y="6092"/>
                </a:lnTo>
                <a:lnTo>
                  <a:pt x="2702" y="2769"/>
                </a:lnTo>
                <a:lnTo>
                  <a:pt x="5400" y="0"/>
                </a:lnTo>
                <a:lnTo>
                  <a:pt x="10800" y="3323"/>
                </a:lnTo>
                <a:lnTo>
                  <a:pt x="10800" y="5539"/>
                </a:lnTo>
                <a:lnTo>
                  <a:pt x="21600" y="14400"/>
                </a:lnTo>
                <a:lnTo>
                  <a:pt x="13500" y="13292"/>
                </a:lnTo>
                <a:lnTo>
                  <a:pt x="10800" y="15508"/>
                </a:lnTo>
                <a:lnTo>
                  <a:pt x="10800" y="18277"/>
                </a:lnTo>
                <a:lnTo>
                  <a:pt x="18900" y="21600"/>
                </a:lnTo>
                <a:cubicBezTo>
                  <a:pt x="18900" y="21600"/>
                  <a:pt x="5400" y="20492"/>
                  <a:pt x="5400" y="2049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1" name="Shape 2031"/>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2" name="Shape 2032"/>
          <p:cNvSpPr/>
          <p:nvPr/>
        </p:nvSpPr>
        <p:spPr>
          <a:xfrm>
            <a:off x="8531857" y="10129673"/>
            <a:ext cx="400188" cy="585900"/>
          </a:xfrm>
          <a:custGeom>
            <a:avLst/>
            <a:gdLst/>
            <a:ahLst/>
            <a:cxnLst>
              <a:cxn ang="0">
                <a:pos x="wd2" y="hd2"/>
              </a:cxn>
              <a:cxn ang="5400000">
                <a:pos x="wd2" y="hd2"/>
              </a:cxn>
              <a:cxn ang="10800000">
                <a:pos x="wd2" y="hd2"/>
              </a:cxn>
              <a:cxn ang="16200000">
                <a:pos x="wd2" y="hd2"/>
              </a:cxn>
            </a:cxnLst>
            <a:rect l="0" t="0" r="r" b="b"/>
            <a:pathLst>
              <a:path w="21600" h="21600" extrusionOk="0">
                <a:moveTo>
                  <a:pt x="2400" y="2574"/>
                </a:moveTo>
                <a:lnTo>
                  <a:pt x="0" y="6007"/>
                </a:lnTo>
                <a:lnTo>
                  <a:pt x="1199" y="10298"/>
                </a:lnTo>
                <a:lnTo>
                  <a:pt x="3601" y="12159"/>
                </a:lnTo>
                <a:lnTo>
                  <a:pt x="7198" y="13017"/>
                </a:lnTo>
                <a:lnTo>
                  <a:pt x="14400" y="15592"/>
                </a:lnTo>
                <a:lnTo>
                  <a:pt x="15600" y="19884"/>
                </a:lnTo>
                <a:lnTo>
                  <a:pt x="21600" y="21600"/>
                </a:lnTo>
                <a:lnTo>
                  <a:pt x="20400" y="18166"/>
                </a:lnTo>
                <a:lnTo>
                  <a:pt x="15600" y="13017"/>
                </a:lnTo>
                <a:lnTo>
                  <a:pt x="8399" y="9440"/>
                </a:lnTo>
                <a:lnTo>
                  <a:pt x="9601" y="6866"/>
                </a:lnTo>
                <a:lnTo>
                  <a:pt x="10799" y="1716"/>
                </a:lnTo>
                <a:lnTo>
                  <a:pt x="6000" y="0"/>
                </a:lnTo>
                <a:cubicBezTo>
                  <a:pt x="6000" y="0"/>
                  <a:pt x="2400" y="2574"/>
                  <a:pt x="2400" y="2574"/>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3" name="Shape 2033"/>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4" name="Shape 2034"/>
          <p:cNvSpPr/>
          <p:nvPr/>
        </p:nvSpPr>
        <p:spPr>
          <a:xfrm>
            <a:off x="8688042" y="10801172"/>
            <a:ext cx="328717" cy="27865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4320" y="7199"/>
                </a:lnTo>
                <a:lnTo>
                  <a:pt x="10080" y="7199"/>
                </a:lnTo>
                <a:lnTo>
                  <a:pt x="14399" y="0"/>
                </a:lnTo>
                <a:lnTo>
                  <a:pt x="21600" y="7199"/>
                </a:lnTo>
                <a:lnTo>
                  <a:pt x="21600" y="21600"/>
                </a:lnTo>
                <a:lnTo>
                  <a:pt x="14399" y="17999"/>
                </a:lnTo>
                <a:lnTo>
                  <a:pt x="10080" y="17999"/>
                </a:lnTo>
                <a:lnTo>
                  <a:pt x="5759" y="14401"/>
                </a:lnTo>
                <a:cubicBezTo>
                  <a:pt x="5759" y="14401"/>
                  <a:pt x="0" y="16200"/>
                  <a:pt x="0" y="1620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5" name="Shape 2035"/>
          <p:cNvSpPr/>
          <p:nvPr/>
        </p:nvSpPr>
        <p:spPr>
          <a:xfrm>
            <a:off x="6267211" y="9536258"/>
            <a:ext cx="335870" cy="303694"/>
          </a:xfrm>
          <a:custGeom>
            <a:avLst/>
            <a:gdLst/>
            <a:ahLst/>
            <a:cxnLst>
              <a:cxn ang="0">
                <a:pos x="wd2" y="hd2"/>
              </a:cxn>
              <a:cxn ang="5400000">
                <a:pos x="wd2" y="hd2"/>
              </a:cxn>
              <a:cxn ang="10800000">
                <a:pos x="wd2" y="hd2"/>
              </a:cxn>
              <a:cxn ang="16200000">
                <a:pos x="wd2" y="hd2"/>
              </a:cxn>
            </a:cxnLst>
            <a:rect l="0" t="0" r="r" b="b"/>
            <a:pathLst>
              <a:path w="21600" h="21600" extrusionOk="0">
                <a:moveTo>
                  <a:pt x="17280" y="11630"/>
                </a:moveTo>
                <a:lnTo>
                  <a:pt x="18720" y="8309"/>
                </a:lnTo>
                <a:lnTo>
                  <a:pt x="20160" y="4985"/>
                </a:lnTo>
                <a:lnTo>
                  <a:pt x="11520" y="3323"/>
                </a:lnTo>
                <a:lnTo>
                  <a:pt x="7201" y="0"/>
                </a:lnTo>
                <a:lnTo>
                  <a:pt x="2881" y="0"/>
                </a:lnTo>
                <a:lnTo>
                  <a:pt x="1440" y="3323"/>
                </a:lnTo>
                <a:lnTo>
                  <a:pt x="0" y="4985"/>
                </a:lnTo>
                <a:lnTo>
                  <a:pt x="1440" y="8309"/>
                </a:lnTo>
                <a:lnTo>
                  <a:pt x="4321" y="21600"/>
                </a:lnTo>
                <a:lnTo>
                  <a:pt x="12960" y="19938"/>
                </a:lnTo>
                <a:lnTo>
                  <a:pt x="18720" y="18277"/>
                </a:lnTo>
                <a:lnTo>
                  <a:pt x="20160" y="19938"/>
                </a:lnTo>
                <a:lnTo>
                  <a:pt x="21600" y="13291"/>
                </a:lnTo>
                <a:cubicBezTo>
                  <a:pt x="21600" y="13291"/>
                  <a:pt x="17280" y="11630"/>
                  <a:pt x="17280" y="1163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36" name="Shape 2036"/>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49"/>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7" name="Shape 2037"/>
          <p:cNvSpPr/>
          <p:nvPr/>
        </p:nvSpPr>
        <p:spPr>
          <a:xfrm>
            <a:off x="7157453" y="9864199"/>
            <a:ext cx="503811" cy="864581"/>
          </a:xfrm>
          <a:custGeom>
            <a:avLst/>
            <a:gdLst/>
            <a:ahLst/>
            <a:cxnLst>
              <a:cxn ang="0">
                <a:pos x="wd2" y="hd2"/>
              </a:cxn>
              <a:cxn ang="5400000">
                <a:pos x="wd2" y="hd2"/>
              </a:cxn>
              <a:cxn ang="10800000">
                <a:pos x="wd2" y="hd2"/>
              </a:cxn>
              <a:cxn ang="16200000">
                <a:pos x="wd2" y="hd2"/>
              </a:cxn>
            </a:cxnLst>
            <a:rect l="0" t="0" r="r" b="b"/>
            <a:pathLst>
              <a:path w="21600" h="21600" extrusionOk="0">
                <a:moveTo>
                  <a:pt x="15966" y="19857"/>
                </a:moveTo>
                <a:lnTo>
                  <a:pt x="18783" y="19275"/>
                </a:lnTo>
                <a:lnTo>
                  <a:pt x="21600" y="18112"/>
                </a:lnTo>
                <a:lnTo>
                  <a:pt x="21600" y="14626"/>
                </a:lnTo>
                <a:lnTo>
                  <a:pt x="21600" y="11623"/>
                </a:lnTo>
                <a:lnTo>
                  <a:pt x="18783" y="9880"/>
                </a:lnTo>
                <a:lnTo>
                  <a:pt x="15026" y="6974"/>
                </a:lnTo>
                <a:lnTo>
                  <a:pt x="12209" y="4650"/>
                </a:lnTo>
                <a:lnTo>
                  <a:pt x="13148" y="3487"/>
                </a:lnTo>
                <a:lnTo>
                  <a:pt x="12209" y="2325"/>
                </a:lnTo>
                <a:lnTo>
                  <a:pt x="9391" y="1743"/>
                </a:lnTo>
                <a:lnTo>
                  <a:pt x="7513" y="0"/>
                </a:lnTo>
                <a:lnTo>
                  <a:pt x="6574" y="0"/>
                </a:lnTo>
                <a:lnTo>
                  <a:pt x="1878" y="581"/>
                </a:lnTo>
                <a:lnTo>
                  <a:pt x="0" y="2325"/>
                </a:lnTo>
                <a:lnTo>
                  <a:pt x="939" y="3487"/>
                </a:lnTo>
                <a:lnTo>
                  <a:pt x="1878" y="6974"/>
                </a:lnTo>
                <a:lnTo>
                  <a:pt x="8452" y="6974"/>
                </a:lnTo>
                <a:lnTo>
                  <a:pt x="11270" y="7555"/>
                </a:lnTo>
                <a:lnTo>
                  <a:pt x="15966" y="12205"/>
                </a:lnTo>
                <a:lnTo>
                  <a:pt x="15026" y="14045"/>
                </a:lnTo>
                <a:lnTo>
                  <a:pt x="9391" y="14626"/>
                </a:lnTo>
                <a:lnTo>
                  <a:pt x="6574" y="15788"/>
                </a:lnTo>
                <a:lnTo>
                  <a:pt x="6574" y="18112"/>
                </a:lnTo>
                <a:lnTo>
                  <a:pt x="11270" y="21019"/>
                </a:lnTo>
                <a:lnTo>
                  <a:pt x="13148" y="21600"/>
                </a:lnTo>
                <a:lnTo>
                  <a:pt x="15026" y="21019"/>
                </a:lnTo>
                <a:cubicBezTo>
                  <a:pt x="15026" y="21019"/>
                  <a:pt x="15966" y="19857"/>
                  <a:pt x="15966" y="19857"/>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8" name="Shape 2038"/>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39" name="Shape 2039"/>
          <p:cNvSpPr/>
          <p:nvPr/>
        </p:nvSpPr>
        <p:spPr>
          <a:xfrm>
            <a:off x="7313634" y="9770502"/>
            <a:ext cx="507380" cy="1064664"/>
          </a:xfrm>
          <a:custGeom>
            <a:avLst/>
            <a:gdLst/>
            <a:ahLst/>
            <a:cxnLst>
              <a:cxn ang="0">
                <a:pos x="wd2" y="hd2"/>
              </a:cxn>
              <a:cxn ang="5400000">
                <a:pos x="wd2" y="hd2"/>
              </a:cxn>
              <a:cxn ang="10800000">
                <a:pos x="wd2" y="hd2"/>
              </a:cxn>
              <a:cxn ang="16200000">
                <a:pos x="wd2" y="hd2"/>
              </a:cxn>
            </a:cxnLst>
            <a:rect l="0" t="0" r="r" b="b"/>
            <a:pathLst>
              <a:path w="21600" h="21600" extrusionOk="0">
                <a:moveTo>
                  <a:pt x="10331" y="0"/>
                </a:moveTo>
                <a:lnTo>
                  <a:pt x="939" y="0"/>
                </a:lnTo>
                <a:lnTo>
                  <a:pt x="0" y="1913"/>
                </a:lnTo>
                <a:lnTo>
                  <a:pt x="939" y="1913"/>
                </a:lnTo>
                <a:lnTo>
                  <a:pt x="2818" y="3348"/>
                </a:lnTo>
                <a:lnTo>
                  <a:pt x="5635" y="3826"/>
                </a:lnTo>
                <a:lnTo>
                  <a:pt x="6574" y="4782"/>
                </a:lnTo>
                <a:lnTo>
                  <a:pt x="5635" y="5739"/>
                </a:lnTo>
                <a:lnTo>
                  <a:pt x="8451" y="7651"/>
                </a:lnTo>
                <a:lnTo>
                  <a:pt x="12210" y="10043"/>
                </a:lnTo>
                <a:lnTo>
                  <a:pt x="15026" y="11477"/>
                </a:lnTo>
                <a:lnTo>
                  <a:pt x="15026" y="13949"/>
                </a:lnTo>
                <a:lnTo>
                  <a:pt x="15026" y="16818"/>
                </a:lnTo>
                <a:lnTo>
                  <a:pt x="12210" y="17774"/>
                </a:lnTo>
                <a:lnTo>
                  <a:pt x="9390" y="18252"/>
                </a:lnTo>
                <a:lnTo>
                  <a:pt x="8451" y="19208"/>
                </a:lnTo>
                <a:lnTo>
                  <a:pt x="6574" y="19687"/>
                </a:lnTo>
                <a:lnTo>
                  <a:pt x="7513" y="20165"/>
                </a:lnTo>
                <a:lnTo>
                  <a:pt x="10331" y="21600"/>
                </a:lnTo>
                <a:lnTo>
                  <a:pt x="16904" y="19208"/>
                </a:lnTo>
                <a:lnTo>
                  <a:pt x="21600" y="16818"/>
                </a:lnTo>
                <a:lnTo>
                  <a:pt x="17844" y="10521"/>
                </a:lnTo>
                <a:lnTo>
                  <a:pt x="15965" y="9087"/>
                </a:lnTo>
                <a:lnTo>
                  <a:pt x="12210" y="6695"/>
                </a:lnTo>
                <a:lnTo>
                  <a:pt x="10331" y="4782"/>
                </a:lnTo>
                <a:lnTo>
                  <a:pt x="12210" y="3826"/>
                </a:lnTo>
                <a:lnTo>
                  <a:pt x="15026" y="2869"/>
                </a:lnTo>
                <a:lnTo>
                  <a:pt x="14087" y="1435"/>
                </a:lnTo>
                <a:cubicBezTo>
                  <a:pt x="14087" y="1435"/>
                  <a:pt x="10331" y="0"/>
                  <a:pt x="10331" y="0"/>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40" name="Shape 2040"/>
          <p:cNvSpPr/>
          <p:nvPr/>
        </p:nvSpPr>
        <p:spPr>
          <a:xfrm>
            <a:off x="5736193" y="9192703"/>
            <a:ext cx="553839" cy="278683"/>
          </a:xfrm>
          <a:custGeom>
            <a:avLst/>
            <a:gdLst/>
            <a:ahLst/>
            <a:cxnLst>
              <a:cxn ang="0">
                <a:pos x="wd2" y="hd2"/>
              </a:cxn>
              <a:cxn ang="5400000">
                <a:pos x="wd2" y="hd2"/>
              </a:cxn>
              <a:cxn ang="10800000">
                <a:pos x="wd2" y="hd2"/>
              </a:cxn>
              <a:cxn ang="16200000">
                <a:pos x="wd2" y="hd2"/>
              </a:cxn>
            </a:cxnLst>
            <a:rect l="0" t="0" r="r" b="b"/>
            <a:pathLst>
              <a:path w="21600" h="21600" extrusionOk="0">
                <a:moveTo>
                  <a:pt x="14687" y="10799"/>
                </a:moveTo>
                <a:lnTo>
                  <a:pt x="9504" y="5399"/>
                </a:lnTo>
                <a:lnTo>
                  <a:pt x="3456" y="0"/>
                </a:lnTo>
                <a:lnTo>
                  <a:pt x="1728" y="0"/>
                </a:lnTo>
                <a:lnTo>
                  <a:pt x="0" y="9000"/>
                </a:lnTo>
                <a:lnTo>
                  <a:pt x="8640" y="18000"/>
                </a:lnTo>
                <a:lnTo>
                  <a:pt x="14687" y="19799"/>
                </a:lnTo>
                <a:lnTo>
                  <a:pt x="18143" y="21600"/>
                </a:lnTo>
                <a:lnTo>
                  <a:pt x="19872" y="21600"/>
                </a:lnTo>
                <a:lnTo>
                  <a:pt x="21600" y="16201"/>
                </a:lnTo>
                <a:lnTo>
                  <a:pt x="19872" y="12600"/>
                </a:lnTo>
                <a:cubicBezTo>
                  <a:pt x="19872" y="12600"/>
                  <a:pt x="14687" y="10799"/>
                  <a:pt x="14687" y="1079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1" name="Shape 2041"/>
          <p:cNvSpPr/>
          <p:nvPr/>
        </p:nvSpPr>
        <p:spPr>
          <a:xfrm>
            <a:off x="6314067" y="6990818"/>
            <a:ext cx="2193909" cy="1168251"/>
          </a:xfrm>
          <a:custGeom>
            <a:avLst/>
            <a:gdLst/>
            <a:ahLst/>
            <a:cxnLst>
              <a:cxn ang="0">
                <a:pos x="wd2" y="hd2"/>
              </a:cxn>
              <a:cxn ang="5400000">
                <a:pos x="wd2" y="hd2"/>
              </a:cxn>
              <a:cxn ang="10800000">
                <a:pos x="wd2" y="hd2"/>
              </a:cxn>
              <a:cxn ang="16200000">
                <a:pos x="wd2" y="hd2"/>
              </a:cxn>
            </a:cxnLst>
            <a:rect l="0" t="0" r="r" b="b"/>
            <a:pathLst>
              <a:path w="21600" h="21600" extrusionOk="0">
                <a:moveTo>
                  <a:pt x="1525" y="9042"/>
                </a:moveTo>
                <a:lnTo>
                  <a:pt x="1743" y="13348"/>
                </a:lnTo>
                <a:lnTo>
                  <a:pt x="4610" y="15070"/>
                </a:lnTo>
                <a:lnTo>
                  <a:pt x="6571" y="18945"/>
                </a:lnTo>
                <a:lnTo>
                  <a:pt x="9185" y="19375"/>
                </a:lnTo>
                <a:lnTo>
                  <a:pt x="11363" y="21600"/>
                </a:lnTo>
                <a:lnTo>
                  <a:pt x="13759" y="18515"/>
                </a:lnTo>
                <a:lnTo>
                  <a:pt x="16155" y="18084"/>
                </a:lnTo>
                <a:lnTo>
                  <a:pt x="16590" y="15070"/>
                </a:lnTo>
                <a:lnTo>
                  <a:pt x="18115" y="13778"/>
                </a:lnTo>
                <a:lnTo>
                  <a:pt x="19640" y="12486"/>
                </a:lnTo>
                <a:lnTo>
                  <a:pt x="21600" y="11195"/>
                </a:lnTo>
                <a:lnTo>
                  <a:pt x="21164" y="9473"/>
                </a:lnTo>
                <a:lnTo>
                  <a:pt x="19204" y="9042"/>
                </a:lnTo>
                <a:lnTo>
                  <a:pt x="19204" y="6889"/>
                </a:lnTo>
                <a:lnTo>
                  <a:pt x="19640" y="5167"/>
                </a:lnTo>
                <a:lnTo>
                  <a:pt x="18115" y="4306"/>
                </a:lnTo>
                <a:lnTo>
                  <a:pt x="14630" y="6028"/>
                </a:lnTo>
                <a:lnTo>
                  <a:pt x="13323" y="3875"/>
                </a:lnTo>
                <a:lnTo>
                  <a:pt x="11145" y="3875"/>
                </a:lnTo>
                <a:lnTo>
                  <a:pt x="10492" y="2583"/>
                </a:lnTo>
                <a:lnTo>
                  <a:pt x="7878" y="0"/>
                </a:lnTo>
                <a:lnTo>
                  <a:pt x="7006" y="2153"/>
                </a:lnTo>
                <a:lnTo>
                  <a:pt x="6135" y="4736"/>
                </a:lnTo>
                <a:lnTo>
                  <a:pt x="4393" y="3445"/>
                </a:lnTo>
                <a:lnTo>
                  <a:pt x="1960" y="3875"/>
                </a:lnTo>
                <a:lnTo>
                  <a:pt x="436" y="5597"/>
                </a:lnTo>
                <a:lnTo>
                  <a:pt x="0" y="7320"/>
                </a:lnTo>
                <a:lnTo>
                  <a:pt x="218" y="7750"/>
                </a:lnTo>
                <a:cubicBezTo>
                  <a:pt x="218" y="7750"/>
                  <a:pt x="1525" y="9042"/>
                  <a:pt x="1525" y="9042"/>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2" name="Shape 2042"/>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43" name="Shape 2043"/>
          <p:cNvSpPr/>
          <p:nvPr/>
        </p:nvSpPr>
        <p:spPr>
          <a:xfrm>
            <a:off x="6970031" y="9957895"/>
            <a:ext cx="568116" cy="1086104"/>
          </a:xfrm>
          <a:custGeom>
            <a:avLst/>
            <a:gdLst/>
            <a:ahLst/>
            <a:cxnLst>
              <a:cxn ang="0">
                <a:pos x="wd2" y="hd2"/>
              </a:cxn>
              <a:cxn ang="5400000">
                <a:pos x="wd2" y="hd2"/>
              </a:cxn>
              <a:cxn ang="10800000">
                <a:pos x="wd2" y="hd2"/>
              </a:cxn>
              <a:cxn ang="16200000">
                <a:pos x="wd2" y="hd2"/>
              </a:cxn>
            </a:cxnLst>
            <a:rect l="0" t="0" r="r" b="b"/>
            <a:pathLst>
              <a:path w="21600" h="21600" extrusionOk="0">
                <a:moveTo>
                  <a:pt x="1413" y="1023"/>
                </a:moveTo>
                <a:lnTo>
                  <a:pt x="0" y="2614"/>
                </a:lnTo>
                <a:lnTo>
                  <a:pt x="3028" y="5344"/>
                </a:lnTo>
                <a:lnTo>
                  <a:pt x="3028" y="6821"/>
                </a:lnTo>
                <a:lnTo>
                  <a:pt x="4441" y="8867"/>
                </a:lnTo>
                <a:lnTo>
                  <a:pt x="3835" y="10572"/>
                </a:lnTo>
                <a:lnTo>
                  <a:pt x="4643" y="12505"/>
                </a:lnTo>
                <a:lnTo>
                  <a:pt x="5249" y="13414"/>
                </a:lnTo>
                <a:lnTo>
                  <a:pt x="3835" y="14324"/>
                </a:lnTo>
                <a:lnTo>
                  <a:pt x="2625" y="18076"/>
                </a:lnTo>
                <a:lnTo>
                  <a:pt x="6662" y="20691"/>
                </a:lnTo>
                <a:lnTo>
                  <a:pt x="6864" y="20235"/>
                </a:lnTo>
                <a:lnTo>
                  <a:pt x="9286" y="21032"/>
                </a:lnTo>
                <a:lnTo>
                  <a:pt x="9286" y="21600"/>
                </a:lnTo>
                <a:lnTo>
                  <a:pt x="11306" y="21372"/>
                </a:lnTo>
                <a:lnTo>
                  <a:pt x="11910" y="20918"/>
                </a:lnTo>
                <a:lnTo>
                  <a:pt x="8680" y="19781"/>
                </a:lnTo>
                <a:lnTo>
                  <a:pt x="5450" y="16938"/>
                </a:lnTo>
                <a:lnTo>
                  <a:pt x="3835" y="15688"/>
                </a:lnTo>
                <a:lnTo>
                  <a:pt x="6460" y="12846"/>
                </a:lnTo>
                <a:lnTo>
                  <a:pt x="11507" y="12277"/>
                </a:lnTo>
                <a:lnTo>
                  <a:pt x="14131" y="13528"/>
                </a:lnTo>
                <a:lnTo>
                  <a:pt x="12718" y="11027"/>
                </a:lnTo>
                <a:lnTo>
                  <a:pt x="14535" y="9891"/>
                </a:lnTo>
                <a:lnTo>
                  <a:pt x="20389" y="9891"/>
                </a:lnTo>
                <a:lnTo>
                  <a:pt x="21600" y="8299"/>
                </a:lnTo>
                <a:lnTo>
                  <a:pt x="19178" y="5684"/>
                </a:lnTo>
                <a:lnTo>
                  <a:pt x="17160" y="4207"/>
                </a:lnTo>
                <a:lnTo>
                  <a:pt x="9690" y="3070"/>
                </a:lnTo>
                <a:lnTo>
                  <a:pt x="7267" y="0"/>
                </a:lnTo>
                <a:cubicBezTo>
                  <a:pt x="7267" y="0"/>
                  <a:pt x="1413" y="1023"/>
                  <a:pt x="1413" y="1023"/>
                </a:cubicBez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44" name="Shape 2044"/>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5" name="Shape 2045"/>
          <p:cNvSpPr/>
          <p:nvPr/>
        </p:nvSpPr>
        <p:spPr>
          <a:xfrm>
            <a:off x="6595195" y="9348864"/>
            <a:ext cx="639587" cy="1329040"/>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9900" y="1576"/>
                </a:lnTo>
                <a:lnTo>
                  <a:pt x="7200" y="2410"/>
                </a:lnTo>
                <a:lnTo>
                  <a:pt x="2700" y="5562"/>
                </a:lnTo>
                <a:lnTo>
                  <a:pt x="1260" y="7880"/>
                </a:lnTo>
                <a:lnTo>
                  <a:pt x="0" y="9085"/>
                </a:lnTo>
                <a:lnTo>
                  <a:pt x="4140" y="11402"/>
                </a:lnTo>
                <a:lnTo>
                  <a:pt x="5580" y="13164"/>
                </a:lnTo>
                <a:lnTo>
                  <a:pt x="4679" y="14925"/>
                </a:lnTo>
                <a:lnTo>
                  <a:pt x="7920" y="15296"/>
                </a:lnTo>
                <a:lnTo>
                  <a:pt x="10440" y="14555"/>
                </a:lnTo>
                <a:lnTo>
                  <a:pt x="11700" y="13720"/>
                </a:lnTo>
                <a:lnTo>
                  <a:pt x="14400" y="17428"/>
                </a:lnTo>
                <a:lnTo>
                  <a:pt x="15480" y="19560"/>
                </a:lnTo>
                <a:lnTo>
                  <a:pt x="15300" y="21600"/>
                </a:lnTo>
                <a:lnTo>
                  <a:pt x="17820" y="19653"/>
                </a:lnTo>
                <a:lnTo>
                  <a:pt x="16560" y="17428"/>
                </a:lnTo>
                <a:lnTo>
                  <a:pt x="14400" y="16038"/>
                </a:lnTo>
                <a:lnTo>
                  <a:pt x="15480" y="14925"/>
                </a:lnTo>
                <a:lnTo>
                  <a:pt x="15300" y="13998"/>
                </a:lnTo>
                <a:lnTo>
                  <a:pt x="12420" y="12052"/>
                </a:lnTo>
                <a:lnTo>
                  <a:pt x="13860" y="10568"/>
                </a:lnTo>
                <a:lnTo>
                  <a:pt x="19080" y="9826"/>
                </a:lnTo>
                <a:lnTo>
                  <a:pt x="21600" y="8436"/>
                </a:lnTo>
                <a:lnTo>
                  <a:pt x="19980" y="8436"/>
                </a:lnTo>
                <a:lnTo>
                  <a:pt x="18720" y="8065"/>
                </a:lnTo>
                <a:lnTo>
                  <a:pt x="16740" y="7787"/>
                </a:lnTo>
                <a:lnTo>
                  <a:pt x="17640" y="6767"/>
                </a:lnTo>
                <a:lnTo>
                  <a:pt x="15840" y="5562"/>
                </a:lnTo>
                <a:lnTo>
                  <a:pt x="13860" y="3893"/>
                </a:lnTo>
                <a:lnTo>
                  <a:pt x="15480" y="3152"/>
                </a:lnTo>
                <a:lnTo>
                  <a:pt x="15480" y="1205"/>
                </a:lnTo>
                <a:cubicBezTo>
                  <a:pt x="15480" y="1205"/>
                  <a:pt x="12960" y="0"/>
                  <a:pt x="12960" y="0"/>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6" name="Shape 2046"/>
          <p:cNvSpPr/>
          <p:nvPr/>
        </p:nvSpPr>
        <p:spPr>
          <a:xfrm>
            <a:off x="8844225" y="8037103"/>
            <a:ext cx="346592" cy="464431"/>
          </a:xfrm>
          <a:custGeom>
            <a:avLst/>
            <a:gdLst/>
            <a:ahLst/>
            <a:cxnLst>
              <a:cxn ang="0">
                <a:pos x="wd2" y="hd2"/>
              </a:cxn>
              <a:cxn ang="5400000">
                <a:pos x="wd2" y="hd2"/>
              </a:cxn>
              <a:cxn ang="10800000">
                <a:pos x="wd2" y="hd2"/>
              </a:cxn>
              <a:cxn ang="16200000">
                <a:pos x="wd2" y="hd2"/>
              </a:cxn>
            </a:cxnLst>
            <a:rect l="0" t="0" r="r" b="b"/>
            <a:pathLst>
              <a:path w="21600" h="21600" extrusionOk="0">
                <a:moveTo>
                  <a:pt x="8862" y="2646"/>
                </a:moveTo>
                <a:lnTo>
                  <a:pt x="9415" y="7053"/>
                </a:lnTo>
                <a:lnTo>
                  <a:pt x="5539" y="4849"/>
                </a:lnTo>
                <a:lnTo>
                  <a:pt x="1662" y="7494"/>
                </a:lnTo>
                <a:lnTo>
                  <a:pt x="0" y="12344"/>
                </a:lnTo>
                <a:lnTo>
                  <a:pt x="1662" y="12344"/>
                </a:lnTo>
                <a:lnTo>
                  <a:pt x="2770" y="12344"/>
                </a:lnTo>
                <a:lnTo>
                  <a:pt x="8309" y="15429"/>
                </a:lnTo>
                <a:lnTo>
                  <a:pt x="9415" y="18515"/>
                </a:lnTo>
                <a:lnTo>
                  <a:pt x="9968" y="20278"/>
                </a:lnTo>
                <a:lnTo>
                  <a:pt x="11077" y="21600"/>
                </a:lnTo>
                <a:lnTo>
                  <a:pt x="19384" y="19396"/>
                </a:lnTo>
                <a:lnTo>
                  <a:pt x="19384" y="18515"/>
                </a:lnTo>
                <a:lnTo>
                  <a:pt x="18831" y="18074"/>
                </a:lnTo>
                <a:lnTo>
                  <a:pt x="18278" y="17191"/>
                </a:lnTo>
                <a:lnTo>
                  <a:pt x="17725" y="16751"/>
                </a:lnTo>
                <a:lnTo>
                  <a:pt x="17725" y="13225"/>
                </a:lnTo>
                <a:lnTo>
                  <a:pt x="17725" y="10140"/>
                </a:lnTo>
                <a:lnTo>
                  <a:pt x="14955" y="5731"/>
                </a:lnTo>
                <a:lnTo>
                  <a:pt x="17725" y="3526"/>
                </a:lnTo>
                <a:lnTo>
                  <a:pt x="21600" y="881"/>
                </a:lnTo>
                <a:lnTo>
                  <a:pt x="14402" y="0"/>
                </a:lnTo>
                <a:cubicBezTo>
                  <a:pt x="14402" y="0"/>
                  <a:pt x="8862" y="2646"/>
                  <a:pt x="8862" y="2646"/>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47" name="Shape 2047"/>
          <p:cNvSpPr/>
          <p:nvPr/>
        </p:nvSpPr>
        <p:spPr>
          <a:xfrm>
            <a:off x="8969170" y="8458739"/>
            <a:ext cx="242984" cy="314399"/>
          </a:xfrm>
          <a:custGeom>
            <a:avLst/>
            <a:gdLst/>
            <a:ahLst/>
            <a:cxnLst>
              <a:cxn ang="0">
                <a:pos x="wd2" y="hd2"/>
              </a:cxn>
              <a:cxn ang="5400000">
                <a:pos x="wd2" y="hd2"/>
              </a:cxn>
              <a:cxn ang="10800000">
                <a:pos x="wd2" y="hd2"/>
              </a:cxn>
              <a:cxn ang="16200000">
                <a:pos x="wd2" y="hd2"/>
              </a:cxn>
            </a:cxnLst>
            <a:rect l="0" t="0" r="r" b="b"/>
            <a:pathLst>
              <a:path w="21600" h="21600" extrusionOk="0">
                <a:moveTo>
                  <a:pt x="4001" y="3929"/>
                </a:moveTo>
                <a:lnTo>
                  <a:pt x="4001" y="3929"/>
                </a:lnTo>
                <a:lnTo>
                  <a:pt x="4001" y="11783"/>
                </a:lnTo>
                <a:lnTo>
                  <a:pt x="0" y="21600"/>
                </a:lnTo>
                <a:lnTo>
                  <a:pt x="8001" y="21600"/>
                </a:lnTo>
                <a:lnTo>
                  <a:pt x="16000" y="19637"/>
                </a:lnTo>
                <a:lnTo>
                  <a:pt x="20000" y="17019"/>
                </a:lnTo>
                <a:lnTo>
                  <a:pt x="21600" y="11783"/>
                </a:lnTo>
                <a:lnTo>
                  <a:pt x="16000" y="0"/>
                </a:lnTo>
                <a:lnTo>
                  <a:pt x="4001" y="3275"/>
                </a:lnTo>
                <a:cubicBezTo>
                  <a:pt x="4001" y="3275"/>
                  <a:pt x="4001" y="3929"/>
                  <a:pt x="4001" y="3929"/>
                </a:cubicBez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2"/>
          <p:cNvSpPr>
            <a:spLocks noGrp="1"/>
          </p:cNvSpPr>
          <p:nvPr>
            <p:ph type="pic" sz="quarter" idx="12"/>
          </p:nvPr>
        </p:nvSpPr>
        <p:spPr>
          <a:xfrm>
            <a:off x="1639899"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1" name="Picture Placeholder 2"/>
          <p:cNvSpPr>
            <a:spLocks noGrp="1"/>
          </p:cNvSpPr>
          <p:nvPr>
            <p:ph type="pic" sz="quarter" idx="12"/>
          </p:nvPr>
        </p:nvSpPr>
        <p:spPr>
          <a:xfrm>
            <a:off x="8766310"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22" name="Picture Placeholder 2"/>
          <p:cNvSpPr>
            <a:spLocks noGrp="1"/>
          </p:cNvSpPr>
          <p:nvPr>
            <p:ph type="pic" sz="quarter" idx="12"/>
          </p:nvPr>
        </p:nvSpPr>
        <p:spPr>
          <a:xfrm>
            <a:off x="15934812" y="3447058"/>
            <a:ext cx="6714749" cy="5600480"/>
          </a:xfrm>
          <a:prstGeom prst="roundRect">
            <a:avLst>
              <a:gd name="adj" fmla="val 1539"/>
            </a:avLst>
          </a:prstGeom>
          <a:solidFill>
            <a:schemeClr val="tx1">
              <a:lumMod val="85000"/>
              <a:lumOff val="15000"/>
            </a:schemeClr>
          </a:solidFill>
        </p:spPr>
        <p:txBody>
          <a:bodyPr/>
          <a:lstStyle/>
          <a:p>
            <a:endParaRPr lang="en-US" sz="100"/>
          </a:p>
        </p:txBody>
      </p:sp>
      <p:sp>
        <p:nvSpPr>
          <p:cNvPr id="124" name="Shape 124"/>
          <p:cNvSpPr/>
          <p:nvPr/>
        </p:nvSpPr>
        <p:spPr>
          <a:xfrm>
            <a:off x="16040360"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5" name="Shape 125"/>
          <p:cNvSpPr/>
          <p:nvPr/>
        </p:nvSpPr>
        <p:spPr>
          <a:xfrm>
            <a:off x="15935473"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Project Management</a:t>
            </a:r>
          </a:p>
        </p:txBody>
      </p:sp>
      <p:sp>
        <p:nvSpPr>
          <p:cNvPr id="126" name="Shape 126"/>
          <p:cNvSpPr/>
          <p:nvPr/>
        </p:nvSpPr>
        <p:spPr>
          <a:xfrm>
            <a:off x="15954827" y="10577145"/>
            <a:ext cx="6811964"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27" name="Shape 127"/>
          <p:cNvSpPr/>
          <p:nvPr/>
        </p:nvSpPr>
        <p:spPr>
          <a:xfrm>
            <a:off x="8853258" y="11763411"/>
            <a:ext cx="738827"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28" name="Shape 128"/>
          <p:cNvSpPr/>
          <p:nvPr/>
        </p:nvSpPr>
        <p:spPr>
          <a:xfrm>
            <a:off x="8748372"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Web design</a:t>
            </a:r>
          </a:p>
        </p:txBody>
      </p:sp>
      <p:sp>
        <p:nvSpPr>
          <p:cNvPr id="129" name="Shape 129"/>
          <p:cNvSpPr/>
          <p:nvPr/>
        </p:nvSpPr>
        <p:spPr>
          <a:xfrm>
            <a:off x="8767726"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0" name="Shape 130"/>
          <p:cNvSpPr/>
          <p:nvPr/>
        </p:nvSpPr>
        <p:spPr>
          <a:xfrm>
            <a:off x="1666155" y="11763411"/>
            <a:ext cx="738828" cy="1"/>
          </a:xfrm>
          <a:prstGeom prst="line">
            <a:avLst/>
          </a:prstGeom>
          <a:ln w="38100">
            <a:solidFill>
              <a:srgbClr val="DCDEE0"/>
            </a:solidFill>
            <a:custDash>
              <a:ds d="200000" sp="200000"/>
            </a:custDash>
            <a:miter lim="400000"/>
          </a:ln>
        </p:spPr>
        <p:txBody>
          <a:bodyPr lIns="0" tIns="0" rIns="0" bIns="0" anchor="ctr"/>
          <a:lstStyle/>
          <a:p>
            <a:pPr lvl="0">
              <a:defRPr sz="3200"/>
            </a:pPr>
            <a:endParaRPr/>
          </a:p>
        </p:txBody>
      </p:sp>
      <p:sp>
        <p:nvSpPr>
          <p:cNvPr id="131" name="Shape 131"/>
          <p:cNvSpPr/>
          <p:nvPr/>
        </p:nvSpPr>
        <p:spPr>
          <a:xfrm>
            <a:off x="1561269" y="9759180"/>
            <a:ext cx="6850672" cy="7241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gn="l">
              <a:lnSpc>
                <a:spcPct val="90000"/>
              </a:lnSpc>
              <a:defRPr sz="3000" b="1">
                <a:solidFill>
                  <a:srgbClr val="010101"/>
                </a:solidFill>
                <a:latin typeface="TeX Gyre Adventor"/>
                <a:ea typeface="TeX Gyre Adventor"/>
                <a:cs typeface="TeX Gyre Adventor"/>
                <a:sym typeface="TeX Gyre Adventor"/>
              </a:defRPr>
            </a:lvl1pPr>
          </a:lstStyle>
          <a:p>
            <a:pPr lvl="0">
              <a:defRPr sz="1800" b="0">
                <a:solidFill>
                  <a:srgbClr val="000000"/>
                </a:solidFill>
              </a:defRPr>
            </a:pPr>
            <a:r>
              <a:rPr sz="3000" b="1">
                <a:solidFill>
                  <a:srgbClr val="010101"/>
                </a:solidFill>
              </a:rPr>
              <a:t>Mobile app design</a:t>
            </a:r>
          </a:p>
        </p:txBody>
      </p:sp>
      <p:sp>
        <p:nvSpPr>
          <p:cNvPr id="132" name="Shape 132"/>
          <p:cNvSpPr/>
          <p:nvPr/>
        </p:nvSpPr>
        <p:spPr>
          <a:xfrm>
            <a:off x="1580624" y="10577145"/>
            <a:ext cx="6811963" cy="922281"/>
          </a:xfrm>
          <a:prstGeom prst="rect">
            <a:avLst/>
          </a:prstGeom>
          <a:ln w="3175">
            <a:miter lim="400000"/>
          </a:ln>
          <a:extLst>
            <a:ext uri="{C572A759-6A51-4108-AA02-DFA0A04FC94B}">
              <ma14:wrappingTextBoxFlag xmlns:ma14="http://schemas.microsoft.com/office/mac/drawingml/2011/main" val="1"/>
            </a:ext>
          </a:extLst>
        </p:spPr>
        <p:txBody>
          <a:bodyPr lIns="0" tIns="0" rIns="0" bIns="0">
            <a:spAutoFit/>
          </a:bodyPr>
          <a:lstStyle>
            <a:lvl1pPr algn="l">
              <a:lnSpc>
                <a:spcPct val="120000"/>
              </a:lnSpc>
              <a:defRPr sz="2400">
                <a:solidFill>
                  <a:srgbClr val="969C9C"/>
                </a:solidFill>
                <a:latin typeface="Raleway Regular"/>
                <a:ea typeface="Raleway Regular"/>
                <a:cs typeface="Raleway Regular"/>
                <a:sym typeface="Raleway Regular"/>
              </a:defRPr>
            </a:lvl1pPr>
          </a:lstStyle>
          <a:p>
            <a:pPr lvl="0">
              <a:defRPr sz="1800">
                <a:solidFill>
                  <a:srgbClr val="000000"/>
                </a:solidFill>
              </a:defRPr>
            </a:pPr>
            <a:r>
              <a:rPr sz="2400">
                <a:solidFill>
                  <a:srgbClr val="969C9C"/>
                </a:solidFill>
              </a:rPr>
              <a:t>On the other hands, we all denounce with righteous indignation and dislike.</a:t>
            </a:r>
          </a:p>
        </p:txBody>
      </p:sp>
      <p:sp>
        <p:nvSpPr>
          <p:cNvPr id="133" name="Shape 13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OUR SERVICES</a:t>
            </a:r>
          </a:p>
        </p:txBody>
      </p:sp>
      <p:sp>
        <p:nvSpPr>
          <p:cNvPr id="134" name="Shape 134"/>
          <p:cNvSpPr/>
          <p:nvPr/>
        </p:nvSpPr>
        <p:spPr>
          <a:xfrm>
            <a:off x="108621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135" name="Shape 135"/>
          <p:cNvSpPr/>
          <p:nvPr/>
        </p:nvSpPr>
        <p:spPr>
          <a:xfrm>
            <a:off x="1549705"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01</a:t>
            </a:r>
          </a:p>
        </p:txBody>
      </p:sp>
      <p:sp>
        <p:nvSpPr>
          <p:cNvPr id="136" name="Shape 136"/>
          <p:cNvSpPr/>
          <p:nvPr/>
        </p:nvSpPr>
        <p:spPr>
          <a:xfrm>
            <a:off x="8708512" y="8324677"/>
            <a:ext cx="1347476"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02</a:t>
            </a:r>
          </a:p>
        </p:txBody>
      </p:sp>
      <p:sp>
        <p:nvSpPr>
          <p:cNvPr id="137" name="Shape 137"/>
          <p:cNvSpPr/>
          <p:nvPr/>
        </p:nvSpPr>
        <p:spPr>
          <a:xfrm>
            <a:off x="15892719" y="8324677"/>
            <a:ext cx="1347477" cy="17909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gn="l">
              <a:lnSpc>
                <a:spcPct val="90000"/>
              </a:lnSpc>
              <a:defRPr sz="8400" b="1">
                <a:solidFill>
                  <a:srgbClr val="7693A0"/>
                </a:solidFill>
                <a:latin typeface="TeX Gyre Adventor"/>
                <a:ea typeface="TeX Gyre Adventor"/>
                <a:cs typeface="TeX Gyre Adventor"/>
                <a:sym typeface="TeX Gyre Adventor"/>
              </a:defRPr>
            </a:lvl1pPr>
          </a:lstStyle>
          <a:p>
            <a:pPr lvl="0">
              <a:defRPr sz="1800" b="0">
                <a:solidFill>
                  <a:srgbClr val="000000"/>
                </a:solidFill>
              </a:defRPr>
            </a:pPr>
            <a:r>
              <a:rPr sz="8400" b="1">
                <a:solidFill>
                  <a:srgbClr val="7693A0"/>
                </a:solidFill>
              </a:rPr>
              <a:t>03</a:t>
            </a:r>
          </a:p>
        </p:txBody>
      </p:sp>
      <p:sp>
        <p:nvSpPr>
          <p:cNvPr id="138" name="Shape 138"/>
          <p:cNvSpPr/>
          <p:nvPr/>
        </p:nvSpPr>
        <p:spPr>
          <a:xfrm>
            <a:off x="11427537"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hape 2049"/>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50" name="Shape 2050"/>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51" name="Shape 2051"/>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052" name="Shape 2052"/>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53" name="Shape 2053"/>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54" name="Shape 2054"/>
          <p:cNvSpPr/>
          <p:nvPr/>
        </p:nvSpPr>
        <p:spPr>
          <a:xfrm>
            <a:off x="15362673" y="9055330"/>
            <a:ext cx="4549574" cy="136925"/>
          </a:xfrm>
          <a:prstGeom prst="roundRect">
            <a:avLst>
              <a:gd name="adj" fmla="val 50000"/>
            </a:avLst>
          </a:prstGeom>
          <a:solidFill>
            <a:srgbClr val="15BBA9"/>
          </a:solidFill>
          <a:ln w="3175">
            <a:miter lim="400000"/>
          </a:ln>
        </p:spPr>
        <p:txBody>
          <a:bodyPr lIns="71437" tIns="71437" rIns="71437" bIns="71437" anchor="ctr"/>
          <a:lstStyle/>
          <a:p>
            <a:pPr lvl="0" algn="l">
              <a:defRPr sz="3200">
                <a:solidFill>
                  <a:srgbClr val="FFFFFF"/>
                </a:solidFill>
              </a:defRPr>
            </a:pPr>
            <a:endParaRPr/>
          </a:p>
        </p:txBody>
      </p:sp>
      <p:sp>
        <p:nvSpPr>
          <p:cNvPr id="2055" name="Shape 2055"/>
          <p:cNvSpPr/>
          <p:nvPr/>
        </p:nvSpPr>
        <p:spPr>
          <a:xfrm>
            <a:off x="15362673" y="9708478"/>
            <a:ext cx="5334001" cy="136926"/>
          </a:xfrm>
          <a:prstGeom prst="roundRect">
            <a:avLst>
              <a:gd name="adj" fmla="val 50000"/>
            </a:avLst>
          </a:prstGeom>
          <a:solidFill>
            <a:srgbClr val="6EDD99"/>
          </a:solidFill>
          <a:ln w="3175">
            <a:miter lim="400000"/>
          </a:ln>
        </p:spPr>
        <p:txBody>
          <a:bodyPr lIns="71437" tIns="71437" rIns="71437" bIns="71437" anchor="ctr"/>
          <a:lstStyle/>
          <a:p>
            <a:pPr lvl="0">
              <a:defRPr sz="3200">
                <a:solidFill>
                  <a:srgbClr val="EAE0BE"/>
                </a:solidFill>
              </a:defRPr>
            </a:pPr>
            <a:endParaRPr/>
          </a:p>
        </p:txBody>
      </p:sp>
      <p:sp>
        <p:nvSpPr>
          <p:cNvPr id="2056" name="Shape 2056"/>
          <p:cNvSpPr/>
          <p:nvPr/>
        </p:nvSpPr>
        <p:spPr>
          <a:xfrm>
            <a:off x="15362673"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057" name="Shape 2057"/>
          <p:cNvSpPr/>
          <p:nvPr/>
        </p:nvSpPr>
        <p:spPr>
          <a:xfrm>
            <a:off x="15362673"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058" name="Shape 2058"/>
          <p:cNvSpPr/>
          <p:nvPr/>
        </p:nvSpPr>
        <p:spPr>
          <a:xfrm>
            <a:off x="20015531" y="8823755"/>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59" name="Shape 2059"/>
          <p:cNvSpPr/>
          <p:nvPr/>
        </p:nvSpPr>
        <p:spPr>
          <a:xfrm>
            <a:off x="20768405" y="9515003"/>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0" name="Shape 2060"/>
          <p:cNvSpPr/>
          <p:nvPr/>
        </p:nvSpPr>
        <p:spPr>
          <a:xfrm>
            <a:off x="19092891"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1" name="Shape 2061"/>
          <p:cNvSpPr/>
          <p:nvPr/>
        </p:nvSpPr>
        <p:spPr>
          <a:xfrm>
            <a:off x="20015586"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062" name="Shape 2062"/>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3" name="Shape 2063"/>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064" name="Shape 2064"/>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065" name="Shape 2065"/>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6" name="Shape 2066"/>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67" name="Shape 2067"/>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68" name="Shape 2068"/>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Shape 207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71" name="Shape 207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72" name="Shape 207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073" name="Shape 2073"/>
          <p:cNvSpPr/>
          <p:nvPr/>
        </p:nvSpPr>
        <p:spPr>
          <a:xfrm>
            <a:off x="15597075" y="5515641"/>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74" name="Shape 2074"/>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5" name="Shape 2075"/>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76" name="Shape 2076"/>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7" name="Shape 2077"/>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078" name="Shape 2078"/>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79" name="Shape 2079"/>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80" name="Shape 2080"/>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graphicFrame>
        <p:nvGraphicFramePr>
          <p:cNvPr id="2081" name="Chart 2081"/>
          <p:cNvGraphicFramePr/>
          <p:nvPr/>
        </p:nvGraphicFramePr>
        <p:xfrm>
          <a:off x="15586805"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Shape 2083"/>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AUSTRALIA</a:t>
            </a:r>
          </a:p>
        </p:txBody>
      </p:sp>
      <p:sp>
        <p:nvSpPr>
          <p:cNvPr id="2084" name="Shape 2084"/>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085" name="Shape 2085"/>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086" name="Shape 2086"/>
          <p:cNvSpPr/>
          <p:nvPr/>
        </p:nvSpPr>
        <p:spPr>
          <a:xfrm>
            <a:off x="15396064"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6EDD99"/>
                </a:solidFill>
                <a:latin typeface="FontAwesome"/>
                <a:ea typeface="FontAwesome"/>
                <a:cs typeface="FontAwesome"/>
                <a:sym typeface="FontAwesome"/>
              </a:defRPr>
            </a:lvl1pPr>
          </a:lstStyle>
          <a:p>
            <a:pPr lvl="0">
              <a:defRPr sz="1800" spc="0">
                <a:solidFill>
                  <a:srgbClr val="000000"/>
                </a:solidFill>
              </a:defRPr>
            </a:pPr>
            <a:r>
              <a:rPr sz="6400" spc="3008">
                <a:solidFill>
                  <a:srgbClr val="6EDD99"/>
                </a:solidFill>
              </a:rPr>
              <a:t></a:t>
            </a:r>
          </a:p>
        </p:txBody>
      </p:sp>
      <p:sp>
        <p:nvSpPr>
          <p:cNvPr id="2087" name="Shape 2087"/>
          <p:cNvSpPr/>
          <p:nvPr/>
        </p:nvSpPr>
        <p:spPr>
          <a:xfrm>
            <a:off x="15340651" y="8994149"/>
            <a:ext cx="1253245"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15BBA9"/>
                </a:solidFill>
                <a:latin typeface="FontAwesome"/>
                <a:ea typeface="FontAwesome"/>
                <a:cs typeface="FontAwesome"/>
                <a:sym typeface="FontAwesome"/>
              </a:defRPr>
            </a:lvl1pPr>
          </a:lstStyle>
          <a:p>
            <a:pPr lvl="0">
              <a:defRPr sz="1800" spc="0">
                <a:solidFill>
                  <a:srgbClr val="000000"/>
                </a:solidFill>
              </a:defRPr>
            </a:pPr>
            <a:r>
              <a:rPr sz="6400" spc="3008">
                <a:solidFill>
                  <a:srgbClr val="15BBA9"/>
                </a:solidFill>
              </a:rPr>
              <a:t></a:t>
            </a:r>
          </a:p>
        </p:txBody>
      </p:sp>
      <p:sp>
        <p:nvSpPr>
          <p:cNvPr id="2088" name="Shape 2088"/>
          <p:cNvSpPr/>
          <p:nvPr/>
        </p:nvSpPr>
        <p:spPr>
          <a:xfrm>
            <a:off x="16283080"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089" name="Shape 2089"/>
          <p:cNvSpPr/>
          <p:nvPr/>
        </p:nvSpPr>
        <p:spPr>
          <a:xfrm>
            <a:off x="16283080"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090" name="Shape 2090"/>
          <p:cNvSpPr/>
          <p:nvPr/>
        </p:nvSpPr>
        <p:spPr>
          <a:xfrm>
            <a:off x="15351174"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091" name="Shape 2091"/>
          <p:cNvSpPr/>
          <p:nvPr/>
        </p:nvSpPr>
        <p:spPr>
          <a:xfrm>
            <a:off x="15326369"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092" name="Shape 2092"/>
          <p:cNvSpPr/>
          <p:nvPr/>
        </p:nvSpPr>
        <p:spPr>
          <a:xfrm>
            <a:off x="6080455" y="7038798"/>
            <a:ext cx="3301698" cy="3835018"/>
          </a:xfrm>
          <a:custGeom>
            <a:avLst/>
            <a:gdLst/>
            <a:ahLst/>
            <a:cxnLst>
              <a:cxn ang="0">
                <a:pos x="wd2" y="hd2"/>
              </a:cxn>
              <a:cxn ang="5400000">
                <a:pos x="wd2" y="hd2"/>
              </a:cxn>
              <a:cxn ang="10800000">
                <a:pos x="wd2" y="hd2"/>
              </a:cxn>
              <a:cxn ang="16200000">
                <a:pos x="wd2" y="hd2"/>
              </a:cxn>
            </a:cxnLst>
            <a:rect l="0" t="0" r="r" b="b"/>
            <a:pathLst>
              <a:path w="21600" h="21600" extrusionOk="0">
                <a:moveTo>
                  <a:pt x="11310" y="8697"/>
                </a:moveTo>
                <a:lnTo>
                  <a:pt x="11820" y="9481"/>
                </a:lnTo>
                <a:lnTo>
                  <a:pt x="11906" y="10265"/>
                </a:lnTo>
                <a:lnTo>
                  <a:pt x="12586" y="10836"/>
                </a:lnTo>
                <a:lnTo>
                  <a:pt x="13011" y="9980"/>
                </a:lnTo>
                <a:lnTo>
                  <a:pt x="12416" y="9339"/>
                </a:lnTo>
                <a:lnTo>
                  <a:pt x="12416" y="8982"/>
                </a:lnTo>
                <a:lnTo>
                  <a:pt x="11310" y="8697"/>
                </a:lnTo>
                <a:close/>
                <a:moveTo>
                  <a:pt x="19474" y="7414"/>
                </a:moveTo>
                <a:lnTo>
                  <a:pt x="18879" y="8483"/>
                </a:lnTo>
                <a:lnTo>
                  <a:pt x="19559" y="8911"/>
                </a:lnTo>
                <a:lnTo>
                  <a:pt x="19474" y="7414"/>
                </a:lnTo>
                <a:close/>
                <a:moveTo>
                  <a:pt x="14627" y="7129"/>
                </a:moveTo>
                <a:lnTo>
                  <a:pt x="15307" y="8341"/>
                </a:lnTo>
                <a:lnTo>
                  <a:pt x="15392" y="8911"/>
                </a:lnTo>
                <a:lnTo>
                  <a:pt x="15562" y="9267"/>
                </a:lnTo>
                <a:lnTo>
                  <a:pt x="15562" y="9766"/>
                </a:lnTo>
                <a:lnTo>
                  <a:pt x="15477" y="10051"/>
                </a:lnTo>
                <a:lnTo>
                  <a:pt x="16328" y="9481"/>
                </a:lnTo>
                <a:lnTo>
                  <a:pt x="16157" y="8840"/>
                </a:lnTo>
                <a:lnTo>
                  <a:pt x="15647" y="7842"/>
                </a:lnTo>
                <a:lnTo>
                  <a:pt x="14627" y="7129"/>
                </a:lnTo>
                <a:close/>
                <a:moveTo>
                  <a:pt x="13861" y="3279"/>
                </a:moveTo>
                <a:lnTo>
                  <a:pt x="14287" y="3921"/>
                </a:lnTo>
                <a:lnTo>
                  <a:pt x="14287" y="5133"/>
                </a:lnTo>
                <a:lnTo>
                  <a:pt x="14882" y="4848"/>
                </a:lnTo>
                <a:lnTo>
                  <a:pt x="15307" y="5204"/>
                </a:lnTo>
                <a:lnTo>
                  <a:pt x="15562" y="5204"/>
                </a:lnTo>
                <a:lnTo>
                  <a:pt x="15647" y="4491"/>
                </a:lnTo>
                <a:lnTo>
                  <a:pt x="15477" y="3849"/>
                </a:lnTo>
                <a:lnTo>
                  <a:pt x="14712" y="3279"/>
                </a:lnTo>
                <a:lnTo>
                  <a:pt x="13861" y="3279"/>
                </a:lnTo>
                <a:close/>
                <a:moveTo>
                  <a:pt x="21430" y="0"/>
                </a:moveTo>
                <a:cubicBezTo>
                  <a:pt x="21543" y="7200"/>
                  <a:pt x="21572" y="14400"/>
                  <a:pt x="21600" y="21600"/>
                </a:cubicBezTo>
                <a:lnTo>
                  <a:pt x="20920" y="21600"/>
                </a:lnTo>
                <a:lnTo>
                  <a:pt x="19984" y="20816"/>
                </a:lnTo>
                <a:lnTo>
                  <a:pt x="19134" y="19889"/>
                </a:lnTo>
                <a:lnTo>
                  <a:pt x="19389" y="19105"/>
                </a:lnTo>
                <a:lnTo>
                  <a:pt x="18879" y="17822"/>
                </a:lnTo>
                <a:lnTo>
                  <a:pt x="18028" y="17109"/>
                </a:lnTo>
                <a:lnTo>
                  <a:pt x="18283" y="16396"/>
                </a:lnTo>
                <a:lnTo>
                  <a:pt x="17943" y="16752"/>
                </a:lnTo>
                <a:lnTo>
                  <a:pt x="16328" y="17109"/>
                </a:lnTo>
                <a:lnTo>
                  <a:pt x="16413" y="16824"/>
                </a:lnTo>
                <a:lnTo>
                  <a:pt x="17348" y="15826"/>
                </a:lnTo>
                <a:lnTo>
                  <a:pt x="17263" y="15327"/>
                </a:lnTo>
                <a:lnTo>
                  <a:pt x="16072" y="15255"/>
                </a:lnTo>
                <a:lnTo>
                  <a:pt x="15392" y="16111"/>
                </a:lnTo>
                <a:lnTo>
                  <a:pt x="14627" y="16325"/>
                </a:lnTo>
                <a:lnTo>
                  <a:pt x="13946" y="16396"/>
                </a:lnTo>
                <a:lnTo>
                  <a:pt x="14287" y="15612"/>
                </a:lnTo>
                <a:lnTo>
                  <a:pt x="15137" y="14186"/>
                </a:lnTo>
                <a:lnTo>
                  <a:pt x="15987" y="13616"/>
                </a:lnTo>
                <a:lnTo>
                  <a:pt x="15987" y="12760"/>
                </a:lnTo>
                <a:lnTo>
                  <a:pt x="15732" y="11620"/>
                </a:lnTo>
                <a:lnTo>
                  <a:pt x="15222" y="12547"/>
                </a:lnTo>
                <a:lnTo>
                  <a:pt x="14542" y="13545"/>
                </a:lnTo>
                <a:lnTo>
                  <a:pt x="13436" y="14115"/>
                </a:lnTo>
                <a:lnTo>
                  <a:pt x="12586" y="14970"/>
                </a:lnTo>
                <a:lnTo>
                  <a:pt x="11991" y="15897"/>
                </a:lnTo>
                <a:lnTo>
                  <a:pt x="11650" y="15327"/>
                </a:lnTo>
                <a:lnTo>
                  <a:pt x="11055" y="14257"/>
                </a:lnTo>
                <a:lnTo>
                  <a:pt x="10715" y="13545"/>
                </a:lnTo>
                <a:lnTo>
                  <a:pt x="10375" y="12618"/>
                </a:lnTo>
                <a:lnTo>
                  <a:pt x="9439" y="12333"/>
                </a:lnTo>
                <a:lnTo>
                  <a:pt x="9099" y="11976"/>
                </a:lnTo>
                <a:lnTo>
                  <a:pt x="9099" y="11406"/>
                </a:lnTo>
                <a:lnTo>
                  <a:pt x="8589" y="11192"/>
                </a:lnTo>
                <a:lnTo>
                  <a:pt x="8334" y="10764"/>
                </a:lnTo>
                <a:lnTo>
                  <a:pt x="7398" y="10693"/>
                </a:lnTo>
                <a:lnTo>
                  <a:pt x="6718" y="10408"/>
                </a:lnTo>
                <a:lnTo>
                  <a:pt x="5783" y="10408"/>
                </a:lnTo>
                <a:lnTo>
                  <a:pt x="4847" y="9909"/>
                </a:lnTo>
                <a:lnTo>
                  <a:pt x="3572" y="9695"/>
                </a:lnTo>
                <a:lnTo>
                  <a:pt x="2891" y="9695"/>
                </a:lnTo>
                <a:lnTo>
                  <a:pt x="1871" y="9766"/>
                </a:lnTo>
                <a:lnTo>
                  <a:pt x="0" y="9909"/>
                </a:lnTo>
                <a:lnTo>
                  <a:pt x="0" y="214"/>
                </a:lnTo>
                <a:lnTo>
                  <a:pt x="21430"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3" name="Shape 2093"/>
          <p:cNvSpPr/>
          <p:nvPr/>
        </p:nvSpPr>
        <p:spPr>
          <a:xfrm>
            <a:off x="1611087" y="3643262"/>
            <a:ext cx="4482797" cy="6218174"/>
          </a:xfrm>
          <a:custGeom>
            <a:avLst/>
            <a:gdLst/>
            <a:ahLst/>
            <a:cxnLst>
              <a:cxn ang="0">
                <a:pos x="wd2" y="hd2"/>
              </a:cxn>
              <a:cxn ang="5400000">
                <a:pos x="wd2" y="hd2"/>
              </a:cxn>
              <a:cxn ang="10800000">
                <a:pos x="wd2" y="hd2"/>
              </a:cxn>
              <a:cxn ang="16200000">
                <a:pos x="wd2" y="hd2"/>
              </a:cxn>
            </a:cxnLst>
            <a:rect l="0" t="0" r="r" b="b"/>
            <a:pathLst>
              <a:path w="21590" h="21593" extrusionOk="0">
                <a:moveTo>
                  <a:pt x="21339" y="836"/>
                </a:moveTo>
                <a:lnTo>
                  <a:pt x="20713" y="660"/>
                </a:lnTo>
                <a:lnTo>
                  <a:pt x="20213" y="967"/>
                </a:lnTo>
                <a:lnTo>
                  <a:pt x="20213" y="572"/>
                </a:lnTo>
                <a:lnTo>
                  <a:pt x="19274" y="0"/>
                </a:lnTo>
                <a:lnTo>
                  <a:pt x="18398" y="44"/>
                </a:lnTo>
                <a:lnTo>
                  <a:pt x="18148" y="176"/>
                </a:lnTo>
                <a:lnTo>
                  <a:pt x="18148" y="176"/>
                </a:lnTo>
                <a:lnTo>
                  <a:pt x="17647" y="220"/>
                </a:lnTo>
                <a:lnTo>
                  <a:pt x="17647" y="220"/>
                </a:lnTo>
                <a:lnTo>
                  <a:pt x="17397" y="528"/>
                </a:lnTo>
                <a:lnTo>
                  <a:pt x="17209" y="616"/>
                </a:lnTo>
                <a:lnTo>
                  <a:pt x="17084" y="352"/>
                </a:lnTo>
                <a:lnTo>
                  <a:pt x="16521" y="704"/>
                </a:lnTo>
                <a:lnTo>
                  <a:pt x="16458" y="1011"/>
                </a:lnTo>
                <a:lnTo>
                  <a:pt x="16333" y="1275"/>
                </a:lnTo>
                <a:lnTo>
                  <a:pt x="16083" y="1363"/>
                </a:lnTo>
                <a:lnTo>
                  <a:pt x="16083" y="1363"/>
                </a:lnTo>
                <a:lnTo>
                  <a:pt x="15582" y="1407"/>
                </a:lnTo>
                <a:lnTo>
                  <a:pt x="15519" y="1715"/>
                </a:lnTo>
                <a:lnTo>
                  <a:pt x="15519" y="2067"/>
                </a:lnTo>
                <a:lnTo>
                  <a:pt x="15207" y="2331"/>
                </a:lnTo>
                <a:lnTo>
                  <a:pt x="15207" y="2331"/>
                </a:lnTo>
                <a:lnTo>
                  <a:pt x="14518" y="2067"/>
                </a:lnTo>
                <a:lnTo>
                  <a:pt x="14205" y="1979"/>
                </a:lnTo>
                <a:lnTo>
                  <a:pt x="14080" y="2331"/>
                </a:lnTo>
                <a:lnTo>
                  <a:pt x="14330" y="2683"/>
                </a:lnTo>
                <a:lnTo>
                  <a:pt x="14518" y="2946"/>
                </a:lnTo>
                <a:lnTo>
                  <a:pt x="14330" y="2902"/>
                </a:lnTo>
                <a:lnTo>
                  <a:pt x="14205" y="3078"/>
                </a:lnTo>
                <a:lnTo>
                  <a:pt x="13892" y="2771"/>
                </a:lnTo>
                <a:lnTo>
                  <a:pt x="13517" y="2419"/>
                </a:lnTo>
                <a:lnTo>
                  <a:pt x="13580" y="2199"/>
                </a:lnTo>
                <a:lnTo>
                  <a:pt x="13079" y="2375"/>
                </a:lnTo>
                <a:lnTo>
                  <a:pt x="12641" y="2771"/>
                </a:lnTo>
                <a:lnTo>
                  <a:pt x="12140" y="3298"/>
                </a:lnTo>
                <a:lnTo>
                  <a:pt x="12453" y="3650"/>
                </a:lnTo>
                <a:lnTo>
                  <a:pt x="12453" y="3650"/>
                </a:lnTo>
                <a:lnTo>
                  <a:pt x="12140" y="4178"/>
                </a:lnTo>
                <a:lnTo>
                  <a:pt x="11827" y="4442"/>
                </a:lnTo>
                <a:lnTo>
                  <a:pt x="11139" y="5013"/>
                </a:lnTo>
                <a:lnTo>
                  <a:pt x="10451" y="5497"/>
                </a:lnTo>
                <a:lnTo>
                  <a:pt x="8824" y="5805"/>
                </a:lnTo>
                <a:lnTo>
                  <a:pt x="8448" y="5629"/>
                </a:lnTo>
                <a:lnTo>
                  <a:pt x="7760" y="5805"/>
                </a:lnTo>
                <a:lnTo>
                  <a:pt x="7697" y="6157"/>
                </a:lnTo>
                <a:lnTo>
                  <a:pt x="7197" y="6157"/>
                </a:lnTo>
                <a:lnTo>
                  <a:pt x="7197" y="6157"/>
                </a:lnTo>
                <a:lnTo>
                  <a:pt x="6258" y="6465"/>
                </a:lnTo>
                <a:lnTo>
                  <a:pt x="5695" y="6465"/>
                </a:lnTo>
                <a:lnTo>
                  <a:pt x="5194" y="6377"/>
                </a:lnTo>
                <a:lnTo>
                  <a:pt x="4130" y="6816"/>
                </a:lnTo>
                <a:lnTo>
                  <a:pt x="3254" y="7256"/>
                </a:lnTo>
                <a:lnTo>
                  <a:pt x="2566" y="7520"/>
                </a:lnTo>
                <a:lnTo>
                  <a:pt x="2003" y="8136"/>
                </a:lnTo>
                <a:lnTo>
                  <a:pt x="1815" y="7960"/>
                </a:lnTo>
                <a:lnTo>
                  <a:pt x="1815" y="7564"/>
                </a:lnTo>
                <a:lnTo>
                  <a:pt x="1189" y="8312"/>
                </a:lnTo>
                <a:lnTo>
                  <a:pt x="1189" y="8971"/>
                </a:lnTo>
                <a:lnTo>
                  <a:pt x="1064" y="9411"/>
                </a:lnTo>
                <a:lnTo>
                  <a:pt x="688" y="10159"/>
                </a:lnTo>
                <a:lnTo>
                  <a:pt x="1001" y="10423"/>
                </a:lnTo>
                <a:lnTo>
                  <a:pt x="1690" y="11742"/>
                </a:lnTo>
                <a:lnTo>
                  <a:pt x="1690" y="12401"/>
                </a:lnTo>
                <a:lnTo>
                  <a:pt x="1439" y="11962"/>
                </a:lnTo>
                <a:lnTo>
                  <a:pt x="751" y="11478"/>
                </a:lnTo>
                <a:lnTo>
                  <a:pt x="1252" y="12489"/>
                </a:lnTo>
                <a:lnTo>
                  <a:pt x="0" y="11258"/>
                </a:lnTo>
                <a:lnTo>
                  <a:pt x="1314" y="12973"/>
                </a:lnTo>
                <a:lnTo>
                  <a:pt x="1690" y="13765"/>
                </a:lnTo>
                <a:lnTo>
                  <a:pt x="2190" y="14424"/>
                </a:lnTo>
                <a:lnTo>
                  <a:pt x="2441" y="14908"/>
                </a:lnTo>
                <a:lnTo>
                  <a:pt x="2691" y="15392"/>
                </a:lnTo>
                <a:lnTo>
                  <a:pt x="3129" y="16975"/>
                </a:lnTo>
                <a:lnTo>
                  <a:pt x="3504" y="17767"/>
                </a:lnTo>
                <a:lnTo>
                  <a:pt x="3942" y="19174"/>
                </a:lnTo>
                <a:lnTo>
                  <a:pt x="3567" y="19834"/>
                </a:lnTo>
                <a:lnTo>
                  <a:pt x="3129" y="20053"/>
                </a:lnTo>
                <a:lnTo>
                  <a:pt x="2816" y="19966"/>
                </a:lnTo>
                <a:lnTo>
                  <a:pt x="2879" y="20669"/>
                </a:lnTo>
                <a:lnTo>
                  <a:pt x="3442" y="20801"/>
                </a:lnTo>
                <a:lnTo>
                  <a:pt x="5131" y="21461"/>
                </a:lnTo>
                <a:cubicBezTo>
                  <a:pt x="5423" y="21578"/>
                  <a:pt x="7058" y="21584"/>
                  <a:pt x="7071" y="21593"/>
                </a:cubicBezTo>
                <a:cubicBezTo>
                  <a:pt x="7384" y="21600"/>
                  <a:pt x="8148" y="20995"/>
                  <a:pt x="8135" y="20977"/>
                </a:cubicBezTo>
                <a:cubicBezTo>
                  <a:pt x="8281" y="20874"/>
                  <a:pt x="8800" y="20801"/>
                  <a:pt x="8761" y="20801"/>
                </a:cubicBezTo>
                <a:cubicBezTo>
                  <a:pt x="8844" y="20772"/>
                  <a:pt x="9538" y="20273"/>
                  <a:pt x="9512" y="20273"/>
                </a:cubicBezTo>
                <a:lnTo>
                  <a:pt x="14143" y="20361"/>
                </a:lnTo>
                <a:cubicBezTo>
                  <a:pt x="14925" y="20369"/>
                  <a:pt x="14881" y="19447"/>
                  <a:pt x="14894" y="19438"/>
                </a:cubicBezTo>
                <a:cubicBezTo>
                  <a:pt x="14998" y="19269"/>
                  <a:pt x="17110" y="18709"/>
                  <a:pt x="17084" y="18690"/>
                </a:cubicBezTo>
                <a:cubicBezTo>
                  <a:pt x="17428" y="18566"/>
                  <a:pt x="17798" y="18470"/>
                  <a:pt x="17772" y="18470"/>
                </a:cubicBezTo>
                <a:cubicBezTo>
                  <a:pt x="17897" y="18448"/>
                  <a:pt x="18823" y="18540"/>
                  <a:pt x="18836" y="18558"/>
                </a:cubicBezTo>
                <a:cubicBezTo>
                  <a:pt x="19013" y="18566"/>
                  <a:pt x="21590" y="17908"/>
                  <a:pt x="21590" y="17899"/>
                </a:cubicBezTo>
                <a:cubicBezTo>
                  <a:pt x="21600" y="17254"/>
                  <a:pt x="21352" y="8497"/>
                  <a:pt x="21339" y="8488"/>
                </a:cubicBezTo>
                <a:cubicBezTo>
                  <a:pt x="21287" y="8568"/>
                  <a:pt x="20914" y="8867"/>
                  <a:pt x="20651" y="8356"/>
                </a:cubicBezTo>
                <a:cubicBezTo>
                  <a:pt x="20536" y="8319"/>
                  <a:pt x="21339" y="7802"/>
                  <a:pt x="21339" y="7784"/>
                </a:cubicBezTo>
                <a:cubicBezTo>
                  <a:pt x="21454" y="7681"/>
                  <a:pt x="21277" y="801"/>
                  <a:pt x="21277" y="792"/>
                </a:cubicBezTo>
                <a:lnTo>
                  <a:pt x="21339" y="8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4" name="Shape 2094"/>
          <p:cNvSpPr/>
          <p:nvPr/>
        </p:nvSpPr>
        <p:spPr>
          <a:xfrm>
            <a:off x="6029455" y="2808767"/>
            <a:ext cx="2493723" cy="4253577"/>
          </a:xfrm>
          <a:custGeom>
            <a:avLst/>
            <a:gdLst/>
            <a:ahLst/>
            <a:cxnLst>
              <a:cxn ang="0">
                <a:pos x="wd2" y="hd2"/>
              </a:cxn>
              <a:cxn ang="5400000">
                <a:pos x="wd2" y="hd2"/>
              </a:cxn>
              <a:cxn ang="10800000">
                <a:pos x="wd2" y="hd2"/>
              </a:cxn>
              <a:cxn ang="16200000">
                <a:pos x="wd2" y="hd2"/>
              </a:cxn>
            </a:cxnLst>
            <a:rect l="0" t="0" r="r" b="b"/>
            <a:pathLst>
              <a:path w="21600" h="21600" extrusionOk="0">
                <a:moveTo>
                  <a:pt x="0" y="5464"/>
                </a:moveTo>
                <a:lnTo>
                  <a:pt x="225" y="15621"/>
                </a:lnTo>
                <a:lnTo>
                  <a:pt x="787" y="16007"/>
                </a:lnTo>
                <a:lnTo>
                  <a:pt x="337" y="16650"/>
                </a:lnTo>
                <a:cubicBezTo>
                  <a:pt x="375" y="18300"/>
                  <a:pt x="413" y="19950"/>
                  <a:pt x="450" y="21600"/>
                </a:cubicBezTo>
                <a:lnTo>
                  <a:pt x="21600" y="21471"/>
                </a:lnTo>
                <a:lnTo>
                  <a:pt x="21600" y="7843"/>
                </a:lnTo>
                <a:lnTo>
                  <a:pt x="19575" y="6943"/>
                </a:lnTo>
                <a:lnTo>
                  <a:pt x="18112" y="6686"/>
                </a:lnTo>
                <a:lnTo>
                  <a:pt x="16987" y="6107"/>
                </a:lnTo>
                <a:lnTo>
                  <a:pt x="15975" y="5400"/>
                </a:lnTo>
                <a:lnTo>
                  <a:pt x="15300" y="5014"/>
                </a:lnTo>
                <a:lnTo>
                  <a:pt x="17100" y="3986"/>
                </a:lnTo>
                <a:lnTo>
                  <a:pt x="17100" y="3407"/>
                </a:lnTo>
                <a:lnTo>
                  <a:pt x="17325" y="2957"/>
                </a:lnTo>
                <a:lnTo>
                  <a:pt x="18225" y="2957"/>
                </a:lnTo>
                <a:lnTo>
                  <a:pt x="18450" y="2250"/>
                </a:lnTo>
                <a:lnTo>
                  <a:pt x="19238" y="1607"/>
                </a:lnTo>
                <a:lnTo>
                  <a:pt x="18562" y="1543"/>
                </a:lnTo>
                <a:lnTo>
                  <a:pt x="18000" y="1157"/>
                </a:lnTo>
                <a:lnTo>
                  <a:pt x="17437" y="1929"/>
                </a:lnTo>
                <a:lnTo>
                  <a:pt x="16425" y="1671"/>
                </a:lnTo>
                <a:lnTo>
                  <a:pt x="17212" y="836"/>
                </a:lnTo>
                <a:lnTo>
                  <a:pt x="15862" y="1543"/>
                </a:lnTo>
                <a:lnTo>
                  <a:pt x="15862" y="1543"/>
                </a:lnTo>
                <a:lnTo>
                  <a:pt x="14962" y="1671"/>
                </a:lnTo>
                <a:lnTo>
                  <a:pt x="13387" y="1157"/>
                </a:lnTo>
                <a:lnTo>
                  <a:pt x="13275" y="1479"/>
                </a:lnTo>
                <a:lnTo>
                  <a:pt x="11812" y="1157"/>
                </a:lnTo>
                <a:lnTo>
                  <a:pt x="10800" y="900"/>
                </a:lnTo>
                <a:lnTo>
                  <a:pt x="9787" y="643"/>
                </a:lnTo>
                <a:lnTo>
                  <a:pt x="9000" y="514"/>
                </a:lnTo>
                <a:lnTo>
                  <a:pt x="9000" y="0"/>
                </a:lnTo>
                <a:lnTo>
                  <a:pt x="8213" y="321"/>
                </a:lnTo>
                <a:lnTo>
                  <a:pt x="8213" y="321"/>
                </a:lnTo>
                <a:lnTo>
                  <a:pt x="8775" y="771"/>
                </a:lnTo>
                <a:lnTo>
                  <a:pt x="9000" y="1221"/>
                </a:lnTo>
                <a:lnTo>
                  <a:pt x="8663" y="1671"/>
                </a:lnTo>
                <a:lnTo>
                  <a:pt x="7988" y="1800"/>
                </a:lnTo>
                <a:lnTo>
                  <a:pt x="6975" y="1221"/>
                </a:lnTo>
                <a:lnTo>
                  <a:pt x="6975" y="1221"/>
                </a:lnTo>
                <a:lnTo>
                  <a:pt x="6075" y="386"/>
                </a:lnTo>
                <a:lnTo>
                  <a:pt x="6075" y="386"/>
                </a:lnTo>
                <a:lnTo>
                  <a:pt x="4162" y="579"/>
                </a:lnTo>
                <a:lnTo>
                  <a:pt x="3263" y="257"/>
                </a:lnTo>
                <a:lnTo>
                  <a:pt x="3150" y="1093"/>
                </a:lnTo>
                <a:lnTo>
                  <a:pt x="4162" y="1864"/>
                </a:lnTo>
                <a:lnTo>
                  <a:pt x="4613" y="1993"/>
                </a:lnTo>
                <a:lnTo>
                  <a:pt x="4050" y="2443"/>
                </a:lnTo>
                <a:lnTo>
                  <a:pt x="3375" y="2379"/>
                </a:lnTo>
                <a:lnTo>
                  <a:pt x="3375" y="2700"/>
                </a:lnTo>
                <a:lnTo>
                  <a:pt x="3375" y="2700"/>
                </a:lnTo>
                <a:lnTo>
                  <a:pt x="3487" y="3214"/>
                </a:lnTo>
                <a:lnTo>
                  <a:pt x="2588" y="3471"/>
                </a:lnTo>
                <a:lnTo>
                  <a:pt x="2250" y="4050"/>
                </a:lnTo>
                <a:lnTo>
                  <a:pt x="1238" y="4436"/>
                </a:lnTo>
                <a:lnTo>
                  <a:pt x="1463" y="5143"/>
                </a:lnTo>
                <a:lnTo>
                  <a:pt x="2025" y="5464"/>
                </a:lnTo>
                <a:lnTo>
                  <a:pt x="1575" y="5657"/>
                </a:lnTo>
                <a:lnTo>
                  <a:pt x="900" y="5593"/>
                </a:lnTo>
                <a:lnTo>
                  <a:pt x="0" y="5464"/>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095" name="Shape 2095"/>
          <p:cNvSpPr/>
          <p:nvPr/>
        </p:nvSpPr>
        <p:spPr>
          <a:xfrm>
            <a:off x="8499021" y="2745983"/>
            <a:ext cx="4300259" cy="5190089"/>
          </a:xfrm>
          <a:custGeom>
            <a:avLst/>
            <a:gdLst/>
            <a:ahLst/>
            <a:cxnLst>
              <a:cxn ang="0">
                <a:pos x="wd2" y="hd2"/>
              </a:cxn>
              <a:cxn ang="5400000">
                <a:pos x="wd2" y="hd2"/>
              </a:cxn>
              <a:cxn ang="10800000">
                <a:pos x="wd2" y="hd2"/>
              </a:cxn>
              <a:cxn ang="16200000">
                <a:pos x="wd2" y="hd2"/>
              </a:cxn>
            </a:cxnLst>
            <a:rect l="0" t="0" r="r" b="b"/>
            <a:pathLst>
              <a:path w="21600" h="21600" extrusionOk="0">
                <a:moveTo>
                  <a:pt x="131" y="6691"/>
                </a:moveTo>
                <a:lnTo>
                  <a:pt x="0" y="17912"/>
                </a:lnTo>
                <a:lnTo>
                  <a:pt x="4372" y="17860"/>
                </a:lnTo>
                <a:lnTo>
                  <a:pt x="4372" y="21600"/>
                </a:lnTo>
                <a:lnTo>
                  <a:pt x="15270" y="21600"/>
                </a:lnTo>
                <a:lnTo>
                  <a:pt x="16053" y="21179"/>
                </a:lnTo>
                <a:lnTo>
                  <a:pt x="16967" y="21073"/>
                </a:lnTo>
                <a:lnTo>
                  <a:pt x="17750" y="21337"/>
                </a:lnTo>
                <a:lnTo>
                  <a:pt x="18663" y="21600"/>
                </a:lnTo>
                <a:lnTo>
                  <a:pt x="19316" y="21442"/>
                </a:lnTo>
                <a:lnTo>
                  <a:pt x="20034" y="20968"/>
                </a:lnTo>
                <a:lnTo>
                  <a:pt x="21339" y="20968"/>
                </a:lnTo>
                <a:lnTo>
                  <a:pt x="21404" y="20494"/>
                </a:lnTo>
                <a:lnTo>
                  <a:pt x="21600" y="19387"/>
                </a:lnTo>
                <a:lnTo>
                  <a:pt x="21274" y="18860"/>
                </a:lnTo>
                <a:lnTo>
                  <a:pt x="21013" y="18597"/>
                </a:lnTo>
                <a:lnTo>
                  <a:pt x="21013" y="17754"/>
                </a:lnTo>
                <a:lnTo>
                  <a:pt x="21013" y="16542"/>
                </a:lnTo>
                <a:lnTo>
                  <a:pt x="21143" y="16174"/>
                </a:lnTo>
                <a:lnTo>
                  <a:pt x="20752" y="16753"/>
                </a:lnTo>
                <a:lnTo>
                  <a:pt x="19773" y="16279"/>
                </a:lnTo>
                <a:lnTo>
                  <a:pt x="19447" y="15805"/>
                </a:lnTo>
                <a:lnTo>
                  <a:pt x="19251" y="15331"/>
                </a:lnTo>
                <a:lnTo>
                  <a:pt x="19251" y="15331"/>
                </a:lnTo>
                <a:lnTo>
                  <a:pt x="18729" y="15436"/>
                </a:lnTo>
                <a:lnTo>
                  <a:pt x="18402" y="15120"/>
                </a:lnTo>
                <a:lnTo>
                  <a:pt x="18272" y="14751"/>
                </a:lnTo>
                <a:lnTo>
                  <a:pt x="18011" y="14593"/>
                </a:lnTo>
                <a:lnTo>
                  <a:pt x="17489" y="14066"/>
                </a:lnTo>
                <a:lnTo>
                  <a:pt x="17815" y="13381"/>
                </a:lnTo>
                <a:lnTo>
                  <a:pt x="17489" y="13223"/>
                </a:lnTo>
                <a:lnTo>
                  <a:pt x="17358" y="13698"/>
                </a:lnTo>
                <a:lnTo>
                  <a:pt x="16836" y="13171"/>
                </a:lnTo>
                <a:lnTo>
                  <a:pt x="16510" y="13750"/>
                </a:lnTo>
                <a:lnTo>
                  <a:pt x="15988" y="12855"/>
                </a:lnTo>
                <a:lnTo>
                  <a:pt x="15988" y="11854"/>
                </a:lnTo>
                <a:lnTo>
                  <a:pt x="16184" y="10800"/>
                </a:lnTo>
                <a:lnTo>
                  <a:pt x="15401" y="10958"/>
                </a:lnTo>
                <a:lnTo>
                  <a:pt x="14944" y="10853"/>
                </a:lnTo>
                <a:lnTo>
                  <a:pt x="14422" y="10695"/>
                </a:lnTo>
                <a:lnTo>
                  <a:pt x="13900" y="10695"/>
                </a:lnTo>
                <a:lnTo>
                  <a:pt x="13639" y="10379"/>
                </a:lnTo>
                <a:lnTo>
                  <a:pt x="13247" y="9904"/>
                </a:lnTo>
                <a:lnTo>
                  <a:pt x="12660" y="9746"/>
                </a:lnTo>
                <a:lnTo>
                  <a:pt x="11877" y="9272"/>
                </a:lnTo>
                <a:lnTo>
                  <a:pt x="11681" y="8640"/>
                </a:lnTo>
                <a:lnTo>
                  <a:pt x="11224" y="8535"/>
                </a:lnTo>
                <a:lnTo>
                  <a:pt x="11420" y="7692"/>
                </a:lnTo>
                <a:lnTo>
                  <a:pt x="11094" y="7112"/>
                </a:lnTo>
                <a:lnTo>
                  <a:pt x="11094" y="5848"/>
                </a:lnTo>
                <a:lnTo>
                  <a:pt x="10506" y="6059"/>
                </a:lnTo>
                <a:lnTo>
                  <a:pt x="10245" y="4952"/>
                </a:lnTo>
                <a:lnTo>
                  <a:pt x="10245" y="4531"/>
                </a:lnTo>
                <a:lnTo>
                  <a:pt x="9462" y="4320"/>
                </a:lnTo>
                <a:lnTo>
                  <a:pt x="9266" y="3740"/>
                </a:lnTo>
                <a:lnTo>
                  <a:pt x="8810" y="4004"/>
                </a:lnTo>
                <a:lnTo>
                  <a:pt x="8157" y="4004"/>
                </a:lnTo>
                <a:lnTo>
                  <a:pt x="7896" y="3372"/>
                </a:lnTo>
                <a:lnTo>
                  <a:pt x="7766" y="2529"/>
                </a:lnTo>
                <a:lnTo>
                  <a:pt x="7309" y="1580"/>
                </a:lnTo>
                <a:lnTo>
                  <a:pt x="6982" y="738"/>
                </a:lnTo>
                <a:lnTo>
                  <a:pt x="6460" y="0"/>
                </a:lnTo>
                <a:lnTo>
                  <a:pt x="5743" y="53"/>
                </a:lnTo>
                <a:lnTo>
                  <a:pt x="5482" y="1106"/>
                </a:lnTo>
                <a:lnTo>
                  <a:pt x="5090" y="2371"/>
                </a:lnTo>
                <a:lnTo>
                  <a:pt x="5025" y="3003"/>
                </a:lnTo>
                <a:lnTo>
                  <a:pt x="4960" y="4162"/>
                </a:lnTo>
                <a:lnTo>
                  <a:pt x="5155" y="4847"/>
                </a:lnTo>
                <a:lnTo>
                  <a:pt x="4829" y="5848"/>
                </a:lnTo>
                <a:lnTo>
                  <a:pt x="4307" y="7060"/>
                </a:lnTo>
                <a:lnTo>
                  <a:pt x="3589" y="7744"/>
                </a:lnTo>
                <a:lnTo>
                  <a:pt x="3263" y="7902"/>
                </a:lnTo>
                <a:lnTo>
                  <a:pt x="2480" y="7744"/>
                </a:lnTo>
                <a:lnTo>
                  <a:pt x="1566" y="7270"/>
                </a:lnTo>
                <a:lnTo>
                  <a:pt x="1305" y="6901"/>
                </a:lnTo>
                <a:lnTo>
                  <a:pt x="914" y="6849"/>
                </a:lnTo>
                <a:lnTo>
                  <a:pt x="131" y="669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6" name="Shape 2096"/>
          <p:cNvSpPr/>
          <p:nvPr/>
        </p:nvSpPr>
        <p:spPr>
          <a:xfrm>
            <a:off x="9382154" y="7784348"/>
            <a:ext cx="3390279" cy="3406000"/>
          </a:xfrm>
          <a:custGeom>
            <a:avLst/>
            <a:gdLst/>
            <a:ahLst/>
            <a:cxnLst>
              <a:cxn ang="0">
                <a:pos x="wd2" y="hd2"/>
              </a:cxn>
              <a:cxn ang="5400000">
                <a:pos x="wd2" y="hd2"/>
              </a:cxn>
              <a:cxn ang="10800000">
                <a:pos x="wd2" y="hd2"/>
              </a:cxn>
              <a:cxn ang="16200000">
                <a:pos x="wd2" y="hd2"/>
              </a:cxn>
            </a:cxnLst>
            <a:rect l="0" t="0" r="r" b="b"/>
            <a:pathLst>
              <a:path w="21600" h="21600" extrusionOk="0">
                <a:moveTo>
                  <a:pt x="6994" y="20535"/>
                </a:moveTo>
                <a:lnTo>
                  <a:pt x="7811" y="20875"/>
                </a:lnTo>
                <a:lnTo>
                  <a:pt x="7531" y="20797"/>
                </a:lnTo>
                <a:lnTo>
                  <a:pt x="6621" y="20717"/>
                </a:lnTo>
                <a:lnTo>
                  <a:pt x="5190" y="20640"/>
                </a:lnTo>
                <a:lnTo>
                  <a:pt x="5228" y="20621"/>
                </a:lnTo>
                <a:lnTo>
                  <a:pt x="6994" y="20535"/>
                </a:lnTo>
                <a:close/>
                <a:moveTo>
                  <a:pt x="1385" y="20141"/>
                </a:moveTo>
                <a:lnTo>
                  <a:pt x="1783" y="20321"/>
                </a:lnTo>
                <a:lnTo>
                  <a:pt x="2269" y="20321"/>
                </a:lnTo>
                <a:lnTo>
                  <a:pt x="3638" y="20921"/>
                </a:lnTo>
                <a:lnTo>
                  <a:pt x="4300" y="21092"/>
                </a:lnTo>
                <a:lnTo>
                  <a:pt x="4937" y="20768"/>
                </a:lnTo>
                <a:lnTo>
                  <a:pt x="4303" y="21199"/>
                </a:lnTo>
                <a:lnTo>
                  <a:pt x="1903" y="20476"/>
                </a:lnTo>
                <a:lnTo>
                  <a:pt x="1385" y="20141"/>
                </a:lnTo>
                <a:close/>
                <a:moveTo>
                  <a:pt x="1120" y="20021"/>
                </a:moveTo>
                <a:lnTo>
                  <a:pt x="1128" y="20024"/>
                </a:lnTo>
                <a:lnTo>
                  <a:pt x="1034" y="20115"/>
                </a:lnTo>
                <a:lnTo>
                  <a:pt x="1120" y="20021"/>
                </a:lnTo>
                <a:close/>
                <a:moveTo>
                  <a:pt x="158" y="19865"/>
                </a:moveTo>
                <a:lnTo>
                  <a:pt x="750" y="20391"/>
                </a:lnTo>
                <a:lnTo>
                  <a:pt x="662" y="20476"/>
                </a:lnTo>
                <a:lnTo>
                  <a:pt x="158" y="19865"/>
                </a:lnTo>
                <a:close/>
                <a:moveTo>
                  <a:pt x="12049" y="19064"/>
                </a:moveTo>
                <a:lnTo>
                  <a:pt x="10593" y="20476"/>
                </a:lnTo>
                <a:lnTo>
                  <a:pt x="9352" y="21600"/>
                </a:lnTo>
                <a:lnTo>
                  <a:pt x="9294" y="21558"/>
                </a:lnTo>
                <a:lnTo>
                  <a:pt x="9511" y="21178"/>
                </a:lnTo>
                <a:lnTo>
                  <a:pt x="11719" y="19121"/>
                </a:lnTo>
                <a:lnTo>
                  <a:pt x="12049" y="19064"/>
                </a:lnTo>
                <a:close/>
                <a:moveTo>
                  <a:pt x="15376" y="18378"/>
                </a:moveTo>
                <a:lnTo>
                  <a:pt x="15145" y="18870"/>
                </a:lnTo>
                <a:lnTo>
                  <a:pt x="13161" y="18870"/>
                </a:lnTo>
                <a:lnTo>
                  <a:pt x="13442" y="18821"/>
                </a:lnTo>
                <a:lnTo>
                  <a:pt x="14899" y="18778"/>
                </a:lnTo>
                <a:lnTo>
                  <a:pt x="15376" y="18378"/>
                </a:lnTo>
                <a:close/>
                <a:moveTo>
                  <a:pt x="19779" y="0"/>
                </a:moveTo>
                <a:lnTo>
                  <a:pt x="21352" y="161"/>
                </a:lnTo>
                <a:lnTo>
                  <a:pt x="21600" y="562"/>
                </a:lnTo>
                <a:lnTo>
                  <a:pt x="21434" y="1124"/>
                </a:lnTo>
                <a:lnTo>
                  <a:pt x="20855" y="2248"/>
                </a:lnTo>
                <a:lnTo>
                  <a:pt x="21600" y="1686"/>
                </a:lnTo>
                <a:lnTo>
                  <a:pt x="20690" y="4336"/>
                </a:lnTo>
                <a:lnTo>
                  <a:pt x="21021" y="5139"/>
                </a:lnTo>
                <a:lnTo>
                  <a:pt x="18952" y="8190"/>
                </a:lnTo>
                <a:lnTo>
                  <a:pt x="17297" y="11884"/>
                </a:lnTo>
                <a:lnTo>
                  <a:pt x="16386" y="13651"/>
                </a:lnTo>
                <a:lnTo>
                  <a:pt x="15559" y="16782"/>
                </a:lnTo>
                <a:lnTo>
                  <a:pt x="15559" y="17987"/>
                </a:lnTo>
                <a:lnTo>
                  <a:pt x="15482" y="18151"/>
                </a:lnTo>
                <a:lnTo>
                  <a:pt x="14678" y="17450"/>
                </a:lnTo>
                <a:lnTo>
                  <a:pt x="12824" y="16850"/>
                </a:lnTo>
                <a:lnTo>
                  <a:pt x="11631" y="14964"/>
                </a:lnTo>
                <a:lnTo>
                  <a:pt x="10792" y="15264"/>
                </a:lnTo>
                <a:lnTo>
                  <a:pt x="7612" y="14707"/>
                </a:lnTo>
                <a:lnTo>
                  <a:pt x="6420" y="14922"/>
                </a:lnTo>
                <a:lnTo>
                  <a:pt x="5537" y="14579"/>
                </a:lnTo>
                <a:lnTo>
                  <a:pt x="4477" y="13979"/>
                </a:lnTo>
                <a:lnTo>
                  <a:pt x="3858" y="13251"/>
                </a:lnTo>
                <a:lnTo>
                  <a:pt x="3682" y="12394"/>
                </a:lnTo>
                <a:lnTo>
                  <a:pt x="3019" y="12308"/>
                </a:lnTo>
                <a:lnTo>
                  <a:pt x="2048" y="12565"/>
                </a:lnTo>
                <a:lnTo>
                  <a:pt x="0" y="12145"/>
                </a:lnTo>
                <a:lnTo>
                  <a:pt x="0" y="883"/>
                </a:lnTo>
                <a:lnTo>
                  <a:pt x="13821" y="964"/>
                </a:lnTo>
                <a:lnTo>
                  <a:pt x="14897" y="161"/>
                </a:lnTo>
                <a:lnTo>
                  <a:pt x="15807" y="80"/>
                </a:lnTo>
                <a:lnTo>
                  <a:pt x="17628" y="883"/>
                </a:lnTo>
                <a:lnTo>
                  <a:pt x="18455" y="883"/>
                </a:lnTo>
                <a:lnTo>
                  <a:pt x="19779" y="0"/>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097" name="Shape 2097"/>
          <p:cNvSpPr/>
          <p:nvPr/>
        </p:nvSpPr>
        <p:spPr>
          <a:xfrm>
            <a:off x="10329717" y="11810327"/>
            <a:ext cx="1092514" cy="1038542"/>
          </a:xfrm>
          <a:custGeom>
            <a:avLst/>
            <a:gdLst/>
            <a:ahLst/>
            <a:cxnLst>
              <a:cxn ang="0">
                <a:pos x="wd2" y="hd2"/>
              </a:cxn>
              <a:cxn ang="5400000">
                <a:pos x="wd2" y="hd2"/>
              </a:cxn>
              <a:cxn ang="10800000">
                <a:pos x="wd2" y="hd2"/>
              </a:cxn>
              <a:cxn ang="16200000">
                <a:pos x="wd2" y="hd2"/>
              </a:cxn>
            </a:cxnLst>
            <a:rect l="0" t="0" r="r" b="b"/>
            <a:pathLst>
              <a:path w="21600" h="21600" extrusionOk="0">
                <a:moveTo>
                  <a:pt x="0" y="263"/>
                </a:moveTo>
                <a:lnTo>
                  <a:pt x="5143" y="16068"/>
                </a:lnTo>
                <a:lnTo>
                  <a:pt x="10029" y="21337"/>
                </a:lnTo>
                <a:lnTo>
                  <a:pt x="14914" y="21600"/>
                </a:lnTo>
                <a:lnTo>
                  <a:pt x="17743" y="19493"/>
                </a:lnTo>
                <a:lnTo>
                  <a:pt x="21600" y="5268"/>
                </a:lnTo>
                <a:lnTo>
                  <a:pt x="20314" y="0"/>
                </a:lnTo>
                <a:lnTo>
                  <a:pt x="18000" y="0"/>
                </a:lnTo>
                <a:lnTo>
                  <a:pt x="15943" y="1317"/>
                </a:lnTo>
                <a:lnTo>
                  <a:pt x="15943" y="1317"/>
                </a:lnTo>
                <a:lnTo>
                  <a:pt x="10543" y="2898"/>
                </a:lnTo>
                <a:lnTo>
                  <a:pt x="0" y="26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098" name="Shape 2098"/>
          <p:cNvSpPr/>
          <p:nvPr/>
        </p:nvSpPr>
        <p:spPr>
          <a:xfrm>
            <a:off x="9352629" y="9720171"/>
            <a:ext cx="2488351" cy="1553889"/>
          </a:xfrm>
          <a:custGeom>
            <a:avLst/>
            <a:gdLst/>
            <a:ahLst/>
            <a:cxnLst>
              <a:cxn ang="0">
                <a:pos x="wd2" y="hd2"/>
              </a:cxn>
              <a:cxn ang="5400000">
                <a:pos x="wd2" y="hd2"/>
              </a:cxn>
              <a:cxn ang="10800000">
                <a:pos x="wd2" y="hd2"/>
              </a:cxn>
              <a:cxn ang="16200000">
                <a:pos x="wd2" y="hd2"/>
              </a:cxn>
            </a:cxnLst>
            <a:rect l="0" t="0" r="r" b="b"/>
            <a:pathLst>
              <a:path w="21600" h="21600" extrusionOk="0">
                <a:moveTo>
                  <a:pt x="60" y="0"/>
                </a:moveTo>
                <a:cubicBezTo>
                  <a:pt x="40" y="5384"/>
                  <a:pt x="20" y="10769"/>
                  <a:pt x="0" y="16153"/>
                </a:cubicBezTo>
                <a:lnTo>
                  <a:pt x="1444" y="18219"/>
                </a:lnTo>
                <a:lnTo>
                  <a:pt x="1925" y="17374"/>
                </a:lnTo>
                <a:lnTo>
                  <a:pt x="2828" y="18031"/>
                </a:lnTo>
                <a:lnTo>
                  <a:pt x="3490" y="18031"/>
                </a:lnTo>
                <a:lnTo>
                  <a:pt x="5355" y="19346"/>
                </a:lnTo>
                <a:lnTo>
                  <a:pt x="6257" y="19722"/>
                </a:lnTo>
                <a:lnTo>
                  <a:pt x="7521" y="18689"/>
                </a:lnTo>
                <a:lnTo>
                  <a:pt x="9928" y="18501"/>
                </a:lnTo>
                <a:lnTo>
                  <a:pt x="11191" y="19346"/>
                </a:lnTo>
                <a:lnTo>
                  <a:pt x="11191" y="19346"/>
                </a:lnTo>
                <a:lnTo>
                  <a:pt x="11853" y="20285"/>
                </a:lnTo>
                <a:lnTo>
                  <a:pt x="11853" y="20285"/>
                </a:lnTo>
                <a:lnTo>
                  <a:pt x="12394" y="21037"/>
                </a:lnTo>
                <a:lnTo>
                  <a:pt x="12755" y="21600"/>
                </a:lnTo>
                <a:lnTo>
                  <a:pt x="13357" y="19910"/>
                </a:lnTo>
                <a:lnTo>
                  <a:pt x="16365" y="15402"/>
                </a:lnTo>
                <a:lnTo>
                  <a:pt x="18712" y="14744"/>
                </a:lnTo>
                <a:lnTo>
                  <a:pt x="20697" y="14650"/>
                </a:lnTo>
                <a:lnTo>
                  <a:pt x="21600" y="13430"/>
                </a:lnTo>
                <a:lnTo>
                  <a:pt x="20397" y="11739"/>
                </a:lnTo>
                <a:lnTo>
                  <a:pt x="17870" y="10424"/>
                </a:lnTo>
                <a:lnTo>
                  <a:pt x="16245" y="6292"/>
                </a:lnTo>
                <a:lnTo>
                  <a:pt x="15102" y="6950"/>
                </a:lnTo>
                <a:lnTo>
                  <a:pt x="10770" y="5729"/>
                </a:lnTo>
                <a:lnTo>
                  <a:pt x="9145" y="6198"/>
                </a:lnTo>
                <a:lnTo>
                  <a:pt x="7942" y="5447"/>
                </a:lnTo>
                <a:lnTo>
                  <a:pt x="6498" y="4132"/>
                </a:lnTo>
                <a:lnTo>
                  <a:pt x="5656" y="2536"/>
                </a:lnTo>
                <a:lnTo>
                  <a:pt x="5415" y="657"/>
                </a:lnTo>
                <a:lnTo>
                  <a:pt x="4513" y="470"/>
                </a:lnTo>
                <a:lnTo>
                  <a:pt x="3189" y="1033"/>
                </a:lnTo>
                <a:lnTo>
                  <a:pt x="60" y="0"/>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 name="Shape 210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101" name="Shape 210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102" name="Shape 210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103" name="Shape 2103"/>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104" name="Shape 210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105" name="Shape 2105"/>
          <p:cNvSpPr/>
          <p:nvPr/>
        </p:nvSpPr>
        <p:spPr>
          <a:xfrm>
            <a:off x="2404576" y="9055330"/>
            <a:ext cx="4549574" cy="136925"/>
          </a:xfrm>
          <a:prstGeom prst="roundRect">
            <a:avLst>
              <a:gd name="adj" fmla="val 50000"/>
            </a:avLst>
          </a:prstGeom>
          <a:solidFill>
            <a:srgbClr val="15BBA9"/>
          </a:solidFill>
          <a:ln w="3175">
            <a:miter lim="400000"/>
          </a:ln>
        </p:spPr>
        <p:txBody>
          <a:bodyPr lIns="71437" tIns="71437" rIns="71437" bIns="71437" anchor="ctr"/>
          <a:lstStyle/>
          <a:p>
            <a:pPr lvl="0" algn="l">
              <a:defRPr sz="3200">
                <a:solidFill>
                  <a:srgbClr val="FFFFFF"/>
                </a:solidFill>
              </a:defRPr>
            </a:pPr>
            <a:endParaRPr/>
          </a:p>
        </p:txBody>
      </p:sp>
      <p:sp>
        <p:nvSpPr>
          <p:cNvPr id="2106" name="Shape 2106"/>
          <p:cNvSpPr/>
          <p:nvPr/>
        </p:nvSpPr>
        <p:spPr>
          <a:xfrm>
            <a:off x="2404576" y="9708478"/>
            <a:ext cx="5334001" cy="136926"/>
          </a:xfrm>
          <a:prstGeom prst="roundRect">
            <a:avLst>
              <a:gd name="adj" fmla="val 50000"/>
            </a:avLst>
          </a:prstGeom>
          <a:solidFill>
            <a:srgbClr val="6EDD99"/>
          </a:solidFill>
          <a:ln w="3175">
            <a:miter lim="400000"/>
          </a:ln>
        </p:spPr>
        <p:txBody>
          <a:bodyPr lIns="71437" tIns="71437" rIns="71437" bIns="71437" anchor="ctr"/>
          <a:lstStyle/>
          <a:p>
            <a:pPr lvl="0">
              <a:defRPr sz="3200">
                <a:solidFill>
                  <a:srgbClr val="EAE0BE"/>
                </a:solidFill>
              </a:defRPr>
            </a:pPr>
            <a:endParaRPr/>
          </a:p>
        </p:txBody>
      </p:sp>
      <p:sp>
        <p:nvSpPr>
          <p:cNvPr id="2107" name="Shape 2107"/>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108" name="Shape 2108"/>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109" name="Shape 2109"/>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0" name="Shape 2110"/>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1" name="Shape 2111"/>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2" name="Shape 2112"/>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113" name="Shape 2113"/>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4" name="Shape 2114"/>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5" name="Shape 2115"/>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6" name="Shape 2116"/>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7" name="Shape 2117"/>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8" name="Shape 2118"/>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19" name="Shape 2119"/>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0" name="Shape 2120"/>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1" name="Shape 2121"/>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2" name="Shape 2122"/>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3" name="Shape 212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4" name="Shape 2124"/>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5" name="Shape 2125"/>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6" name="Shape 2126"/>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7" name="Shape 2127"/>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8" name="Shape 2128"/>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29" name="Shape 2129"/>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0" name="Shape 2130"/>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1" name="Shape 2131"/>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2" name="Shape 2132"/>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3" name="Shape 2133"/>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4" name="Shape 2134"/>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5" name="Shape 2135"/>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6" name="Shape 2136"/>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7" name="Shape 2137"/>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8" name="Shape 2138"/>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39" name="Shape 2139"/>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0" name="Shape 2140"/>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1" name="Shape 2141"/>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2" name="Shape 2142"/>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3" name="Shape 2143"/>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4" name="Shape 2144"/>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5" name="Shape 2145"/>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6" name="Shape 2146"/>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7" name="Shape 2147"/>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8" name="Shape 2148"/>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49" name="Shape 2149"/>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150" name="Shape 2150"/>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1" name="Shape 2151"/>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2" name="Shape 2152"/>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3" name="Shape 2153"/>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4" name="Shape 2154"/>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5" name="Shape 2155"/>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6" name="Shape 2156"/>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7" name="Shape 2157"/>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8" name="Shape 2158"/>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59" name="Shape 2159"/>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0" name="Shape 2160"/>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1" name="Shape 2161"/>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2" name="Shape 2162"/>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3" name="Shape 2163"/>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4" name="Shape 2164"/>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5" name="Shape 2165"/>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6" name="Shape 2166"/>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7" name="Shape 2167"/>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8" name="Shape 2168"/>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69" name="Shape 2169"/>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0" name="Shape 2170"/>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1" name="Shape 2171"/>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2" name="Shape 2172"/>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3" name="Shape 2173"/>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4" name="Shape 2174"/>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5" name="Shape 2175"/>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6" name="Shape 2176"/>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7" name="Shape 2177"/>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8" name="Shape 2178"/>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79" name="Shape 2179"/>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0" name="Shape 2180"/>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1" name="Shape 2181"/>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2" name="Shape 2182"/>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3" name="Shape 2183"/>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184" name="Shape 2184"/>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185" name="Shape 2185"/>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6" name="Shape 2186"/>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7" name="Shape 2187"/>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8" name="Shape 2188"/>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89" name="Shape 2189"/>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0" name="Shape 2190"/>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1" name="Shape 2191"/>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2" name="Shape 2192"/>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193" name="Shape 2193"/>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4" name="Shape 2194"/>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195" name="Shape 2195"/>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6" name="Shape 2196"/>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197" name="Shape 2197"/>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198" name="Shape 2198"/>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 name="Shape 220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01" name="Shape 220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02" name="Shape 220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203" name="Shape 220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204" name="Shape 220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6EDD99"/>
                </a:solidFill>
                <a:latin typeface="FontAwesome"/>
                <a:ea typeface="FontAwesome"/>
                <a:cs typeface="FontAwesome"/>
                <a:sym typeface="FontAwesome"/>
              </a:defRPr>
            </a:lvl1pPr>
          </a:lstStyle>
          <a:p>
            <a:pPr lvl="0">
              <a:defRPr sz="1800" spc="0">
                <a:solidFill>
                  <a:srgbClr val="000000"/>
                </a:solidFill>
              </a:defRPr>
            </a:pPr>
            <a:r>
              <a:rPr sz="6400" spc="3008">
                <a:solidFill>
                  <a:srgbClr val="6EDD99"/>
                </a:solidFill>
              </a:rPr>
              <a:t></a:t>
            </a:r>
          </a:p>
        </p:txBody>
      </p:sp>
      <p:sp>
        <p:nvSpPr>
          <p:cNvPr id="2205" name="Shape 220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15BBA9"/>
                </a:solidFill>
                <a:latin typeface="FontAwesome"/>
                <a:ea typeface="FontAwesome"/>
                <a:cs typeface="FontAwesome"/>
                <a:sym typeface="FontAwesome"/>
              </a:defRPr>
            </a:lvl1pPr>
          </a:lstStyle>
          <a:p>
            <a:pPr lvl="0">
              <a:defRPr sz="1800" spc="0">
                <a:solidFill>
                  <a:srgbClr val="000000"/>
                </a:solidFill>
              </a:defRPr>
            </a:pPr>
            <a:r>
              <a:rPr sz="6400" spc="3008">
                <a:solidFill>
                  <a:srgbClr val="15BBA9"/>
                </a:solidFill>
              </a:rPr>
              <a:t></a:t>
            </a:r>
          </a:p>
        </p:txBody>
      </p:sp>
      <p:sp>
        <p:nvSpPr>
          <p:cNvPr id="2206" name="Shape 220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207" name="Shape 220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208" name="Shape 220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209" name="Shape 2209"/>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210" name="Shape 2210"/>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1" name="Shape 2211"/>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212" name="Shape 2212"/>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3" name="Shape 2213"/>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4" name="Shape 2214"/>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5" name="Shape 2215"/>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6" name="Shape 2216"/>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7" name="Shape 2217"/>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8" name="Shape 2218"/>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19" name="Shape 2219"/>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0" name="Shape 2220"/>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1" name="Shape 2221"/>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2" name="Shape 2222"/>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3" name="Shape 2223"/>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4" name="Shape 2224"/>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5" name="Shape 2225"/>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6" name="Shape 2226"/>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7" name="Shape 2227"/>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8" name="Shape 2228"/>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29" name="Shape 2229"/>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0" name="Shape 2230"/>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1" name="Shape 2231"/>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2" name="Shape 2232"/>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3" name="Shape 2233"/>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4" name="Shape 2234"/>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235" name="Shape 2235"/>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6" name="Shape 2236"/>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237" name="Shape 2237"/>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8" name="Shape 2238"/>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39" name="Shape 2239"/>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0" name="Shape 2240"/>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1" name="Shape 2241"/>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2" name="Shape 2242"/>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3" name="Shape 2243"/>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4" name="Shape 2244"/>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5" name="Shape 2245"/>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246" name="Shape 2246"/>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7" name="Shape 2247"/>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8" name="Shape 2248"/>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49" name="Shape 2249"/>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0" name="Shape 2250"/>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1" name="Shape 2251"/>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2" name="Shape 2252"/>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3" name="Shape 2253"/>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4" name="Shape 2254"/>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5" name="Shape 2255"/>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6" name="Shape 2256"/>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7" name="Shape 2257"/>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8" name="Shape 2258"/>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59" name="Shape 2259"/>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0" name="Shape 2260"/>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1" name="Shape 2261"/>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2" name="Shape 2262"/>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3" name="Shape 2263"/>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4" name="Shape 2264"/>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5" name="Shape 2265"/>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6" name="Shape 2266"/>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7" name="Shape 2267"/>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8" name="Shape 2268"/>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69" name="Shape 2269"/>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0" name="Shape 2270"/>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1" name="Shape 2271"/>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2" name="Shape 2272"/>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3" name="Shape 2273"/>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4" name="Shape 2274"/>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5" name="Shape 2275"/>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6" name="Shape 2276"/>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7" name="Shape 2277"/>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8" name="Shape 2278"/>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79" name="Shape 2279"/>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0" name="Shape 2280"/>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1" name="Shape 2281"/>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2" name="Shape 2282"/>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3" name="Shape 2283"/>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4" name="Shape 2284"/>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5" name="Shape 2285"/>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6" name="Shape 2286"/>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7" name="Shape 2287"/>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88" name="Shape 2288"/>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289" name="Shape 2289"/>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0" name="Shape 2290"/>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291" name="Shape 2291"/>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2" name="Shape 2292"/>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3" name="Shape 2293"/>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294" name="Shape 2294"/>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6" name="Shape 229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EUROPE</a:t>
            </a:r>
          </a:p>
        </p:txBody>
      </p:sp>
      <p:sp>
        <p:nvSpPr>
          <p:cNvPr id="2297" name="Shape 229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298" name="Shape 229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299" name="Shape 2299"/>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300" name="Chart 2300"/>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
        <p:nvSpPr>
          <p:cNvPr id="2301" name="Shape 2301"/>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7513" y="10165"/>
                </a:lnTo>
                <a:lnTo>
                  <a:pt x="18266" y="9983"/>
                </a:lnTo>
                <a:lnTo>
                  <a:pt x="19628" y="9802"/>
                </a:lnTo>
                <a:lnTo>
                  <a:pt x="21439" y="8531"/>
                </a:lnTo>
                <a:lnTo>
                  <a:pt x="21600" y="8531"/>
                </a:lnTo>
                <a:lnTo>
                  <a:pt x="21600" y="8350"/>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2" name="Shape 2302"/>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3" name="Shape 2303"/>
          <p:cNvSpPr/>
          <p:nvPr/>
        </p:nvSpPr>
        <p:spPr>
          <a:xfrm>
            <a:off x="13186122" y="9665729"/>
            <a:ext cx="2814524" cy="2224932"/>
          </a:xfrm>
          <a:custGeom>
            <a:avLst/>
            <a:gdLst/>
            <a:ahLst/>
            <a:cxnLst>
              <a:cxn ang="0">
                <a:pos x="wd2" y="hd2"/>
              </a:cxn>
              <a:cxn ang="5400000">
                <a:pos x="wd2" y="hd2"/>
              </a:cxn>
              <a:cxn ang="10800000">
                <a:pos x="wd2" y="hd2"/>
              </a:cxn>
              <a:cxn ang="16200000">
                <a:pos x="wd2" y="hd2"/>
              </a:cxn>
            </a:cxnLst>
            <a:rect l="0" t="0" r="r" b="b"/>
            <a:pathLst>
              <a:path w="21600" h="21600" extrusionOk="0">
                <a:moveTo>
                  <a:pt x="21152" y="7987"/>
                </a:moveTo>
                <a:lnTo>
                  <a:pt x="20686" y="7624"/>
                </a:lnTo>
                <a:lnTo>
                  <a:pt x="19628" y="7261"/>
                </a:lnTo>
                <a:lnTo>
                  <a:pt x="18571" y="6716"/>
                </a:lnTo>
                <a:lnTo>
                  <a:pt x="17370" y="6534"/>
                </a:lnTo>
                <a:lnTo>
                  <a:pt x="16312" y="6353"/>
                </a:lnTo>
                <a:lnTo>
                  <a:pt x="16007" y="5808"/>
                </a:lnTo>
                <a:lnTo>
                  <a:pt x="15398" y="5264"/>
                </a:lnTo>
                <a:lnTo>
                  <a:pt x="14645" y="5082"/>
                </a:lnTo>
                <a:lnTo>
                  <a:pt x="14053" y="4356"/>
                </a:lnTo>
                <a:lnTo>
                  <a:pt x="13139" y="3449"/>
                </a:lnTo>
                <a:lnTo>
                  <a:pt x="12835" y="3267"/>
                </a:lnTo>
                <a:lnTo>
                  <a:pt x="12530" y="3267"/>
                </a:lnTo>
                <a:lnTo>
                  <a:pt x="11938" y="3086"/>
                </a:lnTo>
                <a:lnTo>
                  <a:pt x="11329" y="2723"/>
                </a:lnTo>
                <a:lnTo>
                  <a:pt x="10719" y="2904"/>
                </a:lnTo>
                <a:lnTo>
                  <a:pt x="9966" y="2360"/>
                </a:lnTo>
                <a:lnTo>
                  <a:pt x="9357" y="2360"/>
                </a:lnTo>
                <a:lnTo>
                  <a:pt x="8604" y="2178"/>
                </a:lnTo>
                <a:lnTo>
                  <a:pt x="6937" y="1452"/>
                </a:lnTo>
                <a:lnTo>
                  <a:pt x="6489" y="1089"/>
                </a:lnTo>
                <a:lnTo>
                  <a:pt x="5736" y="1089"/>
                </a:lnTo>
                <a:lnTo>
                  <a:pt x="4069" y="726"/>
                </a:lnTo>
                <a:lnTo>
                  <a:pt x="3621" y="363"/>
                </a:lnTo>
                <a:lnTo>
                  <a:pt x="3316" y="0"/>
                </a:lnTo>
                <a:lnTo>
                  <a:pt x="3011" y="0"/>
                </a:lnTo>
                <a:lnTo>
                  <a:pt x="2563" y="0"/>
                </a:lnTo>
                <a:lnTo>
                  <a:pt x="2420" y="182"/>
                </a:lnTo>
                <a:lnTo>
                  <a:pt x="2259" y="545"/>
                </a:lnTo>
                <a:lnTo>
                  <a:pt x="1954" y="545"/>
                </a:lnTo>
                <a:lnTo>
                  <a:pt x="1058" y="726"/>
                </a:lnTo>
                <a:lnTo>
                  <a:pt x="305" y="1089"/>
                </a:lnTo>
                <a:lnTo>
                  <a:pt x="448" y="1815"/>
                </a:lnTo>
                <a:lnTo>
                  <a:pt x="448" y="1997"/>
                </a:lnTo>
                <a:lnTo>
                  <a:pt x="448" y="2360"/>
                </a:lnTo>
                <a:lnTo>
                  <a:pt x="609" y="2904"/>
                </a:lnTo>
                <a:lnTo>
                  <a:pt x="305" y="4175"/>
                </a:lnTo>
                <a:lnTo>
                  <a:pt x="1201" y="3993"/>
                </a:lnTo>
                <a:lnTo>
                  <a:pt x="1506" y="4175"/>
                </a:lnTo>
                <a:lnTo>
                  <a:pt x="1506" y="4538"/>
                </a:lnTo>
                <a:lnTo>
                  <a:pt x="1362" y="4719"/>
                </a:lnTo>
                <a:lnTo>
                  <a:pt x="1667" y="4901"/>
                </a:lnTo>
                <a:lnTo>
                  <a:pt x="2259" y="4901"/>
                </a:lnTo>
                <a:lnTo>
                  <a:pt x="2563" y="5264"/>
                </a:lnTo>
                <a:lnTo>
                  <a:pt x="3011" y="5264"/>
                </a:lnTo>
                <a:lnTo>
                  <a:pt x="3478" y="5082"/>
                </a:lnTo>
                <a:lnTo>
                  <a:pt x="4069" y="5445"/>
                </a:lnTo>
                <a:lnTo>
                  <a:pt x="4230" y="5808"/>
                </a:lnTo>
                <a:lnTo>
                  <a:pt x="4230" y="5990"/>
                </a:lnTo>
                <a:lnTo>
                  <a:pt x="4535" y="6171"/>
                </a:lnTo>
                <a:lnTo>
                  <a:pt x="4679" y="6534"/>
                </a:lnTo>
                <a:lnTo>
                  <a:pt x="4679" y="6716"/>
                </a:lnTo>
                <a:lnTo>
                  <a:pt x="4069" y="7079"/>
                </a:lnTo>
                <a:lnTo>
                  <a:pt x="3621" y="7442"/>
                </a:lnTo>
                <a:lnTo>
                  <a:pt x="3011" y="7805"/>
                </a:lnTo>
                <a:lnTo>
                  <a:pt x="3173" y="8350"/>
                </a:lnTo>
                <a:lnTo>
                  <a:pt x="2868" y="9076"/>
                </a:lnTo>
                <a:lnTo>
                  <a:pt x="2868" y="9620"/>
                </a:lnTo>
                <a:lnTo>
                  <a:pt x="2725" y="9802"/>
                </a:lnTo>
                <a:lnTo>
                  <a:pt x="2563" y="9802"/>
                </a:lnTo>
                <a:lnTo>
                  <a:pt x="2563" y="10528"/>
                </a:lnTo>
                <a:lnTo>
                  <a:pt x="2259" y="10891"/>
                </a:lnTo>
                <a:lnTo>
                  <a:pt x="1810" y="11072"/>
                </a:lnTo>
                <a:lnTo>
                  <a:pt x="1362" y="11072"/>
                </a:lnTo>
                <a:lnTo>
                  <a:pt x="1667" y="12524"/>
                </a:lnTo>
                <a:lnTo>
                  <a:pt x="1954" y="12887"/>
                </a:lnTo>
                <a:lnTo>
                  <a:pt x="1954" y="13069"/>
                </a:lnTo>
                <a:lnTo>
                  <a:pt x="1810" y="13250"/>
                </a:lnTo>
                <a:lnTo>
                  <a:pt x="1362" y="13432"/>
                </a:lnTo>
                <a:lnTo>
                  <a:pt x="1201" y="13795"/>
                </a:lnTo>
                <a:lnTo>
                  <a:pt x="1058" y="14339"/>
                </a:lnTo>
                <a:lnTo>
                  <a:pt x="1201" y="14884"/>
                </a:lnTo>
                <a:lnTo>
                  <a:pt x="1362" y="15247"/>
                </a:lnTo>
                <a:lnTo>
                  <a:pt x="1506" y="15247"/>
                </a:lnTo>
                <a:lnTo>
                  <a:pt x="1058" y="15792"/>
                </a:lnTo>
                <a:lnTo>
                  <a:pt x="305" y="16336"/>
                </a:lnTo>
                <a:lnTo>
                  <a:pt x="143" y="17062"/>
                </a:lnTo>
                <a:lnTo>
                  <a:pt x="0" y="17788"/>
                </a:lnTo>
                <a:lnTo>
                  <a:pt x="305" y="17788"/>
                </a:lnTo>
                <a:lnTo>
                  <a:pt x="1058" y="17970"/>
                </a:lnTo>
                <a:lnTo>
                  <a:pt x="1667" y="18514"/>
                </a:lnTo>
                <a:lnTo>
                  <a:pt x="1954" y="19059"/>
                </a:lnTo>
                <a:lnTo>
                  <a:pt x="1954" y="19966"/>
                </a:lnTo>
                <a:lnTo>
                  <a:pt x="2115" y="20874"/>
                </a:lnTo>
                <a:lnTo>
                  <a:pt x="2725" y="21600"/>
                </a:lnTo>
                <a:lnTo>
                  <a:pt x="3926" y="21055"/>
                </a:lnTo>
                <a:lnTo>
                  <a:pt x="4535" y="20874"/>
                </a:lnTo>
                <a:lnTo>
                  <a:pt x="5288" y="20692"/>
                </a:lnTo>
                <a:lnTo>
                  <a:pt x="6041" y="20329"/>
                </a:lnTo>
                <a:lnTo>
                  <a:pt x="6794" y="20511"/>
                </a:lnTo>
                <a:lnTo>
                  <a:pt x="8299" y="20874"/>
                </a:lnTo>
                <a:lnTo>
                  <a:pt x="9662" y="21055"/>
                </a:lnTo>
                <a:lnTo>
                  <a:pt x="10271" y="21055"/>
                </a:lnTo>
                <a:lnTo>
                  <a:pt x="10719" y="20511"/>
                </a:lnTo>
                <a:lnTo>
                  <a:pt x="11024" y="19785"/>
                </a:lnTo>
                <a:lnTo>
                  <a:pt x="11634" y="19422"/>
                </a:lnTo>
                <a:lnTo>
                  <a:pt x="13139" y="19240"/>
                </a:lnTo>
                <a:lnTo>
                  <a:pt x="12996" y="18696"/>
                </a:lnTo>
                <a:lnTo>
                  <a:pt x="13139" y="18151"/>
                </a:lnTo>
                <a:lnTo>
                  <a:pt x="14053" y="17062"/>
                </a:lnTo>
                <a:lnTo>
                  <a:pt x="15093" y="16336"/>
                </a:lnTo>
                <a:lnTo>
                  <a:pt x="14502" y="15066"/>
                </a:lnTo>
                <a:lnTo>
                  <a:pt x="14502" y="14158"/>
                </a:lnTo>
                <a:lnTo>
                  <a:pt x="15093" y="13432"/>
                </a:lnTo>
                <a:lnTo>
                  <a:pt x="15864" y="12161"/>
                </a:lnTo>
                <a:lnTo>
                  <a:pt x="16617" y="11435"/>
                </a:lnTo>
                <a:lnTo>
                  <a:pt x="16760" y="11435"/>
                </a:lnTo>
                <a:lnTo>
                  <a:pt x="16921" y="10709"/>
                </a:lnTo>
                <a:lnTo>
                  <a:pt x="16921" y="10709"/>
                </a:lnTo>
                <a:lnTo>
                  <a:pt x="16921" y="10709"/>
                </a:lnTo>
                <a:lnTo>
                  <a:pt x="17513" y="10165"/>
                </a:lnTo>
                <a:lnTo>
                  <a:pt x="18266" y="9983"/>
                </a:lnTo>
                <a:lnTo>
                  <a:pt x="19628" y="9802"/>
                </a:lnTo>
                <a:lnTo>
                  <a:pt x="21439" y="8531"/>
                </a:lnTo>
                <a:lnTo>
                  <a:pt x="21600" y="8531"/>
                </a:lnTo>
                <a:lnTo>
                  <a:pt x="21600" y="8350"/>
                </a:lnTo>
                <a:lnTo>
                  <a:pt x="21600" y="7805"/>
                </a:lnTo>
                <a:lnTo>
                  <a:pt x="21600" y="7805"/>
                </a:lnTo>
                <a:lnTo>
                  <a:pt x="21152" y="7987"/>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4" name="Shape 2304"/>
          <p:cNvSpPr/>
          <p:nvPr/>
        </p:nvSpPr>
        <p:spPr>
          <a:xfrm>
            <a:off x="12812409" y="10077062"/>
            <a:ext cx="983332" cy="1439662"/>
          </a:xfrm>
          <a:custGeom>
            <a:avLst/>
            <a:gdLst/>
            <a:ahLst/>
            <a:cxnLst>
              <a:cxn ang="0">
                <a:pos x="wd2" y="hd2"/>
              </a:cxn>
              <a:cxn ang="5400000">
                <a:pos x="wd2" y="hd2"/>
              </a:cxn>
              <a:cxn ang="10800000">
                <a:pos x="wd2" y="hd2"/>
              </a:cxn>
              <a:cxn ang="16200000">
                <a:pos x="wd2" y="hd2"/>
              </a:cxn>
            </a:cxnLst>
            <a:rect l="0" t="0" r="r" b="b"/>
            <a:pathLst>
              <a:path w="21600" h="21600" extrusionOk="0">
                <a:moveTo>
                  <a:pt x="21190" y="3366"/>
                </a:moveTo>
                <a:lnTo>
                  <a:pt x="20317" y="3086"/>
                </a:lnTo>
                <a:lnTo>
                  <a:pt x="20317" y="2805"/>
                </a:lnTo>
                <a:lnTo>
                  <a:pt x="19856" y="2244"/>
                </a:lnTo>
                <a:lnTo>
                  <a:pt x="18162" y="1683"/>
                </a:lnTo>
                <a:lnTo>
                  <a:pt x="16828" y="1964"/>
                </a:lnTo>
                <a:lnTo>
                  <a:pt x="15546" y="1964"/>
                </a:lnTo>
                <a:lnTo>
                  <a:pt x="14674" y="1403"/>
                </a:lnTo>
                <a:lnTo>
                  <a:pt x="12981" y="1403"/>
                </a:lnTo>
                <a:lnTo>
                  <a:pt x="12108" y="1122"/>
                </a:lnTo>
                <a:lnTo>
                  <a:pt x="12519" y="842"/>
                </a:lnTo>
                <a:lnTo>
                  <a:pt x="12519" y="281"/>
                </a:lnTo>
                <a:lnTo>
                  <a:pt x="11647" y="0"/>
                </a:lnTo>
                <a:lnTo>
                  <a:pt x="9081" y="281"/>
                </a:lnTo>
                <a:lnTo>
                  <a:pt x="9081" y="1403"/>
                </a:lnTo>
                <a:lnTo>
                  <a:pt x="8209" y="3927"/>
                </a:lnTo>
                <a:lnTo>
                  <a:pt x="7337" y="5049"/>
                </a:lnTo>
                <a:lnTo>
                  <a:pt x="6465" y="7294"/>
                </a:lnTo>
                <a:lnTo>
                  <a:pt x="4720" y="8977"/>
                </a:lnTo>
                <a:lnTo>
                  <a:pt x="2155" y="10660"/>
                </a:lnTo>
                <a:lnTo>
                  <a:pt x="872" y="12343"/>
                </a:lnTo>
                <a:lnTo>
                  <a:pt x="410" y="12904"/>
                </a:lnTo>
                <a:lnTo>
                  <a:pt x="872" y="13184"/>
                </a:lnTo>
                <a:lnTo>
                  <a:pt x="1744" y="13465"/>
                </a:lnTo>
                <a:lnTo>
                  <a:pt x="1283" y="14026"/>
                </a:lnTo>
                <a:lnTo>
                  <a:pt x="1283" y="14306"/>
                </a:lnTo>
                <a:lnTo>
                  <a:pt x="1744" y="14587"/>
                </a:lnTo>
                <a:lnTo>
                  <a:pt x="3438" y="14587"/>
                </a:lnTo>
                <a:lnTo>
                  <a:pt x="2155" y="16831"/>
                </a:lnTo>
                <a:lnTo>
                  <a:pt x="2155" y="17953"/>
                </a:lnTo>
                <a:lnTo>
                  <a:pt x="1283" y="19075"/>
                </a:lnTo>
                <a:lnTo>
                  <a:pt x="410" y="20197"/>
                </a:lnTo>
                <a:lnTo>
                  <a:pt x="0" y="20758"/>
                </a:lnTo>
                <a:lnTo>
                  <a:pt x="410" y="20758"/>
                </a:lnTo>
                <a:lnTo>
                  <a:pt x="2565" y="20758"/>
                </a:lnTo>
                <a:lnTo>
                  <a:pt x="4310" y="21039"/>
                </a:lnTo>
                <a:lnTo>
                  <a:pt x="6465" y="21600"/>
                </a:lnTo>
                <a:lnTo>
                  <a:pt x="8209" y="21319"/>
                </a:lnTo>
                <a:lnTo>
                  <a:pt x="8209" y="21319"/>
                </a:lnTo>
                <a:lnTo>
                  <a:pt x="8619" y="20197"/>
                </a:lnTo>
                <a:lnTo>
                  <a:pt x="9081" y="19075"/>
                </a:lnTo>
                <a:lnTo>
                  <a:pt x="11236" y="18234"/>
                </a:lnTo>
                <a:lnTo>
                  <a:pt x="12519" y="17392"/>
                </a:lnTo>
                <a:lnTo>
                  <a:pt x="12108" y="17392"/>
                </a:lnTo>
                <a:lnTo>
                  <a:pt x="11647" y="16831"/>
                </a:lnTo>
                <a:lnTo>
                  <a:pt x="11236" y="15990"/>
                </a:lnTo>
                <a:lnTo>
                  <a:pt x="11647" y="15148"/>
                </a:lnTo>
                <a:lnTo>
                  <a:pt x="12108" y="14587"/>
                </a:lnTo>
                <a:lnTo>
                  <a:pt x="13391" y="14306"/>
                </a:lnTo>
                <a:lnTo>
                  <a:pt x="13801" y="14026"/>
                </a:lnTo>
                <a:lnTo>
                  <a:pt x="13801" y="13745"/>
                </a:lnTo>
                <a:lnTo>
                  <a:pt x="12981" y="13184"/>
                </a:lnTo>
                <a:lnTo>
                  <a:pt x="12108" y="10940"/>
                </a:lnTo>
                <a:lnTo>
                  <a:pt x="13391" y="10940"/>
                </a:lnTo>
                <a:lnTo>
                  <a:pt x="14674" y="10660"/>
                </a:lnTo>
                <a:lnTo>
                  <a:pt x="15546" y="10099"/>
                </a:lnTo>
                <a:lnTo>
                  <a:pt x="15546" y="8977"/>
                </a:lnTo>
                <a:lnTo>
                  <a:pt x="16008" y="8977"/>
                </a:lnTo>
                <a:lnTo>
                  <a:pt x="16418" y="8696"/>
                </a:lnTo>
                <a:lnTo>
                  <a:pt x="16418" y="7855"/>
                </a:lnTo>
                <a:lnTo>
                  <a:pt x="17290" y="6732"/>
                </a:lnTo>
                <a:lnTo>
                  <a:pt x="16828" y="5891"/>
                </a:lnTo>
                <a:lnTo>
                  <a:pt x="18573" y="5330"/>
                </a:lnTo>
                <a:lnTo>
                  <a:pt x="19856" y="4769"/>
                </a:lnTo>
                <a:lnTo>
                  <a:pt x="21600" y="4208"/>
                </a:lnTo>
                <a:lnTo>
                  <a:pt x="21600" y="3927"/>
                </a:lnTo>
                <a:lnTo>
                  <a:pt x="21190" y="3366"/>
                </a:lnTo>
                <a:lnTo>
                  <a:pt x="21190" y="336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5" name="Shape 2305"/>
          <p:cNvSpPr/>
          <p:nvPr/>
        </p:nvSpPr>
        <p:spPr>
          <a:xfrm>
            <a:off x="13716327" y="6524652"/>
            <a:ext cx="924940" cy="953542"/>
          </a:xfrm>
          <a:custGeom>
            <a:avLst/>
            <a:gdLst/>
            <a:ahLst/>
            <a:cxnLst>
              <a:cxn ang="0">
                <a:pos x="wd2" y="hd2"/>
              </a:cxn>
              <a:cxn ang="5400000">
                <a:pos x="wd2" y="hd2"/>
              </a:cxn>
              <a:cxn ang="10800000">
                <a:pos x="wd2" y="hd2"/>
              </a:cxn>
              <a:cxn ang="16200000">
                <a:pos x="wd2" y="hd2"/>
              </a:cxn>
            </a:cxnLst>
            <a:rect l="0" t="0" r="r" b="b"/>
            <a:pathLst>
              <a:path w="21600" h="21600" extrusionOk="0">
                <a:moveTo>
                  <a:pt x="19800" y="8471"/>
                </a:moveTo>
                <a:lnTo>
                  <a:pt x="19309" y="7200"/>
                </a:lnTo>
                <a:lnTo>
                  <a:pt x="17945" y="6353"/>
                </a:lnTo>
                <a:lnTo>
                  <a:pt x="16091" y="7624"/>
                </a:lnTo>
                <a:lnTo>
                  <a:pt x="14291" y="5082"/>
                </a:lnTo>
                <a:lnTo>
                  <a:pt x="15164" y="4235"/>
                </a:lnTo>
                <a:lnTo>
                  <a:pt x="15164" y="3388"/>
                </a:lnTo>
                <a:lnTo>
                  <a:pt x="17018" y="3388"/>
                </a:lnTo>
                <a:lnTo>
                  <a:pt x="17509" y="2541"/>
                </a:lnTo>
                <a:lnTo>
                  <a:pt x="17945" y="1694"/>
                </a:lnTo>
                <a:lnTo>
                  <a:pt x="18873" y="1271"/>
                </a:lnTo>
                <a:lnTo>
                  <a:pt x="19309" y="0"/>
                </a:lnTo>
                <a:lnTo>
                  <a:pt x="17945" y="0"/>
                </a:lnTo>
                <a:lnTo>
                  <a:pt x="16582" y="424"/>
                </a:lnTo>
                <a:lnTo>
                  <a:pt x="14291" y="424"/>
                </a:lnTo>
                <a:lnTo>
                  <a:pt x="13800" y="1694"/>
                </a:lnTo>
                <a:lnTo>
                  <a:pt x="11945" y="2965"/>
                </a:lnTo>
                <a:lnTo>
                  <a:pt x="11945" y="4235"/>
                </a:lnTo>
                <a:lnTo>
                  <a:pt x="10145" y="5082"/>
                </a:lnTo>
                <a:lnTo>
                  <a:pt x="6927" y="3812"/>
                </a:lnTo>
                <a:lnTo>
                  <a:pt x="5073" y="5506"/>
                </a:lnTo>
                <a:lnTo>
                  <a:pt x="6000" y="7200"/>
                </a:lnTo>
                <a:lnTo>
                  <a:pt x="4145" y="8471"/>
                </a:lnTo>
                <a:lnTo>
                  <a:pt x="6000" y="10165"/>
                </a:lnTo>
                <a:lnTo>
                  <a:pt x="8291" y="11012"/>
                </a:lnTo>
                <a:lnTo>
                  <a:pt x="7855" y="11859"/>
                </a:lnTo>
                <a:lnTo>
                  <a:pt x="6436" y="11859"/>
                </a:lnTo>
                <a:lnTo>
                  <a:pt x="5564" y="13553"/>
                </a:lnTo>
                <a:lnTo>
                  <a:pt x="2782" y="14400"/>
                </a:lnTo>
                <a:lnTo>
                  <a:pt x="2782" y="16094"/>
                </a:lnTo>
                <a:lnTo>
                  <a:pt x="491" y="16518"/>
                </a:lnTo>
                <a:lnTo>
                  <a:pt x="1418" y="17365"/>
                </a:lnTo>
                <a:lnTo>
                  <a:pt x="0" y="19482"/>
                </a:lnTo>
                <a:lnTo>
                  <a:pt x="1418" y="19906"/>
                </a:lnTo>
                <a:lnTo>
                  <a:pt x="1418" y="21176"/>
                </a:lnTo>
                <a:lnTo>
                  <a:pt x="3218" y="21600"/>
                </a:lnTo>
                <a:lnTo>
                  <a:pt x="8727" y="21600"/>
                </a:lnTo>
                <a:lnTo>
                  <a:pt x="12436" y="19906"/>
                </a:lnTo>
                <a:lnTo>
                  <a:pt x="15655" y="19906"/>
                </a:lnTo>
                <a:lnTo>
                  <a:pt x="17945" y="20753"/>
                </a:lnTo>
                <a:lnTo>
                  <a:pt x="17945" y="19059"/>
                </a:lnTo>
                <a:lnTo>
                  <a:pt x="19309" y="17365"/>
                </a:lnTo>
                <a:lnTo>
                  <a:pt x="20236" y="16094"/>
                </a:lnTo>
                <a:lnTo>
                  <a:pt x="21164" y="12282"/>
                </a:lnTo>
                <a:lnTo>
                  <a:pt x="20727" y="11012"/>
                </a:lnTo>
                <a:lnTo>
                  <a:pt x="20236" y="9318"/>
                </a:lnTo>
                <a:lnTo>
                  <a:pt x="21600" y="8894"/>
                </a:lnTo>
                <a:lnTo>
                  <a:pt x="20727" y="8471"/>
                </a:lnTo>
                <a:lnTo>
                  <a:pt x="19800" y="84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6" name="Shape 2306"/>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7" name="Shape 2307"/>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8" name="Shape 2308"/>
          <p:cNvSpPr/>
          <p:nvPr/>
        </p:nvSpPr>
        <p:spPr>
          <a:xfrm>
            <a:off x="14328282" y="6580744"/>
            <a:ext cx="471813" cy="336545"/>
          </a:xfrm>
          <a:custGeom>
            <a:avLst/>
            <a:gdLst/>
            <a:ahLst/>
            <a:cxnLst>
              <a:cxn ang="0">
                <a:pos x="wd2" y="hd2"/>
              </a:cxn>
              <a:cxn ang="5400000">
                <a:pos x="wd2" y="hd2"/>
              </a:cxn>
              <a:cxn ang="10800000">
                <a:pos x="wd2" y="hd2"/>
              </a:cxn>
              <a:cxn ang="16200000">
                <a:pos x="wd2" y="hd2"/>
              </a:cxn>
            </a:cxnLst>
            <a:rect l="0" t="0" r="r" b="b"/>
            <a:pathLst>
              <a:path w="21600" h="21600" extrusionOk="0">
                <a:moveTo>
                  <a:pt x="19782" y="10800"/>
                </a:moveTo>
                <a:lnTo>
                  <a:pt x="18927" y="7200"/>
                </a:lnTo>
                <a:lnTo>
                  <a:pt x="18927" y="2400"/>
                </a:lnTo>
                <a:lnTo>
                  <a:pt x="16147" y="0"/>
                </a:lnTo>
                <a:lnTo>
                  <a:pt x="13473" y="0"/>
                </a:lnTo>
                <a:lnTo>
                  <a:pt x="11655" y="0"/>
                </a:lnTo>
                <a:lnTo>
                  <a:pt x="8982" y="0"/>
                </a:lnTo>
                <a:lnTo>
                  <a:pt x="8982" y="1200"/>
                </a:lnTo>
                <a:lnTo>
                  <a:pt x="8982" y="0"/>
                </a:lnTo>
                <a:lnTo>
                  <a:pt x="7164" y="1200"/>
                </a:lnTo>
                <a:lnTo>
                  <a:pt x="6309" y="3600"/>
                </a:lnTo>
                <a:lnTo>
                  <a:pt x="5347" y="6000"/>
                </a:lnTo>
                <a:lnTo>
                  <a:pt x="1711" y="6000"/>
                </a:lnTo>
                <a:lnTo>
                  <a:pt x="1711" y="8400"/>
                </a:lnTo>
                <a:lnTo>
                  <a:pt x="0" y="10800"/>
                </a:lnTo>
                <a:lnTo>
                  <a:pt x="3529" y="18000"/>
                </a:lnTo>
                <a:lnTo>
                  <a:pt x="7164" y="14400"/>
                </a:lnTo>
                <a:lnTo>
                  <a:pt x="9838" y="16800"/>
                </a:lnTo>
                <a:lnTo>
                  <a:pt x="10800" y="20400"/>
                </a:lnTo>
                <a:lnTo>
                  <a:pt x="12618" y="20400"/>
                </a:lnTo>
                <a:lnTo>
                  <a:pt x="14329" y="21600"/>
                </a:lnTo>
                <a:lnTo>
                  <a:pt x="15291" y="21600"/>
                </a:lnTo>
                <a:lnTo>
                  <a:pt x="15291" y="21600"/>
                </a:lnTo>
                <a:lnTo>
                  <a:pt x="17964" y="19200"/>
                </a:lnTo>
                <a:lnTo>
                  <a:pt x="20638" y="18000"/>
                </a:lnTo>
                <a:lnTo>
                  <a:pt x="21600" y="13200"/>
                </a:lnTo>
                <a:lnTo>
                  <a:pt x="19782" y="108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09" name="Shape 2309"/>
          <p:cNvSpPr/>
          <p:nvPr/>
        </p:nvSpPr>
        <p:spPr>
          <a:xfrm>
            <a:off x="14445067" y="5701989"/>
            <a:ext cx="1555580" cy="2374508"/>
          </a:xfrm>
          <a:custGeom>
            <a:avLst/>
            <a:gdLst/>
            <a:ahLst/>
            <a:cxnLst>
              <a:cxn ang="0">
                <a:pos x="wd2" y="hd2"/>
              </a:cxn>
              <a:cxn ang="5400000">
                <a:pos x="wd2" y="hd2"/>
              </a:cxn>
              <a:cxn ang="10800000">
                <a:pos x="wd2" y="hd2"/>
              </a:cxn>
              <a:cxn ang="16200000">
                <a:pos x="wd2" y="hd2"/>
              </a:cxn>
            </a:cxnLst>
            <a:rect l="0" t="0" r="r" b="b"/>
            <a:pathLst>
              <a:path w="21600" h="21600" extrusionOk="0">
                <a:moveTo>
                  <a:pt x="10670" y="2721"/>
                </a:moveTo>
                <a:lnTo>
                  <a:pt x="11481" y="2211"/>
                </a:lnTo>
                <a:lnTo>
                  <a:pt x="10930" y="2041"/>
                </a:lnTo>
                <a:lnTo>
                  <a:pt x="12584" y="1361"/>
                </a:lnTo>
                <a:lnTo>
                  <a:pt x="13395" y="1191"/>
                </a:lnTo>
                <a:lnTo>
                  <a:pt x="13654" y="510"/>
                </a:lnTo>
                <a:lnTo>
                  <a:pt x="10378" y="340"/>
                </a:lnTo>
                <a:lnTo>
                  <a:pt x="9308" y="0"/>
                </a:lnTo>
                <a:lnTo>
                  <a:pt x="8757" y="510"/>
                </a:lnTo>
                <a:lnTo>
                  <a:pt x="8205" y="850"/>
                </a:lnTo>
                <a:lnTo>
                  <a:pt x="7946" y="1191"/>
                </a:lnTo>
                <a:lnTo>
                  <a:pt x="8205" y="1701"/>
                </a:lnTo>
                <a:lnTo>
                  <a:pt x="7103" y="1871"/>
                </a:lnTo>
                <a:lnTo>
                  <a:pt x="6551" y="2211"/>
                </a:lnTo>
                <a:lnTo>
                  <a:pt x="6551" y="2891"/>
                </a:lnTo>
                <a:lnTo>
                  <a:pt x="6551" y="3402"/>
                </a:lnTo>
                <a:lnTo>
                  <a:pt x="6032" y="3912"/>
                </a:lnTo>
                <a:lnTo>
                  <a:pt x="5481" y="4252"/>
                </a:lnTo>
                <a:lnTo>
                  <a:pt x="4378" y="5272"/>
                </a:lnTo>
                <a:lnTo>
                  <a:pt x="5189" y="5443"/>
                </a:lnTo>
                <a:lnTo>
                  <a:pt x="6551" y="4932"/>
                </a:lnTo>
                <a:lnTo>
                  <a:pt x="6032" y="5613"/>
                </a:lnTo>
                <a:lnTo>
                  <a:pt x="5741" y="6293"/>
                </a:lnTo>
                <a:lnTo>
                  <a:pt x="5481" y="6803"/>
                </a:lnTo>
                <a:lnTo>
                  <a:pt x="4638" y="7994"/>
                </a:lnTo>
                <a:lnTo>
                  <a:pt x="5481" y="7994"/>
                </a:lnTo>
                <a:lnTo>
                  <a:pt x="6032" y="7313"/>
                </a:lnTo>
                <a:lnTo>
                  <a:pt x="6551" y="6463"/>
                </a:lnTo>
                <a:lnTo>
                  <a:pt x="6843" y="6973"/>
                </a:lnTo>
                <a:lnTo>
                  <a:pt x="7395" y="6803"/>
                </a:lnTo>
                <a:lnTo>
                  <a:pt x="7103" y="7313"/>
                </a:lnTo>
                <a:lnTo>
                  <a:pt x="7395" y="7654"/>
                </a:lnTo>
                <a:lnTo>
                  <a:pt x="6032" y="9014"/>
                </a:lnTo>
                <a:lnTo>
                  <a:pt x="6292" y="10035"/>
                </a:lnTo>
                <a:lnTo>
                  <a:pt x="6551" y="9354"/>
                </a:lnTo>
                <a:lnTo>
                  <a:pt x="7654" y="9865"/>
                </a:lnTo>
                <a:lnTo>
                  <a:pt x="8205" y="9694"/>
                </a:lnTo>
                <a:lnTo>
                  <a:pt x="9016" y="9865"/>
                </a:lnTo>
                <a:lnTo>
                  <a:pt x="9827" y="9524"/>
                </a:lnTo>
                <a:lnTo>
                  <a:pt x="10670" y="9694"/>
                </a:lnTo>
                <a:lnTo>
                  <a:pt x="9568" y="10205"/>
                </a:lnTo>
                <a:lnTo>
                  <a:pt x="9308" y="10545"/>
                </a:lnTo>
                <a:lnTo>
                  <a:pt x="10119" y="11565"/>
                </a:lnTo>
                <a:lnTo>
                  <a:pt x="10670" y="11565"/>
                </a:lnTo>
                <a:lnTo>
                  <a:pt x="10670" y="12246"/>
                </a:lnTo>
                <a:lnTo>
                  <a:pt x="10378" y="12246"/>
                </a:lnTo>
                <a:lnTo>
                  <a:pt x="10119" y="13436"/>
                </a:lnTo>
                <a:lnTo>
                  <a:pt x="9568" y="13776"/>
                </a:lnTo>
                <a:lnTo>
                  <a:pt x="9308" y="13606"/>
                </a:lnTo>
                <a:lnTo>
                  <a:pt x="7654" y="13606"/>
                </a:lnTo>
                <a:lnTo>
                  <a:pt x="6551" y="13266"/>
                </a:lnTo>
                <a:lnTo>
                  <a:pt x="6032" y="13436"/>
                </a:lnTo>
                <a:lnTo>
                  <a:pt x="6551" y="13776"/>
                </a:lnTo>
                <a:lnTo>
                  <a:pt x="5189" y="14457"/>
                </a:lnTo>
                <a:lnTo>
                  <a:pt x="5741" y="14627"/>
                </a:lnTo>
                <a:lnTo>
                  <a:pt x="6551" y="14457"/>
                </a:lnTo>
                <a:lnTo>
                  <a:pt x="6843" y="15817"/>
                </a:lnTo>
                <a:lnTo>
                  <a:pt x="5481" y="16157"/>
                </a:lnTo>
                <a:lnTo>
                  <a:pt x="4638" y="16328"/>
                </a:lnTo>
                <a:lnTo>
                  <a:pt x="3276" y="16498"/>
                </a:lnTo>
                <a:lnTo>
                  <a:pt x="2724" y="16668"/>
                </a:lnTo>
                <a:lnTo>
                  <a:pt x="3016" y="16838"/>
                </a:lnTo>
                <a:lnTo>
                  <a:pt x="3276" y="17178"/>
                </a:lnTo>
                <a:lnTo>
                  <a:pt x="4378" y="17518"/>
                </a:lnTo>
                <a:lnTo>
                  <a:pt x="4930" y="17178"/>
                </a:lnTo>
                <a:lnTo>
                  <a:pt x="5481" y="17518"/>
                </a:lnTo>
                <a:lnTo>
                  <a:pt x="5189" y="17858"/>
                </a:lnTo>
                <a:lnTo>
                  <a:pt x="6292" y="17858"/>
                </a:lnTo>
                <a:lnTo>
                  <a:pt x="7103" y="18368"/>
                </a:lnTo>
                <a:lnTo>
                  <a:pt x="8465" y="18368"/>
                </a:lnTo>
                <a:lnTo>
                  <a:pt x="9016" y="18198"/>
                </a:lnTo>
                <a:lnTo>
                  <a:pt x="9568" y="18028"/>
                </a:lnTo>
                <a:lnTo>
                  <a:pt x="8757" y="18539"/>
                </a:lnTo>
                <a:lnTo>
                  <a:pt x="8465" y="18879"/>
                </a:lnTo>
                <a:lnTo>
                  <a:pt x="7395" y="19049"/>
                </a:lnTo>
                <a:lnTo>
                  <a:pt x="5189" y="18879"/>
                </a:lnTo>
                <a:lnTo>
                  <a:pt x="4930" y="19049"/>
                </a:lnTo>
                <a:lnTo>
                  <a:pt x="4119" y="19219"/>
                </a:lnTo>
                <a:lnTo>
                  <a:pt x="3568" y="19729"/>
                </a:lnTo>
                <a:lnTo>
                  <a:pt x="1362" y="20750"/>
                </a:lnTo>
                <a:lnTo>
                  <a:pt x="0" y="20920"/>
                </a:lnTo>
                <a:lnTo>
                  <a:pt x="292" y="21090"/>
                </a:lnTo>
                <a:lnTo>
                  <a:pt x="1103" y="21090"/>
                </a:lnTo>
                <a:lnTo>
                  <a:pt x="1654" y="21600"/>
                </a:lnTo>
                <a:lnTo>
                  <a:pt x="2205" y="21430"/>
                </a:lnTo>
                <a:lnTo>
                  <a:pt x="2205" y="21090"/>
                </a:lnTo>
                <a:lnTo>
                  <a:pt x="3016" y="20750"/>
                </a:lnTo>
                <a:lnTo>
                  <a:pt x="4638" y="20750"/>
                </a:lnTo>
                <a:lnTo>
                  <a:pt x="5481" y="21430"/>
                </a:lnTo>
                <a:lnTo>
                  <a:pt x="7103" y="20409"/>
                </a:lnTo>
                <a:lnTo>
                  <a:pt x="8465" y="20239"/>
                </a:lnTo>
                <a:lnTo>
                  <a:pt x="9568" y="20750"/>
                </a:lnTo>
                <a:lnTo>
                  <a:pt x="10930" y="20920"/>
                </a:lnTo>
                <a:lnTo>
                  <a:pt x="11222" y="20580"/>
                </a:lnTo>
                <a:lnTo>
                  <a:pt x="12584" y="20580"/>
                </a:lnTo>
                <a:lnTo>
                  <a:pt x="13654" y="20580"/>
                </a:lnTo>
                <a:lnTo>
                  <a:pt x="15308" y="20580"/>
                </a:lnTo>
                <a:lnTo>
                  <a:pt x="16411" y="20920"/>
                </a:lnTo>
                <a:lnTo>
                  <a:pt x="18584" y="20580"/>
                </a:lnTo>
                <a:lnTo>
                  <a:pt x="19135" y="20239"/>
                </a:lnTo>
                <a:lnTo>
                  <a:pt x="20238" y="20239"/>
                </a:lnTo>
                <a:lnTo>
                  <a:pt x="20238" y="19729"/>
                </a:lnTo>
                <a:lnTo>
                  <a:pt x="18324" y="19389"/>
                </a:lnTo>
                <a:lnTo>
                  <a:pt x="19135" y="19049"/>
                </a:lnTo>
                <a:lnTo>
                  <a:pt x="19135" y="18539"/>
                </a:lnTo>
                <a:lnTo>
                  <a:pt x="20238" y="18539"/>
                </a:lnTo>
                <a:lnTo>
                  <a:pt x="20238" y="18198"/>
                </a:lnTo>
                <a:lnTo>
                  <a:pt x="21049" y="17858"/>
                </a:lnTo>
                <a:lnTo>
                  <a:pt x="21308" y="17348"/>
                </a:lnTo>
                <a:lnTo>
                  <a:pt x="21600" y="17008"/>
                </a:lnTo>
                <a:lnTo>
                  <a:pt x="21600" y="16157"/>
                </a:lnTo>
                <a:lnTo>
                  <a:pt x="18876" y="15477"/>
                </a:lnTo>
                <a:lnTo>
                  <a:pt x="18324" y="15817"/>
                </a:lnTo>
                <a:lnTo>
                  <a:pt x="17481" y="15477"/>
                </a:lnTo>
                <a:lnTo>
                  <a:pt x="18584" y="14967"/>
                </a:lnTo>
                <a:lnTo>
                  <a:pt x="18032" y="13946"/>
                </a:lnTo>
                <a:lnTo>
                  <a:pt x="16962" y="13436"/>
                </a:lnTo>
                <a:lnTo>
                  <a:pt x="17773" y="13436"/>
                </a:lnTo>
                <a:lnTo>
                  <a:pt x="17481" y="12586"/>
                </a:lnTo>
                <a:lnTo>
                  <a:pt x="17481" y="12246"/>
                </a:lnTo>
                <a:lnTo>
                  <a:pt x="17222" y="11906"/>
                </a:lnTo>
                <a:lnTo>
                  <a:pt x="16962" y="11395"/>
                </a:lnTo>
                <a:lnTo>
                  <a:pt x="15568" y="10885"/>
                </a:lnTo>
                <a:lnTo>
                  <a:pt x="15308" y="10205"/>
                </a:lnTo>
                <a:lnTo>
                  <a:pt x="14757" y="9354"/>
                </a:lnTo>
                <a:lnTo>
                  <a:pt x="14757" y="8334"/>
                </a:lnTo>
                <a:lnTo>
                  <a:pt x="14497" y="7994"/>
                </a:lnTo>
                <a:lnTo>
                  <a:pt x="13654" y="7483"/>
                </a:lnTo>
                <a:lnTo>
                  <a:pt x="13395" y="7313"/>
                </a:lnTo>
                <a:lnTo>
                  <a:pt x="12843" y="6973"/>
                </a:lnTo>
                <a:lnTo>
                  <a:pt x="11741" y="6973"/>
                </a:lnTo>
                <a:lnTo>
                  <a:pt x="10930" y="6803"/>
                </a:lnTo>
                <a:lnTo>
                  <a:pt x="12032" y="6633"/>
                </a:lnTo>
                <a:lnTo>
                  <a:pt x="12843" y="6463"/>
                </a:lnTo>
                <a:lnTo>
                  <a:pt x="12584" y="5953"/>
                </a:lnTo>
                <a:lnTo>
                  <a:pt x="13654" y="5613"/>
                </a:lnTo>
                <a:lnTo>
                  <a:pt x="13654" y="5272"/>
                </a:lnTo>
                <a:lnTo>
                  <a:pt x="14497" y="4762"/>
                </a:lnTo>
                <a:lnTo>
                  <a:pt x="14757" y="4082"/>
                </a:lnTo>
                <a:lnTo>
                  <a:pt x="15859" y="3572"/>
                </a:lnTo>
                <a:lnTo>
                  <a:pt x="15859" y="3061"/>
                </a:lnTo>
                <a:lnTo>
                  <a:pt x="14497" y="3061"/>
                </a:lnTo>
                <a:lnTo>
                  <a:pt x="13946" y="2721"/>
                </a:lnTo>
                <a:lnTo>
                  <a:pt x="12292" y="2551"/>
                </a:lnTo>
                <a:lnTo>
                  <a:pt x="10670" y="27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0" name="Shape 2310"/>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1" name="Shape 2311"/>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lnTo>
                  <a:pt x="0" y="81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2" name="Shape 2312"/>
          <p:cNvSpPr/>
          <p:nvPr/>
        </p:nvSpPr>
        <p:spPr>
          <a:xfrm>
            <a:off x="13008609" y="3794906"/>
            <a:ext cx="1378066" cy="990936"/>
          </a:xfrm>
          <a:custGeom>
            <a:avLst/>
            <a:gdLst/>
            <a:ahLst/>
            <a:cxnLst>
              <a:cxn ang="0">
                <a:pos x="wd2" y="hd2"/>
              </a:cxn>
              <a:cxn ang="5400000">
                <a:pos x="wd2" y="hd2"/>
              </a:cxn>
              <a:cxn ang="10800000">
                <a:pos x="wd2" y="hd2"/>
              </a:cxn>
              <a:cxn ang="16200000">
                <a:pos x="wd2" y="hd2"/>
              </a:cxn>
            </a:cxnLst>
            <a:rect l="0" t="0" r="r" b="b"/>
            <a:pathLst>
              <a:path w="21600" h="21600" extrusionOk="0">
                <a:moveTo>
                  <a:pt x="3698" y="16302"/>
                </a:moveTo>
                <a:lnTo>
                  <a:pt x="4942" y="19562"/>
                </a:lnTo>
                <a:lnTo>
                  <a:pt x="7395" y="21600"/>
                </a:lnTo>
                <a:lnTo>
                  <a:pt x="9262" y="21600"/>
                </a:lnTo>
                <a:lnTo>
                  <a:pt x="10507" y="21192"/>
                </a:lnTo>
                <a:lnTo>
                  <a:pt x="12667" y="21600"/>
                </a:lnTo>
                <a:lnTo>
                  <a:pt x="15742" y="19970"/>
                </a:lnTo>
                <a:lnTo>
                  <a:pt x="16951" y="20377"/>
                </a:lnTo>
                <a:lnTo>
                  <a:pt x="18525" y="19155"/>
                </a:lnTo>
                <a:lnTo>
                  <a:pt x="20355" y="17932"/>
                </a:lnTo>
                <a:lnTo>
                  <a:pt x="21600" y="13857"/>
                </a:lnTo>
                <a:lnTo>
                  <a:pt x="20685" y="13042"/>
                </a:lnTo>
                <a:lnTo>
                  <a:pt x="20355" y="11411"/>
                </a:lnTo>
                <a:lnTo>
                  <a:pt x="20685" y="9781"/>
                </a:lnTo>
                <a:lnTo>
                  <a:pt x="20978" y="8151"/>
                </a:lnTo>
                <a:lnTo>
                  <a:pt x="19440" y="8151"/>
                </a:lnTo>
                <a:lnTo>
                  <a:pt x="18525" y="6113"/>
                </a:lnTo>
                <a:lnTo>
                  <a:pt x="17573" y="7336"/>
                </a:lnTo>
                <a:lnTo>
                  <a:pt x="17280" y="8151"/>
                </a:lnTo>
                <a:lnTo>
                  <a:pt x="16365" y="7743"/>
                </a:lnTo>
                <a:lnTo>
                  <a:pt x="15120" y="8151"/>
                </a:lnTo>
                <a:lnTo>
                  <a:pt x="14827" y="6521"/>
                </a:lnTo>
                <a:lnTo>
                  <a:pt x="13875" y="6521"/>
                </a:lnTo>
                <a:lnTo>
                  <a:pt x="13582" y="7743"/>
                </a:lnTo>
                <a:lnTo>
                  <a:pt x="12960" y="5706"/>
                </a:lnTo>
                <a:lnTo>
                  <a:pt x="11422" y="6113"/>
                </a:lnTo>
                <a:lnTo>
                  <a:pt x="10800" y="7336"/>
                </a:lnTo>
                <a:lnTo>
                  <a:pt x="10178" y="7336"/>
                </a:lnTo>
                <a:lnTo>
                  <a:pt x="9885" y="4483"/>
                </a:lnTo>
                <a:lnTo>
                  <a:pt x="9262" y="4891"/>
                </a:lnTo>
                <a:lnTo>
                  <a:pt x="8933" y="7743"/>
                </a:lnTo>
                <a:lnTo>
                  <a:pt x="8347" y="7743"/>
                </a:lnTo>
                <a:lnTo>
                  <a:pt x="8018" y="6521"/>
                </a:lnTo>
                <a:lnTo>
                  <a:pt x="6480" y="8151"/>
                </a:lnTo>
                <a:lnTo>
                  <a:pt x="6773" y="5706"/>
                </a:lnTo>
                <a:lnTo>
                  <a:pt x="7725" y="4483"/>
                </a:lnTo>
                <a:lnTo>
                  <a:pt x="6773" y="815"/>
                </a:lnTo>
                <a:lnTo>
                  <a:pt x="5235" y="0"/>
                </a:lnTo>
                <a:lnTo>
                  <a:pt x="5565" y="3260"/>
                </a:lnTo>
                <a:lnTo>
                  <a:pt x="4320" y="815"/>
                </a:lnTo>
                <a:lnTo>
                  <a:pt x="3405" y="1630"/>
                </a:lnTo>
                <a:lnTo>
                  <a:pt x="2782" y="2445"/>
                </a:lnTo>
                <a:lnTo>
                  <a:pt x="3405" y="3260"/>
                </a:lnTo>
                <a:lnTo>
                  <a:pt x="2160" y="2445"/>
                </a:lnTo>
                <a:lnTo>
                  <a:pt x="1867" y="3260"/>
                </a:lnTo>
                <a:lnTo>
                  <a:pt x="915" y="3260"/>
                </a:lnTo>
                <a:lnTo>
                  <a:pt x="1538" y="4483"/>
                </a:lnTo>
                <a:lnTo>
                  <a:pt x="3698" y="4891"/>
                </a:lnTo>
                <a:lnTo>
                  <a:pt x="5235" y="6521"/>
                </a:lnTo>
                <a:lnTo>
                  <a:pt x="4027" y="7336"/>
                </a:lnTo>
                <a:lnTo>
                  <a:pt x="4613" y="8151"/>
                </a:lnTo>
                <a:lnTo>
                  <a:pt x="5235" y="8966"/>
                </a:lnTo>
                <a:lnTo>
                  <a:pt x="4613" y="9374"/>
                </a:lnTo>
                <a:lnTo>
                  <a:pt x="293" y="7336"/>
                </a:lnTo>
                <a:lnTo>
                  <a:pt x="0" y="8558"/>
                </a:lnTo>
                <a:lnTo>
                  <a:pt x="3405" y="9781"/>
                </a:lnTo>
                <a:lnTo>
                  <a:pt x="3075" y="11004"/>
                </a:lnTo>
                <a:lnTo>
                  <a:pt x="3075" y="13042"/>
                </a:lnTo>
                <a:lnTo>
                  <a:pt x="2453" y="14264"/>
                </a:lnTo>
                <a:lnTo>
                  <a:pt x="1245" y="14264"/>
                </a:lnTo>
                <a:lnTo>
                  <a:pt x="622" y="15079"/>
                </a:lnTo>
                <a:lnTo>
                  <a:pt x="3698" y="1630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3" name="Shape 2313"/>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4" name="Shape 2314"/>
          <p:cNvSpPr/>
          <p:nvPr/>
        </p:nvSpPr>
        <p:spPr>
          <a:xfrm>
            <a:off x="17535202" y="6749013"/>
            <a:ext cx="156493" cy="149576"/>
          </a:xfrm>
          <a:custGeom>
            <a:avLst/>
            <a:gdLst/>
            <a:ahLst/>
            <a:cxnLst>
              <a:cxn ang="0">
                <a:pos x="wd2" y="hd2"/>
              </a:cxn>
              <a:cxn ang="5400000">
                <a:pos x="wd2" y="hd2"/>
              </a:cxn>
              <a:cxn ang="10800000">
                <a:pos x="wd2" y="hd2"/>
              </a:cxn>
              <a:cxn ang="16200000">
                <a:pos x="wd2" y="hd2"/>
              </a:cxn>
            </a:cxnLst>
            <a:rect l="0" t="0" r="r" b="b"/>
            <a:pathLst>
              <a:path w="21600" h="21600" extrusionOk="0">
                <a:moveTo>
                  <a:pt x="0" y="8100"/>
                </a:moveTo>
                <a:lnTo>
                  <a:pt x="5481" y="18900"/>
                </a:lnTo>
                <a:lnTo>
                  <a:pt x="16442" y="21600"/>
                </a:lnTo>
                <a:lnTo>
                  <a:pt x="21600" y="16200"/>
                </a:lnTo>
                <a:lnTo>
                  <a:pt x="19021" y="0"/>
                </a:lnTo>
                <a:lnTo>
                  <a:pt x="0" y="2700"/>
                </a:lnTo>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5" name="Shape 2315"/>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6" name="Shape 2316"/>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7" name="Shape 2317"/>
          <p:cNvSpPr/>
          <p:nvPr/>
        </p:nvSpPr>
        <p:spPr>
          <a:xfrm>
            <a:off x="17752423" y="6599439"/>
            <a:ext cx="254593" cy="411333"/>
          </a:xfrm>
          <a:custGeom>
            <a:avLst/>
            <a:gdLst/>
            <a:ahLst/>
            <a:cxnLst>
              <a:cxn ang="0">
                <a:pos x="wd2" y="hd2"/>
              </a:cxn>
              <a:cxn ang="5400000">
                <a:pos x="wd2" y="hd2"/>
              </a:cxn>
              <a:cxn ang="10800000">
                <a:pos x="wd2" y="hd2"/>
              </a:cxn>
              <a:cxn ang="16200000">
                <a:pos x="wd2" y="hd2"/>
              </a:cxn>
            </a:cxnLst>
            <a:rect l="0" t="0" r="r" b="b"/>
            <a:pathLst>
              <a:path w="21600" h="21600" extrusionOk="0">
                <a:moveTo>
                  <a:pt x="0" y="20618"/>
                </a:moveTo>
                <a:lnTo>
                  <a:pt x="9908" y="21600"/>
                </a:lnTo>
                <a:lnTo>
                  <a:pt x="15061" y="17673"/>
                </a:lnTo>
                <a:lnTo>
                  <a:pt x="15061" y="13745"/>
                </a:lnTo>
                <a:lnTo>
                  <a:pt x="21600" y="11782"/>
                </a:lnTo>
                <a:lnTo>
                  <a:pt x="18231" y="8836"/>
                </a:lnTo>
                <a:lnTo>
                  <a:pt x="21600" y="7855"/>
                </a:lnTo>
                <a:lnTo>
                  <a:pt x="20015" y="982"/>
                </a:lnTo>
                <a:lnTo>
                  <a:pt x="16646" y="0"/>
                </a:lnTo>
                <a:lnTo>
                  <a:pt x="13277" y="1964"/>
                </a:lnTo>
                <a:lnTo>
                  <a:pt x="11692" y="5891"/>
                </a:lnTo>
                <a:lnTo>
                  <a:pt x="8323" y="1964"/>
                </a:lnTo>
                <a:lnTo>
                  <a:pt x="1585" y="4909"/>
                </a:lnTo>
                <a:lnTo>
                  <a:pt x="0" y="5891"/>
                </a:lnTo>
                <a:lnTo>
                  <a:pt x="1585" y="8836"/>
                </a:lnTo>
                <a:lnTo>
                  <a:pt x="8323" y="10800"/>
                </a:lnTo>
                <a:lnTo>
                  <a:pt x="9908" y="13745"/>
                </a:lnTo>
                <a:lnTo>
                  <a:pt x="6539" y="17673"/>
                </a:lnTo>
                <a:lnTo>
                  <a:pt x="1585" y="16691"/>
                </a:lnTo>
                <a:lnTo>
                  <a:pt x="0" y="2061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8" name="Shape 2318"/>
          <p:cNvSpPr/>
          <p:nvPr/>
        </p:nvSpPr>
        <p:spPr>
          <a:xfrm>
            <a:off x="18205549" y="11572814"/>
            <a:ext cx="766112" cy="486120"/>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0" y="5815"/>
                </a:lnTo>
                <a:lnTo>
                  <a:pt x="1646" y="3323"/>
                </a:lnTo>
                <a:lnTo>
                  <a:pt x="3293" y="4985"/>
                </a:lnTo>
                <a:lnTo>
                  <a:pt x="4412" y="3323"/>
                </a:lnTo>
                <a:lnTo>
                  <a:pt x="6059" y="2492"/>
                </a:lnTo>
                <a:lnTo>
                  <a:pt x="6651" y="3323"/>
                </a:lnTo>
                <a:lnTo>
                  <a:pt x="7705" y="4154"/>
                </a:lnTo>
                <a:lnTo>
                  <a:pt x="8824" y="4985"/>
                </a:lnTo>
                <a:lnTo>
                  <a:pt x="10537" y="4154"/>
                </a:lnTo>
                <a:lnTo>
                  <a:pt x="13829" y="4154"/>
                </a:lnTo>
                <a:lnTo>
                  <a:pt x="15476" y="3323"/>
                </a:lnTo>
                <a:lnTo>
                  <a:pt x="16595" y="1662"/>
                </a:lnTo>
                <a:lnTo>
                  <a:pt x="17188" y="1662"/>
                </a:lnTo>
                <a:lnTo>
                  <a:pt x="18834" y="2492"/>
                </a:lnTo>
                <a:lnTo>
                  <a:pt x="19361" y="831"/>
                </a:lnTo>
                <a:lnTo>
                  <a:pt x="21073" y="0"/>
                </a:lnTo>
                <a:lnTo>
                  <a:pt x="21600" y="1662"/>
                </a:lnTo>
                <a:lnTo>
                  <a:pt x="20480" y="5815"/>
                </a:lnTo>
                <a:lnTo>
                  <a:pt x="19954" y="8308"/>
                </a:lnTo>
                <a:lnTo>
                  <a:pt x="18834" y="10800"/>
                </a:lnTo>
                <a:lnTo>
                  <a:pt x="18834" y="11631"/>
                </a:lnTo>
                <a:lnTo>
                  <a:pt x="19954" y="13292"/>
                </a:lnTo>
                <a:lnTo>
                  <a:pt x="21073" y="16615"/>
                </a:lnTo>
                <a:lnTo>
                  <a:pt x="19954" y="18277"/>
                </a:lnTo>
                <a:lnTo>
                  <a:pt x="19954" y="21600"/>
                </a:lnTo>
                <a:lnTo>
                  <a:pt x="17715" y="20769"/>
                </a:lnTo>
                <a:lnTo>
                  <a:pt x="14949" y="19938"/>
                </a:lnTo>
                <a:lnTo>
                  <a:pt x="13302" y="15785"/>
                </a:lnTo>
                <a:lnTo>
                  <a:pt x="11063" y="16615"/>
                </a:lnTo>
                <a:lnTo>
                  <a:pt x="9417" y="14954"/>
                </a:lnTo>
                <a:lnTo>
                  <a:pt x="8298" y="13292"/>
                </a:lnTo>
                <a:lnTo>
                  <a:pt x="7178" y="13292"/>
                </a:lnTo>
                <a:lnTo>
                  <a:pt x="5532" y="11631"/>
                </a:lnTo>
                <a:lnTo>
                  <a:pt x="4412" y="11631"/>
                </a:lnTo>
                <a:lnTo>
                  <a:pt x="3293" y="9969"/>
                </a:lnTo>
                <a:lnTo>
                  <a:pt x="1646" y="10800"/>
                </a:lnTo>
                <a:lnTo>
                  <a:pt x="0" y="830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19" name="Shape 2319"/>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0" name="Shape 2320"/>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1" name="Shape 2321"/>
          <p:cNvSpPr/>
          <p:nvPr/>
        </p:nvSpPr>
        <p:spPr>
          <a:xfrm>
            <a:off x="21118168" y="11928057"/>
            <a:ext cx="726405" cy="168274"/>
          </a:xfrm>
          <a:custGeom>
            <a:avLst/>
            <a:gdLst/>
            <a:ahLst/>
            <a:cxnLst>
              <a:cxn ang="0">
                <a:pos x="wd2" y="hd2"/>
              </a:cxn>
              <a:cxn ang="5400000">
                <a:pos x="wd2" y="hd2"/>
              </a:cxn>
              <a:cxn ang="10800000">
                <a:pos x="wd2" y="hd2"/>
              </a:cxn>
              <a:cxn ang="16200000">
                <a:pos x="wd2" y="hd2"/>
              </a:cxn>
            </a:cxnLst>
            <a:rect l="0" t="0" r="r" b="b"/>
            <a:pathLst>
              <a:path w="21600" h="21600" extrusionOk="0">
                <a:moveTo>
                  <a:pt x="0" y="7200"/>
                </a:moveTo>
                <a:lnTo>
                  <a:pt x="556" y="16800"/>
                </a:lnTo>
                <a:lnTo>
                  <a:pt x="2292" y="19200"/>
                </a:lnTo>
                <a:lnTo>
                  <a:pt x="4653" y="19200"/>
                </a:lnTo>
                <a:lnTo>
                  <a:pt x="8751" y="16800"/>
                </a:lnTo>
                <a:lnTo>
                  <a:pt x="9932" y="16800"/>
                </a:lnTo>
                <a:lnTo>
                  <a:pt x="9932" y="21600"/>
                </a:lnTo>
                <a:lnTo>
                  <a:pt x="13405" y="21600"/>
                </a:lnTo>
                <a:lnTo>
                  <a:pt x="15210" y="16800"/>
                </a:lnTo>
                <a:lnTo>
                  <a:pt x="17502" y="16800"/>
                </a:lnTo>
                <a:lnTo>
                  <a:pt x="19308" y="12000"/>
                </a:lnTo>
                <a:lnTo>
                  <a:pt x="21600" y="9600"/>
                </a:lnTo>
                <a:lnTo>
                  <a:pt x="21600" y="0"/>
                </a:lnTo>
                <a:lnTo>
                  <a:pt x="19864" y="4800"/>
                </a:lnTo>
                <a:lnTo>
                  <a:pt x="18683" y="7200"/>
                </a:lnTo>
                <a:lnTo>
                  <a:pt x="17502" y="7200"/>
                </a:lnTo>
                <a:lnTo>
                  <a:pt x="16947" y="2400"/>
                </a:lnTo>
                <a:lnTo>
                  <a:pt x="15210" y="4800"/>
                </a:lnTo>
                <a:lnTo>
                  <a:pt x="11668" y="7200"/>
                </a:lnTo>
                <a:lnTo>
                  <a:pt x="11668" y="2400"/>
                </a:lnTo>
                <a:lnTo>
                  <a:pt x="5834" y="12000"/>
                </a:lnTo>
                <a:lnTo>
                  <a:pt x="5209" y="4800"/>
                </a:lnTo>
                <a:lnTo>
                  <a:pt x="4098" y="2400"/>
                </a:lnTo>
                <a:lnTo>
                  <a:pt x="4098" y="7200"/>
                </a:lnTo>
                <a:lnTo>
                  <a:pt x="2292" y="7200"/>
                </a:lnTo>
                <a:lnTo>
                  <a:pt x="1111" y="0"/>
                </a:lnTo>
                <a:lnTo>
                  <a:pt x="1111" y="4800"/>
                </a:lnTo>
                <a:lnTo>
                  <a:pt x="0" y="72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2" name="Shape 2322"/>
          <p:cNvSpPr/>
          <p:nvPr/>
        </p:nvSpPr>
        <p:spPr>
          <a:xfrm>
            <a:off x="17142804" y="10787546"/>
            <a:ext cx="392399" cy="673090"/>
          </a:xfrm>
          <a:custGeom>
            <a:avLst/>
            <a:gdLst/>
            <a:ahLst/>
            <a:cxnLst>
              <a:cxn ang="0">
                <a:pos x="wd2" y="hd2"/>
              </a:cxn>
              <a:cxn ang="5400000">
                <a:pos x="wd2" y="hd2"/>
              </a:cxn>
              <a:cxn ang="10800000">
                <a:pos x="wd2" y="hd2"/>
              </a:cxn>
              <a:cxn ang="16200000">
                <a:pos x="wd2" y="hd2"/>
              </a:cxn>
            </a:cxnLst>
            <a:rect l="0" t="0" r="r" b="b"/>
            <a:pathLst>
              <a:path w="21600" h="21600" extrusionOk="0">
                <a:moveTo>
                  <a:pt x="0" y="3000"/>
                </a:moveTo>
                <a:lnTo>
                  <a:pt x="4243" y="3600"/>
                </a:lnTo>
                <a:lnTo>
                  <a:pt x="7586" y="3000"/>
                </a:lnTo>
                <a:lnTo>
                  <a:pt x="12986" y="600"/>
                </a:lnTo>
                <a:lnTo>
                  <a:pt x="14014" y="0"/>
                </a:lnTo>
                <a:lnTo>
                  <a:pt x="18386" y="1200"/>
                </a:lnTo>
                <a:lnTo>
                  <a:pt x="18386" y="2400"/>
                </a:lnTo>
                <a:lnTo>
                  <a:pt x="21600" y="7200"/>
                </a:lnTo>
                <a:lnTo>
                  <a:pt x="19414" y="9000"/>
                </a:lnTo>
                <a:lnTo>
                  <a:pt x="21600" y="11400"/>
                </a:lnTo>
                <a:lnTo>
                  <a:pt x="18386" y="19200"/>
                </a:lnTo>
                <a:lnTo>
                  <a:pt x="15043" y="18600"/>
                </a:lnTo>
                <a:lnTo>
                  <a:pt x="11829" y="18600"/>
                </a:lnTo>
                <a:lnTo>
                  <a:pt x="10800" y="19800"/>
                </a:lnTo>
                <a:lnTo>
                  <a:pt x="8614" y="21000"/>
                </a:lnTo>
                <a:lnTo>
                  <a:pt x="5400" y="21600"/>
                </a:lnTo>
                <a:lnTo>
                  <a:pt x="3214" y="18600"/>
                </a:lnTo>
                <a:lnTo>
                  <a:pt x="3214" y="15000"/>
                </a:lnTo>
                <a:lnTo>
                  <a:pt x="4243" y="13200"/>
                </a:lnTo>
                <a:lnTo>
                  <a:pt x="3214" y="12000"/>
                </a:lnTo>
                <a:lnTo>
                  <a:pt x="4243" y="10200"/>
                </a:lnTo>
                <a:lnTo>
                  <a:pt x="4243" y="8400"/>
                </a:lnTo>
                <a:lnTo>
                  <a:pt x="3214" y="6000"/>
                </a:lnTo>
                <a:lnTo>
                  <a:pt x="0" y="5400"/>
                </a:lnTo>
                <a:lnTo>
                  <a:pt x="0" y="30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3" name="Shape 2323"/>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4" name="Shape 2324"/>
          <p:cNvSpPr/>
          <p:nvPr/>
        </p:nvSpPr>
        <p:spPr>
          <a:xfrm>
            <a:off x="17240902" y="10282731"/>
            <a:ext cx="235907" cy="448726"/>
          </a:xfrm>
          <a:custGeom>
            <a:avLst/>
            <a:gdLst/>
            <a:ahLst/>
            <a:cxnLst>
              <a:cxn ang="0">
                <a:pos x="wd2" y="hd2"/>
              </a:cxn>
              <a:cxn ang="5400000">
                <a:pos x="wd2" y="hd2"/>
              </a:cxn>
              <a:cxn ang="10800000">
                <a:pos x="wd2" y="hd2"/>
              </a:cxn>
              <a:cxn ang="16200000">
                <a:pos x="wd2" y="hd2"/>
              </a:cxn>
            </a:cxnLst>
            <a:rect l="0" t="0" r="r" b="b"/>
            <a:pathLst>
              <a:path w="21600" h="21600" extrusionOk="0">
                <a:moveTo>
                  <a:pt x="16040" y="3600"/>
                </a:moveTo>
                <a:lnTo>
                  <a:pt x="16040" y="0"/>
                </a:lnTo>
                <a:lnTo>
                  <a:pt x="19675" y="0"/>
                </a:lnTo>
                <a:lnTo>
                  <a:pt x="19675" y="4500"/>
                </a:lnTo>
                <a:lnTo>
                  <a:pt x="21600" y="6300"/>
                </a:lnTo>
                <a:lnTo>
                  <a:pt x="21600" y="11700"/>
                </a:lnTo>
                <a:lnTo>
                  <a:pt x="19675" y="13500"/>
                </a:lnTo>
                <a:lnTo>
                  <a:pt x="19675" y="17100"/>
                </a:lnTo>
                <a:lnTo>
                  <a:pt x="14329" y="21600"/>
                </a:lnTo>
                <a:lnTo>
                  <a:pt x="10693" y="21600"/>
                </a:lnTo>
                <a:lnTo>
                  <a:pt x="5347" y="19800"/>
                </a:lnTo>
                <a:lnTo>
                  <a:pt x="7057" y="18000"/>
                </a:lnTo>
                <a:lnTo>
                  <a:pt x="3636" y="17100"/>
                </a:lnTo>
                <a:lnTo>
                  <a:pt x="7057" y="15300"/>
                </a:lnTo>
                <a:lnTo>
                  <a:pt x="1711" y="14400"/>
                </a:lnTo>
                <a:lnTo>
                  <a:pt x="5347" y="12600"/>
                </a:lnTo>
                <a:lnTo>
                  <a:pt x="1711" y="10800"/>
                </a:lnTo>
                <a:lnTo>
                  <a:pt x="0" y="8100"/>
                </a:lnTo>
                <a:lnTo>
                  <a:pt x="3636" y="7200"/>
                </a:lnTo>
                <a:lnTo>
                  <a:pt x="3636" y="5400"/>
                </a:lnTo>
                <a:lnTo>
                  <a:pt x="8982" y="4500"/>
                </a:lnTo>
                <a:lnTo>
                  <a:pt x="16040"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5" name="Shape 2325"/>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6" name="Shape 2326"/>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7" name="Shape 2327"/>
          <p:cNvSpPr/>
          <p:nvPr/>
        </p:nvSpPr>
        <p:spPr>
          <a:xfrm>
            <a:off x="16846168" y="9142216"/>
            <a:ext cx="2756131" cy="2524083"/>
          </a:xfrm>
          <a:custGeom>
            <a:avLst/>
            <a:gdLst/>
            <a:ahLst/>
            <a:cxnLst>
              <a:cxn ang="0">
                <a:pos x="wd2" y="hd2"/>
              </a:cxn>
              <a:cxn ang="5400000">
                <a:pos x="wd2" y="hd2"/>
              </a:cxn>
              <a:cxn ang="10800000">
                <a:pos x="wd2" y="hd2"/>
              </a:cxn>
              <a:cxn ang="16200000">
                <a:pos x="wd2" y="hd2"/>
              </a:cxn>
            </a:cxnLst>
            <a:rect l="0" t="0" r="r" b="b"/>
            <a:pathLst>
              <a:path w="21600" h="21600" extrusionOk="0">
                <a:moveTo>
                  <a:pt x="21142" y="15040"/>
                </a:moveTo>
                <a:lnTo>
                  <a:pt x="20520" y="14560"/>
                </a:lnTo>
                <a:lnTo>
                  <a:pt x="19898" y="14240"/>
                </a:lnTo>
                <a:lnTo>
                  <a:pt x="18360" y="13440"/>
                </a:lnTo>
                <a:lnTo>
                  <a:pt x="16822" y="12640"/>
                </a:lnTo>
                <a:lnTo>
                  <a:pt x="17115" y="12320"/>
                </a:lnTo>
                <a:lnTo>
                  <a:pt x="16969" y="12000"/>
                </a:lnTo>
                <a:lnTo>
                  <a:pt x="16511" y="11680"/>
                </a:lnTo>
                <a:lnTo>
                  <a:pt x="15889" y="11840"/>
                </a:lnTo>
                <a:lnTo>
                  <a:pt x="14955" y="11840"/>
                </a:lnTo>
                <a:lnTo>
                  <a:pt x="14186" y="11360"/>
                </a:lnTo>
                <a:lnTo>
                  <a:pt x="13418" y="10560"/>
                </a:lnTo>
                <a:lnTo>
                  <a:pt x="12960" y="9760"/>
                </a:lnTo>
                <a:lnTo>
                  <a:pt x="12502" y="8960"/>
                </a:lnTo>
                <a:lnTo>
                  <a:pt x="11734" y="8160"/>
                </a:lnTo>
                <a:lnTo>
                  <a:pt x="10178" y="6880"/>
                </a:lnTo>
                <a:lnTo>
                  <a:pt x="9574" y="5920"/>
                </a:lnTo>
                <a:lnTo>
                  <a:pt x="9574" y="5600"/>
                </a:lnTo>
                <a:lnTo>
                  <a:pt x="9866" y="5120"/>
                </a:lnTo>
                <a:lnTo>
                  <a:pt x="10031" y="4800"/>
                </a:lnTo>
                <a:lnTo>
                  <a:pt x="9866" y="4480"/>
                </a:lnTo>
                <a:lnTo>
                  <a:pt x="9720" y="4320"/>
                </a:lnTo>
                <a:lnTo>
                  <a:pt x="9720" y="4000"/>
                </a:lnTo>
                <a:lnTo>
                  <a:pt x="10178" y="3680"/>
                </a:lnTo>
                <a:lnTo>
                  <a:pt x="11734" y="3040"/>
                </a:lnTo>
                <a:lnTo>
                  <a:pt x="11880" y="2880"/>
                </a:lnTo>
                <a:lnTo>
                  <a:pt x="11734" y="1760"/>
                </a:lnTo>
                <a:lnTo>
                  <a:pt x="11880" y="1120"/>
                </a:lnTo>
                <a:lnTo>
                  <a:pt x="9720" y="480"/>
                </a:lnTo>
                <a:lnTo>
                  <a:pt x="9409" y="0"/>
                </a:lnTo>
                <a:lnTo>
                  <a:pt x="8018" y="160"/>
                </a:lnTo>
                <a:lnTo>
                  <a:pt x="7414" y="800"/>
                </a:lnTo>
                <a:lnTo>
                  <a:pt x="6791" y="640"/>
                </a:lnTo>
                <a:lnTo>
                  <a:pt x="6480" y="1280"/>
                </a:lnTo>
                <a:lnTo>
                  <a:pt x="5858" y="1280"/>
                </a:lnTo>
                <a:lnTo>
                  <a:pt x="5400" y="1600"/>
                </a:lnTo>
                <a:lnTo>
                  <a:pt x="4631" y="1440"/>
                </a:lnTo>
                <a:lnTo>
                  <a:pt x="4174" y="3040"/>
                </a:lnTo>
                <a:lnTo>
                  <a:pt x="2929" y="1440"/>
                </a:lnTo>
                <a:lnTo>
                  <a:pt x="2160" y="2720"/>
                </a:lnTo>
                <a:lnTo>
                  <a:pt x="458" y="2880"/>
                </a:lnTo>
                <a:lnTo>
                  <a:pt x="769" y="4160"/>
                </a:lnTo>
                <a:lnTo>
                  <a:pt x="0" y="4640"/>
                </a:lnTo>
                <a:lnTo>
                  <a:pt x="458" y="5440"/>
                </a:lnTo>
                <a:lnTo>
                  <a:pt x="311" y="6400"/>
                </a:lnTo>
                <a:lnTo>
                  <a:pt x="1702" y="7040"/>
                </a:lnTo>
                <a:lnTo>
                  <a:pt x="1391" y="7840"/>
                </a:lnTo>
                <a:lnTo>
                  <a:pt x="1702" y="7840"/>
                </a:lnTo>
                <a:lnTo>
                  <a:pt x="2471" y="7520"/>
                </a:lnTo>
                <a:lnTo>
                  <a:pt x="2929" y="6880"/>
                </a:lnTo>
                <a:lnTo>
                  <a:pt x="3240" y="6560"/>
                </a:lnTo>
                <a:lnTo>
                  <a:pt x="3698" y="6400"/>
                </a:lnTo>
                <a:lnTo>
                  <a:pt x="4466" y="6720"/>
                </a:lnTo>
                <a:lnTo>
                  <a:pt x="4778" y="7040"/>
                </a:lnTo>
                <a:lnTo>
                  <a:pt x="5089" y="7360"/>
                </a:lnTo>
                <a:lnTo>
                  <a:pt x="5711" y="7360"/>
                </a:lnTo>
                <a:lnTo>
                  <a:pt x="6022" y="7680"/>
                </a:lnTo>
                <a:lnTo>
                  <a:pt x="6169" y="8480"/>
                </a:lnTo>
                <a:lnTo>
                  <a:pt x="6626" y="9440"/>
                </a:lnTo>
                <a:lnTo>
                  <a:pt x="6791" y="9920"/>
                </a:lnTo>
                <a:lnTo>
                  <a:pt x="7249" y="10240"/>
                </a:lnTo>
                <a:lnTo>
                  <a:pt x="7871" y="11040"/>
                </a:lnTo>
                <a:lnTo>
                  <a:pt x="8640" y="11520"/>
                </a:lnTo>
                <a:lnTo>
                  <a:pt x="9098" y="11840"/>
                </a:lnTo>
                <a:lnTo>
                  <a:pt x="9409" y="12160"/>
                </a:lnTo>
                <a:lnTo>
                  <a:pt x="11111" y="13600"/>
                </a:lnTo>
                <a:lnTo>
                  <a:pt x="11422" y="13920"/>
                </a:lnTo>
                <a:lnTo>
                  <a:pt x="11880" y="13760"/>
                </a:lnTo>
                <a:lnTo>
                  <a:pt x="12960" y="14240"/>
                </a:lnTo>
                <a:lnTo>
                  <a:pt x="13582" y="14880"/>
                </a:lnTo>
                <a:lnTo>
                  <a:pt x="14040" y="14880"/>
                </a:lnTo>
                <a:lnTo>
                  <a:pt x="14186" y="15040"/>
                </a:lnTo>
                <a:lnTo>
                  <a:pt x="14186" y="15360"/>
                </a:lnTo>
                <a:lnTo>
                  <a:pt x="14809" y="15360"/>
                </a:lnTo>
                <a:lnTo>
                  <a:pt x="15120" y="16000"/>
                </a:lnTo>
                <a:lnTo>
                  <a:pt x="15578" y="16480"/>
                </a:lnTo>
                <a:lnTo>
                  <a:pt x="16346" y="16800"/>
                </a:lnTo>
                <a:lnTo>
                  <a:pt x="16969" y="17120"/>
                </a:lnTo>
                <a:lnTo>
                  <a:pt x="17280" y="18080"/>
                </a:lnTo>
                <a:lnTo>
                  <a:pt x="17902" y="19680"/>
                </a:lnTo>
                <a:lnTo>
                  <a:pt x="17426" y="19680"/>
                </a:lnTo>
                <a:lnTo>
                  <a:pt x="17115" y="20000"/>
                </a:lnTo>
                <a:lnTo>
                  <a:pt x="17115" y="20320"/>
                </a:lnTo>
                <a:lnTo>
                  <a:pt x="16969" y="20800"/>
                </a:lnTo>
                <a:lnTo>
                  <a:pt x="16822" y="21120"/>
                </a:lnTo>
                <a:lnTo>
                  <a:pt x="17115" y="21440"/>
                </a:lnTo>
                <a:lnTo>
                  <a:pt x="17426" y="21600"/>
                </a:lnTo>
                <a:lnTo>
                  <a:pt x="17902" y="21440"/>
                </a:lnTo>
                <a:lnTo>
                  <a:pt x="18195" y="20800"/>
                </a:lnTo>
                <a:lnTo>
                  <a:pt x="18506" y="20000"/>
                </a:lnTo>
                <a:lnTo>
                  <a:pt x="18818" y="19200"/>
                </a:lnTo>
                <a:lnTo>
                  <a:pt x="19586" y="19040"/>
                </a:lnTo>
                <a:lnTo>
                  <a:pt x="19586" y="18080"/>
                </a:lnTo>
                <a:lnTo>
                  <a:pt x="19275" y="17760"/>
                </a:lnTo>
                <a:lnTo>
                  <a:pt x="18818" y="17600"/>
                </a:lnTo>
                <a:lnTo>
                  <a:pt x="18360" y="17280"/>
                </a:lnTo>
                <a:lnTo>
                  <a:pt x="18195" y="16960"/>
                </a:lnTo>
                <a:lnTo>
                  <a:pt x="18506" y="16000"/>
                </a:lnTo>
                <a:lnTo>
                  <a:pt x="18818" y="15520"/>
                </a:lnTo>
                <a:lnTo>
                  <a:pt x="19129" y="15360"/>
                </a:lnTo>
                <a:lnTo>
                  <a:pt x="20209" y="15520"/>
                </a:lnTo>
                <a:lnTo>
                  <a:pt x="20978" y="15840"/>
                </a:lnTo>
                <a:lnTo>
                  <a:pt x="21600" y="16480"/>
                </a:lnTo>
                <a:lnTo>
                  <a:pt x="21600" y="15680"/>
                </a:lnTo>
                <a:lnTo>
                  <a:pt x="21142" y="15040"/>
                </a:lnTo>
                <a:lnTo>
                  <a:pt x="21142" y="1504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28" name="Shape 2328"/>
          <p:cNvSpPr/>
          <p:nvPr/>
        </p:nvSpPr>
        <p:spPr>
          <a:xfrm>
            <a:off x="14524480" y="7945616"/>
            <a:ext cx="2676718" cy="2542779"/>
          </a:xfrm>
          <a:custGeom>
            <a:avLst/>
            <a:gdLst/>
            <a:ahLst/>
            <a:cxnLst>
              <a:cxn ang="0">
                <a:pos x="wd2" y="hd2"/>
              </a:cxn>
              <a:cxn ang="5400000">
                <a:pos x="wd2" y="hd2"/>
              </a:cxn>
              <a:cxn ang="10800000">
                <a:pos x="wd2" y="hd2"/>
              </a:cxn>
              <a:cxn ang="16200000">
                <a:pos x="wd2" y="hd2"/>
              </a:cxn>
            </a:cxnLst>
            <a:rect l="0" t="0" r="r" b="b"/>
            <a:pathLst>
              <a:path w="21600" h="21600" extrusionOk="0">
                <a:moveTo>
                  <a:pt x="19055" y="12229"/>
                </a:moveTo>
                <a:lnTo>
                  <a:pt x="18264" y="11912"/>
                </a:lnTo>
                <a:lnTo>
                  <a:pt x="17623" y="12229"/>
                </a:lnTo>
                <a:lnTo>
                  <a:pt x="17793" y="11594"/>
                </a:lnTo>
                <a:lnTo>
                  <a:pt x="18415" y="10800"/>
                </a:lnTo>
                <a:lnTo>
                  <a:pt x="18584" y="10324"/>
                </a:lnTo>
                <a:lnTo>
                  <a:pt x="19055" y="10006"/>
                </a:lnTo>
                <a:lnTo>
                  <a:pt x="19206" y="9371"/>
                </a:lnTo>
                <a:lnTo>
                  <a:pt x="19847" y="9212"/>
                </a:lnTo>
                <a:lnTo>
                  <a:pt x="20488" y="8894"/>
                </a:lnTo>
                <a:lnTo>
                  <a:pt x="20808" y="7147"/>
                </a:lnTo>
                <a:lnTo>
                  <a:pt x="20959" y="6353"/>
                </a:lnTo>
                <a:lnTo>
                  <a:pt x="21600" y="5718"/>
                </a:lnTo>
                <a:lnTo>
                  <a:pt x="20639" y="5400"/>
                </a:lnTo>
                <a:lnTo>
                  <a:pt x="19527" y="5082"/>
                </a:lnTo>
                <a:lnTo>
                  <a:pt x="19055" y="4924"/>
                </a:lnTo>
                <a:lnTo>
                  <a:pt x="18584" y="4288"/>
                </a:lnTo>
                <a:lnTo>
                  <a:pt x="17472" y="4129"/>
                </a:lnTo>
                <a:lnTo>
                  <a:pt x="16360" y="3335"/>
                </a:lnTo>
                <a:lnTo>
                  <a:pt x="16040" y="2700"/>
                </a:lnTo>
                <a:lnTo>
                  <a:pt x="15248" y="2859"/>
                </a:lnTo>
                <a:lnTo>
                  <a:pt x="15248" y="2224"/>
                </a:lnTo>
                <a:lnTo>
                  <a:pt x="14457" y="1906"/>
                </a:lnTo>
                <a:lnTo>
                  <a:pt x="14457" y="1747"/>
                </a:lnTo>
                <a:lnTo>
                  <a:pt x="13816" y="1429"/>
                </a:lnTo>
                <a:lnTo>
                  <a:pt x="13345" y="953"/>
                </a:lnTo>
                <a:lnTo>
                  <a:pt x="12854" y="318"/>
                </a:lnTo>
                <a:lnTo>
                  <a:pt x="12553" y="0"/>
                </a:lnTo>
                <a:lnTo>
                  <a:pt x="11742" y="159"/>
                </a:lnTo>
                <a:lnTo>
                  <a:pt x="11271" y="476"/>
                </a:lnTo>
                <a:lnTo>
                  <a:pt x="10951" y="1747"/>
                </a:lnTo>
                <a:lnTo>
                  <a:pt x="10630" y="2065"/>
                </a:lnTo>
                <a:lnTo>
                  <a:pt x="10159" y="2382"/>
                </a:lnTo>
                <a:lnTo>
                  <a:pt x="9217" y="2700"/>
                </a:lnTo>
                <a:lnTo>
                  <a:pt x="8727" y="2859"/>
                </a:lnTo>
                <a:lnTo>
                  <a:pt x="8576" y="3335"/>
                </a:lnTo>
                <a:lnTo>
                  <a:pt x="8406" y="3653"/>
                </a:lnTo>
                <a:lnTo>
                  <a:pt x="7784" y="3653"/>
                </a:lnTo>
                <a:lnTo>
                  <a:pt x="6823" y="3335"/>
                </a:lnTo>
                <a:lnTo>
                  <a:pt x="6503" y="3176"/>
                </a:lnTo>
                <a:lnTo>
                  <a:pt x="6182" y="2859"/>
                </a:lnTo>
                <a:lnTo>
                  <a:pt x="5070" y="2859"/>
                </a:lnTo>
                <a:lnTo>
                  <a:pt x="5560" y="3971"/>
                </a:lnTo>
                <a:lnTo>
                  <a:pt x="5711" y="5082"/>
                </a:lnTo>
                <a:lnTo>
                  <a:pt x="4769" y="4924"/>
                </a:lnTo>
                <a:lnTo>
                  <a:pt x="3977" y="4765"/>
                </a:lnTo>
                <a:lnTo>
                  <a:pt x="3657" y="4924"/>
                </a:lnTo>
                <a:lnTo>
                  <a:pt x="3336" y="4606"/>
                </a:lnTo>
                <a:lnTo>
                  <a:pt x="2865" y="4129"/>
                </a:lnTo>
                <a:lnTo>
                  <a:pt x="2375" y="4129"/>
                </a:lnTo>
                <a:lnTo>
                  <a:pt x="2054" y="4288"/>
                </a:lnTo>
                <a:lnTo>
                  <a:pt x="1583" y="4288"/>
                </a:lnTo>
                <a:lnTo>
                  <a:pt x="641" y="4288"/>
                </a:lnTo>
                <a:lnTo>
                  <a:pt x="151" y="4606"/>
                </a:lnTo>
                <a:lnTo>
                  <a:pt x="0" y="4765"/>
                </a:lnTo>
                <a:lnTo>
                  <a:pt x="151" y="4924"/>
                </a:lnTo>
                <a:lnTo>
                  <a:pt x="942" y="5400"/>
                </a:lnTo>
                <a:lnTo>
                  <a:pt x="471" y="5400"/>
                </a:lnTo>
                <a:lnTo>
                  <a:pt x="320" y="5559"/>
                </a:lnTo>
                <a:lnTo>
                  <a:pt x="320" y="5718"/>
                </a:lnTo>
                <a:lnTo>
                  <a:pt x="471" y="6035"/>
                </a:lnTo>
                <a:lnTo>
                  <a:pt x="792" y="6194"/>
                </a:lnTo>
                <a:lnTo>
                  <a:pt x="1432" y="6353"/>
                </a:lnTo>
                <a:lnTo>
                  <a:pt x="2054" y="6512"/>
                </a:lnTo>
                <a:lnTo>
                  <a:pt x="2545" y="6988"/>
                </a:lnTo>
                <a:lnTo>
                  <a:pt x="3016" y="7306"/>
                </a:lnTo>
                <a:lnTo>
                  <a:pt x="3487" y="7465"/>
                </a:lnTo>
                <a:lnTo>
                  <a:pt x="3657" y="7941"/>
                </a:lnTo>
                <a:lnTo>
                  <a:pt x="4128" y="8418"/>
                </a:lnTo>
                <a:lnTo>
                  <a:pt x="3977" y="8894"/>
                </a:lnTo>
                <a:lnTo>
                  <a:pt x="4599" y="10165"/>
                </a:lnTo>
                <a:lnTo>
                  <a:pt x="5070" y="10641"/>
                </a:lnTo>
                <a:lnTo>
                  <a:pt x="5391" y="11118"/>
                </a:lnTo>
                <a:lnTo>
                  <a:pt x="5240" y="11594"/>
                </a:lnTo>
                <a:lnTo>
                  <a:pt x="4769" y="11753"/>
                </a:lnTo>
                <a:lnTo>
                  <a:pt x="5560" y="12706"/>
                </a:lnTo>
                <a:lnTo>
                  <a:pt x="5070" y="12547"/>
                </a:lnTo>
                <a:lnTo>
                  <a:pt x="4448" y="15406"/>
                </a:lnTo>
                <a:lnTo>
                  <a:pt x="3807" y="16835"/>
                </a:lnTo>
                <a:lnTo>
                  <a:pt x="3336" y="17312"/>
                </a:lnTo>
                <a:lnTo>
                  <a:pt x="2695" y="17471"/>
                </a:lnTo>
                <a:lnTo>
                  <a:pt x="3016" y="17629"/>
                </a:lnTo>
                <a:lnTo>
                  <a:pt x="3977" y="18424"/>
                </a:lnTo>
                <a:lnTo>
                  <a:pt x="4599" y="19059"/>
                </a:lnTo>
                <a:lnTo>
                  <a:pt x="5240" y="19218"/>
                </a:lnTo>
                <a:lnTo>
                  <a:pt x="6031" y="19694"/>
                </a:lnTo>
                <a:lnTo>
                  <a:pt x="6352" y="20171"/>
                </a:lnTo>
                <a:lnTo>
                  <a:pt x="7464" y="20329"/>
                </a:lnTo>
                <a:lnTo>
                  <a:pt x="8727" y="20488"/>
                </a:lnTo>
                <a:lnTo>
                  <a:pt x="9839" y="20965"/>
                </a:lnTo>
                <a:lnTo>
                  <a:pt x="10951" y="21282"/>
                </a:lnTo>
                <a:lnTo>
                  <a:pt x="11441" y="21600"/>
                </a:lnTo>
                <a:lnTo>
                  <a:pt x="11912" y="21441"/>
                </a:lnTo>
                <a:lnTo>
                  <a:pt x="11912" y="21441"/>
                </a:lnTo>
                <a:lnTo>
                  <a:pt x="12063" y="21124"/>
                </a:lnTo>
                <a:lnTo>
                  <a:pt x="11742" y="20488"/>
                </a:lnTo>
                <a:lnTo>
                  <a:pt x="11912" y="19694"/>
                </a:lnTo>
                <a:lnTo>
                  <a:pt x="12232" y="19218"/>
                </a:lnTo>
                <a:lnTo>
                  <a:pt x="12854" y="18741"/>
                </a:lnTo>
                <a:lnTo>
                  <a:pt x="13495" y="18424"/>
                </a:lnTo>
                <a:lnTo>
                  <a:pt x="14136" y="18424"/>
                </a:lnTo>
                <a:lnTo>
                  <a:pt x="15870" y="18900"/>
                </a:lnTo>
                <a:lnTo>
                  <a:pt x="16511" y="19218"/>
                </a:lnTo>
                <a:lnTo>
                  <a:pt x="17152" y="19535"/>
                </a:lnTo>
                <a:lnTo>
                  <a:pt x="17793" y="19535"/>
                </a:lnTo>
                <a:lnTo>
                  <a:pt x="18094" y="19376"/>
                </a:lnTo>
                <a:lnTo>
                  <a:pt x="18264" y="19218"/>
                </a:lnTo>
                <a:lnTo>
                  <a:pt x="18415" y="19059"/>
                </a:lnTo>
                <a:lnTo>
                  <a:pt x="19206" y="18424"/>
                </a:lnTo>
                <a:lnTo>
                  <a:pt x="20168" y="17947"/>
                </a:lnTo>
                <a:lnTo>
                  <a:pt x="20488" y="17153"/>
                </a:lnTo>
                <a:lnTo>
                  <a:pt x="19055" y="16518"/>
                </a:lnTo>
                <a:lnTo>
                  <a:pt x="19206" y="15565"/>
                </a:lnTo>
                <a:lnTo>
                  <a:pt x="18735" y="14771"/>
                </a:lnTo>
                <a:lnTo>
                  <a:pt x="19527" y="14294"/>
                </a:lnTo>
                <a:lnTo>
                  <a:pt x="19206" y="13024"/>
                </a:lnTo>
                <a:lnTo>
                  <a:pt x="19527" y="13024"/>
                </a:lnTo>
                <a:lnTo>
                  <a:pt x="19206" y="12547"/>
                </a:lnTo>
                <a:lnTo>
                  <a:pt x="19055" y="12229"/>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329" name="Shape 2329"/>
          <p:cNvSpPr/>
          <p:nvPr/>
        </p:nvSpPr>
        <p:spPr>
          <a:xfrm>
            <a:off x="16080057" y="7889527"/>
            <a:ext cx="766112" cy="542211"/>
          </a:xfrm>
          <a:custGeom>
            <a:avLst/>
            <a:gdLst/>
            <a:ahLst/>
            <a:cxnLst>
              <a:cxn ang="0">
                <a:pos x="wd2" y="hd2"/>
              </a:cxn>
              <a:cxn ang="5400000">
                <a:pos x="wd2" y="hd2"/>
              </a:cxn>
              <a:cxn ang="10800000">
                <a:pos x="wd2" y="hd2"/>
              </a:cxn>
              <a:cxn ang="16200000">
                <a:pos x="wd2" y="hd2"/>
              </a:cxn>
            </a:cxnLst>
            <a:rect l="0" t="0" r="r" b="b"/>
            <a:pathLst>
              <a:path w="21600" h="21600" extrusionOk="0">
                <a:moveTo>
                  <a:pt x="18307" y="17131"/>
                </a:moveTo>
                <a:lnTo>
                  <a:pt x="18834" y="15641"/>
                </a:lnTo>
                <a:lnTo>
                  <a:pt x="20480" y="14897"/>
                </a:lnTo>
                <a:lnTo>
                  <a:pt x="21600" y="13407"/>
                </a:lnTo>
                <a:lnTo>
                  <a:pt x="21600" y="10428"/>
                </a:lnTo>
                <a:lnTo>
                  <a:pt x="19954" y="8193"/>
                </a:lnTo>
                <a:lnTo>
                  <a:pt x="17715" y="6703"/>
                </a:lnTo>
                <a:lnTo>
                  <a:pt x="18307" y="4469"/>
                </a:lnTo>
                <a:lnTo>
                  <a:pt x="17188" y="2234"/>
                </a:lnTo>
                <a:lnTo>
                  <a:pt x="14422" y="1490"/>
                </a:lnTo>
                <a:lnTo>
                  <a:pt x="11063" y="745"/>
                </a:lnTo>
                <a:lnTo>
                  <a:pt x="8824" y="2234"/>
                </a:lnTo>
                <a:lnTo>
                  <a:pt x="6651" y="1490"/>
                </a:lnTo>
                <a:lnTo>
                  <a:pt x="4939" y="0"/>
                </a:lnTo>
                <a:lnTo>
                  <a:pt x="2766" y="1490"/>
                </a:lnTo>
                <a:lnTo>
                  <a:pt x="0" y="2234"/>
                </a:lnTo>
                <a:lnTo>
                  <a:pt x="1054" y="3724"/>
                </a:lnTo>
                <a:lnTo>
                  <a:pt x="2766" y="6703"/>
                </a:lnTo>
                <a:lnTo>
                  <a:pt x="4412" y="8938"/>
                </a:lnTo>
                <a:lnTo>
                  <a:pt x="6651" y="10428"/>
                </a:lnTo>
                <a:lnTo>
                  <a:pt x="6651" y="11172"/>
                </a:lnTo>
                <a:lnTo>
                  <a:pt x="9417" y="12662"/>
                </a:lnTo>
                <a:lnTo>
                  <a:pt x="9417" y="15641"/>
                </a:lnTo>
                <a:lnTo>
                  <a:pt x="12183" y="14897"/>
                </a:lnTo>
                <a:lnTo>
                  <a:pt x="13302" y="17876"/>
                </a:lnTo>
                <a:lnTo>
                  <a:pt x="17188" y="21600"/>
                </a:lnTo>
                <a:lnTo>
                  <a:pt x="18307" y="21600"/>
                </a:lnTo>
                <a:lnTo>
                  <a:pt x="18307" y="19366"/>
                </a:lnTo>
                <a:lnTo>
                  <a:pt x="18307" y="171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0" name="Shape 2330"/>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1" name="Shape 2331"/>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2" name="Shape 2332"/>
          <p:cNvSpPr/>
          <p:nvPr/>
        </p:nvSpPr>
        <p:spPr>
          <a:xfrm>
            <a:off x="16729386" y="8263463"/>
            <a:ext cx="137808" cy="186970"/>
          </a:xfrm>
          <a:custGeom>
            <a:avLst/>
            <a:gdLst/>
            <a:ahLst/>
            <a:cxnLst>
              <a:cxn ang="0">
                <a:pos x="wd2" y="hd2"/>
              </a:cxn>
              <a:cxn ang="5400000">
                <a:pos x="wd2" y="hd2"/>
              </a:cxn>
              <a:cxn ang="10800000">
                <a:pos x="wd2" y="hd2"/>
              </a:cxn>
              <a:cxn ang="16200000">
                <a:pos x="wd2" y="hd2"/>
              </a:cxn>
            </a:cxnLst>
            <a:rect l="0" t="0" r="r" b="b"/>
            <a:pathLst>
              <a:path w="21600" h="21600" extrusionOk="0">
                <a:moveTo>
                  <a:pt x="9153" y="6480"/>
                </a:moveTo>
                <a:lnTo>
                  <a:pt x="9153" y="0"/>
                </a:lnTo>
                <a:lnTo>
                  <a:pt x="2929" y="2160"/>
                </a:lnTo>
                <a:lnTo>
                  <a:pt x="0" y="6480"/>
                </a:lnTo>
                <a:lnTo>
                  <a:pt x="0" y="12960"/>
                </a:lnTo>
                <a:lnTo>
                  <a:pt x="0" y="19440"/>
                </a:lnTo>
                <a:lnTo>
                  <a:pt x="15376" y="21600"/>
                </a:lnTo>
                <a:lnTo>
                  <a:pt x="21600" y="12960"/>
                </a:lnTo>
                <a:lnTo>
                  <a:pt x="9153" y="648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3" name="Shape 2333"/>
          <p:cNvSpPr/>
          <p:nvPr/>
        </p:nvSpPr>
        <p:spPr>
          <a:xfrm>
            <a:off x="16255238" y="7328620"/>
            <a:ext cx="787134" cy="747876"/>
          </a:xfrm>
          <a:custGeom>
            <a:avLst/>
            <a:gdLst/>
            <a:ahLst/>
            <a:cxnLst>
              <a:cxn ang="0">
                <a:pos x="wd2" y="hd2"/>
              </a:cxn>
              <a:cxn ang="5400000">
                <a:pos x="wd2" y="hd2"/>
              </a:cxn>
              <a:cxn ang="10800000">
                <a:pos x="wd2" y="hd2"/>
              </a:cxn>
              <a:cxn ang="16200000">
                <a:pos x="wd2" y="hd2"/>
              </a:cxn>
            </a:cxnLst>
            <a:rect l="0" t="0" r="r" b="b"/>
            <a:pathLst>
              <a:path w="21600" h="21600" extrusionOk="0">
                <a:moveTo>
                  <a:pt x="15126" y="18900"/>
                </a:moveTo>
                <a:lnTo>
                  <a:pt x="15126" y="15660"/>
                </a:lnTo>
                <a:lnTo>
                  <a:pt x="15126" y="13500"/>
                </a:lnTo>
                <a:lnTo>
                  <a:pt x="18395" y="12960"/>
                </a:lnTo>
                <a:lnTo>
                  <a:pt x="18395" y="11340"/>
                </a:lnTo>
                <a:lnTo>
                  <a:pt x="19998" y="10800"/>
                </a:lnTo>
                <a:lnTo>
                  <a:pt x="20574" y="8640"/>
                </a:lnTo>
                <a:lnTo>
                  <a:pt x="18908" y="7020"/>
                </a:lnTo>
                <a:lnTo>
                  <a:pt x="20574" y="6480"/>
                </a:lnTo>
                <a:lnTo>
                  <a:pt x="21600" y="3780"/>
                </a:lnTo>
                <a:lnTo>
                  <a:pt x="21087" y="1080"/>
                </a:lnTo>
                <a:lnTo>
                  <a:pt x="20574" y="1080"/>
                </a:lnTo>
                <a:lnTo>
                  <a:pt x="19485" y="0"/>
                </a:lnTo>
                <a:lnTo>
                  <a:pt x="17818" y="0"/>
                </a:lnTo>
                <a:lnTo>
                  <a:pt x="14037" y="1080"/>
                </a:lnTo>
                <a:lnTo>
                  <a:pt x="13011" y="1620"/>
                </a:lnTo>
                <a:lnTo>
                  <a:pt x="12434" y="3240"/>
                </a:lnTo>
                <a:lnTo>
                  <a:pt x="13011" y="4860"/>
                </a:lnTo>
                <a:lnTo>
                  <a:pt x="14037" y="6480"/>
                </a:lnTo>
                <a:lnTo>
                  <a:pt x="14614" y="7560"/>
                </a:lnTo>
                <a:lnTo>
                  <a:pt x="13524" y="8640"/>
                </a:lnTo>
                <a:lnTo>
                  <a:pt x="11922" y="9180"/>
                </a:lnTo>
                <a:lnTo>
                  <a:pt x="10255" y="8100"/>
                </a:lnTo>
                <a:lnTo>
                  <a:pt x="10832" y="4860"/>
                </a:lnTo>
                <a:lnTo>
                  <a:pt x="10255" y="3780"/>
                </a:lnTo>
                <a:lnTo>
                  <a:pt x="9742" y="2160"/>
                </a:lnTo>
                <a:lnTo>
                  <a:pt x="7050" y="8640"/>
                </a:lnTo>
                <a:lnTo>
                  <a:pt x="4871" y="11340"/>
                </a:lnTo>
                <a:lnTo>
                  <a:pt x="4358" y="14580"/>
                </a:lnTo>
                <a:lnTo>
                  <a:pt x="2692" y="14580"/>
                </a:lnTo>
                <a:lnTo>
                  <a:pt x="2179" y="14580"/>
                </a:lnTo>
                <a:lnTo>
                  <a:pt x="1666" y="15660"/>
                </a:lnTo>
                <a:lnTo>
                  <a:pt x="0" y="16200"/>
                </a:lnTo>
                <a:lnTo>
                  <a:pt x="1666" y="17280"/>
                </a:lnTo>
                <a:lnTo>
                  <a:pt x="3782" y="17820"/>
                </a:lnTo>
                <a:lnTo>
                  <a:pt x="5961" y="16740"/>
                </a:lnTo>
                <a:lnTo>
                  <a:pt x="9230" y="17280"/>
                </a:lnTo>
                <a:lnTo>
                  <a:pt x="11922" y="17820"/>
                </a:lnTo>
                <a:lnTo>
                  <a:pt x="13011" y="19440"/>
                </a:lnTo>
                <a:lnTo>
                  <a:pt x="12434" y="21060"/>
                </a:lnTo>
                <a:lnTo>
                  <a:pt x="14037" y="21600"/>
                </a:lnTo>
                <a:lnTo>
                  <a:pt x="14037" y="19980"/>
                </a:lnTo>
                <a:lnTo>
                  <a:pt x="15126" y="189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4" name="Shape 2334"/>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5" name="Shape 2335"/>
          <p:cNvSpPr/>
          <p:nvPr/>
        </p:nvSpPr>
        <p:spPr>
          <a:xfrm>
            <a:off x="16778433" y="6982726"/>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6" name="Shape 2336"/>
          <p:cNvSpPr/>
          <p:nvPr/>
        </p:nvSpPr>
        <p:spPr>
          <a:xfrm>
            <a:off x="17219882" y="6188109"/>
            <a:ext cx="492834" cy="803967"/>
          </a:xfrm>
          <a:custGeom>
            <a:avLst/>
            <a:gdLst/>
            <a:ahLst/>
            <a:cxnLst>
              <a:cxn ang="0">
                <a:pos x="wd2" y="hd2"/>
              </a:cxn>
              <a:cxn ang="5400000">
                <a:pos x="wd2" y="hd2"/>
              </a:cxn>
              <a:cxn ang="10800000">
                <a:pos x="wd2" y="hd2"/>
              </a:cxn>
              <a:cxn ang="16200000">
                <a:pos x="wd2" y="hd2"/>
              </a:cxn>
            </a:cxnLst>
            <a:rect l="0" t="0" r="r" b="b"/>
            <a:pathLst>
              <a:path w="21600" h="21600" extrusionOk="0">
                <a:moveTo>
                  <a:pt x="14639" y="21600"/>
                </a:moveTo>
                <a:lnTo>
                  <a:pt x="12080" y="19591"/>
                </a:lnTo>
                <a:lnTo>
                  <a:pt x="14639" y="19591"/>
                </a:lnTo>
                <a:lnTo>
                  <a:pt x="13001" y="17581"/>
                </a:lnTo>
                <a:lnTo>
                  <a:pt x="13001" y="15572"/>
                </a:lnTo>
                <a:lnTo>
                  <a:pt x="17300" y="11553"/>
                </a:lnTo>
                <a:lnTo>
                  <a:pt x="19041" y="12056"/>
                </a:lnTo>
                <a:lnTo>
                  <a:pt x="21600" y="8540"/>
                </a:lnTo>
                <a:lnTo>
                  <a:pt x="18119" y="7033"/>
                </a:lnTo>
                <a:lnTo>
                  <a:pt x="17300" y="4521"/>
                </a:lnTo>
                <a:lnTo>
                  <a:pt x="18119" y="1507"/>
                </a:lnTo>
                <a:lnTo>
                  <a:pt x="18119" y="502"/>
                </a:lnTo>
                <a:lnTo>
                  <a:pt x="16379" y="0"/>
                </a:lnTo>
                <a:lnTo>
                  <a:pt x="13820" y="502"/>
                </a:lnTo>
                <a:lnTo>
                  <a:pt x="13001" y="1507"/>
                </a:lnTo>
                <a:lnTo>
                  <a:pt x="10339" y="2512"/>
                </a:lnTo>
                <a:lnTo>
                  <a:pt x="7780" y="3014"/>
                </a:lnTo>
                <a:lnTo>
                  <a:pt x="5221" y="3516"/>
                </a:lnTo>
                <a:lnTo>
                  <a:pt x="3481" y="4521"/>
                </a:lnTo>
                <a:lnTo>
                  <a:pt x="2662" y="6028"/>
                </a:lnTo>
                <a:lnTo>
                  <a:pt x="4300" y="7033"/>
                </a:lnTo>
                <a:lnTo>
                  <a:pt x="1740" y="7535"/>
                </a:lnTo>
                <a:lnTo>
                  <a:pt x="921" y="9042"/>
                </a:lnTo>
                <a:lnTo>
                  <a:pt x="921" y="10549"/>
                </a:lnTo>
                <a:lnTo>
                  <a:pt x="2662" y="12056"/>
                </a:lnTo>
                <a:lnTo>
                  <a:pt x="0" y="13060"/>
                </a:lnTo>
                <a:lnTo>
                  <a:pt x="0" y="14065"/>
                </a:lnTo>
                <a:lnTo>
                  <a:pt x="2662" y="17079"/>
                </a:lnTo>
                <a:lnTo>
                  <a:pt x="4300" y="16074"/>
                </a:lnTo>
                <a:lnTo>
                  <a:pt x="5221" y="19088"/>
                </a:lnTo>
                <a:lnTo>
                  <a:pt x="6040" y="20595"/>
                </a:lnTo>
                <a:lnTo>
                  <a:pt x="8599" y="21098"/>
                </a:lnTo>
                <a:lnTo>
                  <a:pt x="14639"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7" name="Shape 2337"/>
          <p:cNvSpPr/>
          <p:nvPr/>
        </p:nvSpPr>
        <p:spPr>
          <a:xfrm>
            <a:off x="16766753" y="6973379"/>
            <a:ext cx="1751779" cy="2075357"/>
          </a:xfrm>
          <a:custGeom>
            <a:avLst/>
            <a:gdLst/>
            <a:ahLst/>
            <a:cxnLst>
              <a:cxn ang="0">
                <a:pos x="wd2" y="hd2"/>
              </a:cxn>
              <a:cxn ang="5400000">
                <a:pos x="wd2" y="hd2"/>
              </a:cxn>
              <a:cxn ang="10800000">
                <a:pos x="wd2" y="hd2"/>
              </a:cxn>
              <a:cxn ang="16200000">
                <a:pos x="wd2" y="hd2"/>
              </a:cxn>
            </a:cxnLst>
            <a:rect l="0" t="0" r="r" b="b"/>
            <a:pathLst>
              <a:path w="21600" h="21600" extrusionOk="0">
                <a:moveTo>
                  <a:pt x="5587" y="21016"/>
                </a:moveTo>
                <a:lnTo>
                  <a:pt x="6566" y="20627"/>
                </a:lnTo>
                <a:lnTo>
                  <a:pt x="8986" y="21211"/>
                </a:lnTo>
                <a:lnTo>
                  <a:pt x="10195" y="21600"/>
                </a:lnTo>
                <a:lnTo>
                  <a:pt x="11174" y="21211"/>
                </a:lnTo>
                <a:lnTo>
                  <a:pt x="12874" y="21405"/>
                </a:lnTo>
                <a:lnTo>
                  <a:pt x="14083" y="21211"/>
                </a:lnTo>
                <a:lnTo>
                  <a:pt x="16042" y="20627"/>
                </a:lnTo>
                <a:lnTo>
                  <a:pt x="17741" y="21016"/>
                </a:lnTo>
                <a:lnTo>
                  <a:pt x="17741" y="20238"/>
                </a:lnTo>
                <a:lnTo>
                  <a:pt x="17251" y="19459"/>
                </a:lnTo>
                <a:lnTo>
                  <a:pt x="18202" y="18876"/>
                </a:lnTo>
                <a:lnTo>
                  <a:pt x="18461" y="18097"/>
                </a:lnTo>
                <a:lnTo>
                  <a:pt x="19440" y="18097"/>
                </a:lnTo>
                <a:lnTo>
                  <a:pt x="19670" y="17319"/>
                </a:lnTo>
                <a:lnTo>
                  <a:pt x="17482" y="15957"/>
                </a:lnTo>
                <a:lnTo>
                  <a:pt x="15782" y="14789"/>
                </a:lnTo>
                <a:lnTo>
                  <a:pt x="16042" y="14205"/>
                </a:lnTo>
                <a:lnTo>
                  <a:pt x="15062" y="13232"/>
                </a:lnTo>
                <a:lnTo>
                  <a:pt x="16042" y="12649"/>
                </a:lnTo>
                <a:lnTo>
                  <a:pt x="17251" y="12454"/>
                </a:lnTo>
                <a:lnTo>
                  <a:pt x="18461" y="11870"/>
                </a:lnTo>
                <a:lnTo>
                  <a:pt x="19670" y="11481"/>
                </a:lnTo>
                <a:lnTo>
                  <a:pt x="19901" y="10703"/>
                </a:lnTo>
                <a:lnTo>
                  <a:pt x="20880" y="10703"/>
                </a:lnTo>
                <a:lnTo>
                  <a:pt x="21600" y="11092"/>
                </a:lnTo>
                <a:lnTo>
                  <a:pt x="21600" y="9535"/>
                </a:lnTo>
                <a:lnTo>
                  <a:pt x="20880" y="8757"/>
                </a:lnTo>
                <a:lnTo>
                  <a:pt x="21370" y="7784"/>
                </a:lnTo>
                <a:lnTo>
                  <a:pt x="20650" y="6811"/>
                </a:lnTo>
                <a:lnTo>
                  <a:pt x="20650" y="6032"/>
                </a:lnTo>
                <a:lnTo>
                  <a:pt x="19181" y="5254"/>
                </a:lnTo>
                <a:lnTo>
                  <a:pt x="19901" y="4086"/>
                </a:lnTo>
                <a:lnTo>
                  <a:pt x="19670" y="3308"/>
                </a:lnTo>
                <a:lnTo>
                  <a:pt x="19440" y="2141"/>
                </a:lnTo>
                <a:lnTo>
                  <a:pt x="18461" y="1946"/>
                </a:lnTo>
                <a:lnTo>
                  <a:pt x="17482" y="1557"/>
                </a:lnTo>
                <a:lnTo>
                  <a:pt x="17741" y="778"/>
                </a:lnTo>
                <a:lnTo>
                  <a:pt x="16992" y="389"/>
                </a:lnTo>
                <a:lnTo>
                  <a:pt x="16762" y="778"/>
                </a:lnTo>
                <a:lnTo>
                  <a:pt x="16502" y="1168"/>
                </a:lnTo>
                <a:lnTo>
                  <a:pt x="16042" y="973"/>
                </a:lnTo>
                <a:lnTo>
                  <a:pt x="15782" y="973"/>
                </a:lnTo>
                <a:lnTo>
                  <a:pt x="15552" y="973"/>
                </a:lnTo>
                <a:lnTo>
                  <a:pt x="14803" y="1557"/>
                </a:lnTo>
                <a:lnTo>
                  <a:pt x="13853" y="1751"/>
                </a:lnTo>
                <a:lnTo>
                  <a:pt x="13363" y="2335"/>
                </a:lnTo>
                <a:lnTo>
                  <a:pt x="12643" y="2335"/>
                </a:lnTo>
                <a:lnTo>
                  <a:pt x="11894" y="2141"/>
                </a:lnTo>
                <a:lnTo>
                  <a:pt x="12384" y="1557"/>
                </a:lnTo>
                <a:lnTo>
                  <a:pt x="12154" y="778"/>
                </a:lnTo>
                <a:lnTo>
                  <a:pt x="11405" y="1362"/>
                </a:lnTo>
                <a:lnTo>
                  <a:pt x="9965" y="973"/>
                </a:lnTo>
                <a:lnTo>
                  <a:pt x="9965" y="389"/>
                </a:lnTo>
                <a:lnTo>
                  <a:pt x="9706" y="195"/>
                </a:lnTo>
                <a:lnTo>
                  <a:pt x="7286" y="0"/>
                </a:lnTo>
                <a:lnTo>
                  <a:pt x="7776" y="584"/>
                </a:lnTo>
                <a:lnTo>
                  <a:pt x="7056" y="973"/>
                </a:lnTo>
                <a:lnTo>
                  <a:pt x="7056" y="1557"/>
                </a:lnTo>
                <a:lnTo>
                  <a:pt x="8006" y="2724"/>
                </a:lnTo>
                <a:lnTo>
                  <a:pt x="7286" y="2724"/>
                </a:lnTo>
                <a:lnTo>
                  <a:pt x="6797" y="2724"/>
                </a:lnTo>
                <a:lnTo>
                  <a:pt x="6566" y="3114"/>
                </a:lnTo>
                <a:lnTo>
                  <a:pt x="6336" y="3308"/>
                </a:lnTo>
                <a:lnTo>
                  <a:pt x="6077" y="3308"/>
                </a:lnTo>
                <a:lnTo>
                  <a:pt x="5357" y="3114"/>
                </a:lnTo>
                <a:lnTo>
                  <a:pt x="3888" y="3114"/>
                </a:lnTo>
                <a:lnTo>
                  <a:pt x="3168" y="3503"/>
                </a:lnTo>
                <a:lnTo>
                  <a:pt x="3168" y="4086"/>
                </a:lnTo>
                <a:lnTo>
                  <a:pt x="3398" y="5059"/>
                </a:lnTo>
                <a:lnTo>
                  <a:pt x="2938" y="6032"/>
                </a:lnTo>
                <a:lnTo>
                  <a:pt x="2189" y="6227"/>
                </a:lnTo>
                <a:lnTo>
                  <a:pt x="2938" y="6811"/>
                </a:lnTo>
                <a:lnTo>
                  <a:pt x="2678" y="7589"/>
                </a:lnTo>
                <a:lnTo>
                  <a:pt x="1958" y="7784"/>
                </a:lnTo>
                <a:lnTo>
                  <a:pt x="1958" y="8368"/>
                </a:lnTo>
                <a:lnTo>
                  <a:pt x="490" y="8562"/>
                </a:lnTo>
                <a:lnTo>
                  <a:pt x="490" y="9341"/>
                </a:lnTo>
                <a:lnTo>
                  <a:pt x="490" y="10508"/>
                </a:lnTo>
                <a:lnTo>
                  <a:pt x="0" y="10897"/>
                </a:lnTo>
                <a:lnTo>
                  <a:pt x="0" y="11481"/>
                </a:lnTo>
                <a:lnTo>
                  <a:pt x="259" y="11676"/>
                </a:lnTo>
                <a:lnTo>
                  <a:pt x="979" y="12259"/>
                </a:lnTo>
                <a:lnTo>
                  <a:pt x="979" y="13038"/>
                </a:lnTo>
                <a:lnTo>
                  <a:pt x="490" y="13427"/>
                </a:lnTo>
                <a:lnTo>
                  <a:pt x="259" y="13427"/>
                </a:lnTo>
                <a:lnTo>
                  <a:pt x="259" y="14011"/>
                </a:lnTo>
                <a:lnTo>
                  <a:pt x="1238" y="14595"/>
                </a:lnTo>
                <a:lnTo>
                  <a:pt x="749" y="15373"/>
                </a:lnTo>
                <a:lnTo>
                  <a:pt x="749" y="15373"/>
                </a:lnTo>
                <a:lnTo>
                  <a:pt x="1469" y="16151"/>
                </a:lnTo>
                <a:lnTo>
                  <a:pt x="2189" y="16346"/>
                </a:lnTo>
                <a:lnTo>
                  <a:pt x="3888" y="16735"/>
                </a:lnTo>
                <a:lnTo>
                  <a:pt x="5357" y="17124"/>
                </a:lnTo>
                <a:lnTo>
                  <a:pt x="4378" y="17903"/>
                </a:lnTo>
                <a:lnTo>
                  <a:pt x="4147" y="18876"/>
                </a:lnTo>
                <a:lnTo>
                  <a:pt x="3658" y="21016"/>
                </a:lnTo>
                <a:lnTo>
                  <a:pt x="3398" y="21016"/>
                </a:lnTo>
                <a:lnTo>
                  <a:pt x="4147" y="21211"/>
                </a:lnTo>
                <a:lnTo>
                  <a:pt x="5587" y="21016"/>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338" name="Shape 2338"/>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39" name="Shape 2339"/>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0" name="Shape 2340"/>
          <p:cNvSpPr/>
          <p:nvPr/>
        </p:nvSpPr>
        <p:spPr>
          <a:xfrm>
            <a:off x="16708359" y="8955251"/>
            <a:ext cx="983333" cy="542210"/>
          </a:xfrm>
          <a:custGeom>
            <a:avLst/>
            <a:gdLst/>
            <a:ahLst/>
            <a:cxnLst>
              <a:cxn ang="0">
                <a:pos x="wd2" y="hd2"/>
              </a:cxn>
              <a:cxn ang="5400000">
                <a:pos x="wd2" y="hd2"/>
              </a:cxn>
              <a:cxn ang="10800000">
                <a:pos x="wd2" y="hd2"/>
              </a:cxn>
              <a:cxn ang="16200000">
                <a:pos x="wd2" y="hd2"/>
              </a:cxn>
            </a:cxnLst>
            <a:rect l="0" t="0" r="r" b="b"/>
            <a:pathLst>
              <a:path w="21600" h="21600" extrusionOk="0">
                <a:moveTo>
                  <a:pt x="19035" y="9683"/>
                </a:moveTo>
                <a:lnTo>
                  <a:pt x="18162" y="8193"/>
                </a:lnTo>
                <a:lnTo>
                  <a:pt x="16880" y="6703"/>
                </a:lnTo>
                <a:lnTo>
                  <a:pt x="17290" y="2979"/>
                </a:lnTo>
                <a:lnTo>
                  <a:pt x="17290" y="2234"/>
                </a:lnTo>
                <a:lnTo>
                  <a:pt x="12981" y="0"/>
                </a:lnTo>
                <a:lnTo>
                  <a:pt x="11236" y="1490"/>
                </a:lnTo>
                <a:lnTo>
                  <a:pt x="8671" y="2234"/>
                </a:lnTo>
                <a:lnTo>
                  <a:pt x="7337" y="1490"/>
                </a:lnTo>
                <a:lnTo>
                  <a:pt x="6054" y="2979"/>
                </a:lnTo>
                <a:lnTo>
                  <a:pt x="4310" y="3724"/>
                </a:lnTo>
                <a:lnTo>
                  <a:pt x="3899" y="6703"/>
                </a:lnTo>
                <a:lnTo>
                  <a:pt x="2617" y="8193"/>
                </a:lnTo>
                <a:lnTo>
                  <a:pt x="2155" y="10428"/>
                </a:lnTo>
                <a:lnTo>
                  <a:pt x="462" y="14152"/>
                </a:lnTo>
                <a:lnTo>
                  <a:pt x="0" y="17131"/>
                </a:lnTo>
                <a:lnTo>
                  <a:pt x="1744" y="15641"/>
                </a:lnTo>
                <a:lnTo>
                  <a:pt x="3899" y="17131"/>
                </a:lnTo>
                <a:lnTo>
                  <a:pt x="4310" y="18621"/>
                </a:lnTo>
                <a:lnTo>
                  <a:pt x="5182" y="20855"/>
                </a:lnTo>
                <a:lnTo>
                  <a:pt x="9081" y="20110"/>
                </a:lnTo>
                <a:lnTo>
                  <a:pt x="11236" y="14152"/>
                </a:lnTo>
                <a:lnTo>
                  <a:pt x="14725" y="21600"/>
                </a:lnTo>
                <a:lnTo>
                  <a:pt x="16008" y="14152"/>
                </a:lnTo>
                <a:lnTo>
                  <a:pt x="18162" y="14897"/>
                </a:lnTo>
                <a:lnTo>
                  <a:pt x="19445" y="13407"/>
                </a:lnTo>
                <a:lnTo>
                  <a:pt x="21190" y="13407"/>
                </a:lnTo>
                <a:lnTo>
                  <a:pt x="21600" y="12662"/>
                </a:lnTo>
                <a:lnTo>
                  <a:pt x="21190" y="8938"/>
                </a:lnTo>
                <a:lnTo>
                  <a:pt x="19035" y="968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1" name="Shape 2341"/>
          <p:cNvSpPr/>
          <p:nvPr/>
        </p:nvSpPr>
        <p:spPr>
          <a:xfrm>
            <a:off x="17476809" y="8562615"/>
            <a:ext cx="1592951" cy="729180"/>
          </a:xfrm>
          <a:custGeom>
            <a:avLst/>
            <a:gdLst/>
            <a:ahLst/>
            <a:cxnLst>
              <a:cxn ang="0">
                <a:pos x="wd2" y="hd2"/>
              </a:cxn>
              <a:cxn ang="5400000">
                <a:pos x="wd2" y="hd2"/>
              </a:cxn>
              <a:cxn ang="10800000">
                <a:pos x="wd2" y="hd2"/>
              </a:cxn>
              <a:cxn ang="16200000">
                <a:pos x="wd2" y="hd2"/>
              </a:cxn>
            </a:cxnLst>
            <a:rect l="0" t="0" r="r" b="b"/>
            <a:pathLst>
              <a:path w="21600" h="21600" extrusionOk="0">
                <a:moveTo>
                  <a:pt x="14949" y="21046"/>
                </a:moveTo>
                <a:lnTo>
                  <a:pt x="15994" y="19385"/>
                </a:lnTo>
                <a:lnTo>
                  <a:pt x="17609" y="19385"/>
                </a:lnTo>
                <a:lnTo>
                  <a:pt x="18940" y="18831"/>
                </a:lnTo>
                <a:lnTo>
                  <a:pt x="18940" y="17169"/>
                </a:lnTo>
                <a:lnTo>
                  <a:pt x="19731" y="15508"/>
                </a:lnTo>
                <a:lnTo>
                  <a:pt x="20016" y="12738"/>
                </a:lnTo>
                <a:lnTo>
                  <a:pt x="20016" y="9969"/>
                </a:lnTo>
                <a:lnTo>
                  <a:pt x="21347" y="8862"/>
                </a:lnTo>
                <a:lnTo>
                  <a:pt x="21600" y="6646"/>
                </a:lnTo>
                <a:lnTo>
                  <a:pt x="20555" y="4985"/>
                </a:lnTo>
                <a:lnTo>
                  <a:pt x="20555" y="1662"/>
                </a:lnTo>
                <a:lnTo>
                  <a:pt x="17863" y="1662"/>
                </a:lnTo>
                <a:lnTo>
                  <a:pt x="15456" y="0"/>
                </a:lnTo>
                <a:lnTo>
                  <a:pt x="14664" y="3323"/>
                </a:lnTo>
                <a:lnTo>
                  <a:pt x="13080" y="4431"/>
                </a:lnTo>
                <a:lnTo>
                  <a:pt x="11750" y="2769"/>
                </a:lnTo>
                <a:lnTo>
                  <a:pt x="11750" y="4431"/>
                </a:lnTo>
                <a:lnTo>
                  <a:pt x="10673" y="4431"/>
                </a:lnTo>
                <a:lnTo>
                  <a:pt x="10388" y="6646"/>
                </a:lnTo>
                <a:lnTo>
                  <a:pt x="9343" y="8308"/>
                </a:lnTo>
                <a:lnTo>
                  <a:pt x="9882" y="10523"/>
                </a:lnTo>
                <a:lnTo>
                  <a:pt x="9882" y="12738"/>
                </a:lnTo>
                <a:lnTo>
                  <a:pt x="8013" y="11631"/>
                </a:lnTo>
                <a:lnTo>
                  <a:pt x="5859" y="13292"/>
                </a:lnTo>
                <a:lnTo>
                  <a:pt x="4529" y="13846"/>
                </a:lnTo>
                <a:lnTo>
                  <a:pt x="2660" y="13292"/>
                </a:lnTo>
                <a:lnTo>
                  <a:pt x="1584" y="14400"/>
                </a:lnTo>
                <a:lnTo>
                  <a:pt x="253" y="13846"/>
                </a:lnTo>
                <a:lnTo>
                  <a:pt x="0" y="16615"/>
                </a:lnTo>
                <a:lnTo>
                  <a:pt x="792" y="17723"/>
                </a:lnTo>
                <a:lnTo>
                  <a:pt x="1330" y="18831"/>
                </a:lnTo>
                <a:lnTo>
                  <a:pt x="2660" y="18277"/>
                </a:lnTo>
                <a:lnTo>
                  <a:pt x="2914" y="21046"/>
                </a:lnTo>
                <a:lnTo>
                  <a:pt x="3199" y="19385"/>
                </a:lnTo>
                <a:lnTo>
                  <a:pt x="4276" y="19938"/>
                </a:lnTo>
                <a:lnTo>
                  <a:pt x="5321" y="17723"/>
                </a:lnTo>
                <a:lnTo>
                  <a:pt x="7728" y="17169"/>
                </a:lnTo>
                <a:lnTo>
                  <a:pt x="8266" y="18831"/>
                </a:lnTo>
                <a:lnTo>
                  <a:pt x="12004" y="21046"/>
                </a:lnTo>
                <a:lnTo>
                  <a:pt x="12004" y="21600"/>
                </a:lnTo>
                <a:lnTo>
                  <a:pt x="13080" y="21046"/>
                </a:lnTo>
                <a:lnTo>
                  <a:pt x="14949" y="2104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2" name="Shape 2342"/>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3" name="Shape 2343"/>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4" name="Shape 2344"/>
          <p:cNvSpPr/>
          <p:nvPr/>
        </p:nvSpPr>
        <p:spPr>
          <a:xfrm>
            <a:off x="18343357" y="9123521"/>
            <a:ext cx="649327" cy="467423"/>
          </a:xfrm>
          <a:custGeom>
            <a:avLst/>
            <a:gdLst/>
            <a:ahLst/>
            <a:cxnLst>
              <a:cxn ang="0">
                <a:pos x="wd2" y="hd2"/>
              </a:cxn>
              <a:cxn ang="5400000">
                <a:pos x="wd2" y="hd2"/>
              </a:cxn>
              <a:cxn ang="10800000">
                <a:pos x="wd2" y="hd2"/>
              </a:cxn>
              <a:cxn ang="16200000">
                <a:pos x="wd2" y="hd2"/>
              </a:cxn>
            </a:cxnLst>
            <a:rect l="0" t="0" r="r" b="b"/>
            <a:pathLst>
              <a:path w="21600" h="21600" extrusionOk="0">
                <a:moveTo>
                  <a:pt x="3885" y="20736"/>
                </a:moveTo>
                <a:lnTo>
                  <a:pt x="7148" y="17280"/>
                </a:lnTo>
                <a:lnTo>
                  <a:pt x="9091" y="19008"/>
                </a:lnTo>
                <a:lnTo>
                  <a:pt x="11732" y="19872"/>
                </a:lnTo>
                <a:lnTo>
                  <a:pt x="13053" y="16416"/>
                </a:lnTo>
                <a:lnTo>
                  <a:pt x="15695" y="15552"/>
                </a:lnTo>
                <a:lnTo>
                  <a:pt x="15695" y="11232"/>
                </a:lnTo>
                <a:lnTo>
                  <a:pt x="18259" y="6912"/>
                </a:lnTo>
                <a:lnTo>
                  <a:pt x="21600" y="5184"/>
                </a:lnTo>
                <a:lnTo>
                  <a:pt x="18259" y="0"/>
                </a:lnTo>
                <a:lnTo>
                  <a:pt x="17637" y="864"/>
                </a:lnTo>
                <a:lnTo>
                  <a:pt x="17637" y="3456"/>
                </a:lnTo>
                <a:lnTo>
                  <a:pt x="14374" y="4320"/>
                </a:lnTo>
                <a:lnTo>
                  <a:pt x="10412" y="4320"/>
                </a:lnTo>
                <a:lnTo>
                  <a:pt x="7847" y="6912"/>
                </a:lnTo>
                <a:lnTo>
                  <a:pt x="3263" y="6912"/>
                </a:lnTo>
                <a:lnTo>
                  <a:pt x="622" y="7776"/>
                </a:lnTo>
                <a:lnTo>
                  <a:pt x="0" y="10368"/>
                </a:lnTo>
                <a:lnTo>
                  <a:pt x="622" y="16416"/>
                </a:lnTo>
                <a:lnTo>
                  <a:pt x="0" y="17280"/>
                </a:lnTo>
                <a:lnTo>
                  <a:pt x="1942" y="16416"/>
                </a:lnTo>
                <a:lnTo>
                  <a:pt x="622" y="19008"/>
                </a:lnTo>
                <a:lnTo>
                  <a:pt x="622" y="21600"/>
                </a:lnTo>
                <a:lnTo>
                  <a:pt x="1243" y="21600"/>
                </a:lnTo>
                <a:lnTo>
                  <a:pt x="3885" y="20736"/>
                </a:lnTo>
                <a:close/>
              </a:path>
            </a:pathLst>
          </a:custGeom>
          <a:solidFill>
            <a:srgbClr val="6EDD99"/>
          </a:solidFill>
          <a:ln w="3175">
            <a:miter lim="400000"/>
          </a:ln>
        </p:spPr>
        <p:txBody>
          <a:bodyPr lIns="50800" tIns="50800" rIns="50800" bIns="50800" anchor="ctr"/>
          <a:lstStyle/>
          <a:p>
            <a:pPr lvl="0">
              <a:defRPr sz="3200">
                <a:solidFill>
                  <a:srgbClr val="EAE0BE"/>
                </a:solidFill>
              </a:defRPr>
            </a:pPr>
            <a:endParaRPr/>
          </a:p>
        </p:txBody>
      </p:sp>
      <p:sp>
        <p:nvSpPr>
          <p:cNvPr id="2345" name="Shape 2345"/>
          <p:cNvSpPr/>
          <p:nvPr/>
        </p:nvSpPr>
        <p:spPr>
          <a:xfrm>
            <a:off x="18362038" y="9254401"/>
            <a:ext cx="1279967" cy="972239"/>
          </a:xfrm>
          <a:custGeom>
            <a:avLst/>
            <a:gdLst/>
            <a:ahLst/>
            <a:cxnLst>
              <a:cxn ang="0">
                <a:pos x="wd2" y="hd2"/>
              </a:cxn>
              <a:cxn ang="5400000">
                <a:pos x="wd2" y="hd2"/>
              </a:cxn>
              <a:cxn ang="10800000">
                <a:pos x="wd2" y="hd2"/>
              </a:cxn>
              <a:cxn ang="16200000">
                <a:pos x="wd2" y="hd2"/>
              </a:cxn>
            </a:cxnLst>
            <a:rect l="0" t="0" r="r" b="b"/>
            <a:pathLst>
              <a:path w="21600" h="21600" extrusionOk="0">
                <a:moveTo>
                  <a:pt x="15293" y="18692"/>
                </a:moveTo>
                <a:lnTo>
                  <a:pt x="14939" y="17862"/>
                </a:lnTo>
                <a:lnTo>
                  <a:pt x="13599" y="17031"/>
                </a:lnTo>
                <a:lnTo>
                  <a:pt x="12613" y="15369"/>
                </a:lnTo>
                <a:lnTo>
                  <a:pt x="10642" y="13708"/>
                </a:lnTo>
                <a:lnTo>
                  <a:pt x="9302" y="11215"/>
                </a:lnTo>
                <a:lnTo>
                  <a:pt x="7962" y="10385"/>
                </a:lnTo>
                <a:lnTo>
                  <a:pt x="8632" y="7892"/>
                </a:lnTo>
                <a:lnTo>
                  <a:pt x="9302" y="7892"/>
                </a:lnTo>
                <a:lnTo>
                  <a:pt x="10642" y="8723"/>
                </a:lnTo>
                <a:lnTo>
                  <a:pt x="10958" y="7477"/>
                </a:lnTo>
                <a:lnTo>
                  <a:pt x="12298" y="7062"/>
                </a:lnTo>
                <a:lnTo>
                  <a:pt x="13953" y="7477"/>
                </a:lnTo>
                <a:lnTo>
                  <a:pt x="15924" y="7892"/>
                </a:lnTo>
                <a:lnTo>
                  <a:pt x="17264" y="7477"/>
                </a:lnTo>
                <a:lnTo>
                  <a:pt x="18604" y="7892"/>
                </a:lnTo>
                <a:lnTo>
                  <a:pt x="20575" y="8308"/>
                </a:lnTo>
                <a:lnTo>
                  <a:pt x="20575" y="6646"/>
                </a:lnTo>
                <a:lnTo>
                  <a:pt x="21600" y="6231"/>
                </a:lnTo>
                <a:lnTo>
                  <a:pt x="20575" y="5815"/>
                </a:lnTo>
                <a:lnTo>
                  <a:pt x="19590" y="4154"/>
                </a:lnTo>
                <a:lnTo>
                  <a:pt x="18920" y="2492"/>
                </a:lnTo>
                <a:lnTo>
                  <a:pt x="16594" y="3738"/>
                </a:lnTo>
                <a:lnTo>
                  <a:pt x="15293" y="3738"/>
                </a:lnTo>
                <a:lnTo>
                  <a:pt x="14939" y="2492"/>
                </a:lnTo>
                <a:lnTo>
                  <a:pt x="13599" y="2908"/>
                </a:lnTo>
                <a:lnTo>
                  <a:pt x="12613" y="2077"/>
                </a:lnTo>
                <a:lnTo>
                  <a:pt x="11628" y="831"/>
                </a:lnTo>
                <a:lnTo>
                  <a:pt x="10288" y="0"/>
                </a:lnTo>
                <a:lnTo>
                  <a:pt x="8947" y="415"/>
                </a:lnTo>
                <a:lnTo>
                  <a:pt x="7647" y="2492"/>
                </a:lnTo>
                <a:lnTo>
                  <a:pt x="7647" y="4569"/>
                </a:lnTo>
                <a:lnTo>
                  <a:pt x="6307" y="4985"/>
                </a:lnTo>
                <a:lnTo>
                  <a:pt x="5636" y="6646"/>
                </a:lnTo>
                <a:lnTo>
                  <a:pt x="4296" y="6231"/>
                </a:lnTo>
                <a:lnTo>
                  <a:pt x="3311" y="5400"/>
                </a:lnTo>
                <a:lnTo>
                  <a:pt x="1655" y="7062"/>
                </a:lnTo>
                <a:lnTo>
                  <a:pt x="315" y="7477"/>
                </a:lnTo>
                <a:lnTo>
                  <a:pt x="0" y="7477"/>
                </a:lnTo>
                <a:lnTo>
                  <a:pt x="0" y="7892"/>
                </a:lnTo>
                <a:lnTo>
                  <a:pt x="1340" y="11215"/>
                </a:lnTo>
                <a:lnTo>
                  <a:pt x="3311" y="7892"/>
                </a:lnTo>
                <a:lnTo>
                  <a:pt x="3311" y="11215"/>
                </a:lnTo>
                <a:lnTo>
                  <a:pt x="4966" y="9969"/>
                </a:lnTo>
                <a:lnTo>
                  <a:pt x="4966" y="12462"/>
                </a:lnTo>
                <a:lnTo>
                  <a:pt x="6977" y="13708"/>
                </a:lnTo>
                <a:lnTo>
                  <a:pt x="6307" y="14123"/>
                </a:lnTo>
                <a:lnTo>
                  <a:pt x="8632" y="16200"/>
                </a:lnTo>
                <a:lnTo>
                  <a:pt x="8947" y="17446"/>
                </a:lnTo>
                <a:lnTo>
                  <a:pt x="9972" y="18277"/>
                </a:lnTo>
                <a:lnTo>
                  <a:pt x="12298" y="18692"/>
                </a:lnTo>
                <a:lnTo>
                  <a:pt x="14623" y="19938"/>
                </a:lnTo>
                <a:lnTo>
                  <a:pt x="12298" y="20354"/>
                </a:lnTo>
                <a:lnTo>
                  <a:pt x="16279" y="21600"/>
                </a:lnTo>
                <a:lnTo>
                  <a:pt x="16279" y="19938"/>
                </a:lnTo>
                <a:lnTo>
                  <a:pt x="15293" y="18692"/>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6" name="Shape 2346"/>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7" name="Shape 2347"/>
          <p:cNvSpPr/>
          <p:nvPr/>
        </p:nvSpPr>
        <p:spPr>
          <a:xfrm>
            <a:off x="18833853" y="9572245"/>
            <a:ext cx="906254" cy="747877"/>
          </a:xfrm>
          <a:custGeom>
            <a:avLst/>
            <a:gdLst/>
            <a:ahLst/>
            <a:cxnLst>
              <a:cxn ang="0">
                <a:pos x="wd2" y="hd2"/>
              </a:cxn>
              <a:cxn ang="5400000">
                <a:pos x="wd2" y="hd2"/>
              </a:cxn>
              <a:cxn ang="10800000">
                <a:pos x="wd2" y="hd2"/>
              </a:cxn>
              <a:cxn ang="16200000">
                <a:pos x="wd2" y="hd2"/>
              </a:cxn>
            </a:cxnLst>
            <a:rect l="0" t="0" r="r" b="b"/>
            <a:pathLst>
              <a:path w="21600" h="21600" extrusionOk="0">
                <a:moveTo>
                  <a:pt x="15977" y="17820"/>
                </a:moveTo>
                <a:lnTo>
                  <a:pt x="17369" y="16740"/>
                </a:lnTo>
                <a:lnTo>
                  <a:pt x="17814" y="14580"/>
                </a:lnTo>
                <a:lnTo>
                  <a:pt x="19262" y="14580"/>
                </a:lnTo>
                <a:lnTo>
                  <a:pt x="18761" y="12960"/>
                </a:lnTo>
                <a:lnTo>
                  <a:pt x="21600" y="11880"/>
                </a:lnTo>
                <a:lnTo>
                  <a:pt x="20153" y="9180"/>
                </a:lnTo>
                <a:lnTo>
                  <a:pt x="21600" y="8100"/>
                </a:lnTo>
                <a:lnTo>
                  <a:pt x="19262" y="6480"/>
                </a:lnTo>
                <a:lnTo>
                  <a:pt x="18761" y="4320"/>
                </a:lnTo>
                <a:lnTo>
                  <a:pt x="18761" y="2160"/>
                </a:lnTo>
                <a:lnTo>
                  <a:pt x="16924" y="2160"/>
                </a:lnTo>
                <a:lnTo>
                  <a:pt x="16423" y="1080"/>
                </a:lnTo>
                <a:lnTo>
                  <a:pt x="15031" y="1080"/>
                </a:lnTo>
                <a:lnTo>
                  <a:pt x="13138" y="540"/>
                </a:lnTo>
                <a:lnTo>
                  <a:pt x="11245" y="1080"/>
                </a:lnTo>
                <a:lnTo>
                  <a:pt x="8462" y="540"/>
                </a:lnTo>
                <a:lnTo>
                  <a:pt x="6124" y="0"/>
                </a:lnTo>
                <a:lnTo>
                  <a:pt x="4231" y="540"/>
                </a:lnTo>
                <a:lnTo>
                  <a:pt x="3786" y="2160"/>
                </a:lnTo>
                <a:lnTo>
                  <a:pt x="1893" y="1080"/>
                </a:lnTo>
                <a:lnTo>
                  <a:pt x="946" y="1080"/>
                </a:lnTo>
                <a:lnTo>
                  <a:pt x="0" y="4320"/>
                </a:lnTo>
                <a:lnTo>
                  <a:pt x="1893" y="5400"/>
                </a:lnTo>
                <a:lnTo>
                  <a:pt x="3786" y="8640"/>
                </a:lnTo>
                <a:lnTo>
                  <a:pt x="6569" y="10800"/>
                </a:lnTo>
                <a:lnTo>
                  <a:pt x="7961" y="12960"/>
                </a:lnTo>
                <a:lnTo>
                  <a:pt x="9854" y="14040"/>
                </a:lnTo>
                <a:lnTo>
                  <a:pt x="10355" y="15120"/>
                </a:lnTo>
                <a:lnTo>
                  <a:pt x="11746" y="16740"/>
                </a:lnTo>
                <a:lnTo>
                  <a:pt x="11746" y="18900"/>
                </a:lnTo>
                <a:lnTo>
                  <a:pt x="16423" y="21600"/>
                </a:lnTo>
                <a:lnTo>
                  <a:pt x="16423" y="18900"/>
                </a:lnTo>
                <a:lnTo>
                  <a:pt x="15977" y="178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8" name="Shape 2348"/>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49" name="Shape 2349"/>
          <p:cNvSpPr/>
          <p:nvPr/>
        </p:nvSpPr>
        <p:spPr>
          <a:xfrm>
            <a:off x="19345374" y="8338252"/>
            <a:ext cx="60729" cy="373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0800"/>
                </a:lnTo>
                <a:lnTo>
                  <a:pt x="14123" y="21600"/>
                </a:lnTo>
                <a:lnTo>
                  <a:pt x="21600" y="21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0" name="Shape 2350"/>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1" name="Shape 2351"/>
          <p:cNvSpPr/>
          <p:nvPr/>
        </p:nvSpPr>
        <p:spPr>
          <a:xfrm>
            <a:off x="19504201" y="9254401"/>
            <a:ext cx="1023039" cy="1177905"/>
          </a:xfrm>
          <a:custGeom>
            <a:avLst/>
            <a:gdLst/>
            <a:ahLst/>
            <a:cxnLst>
              <a:cxn ang="0">
                <a:pos x="wd2" y="hd2"/>
              </a:cxn>
              <a:cxn ang="5400000">
                <a:pos x="wd2" y="hd2"/>
              </a:cxn>
              <a:cxn ang="10800000">
                <a:pos x="wd2" y="hd2"/>
              </a:cxn>
              <a:cxn ang="16200000">
                <a:pos x="wd2" y="hd2"/>
              </a:cxn>
            </a:cxnLst>
            <a:rect l="0" t="0" r="r" b="b"/>
            <a:pathLst>
              <a:path w="21600" h="21600" extrusionOk="0">
                <a:moveTo>
                  <a:pt x="6214" y="18171"/>
                </a:moveTo>
                <a:lnTo>
                  <a:pt x="7890" y="18857"/>
                </a:lnTo>
                <a:lnTo>
                  <a:pt x="9123" y="18857"/>
                </a:lnTo>
                <a:lnTo>
                  <a:pt x="9962" y="19543"/>
                </a:lnTo>
                <a:lnTo>
                  <a:pt x="11638" y="21257"/>
                </a:lnTo>
                <a:lnTo>
                  <a:pt x="12427" y="21600"/>
                </a:lnTo>
                <a:lnTo>
                  <a:pt x="12871" y="20229"/>
                </a:lnTo>
                <a:lnTo>
                  <a:pt x="14104" y="19886"/>
                </a:lnTo>
                <a:lnTo>
                  <a:pt x="15337" y="19543"/>
                </a:lnTo>
                <a:lnTo>
                  <a:pt x="18247" y="18514"/>
                </a:lnTo>
                <a:lnTo>
                  <a:pt x="20367" y="18514"/>
                </a:lnTo>
                <a:lnTo>
                  <a:pt x="20762" y="17143"/>
                </a:lnTo>
                <a:lnTo>
                  <a:pt x="19923" y="16800"/>
                </a:lnTo>
                <a:lnTo>
                  <a:pt x="19923" y="15429"/>
                </a:lnTo>
                <a:lnTo>
                  <a:pt x="20762" y="15086"/>
                </a:lnTo>
                <a:lnTo>
                  <a:pt x="21600" y="13371"/>
                </a:lnTo>
                <a:lnTo>
                  <a:pt x="19529" y="12000"/>
                </a:lnTo>
                <a:lnTo>
                  <a:pt x="18690" y="10629"/>
                </a:lnTo>
                <a:lnTo>
                  <a:pt x="18247" y="9257"/>
                </a:lnTo>
                <a:lnTo>
                  <a:pt x="19085" y="7886"/>
                </a:lnTo>
                <a:lnTo>
                  <a:pt x="18247" y="7543"/>
                </a:lnTo>
                <a:lnTo>
                  <a:pt x="18247" y="5829"/>
                </a:lnTo>
                <a:lnTo>
                  <a:pt x="16175" y="6857"/>
                </a:lnTo>
                <a:lnTo>
                  <a:pt x="14104" y="6171"/>
                </a:lnTo>
                <a:lnTo>
                  <a:pt x="12033" y="5829"/>
                </a:lnTo>
                <a:lnTo>
                  <a:pt x="12871" y="4457"/>
                </a:lnTo>
                <a:lnTo>
                  <a:pt x="10800" y="3771"/>
                </a:lnTo>
                <a:lnTo>
                  <a:pt x="9123" y="2743"/>
                </a:lnTo>
                <a:lnTo>
                  <a:pt x="8729" y="1714"/>
                </a:lnTo>
                <a:lnTo>
                  <a:pt x="7052" y="686"/>
                </a:lnTo>
                <a:lnTo>
                  <a:pt x="6214" y="0"/>
                </a:lnTo>
                <a:lnTo>
                  <a:pt x="5819" y="343"/>
                </a:lnTo>
                <a:lnTo>
                  <a:pt x="3304" y="343"/>
                </a:lnTo>
                <a:lnTo>
                  <a:pt x="1627" y="1029"/>
                </a:lnTo>
                <a:lnTo>
                  <a:pt x="395" y="1029"/>
                </a:lnTo>
                <a:lnTo>
                  <a:pt x="0" y="2057"/>
                </a:lnTo>
                <a:lnTo>
                  <a:pt x="395" y="3429"/>
                </a:lnTo>
                <a:lnTo>
                  <a:pt x="1627" y="4800"/>
                </a:lnTo>
                <a:lnTo>
                  <a:pt x="2910" y="5143"/>
                </a:lnTo>
                <a:lnTo>
                  <a:pt x="1627" y="5486"/>
                </a:lnTo>
                <a:lnTo>
                  <a:pt x="1627" y="6857"/>
                </a:lnTo>
                <a:lnTo>
                  <a:pt x="395" y="6514"/>
                </a:lnTo>
                <a:lnTo>
                  <a:pt x="838" y="7200"/>
                </a:lnTo>
                <a:lnTo>
                  <a:pt x="2466" y="7200"/>
                </a:lnTo>
                <a:lnTo>
                  <a:pt x="2466" y="8571"/>
                </a:lnTo>
                <a:lnTo>
                  <a:pt x="2910" y="9943"/>
                </a:lnTo>
                <a:lnTo>
                  <a:pt x="4981" y="10971"/>
                </a:lnTo>
                <a:lnTo>
                  <a:pt x="3699" y="11657"/>
                </a:lnTo>
                <a:lnTo>
                  <a:pt x="4981" y="13371"/>
                </a:lnTo>
                <a:lnTo>
                  <a:pt x="2466" y="14057"/>
                </a:lnTo>
                <a:lnTo>
                  <a:pt x="2910" y="15086"/>
                </a:lnTo>
                <a:lnTo>
                  <a:pt x="1627" y="15086"/>
                </a:lnTo>
                <a:lnTo>
                  <a:pt x="1233" y="16457"/>
                </a:lnTo>
                <a:lnTo>
                  <a:pt x="0" y="17143"/>
                </a:lnTo>
                <a:lnTo>
                  <a:pt x="395" y="17829"/>
                </a:lnTo>
                <a:lnTo>
                  <a:pt x="395" y="19543"/>
                </a:lnTo>
                <a:lnTo>
                  <a:pt x="838" y="19543"/>
                </a:lnTo>
                <a:lnTo>
                  <a:pt x="4981" y="21600"/>
                </a:lnTo>
                <a:lnTo>
                  <a:pt x="4981" y="21257"/>
                </a:lnTo>
                <a:lnTo>
                  <a:pt x="6214" y="18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2" name="Shape 2352"/>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3" name="Shape 2353"/>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4" name="Shape 2354"/>
          <p:cNvSpPr/>
          <p:nvPr/>
        </p:nvSpPr>
        <p:spPr>
          <a:xfrm>
            <a:off x="19740109" y="10245333"/>
            <a:ext cx="490499" cy="822664"/>
          </a:xfrm>
          <a:custGeom>
            <a:avLst/>
            <a:gdLst/>
            <a:ahLst/>
            <a:cxnLst>
              <a:cxn ang="0">
                <a:pos x="wd2" y="hd2"/>
              </a:cxn>
              <a:cxn ang="5400000">
                <a:pos x="wd2" y="hd2"/>
              </a:cxn>
              <a:cxn ang="10800000">
                <a:pos x="wd2" y="hd2"/>
              </a:cxn>
              <a:cxn ang="16200000">
                <a:pos x="wd2" y="hd2"/>
              </a:cxn>
            </a:cxnLst>
            <a:rect l="0" t="0" r="r" b="b"/>
            <a:pathLst>
              <a:path w="21600" h="21600" extrusionOk="0">
                <a:moveTo>
                  <a:pt x="15531" y="18655"/>
                </a:moveTo>
                <a:lnTo>
                  <a:pt x="19029" y="17673"/>
                </a:lnTo>
                <a:lnTo>
                  <a:pt x="19029" y="15218"/>
                </a:lnTo>
                <a:lnTo>
                  <a:pt x="21600" y="14236"/>
                </a:lnTo>
                <a:lnTo>
                  <a:pt x="19954" y="11782"/>
                </a:lnTo>
                <a:lnTo>
                  <a:pt x="17280" y="11291"/>
                </a:lnTo>
                <a:lnTo>
                  <a:pt x="14709" y="9327"/>
                </a:lnTo>
                <a:lnTo>
                  <a:pt x="13886" y="5891"/>
                </a:lnTo>
                <a:lnTo>
                  <a:pt x="13886" y="4418"/>
                </a:lnTo>
                <a:lnTo>
                  <a:pt x="13886" y="4418"/>
                </a:lnTo>
                <a:lnTo>
                  <a:pt x="10389" y="1964"/>
                </a:lnTo>
                <a:lnTo>
                  <a:pt x="8640" y="982"/>
                </a:lnTo>
                <a:lnTo>
                  <a:pt x="6069" y="982"/>
                </a:lnTo>
                <a:lnTo>
                  <a:pt x="2571" y="0"/>
                </a:lnTo>
                <a:lnTo>
                  <a:pt x="0" y="4418"/>
                </a:lnTo>
                <a:lnTo>
                  <a:pt x="0" y="4909"/>
                </a:lnTo>
                <a:lnTo>
                  <a:pt x="1749" y="5400"/>
                </a:lnTo>
                <a:lnTo>
                  <a:pt x="3394" y="6382"/>
                </a:lnTo>
                <a:lnTo>
                  <a:pt x="3394" y="7364"/>
                </a:lnTo>
                <a:lnTo>
                  <a:pt x="3394" y="9818"/>
                </a:lnTo>
                <a:lnTo>
                  <a:pt x="4320" y="15218"/>
                </a:lnTo>
                <a:lnTo>
                  <a:pt x="6891" y="17673"/>
                </a:lnTo>
                <a:lnTo>
                  <a:pt x="11211" y="19636"/>
                </a:lnTo>
                <a:lnTo>
                  <a:pt x="13886" y="21600"/>
                </a:lnTo>
                <a:lnTo>
                  <a:pt x="15531" y="21109"/>
                </a:lnTo>
                <a:lnTo>
                  <a:pt x="15531" y="18655"/>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5" name="Shape 2355"/>
          <p:cNvSpPr/>
          <p:nvPr/>
        </p:nvSpPr>
        <p:spPr>
          <a:xfrm>
            <a:off x="20055423" y="10245333"/>
            <a:ext cx="1415438" cy="1645328"/>
          </a:xfrm>
          <a:custGeom>
            <a:avLst/>
            <a:gdLst/>
            <a:ahLst/>
            <a:cxnLst>
              <a:cxn ang="0">
                <a:pos x="wd2" y="hd2"/>
              </a:cxn>
              <a:cxn ang="5400000">
                <a:pos x="wd2" y="hd2"/>
              </a:cxn>
              <a:cxn ang="10800000">
                <a:pos x="wd2" y="hd2"/>
              </a:cxn>
              <a:cxn ang="16200000">
                <a:pos x="wd2" y="hd2"/>
              </a:cxn>
            </a:cxnLst>
            <a:rect l="0" t="0" r="r" b="b"/>
            <a:pathLst>
              <a:path w="21600" h="21600" extrusionOk="0">
                <a:moveTo>
                  <a:pt x="20994" y="2209"/>
                </a:moveTo>
                <a:lnTo>
                  <a:pt x="21600" y="736"/>
                </a:lnTo>
                <a:lnTo>
                  <a:pt x="20709" y="0"/>
                </a:lnTo>
                <a:lnTo>
                  <a:pt x="19818" y="0"/>
                </a:lnTo>
                <a:lnTo>
                  <a:pt x="20103" y="1227"/>
                </a:lnTo>
                <a:lnTo>
                  <a:pt x="18891" y="1718"/>
                </a:lnTo>
                <a:lnTo>
                  <a:pt x="16788" y="2209"/>
                </a:lnTo>
                <a:lnTo>
                  <a:pt x="15897" y="2209"/>
                </a:lnTo>
                <a:lnTo>
                  <a:pt x="14685" y="2209"/>
                </a:lnTo>
                <a:lnTo>
                  <a:pt x="13509" y="1718"/>
                </a:lnTo>
                <a:lnTo>
                  <a:pt x="11691" y="2700"/>
                </a:lnTo>
                <a:lnTo>
                  <a:pt x="10194" y="3191"/>
                </a:lnTo>
                <a:lnTo>
                  <a:pt x="8697" y="3191"/>
                </a:lnTo>
                <a:lnTo>
                  <a:pt x="8412" y="4173"/>
                </a:lnTo>
                <a:lnTo>
                  <a:pt x="5988" y="4418"/>
                </a:lnTo>
                <a:lnTo>
                  <a:pt x="4776" y="5645"/>
                </a:lnTo>
                <a:lnTo>
                  <a:pt x="3885" y="5645"/>
                </a:lnTo>
                <a:lnTo>
                  <a:pt x="2673" y="6136"/>
                </a:lnTo>
                <a:lnTo>
                  <a:pt x="2388" y="6136"/>
                </a:lnTo>
                <a:lnTo>
                  <a:pt x="2673" y="7118"/>
                </a:lnTo>
                <a:lnTo>
                  <a:pt x="1782" y="7609"/>
                </a:lnTo>
                <a:lnTo>
                  <a:pt x="1782" y="8836"/>
                </a:lnTo>
                <a:lnTo>
                  <a:pt x="570" y="9327"/>
                </a:lnTo>
                <a:lnTo>
                  <a:pt x="570" y="10555"/>
                </a:lnTo>
                <a:lnTo>
                  <a:pt x="0" y="10800"/>
                </a:lnTo>
                <a:lnTo>
                  <a:pt x="1176" y="12027"/>
                </a:lnTo>
                <a:lnTo>
                  <a:pt x="2673" y="13009"/>
                </a:lnTo>
                <a:lnTo>
                  <a:pt x="2103" y="14236"/>
                </a:lnTo>
                <a:lnTo>
                  <a:pt x="3279" y="14236"/>
                </a:lnTo>
                <a:lnTo>
                  <a:pt x="4206" y="14727"/>
                </a:lnTo>
                <a:lnTo>
                  <a:pt x="7200" y="14727"/>
                </a:lnTo>
                <a:lnTo>
                  <a:pt x="10194" y="14482"/>
                </a:lnTo>
                <a:lnTo>
                  <a:pt x="12903" y="14727"/>
                </a:lnTo>
                <a:lnTo>
                  <a:pt x="12012" y="15218"/>
                </a:lnTo>
                <a:lnTo>
                  <a:pt x="11691" y="15709"/>
                </a:lnTo>
                <a:lnTo>
                  <a:pt x="10479" y="15709"/>
                </a:lnTo>
                <a:lnTo>
                  <a:pt x="9303" y="15464"/>
                </a:lnTo>
                <a:lnTo>
                  <a:pt x="7485" y="14973"/>
                </a:lnTo>
                <a:lnTo>
                  <a:pt x="6594" y="15464"/>
                </a:lnTo>
                <a:lnTo>
                  <a:pt x="5703" y="15709"/>
                </a:lnTo>
                <a:lnTo>
                  <a:pt x="4776" y="16936"/>
                </a:lnTo>
                <a:lnTo>
                  <a:pt x="5703" y="17427"/>
                </a:lnTo>
                <a:lnTo>
                  <a:pt x="6594" y="17918"/>
                </a:lnTo>
                <a:lnTo>
                  <a:pt x="7200" y="18164"/>
                </a:lnTo>
                <a:lnTo>
                  <a:pt x="7485" y="19145"/>
                </a:lnTo>
                <a:lnTo>
                  <a:pt x="8412" y="20618"/>
                </a:lnTo>
                <a:lnTo>
                  <a:pt x="8982" y="19882"/>
                </a:lnTo>
                <a:lnTo>
                  <a:pt x="9909" y="20127"/>
                </a:lnTo>
                <a:lnTo>
                  <a:pt x="11085" y="21600"/>
                </a:lnTo>
                <a:lnTo>
                  <a:pt x="12012" y="20127"/>
                </a:lnTo>
                <a:lnTo>
                  <a:pt x="14115" y="21109"/>
                </a:lnTo>
                <a:lnTo>
                  <a:pt x="11691" y="17427"/>
                </a:lnTo>
                <a:lnTo>
                  <a:pt x="12582" y="17673"/>
                </a:lnTo>
                <a:lnTo>
                  <a:pt x="13188" y="17918"/>
                </a:lnTo>
                <a:lnTo>
                  <a:pt x="13188" y="18409"/>
                </a:lnTo>
                <a:lnTo>
                  <a:pt x="13794" y="17673"/>
                </a:lnTo>
                <a:lnTo>
                  <a:pt x="14685" y="17182"/>
                </a:lnTo>
                <a:lnTo>
                  <a:pt x="12582" y="16200"/>
                </a:lnTo>
                <a:lnTo>
                  <a:pt x="14400" y="15709"/>
                </a:lnTo>
                <a:lnTo>
                  <a:pt x="16218" y="16200"/>
                </a:lnTo>
                <a:lnTo>
                  <a:pt x="15897" y="14973"/>
                </a:lnTo>
                <a:lnTo>
                  <a:pt x="15612" y="14236"/>
                </a:lnTo>
                <a:lnTo>
                  <a:pt x="14685" y="13745"/>
                </a:lnTo>
                <a:lnTo>
                  <a:pt x="15612" y="13745"/>
                </a:lnTo>
                <a:lnTo>
                  <a:pt x="16218" y="14236"/>
                </a:lnTo>
                <a:lnTo>
                  <a:pt x="17109" y="14727"/>
                </a:lnTo>
                <a:lnTo>
                  <a:pt x="18321" y="14482"/>
                </a:lnTo>
                <a:lnTo>
                  <a:pt x="16503" y="13500"/>
                </a:lnTo>
                <a:lnTo>
                  <a:pt x="15006" y="12518"/>
                </a:lnTo>
                <a:lnTo>
                  <a:pt x="12582" y="11782"/>
                </a:lnTo>
                <a:lnTo>
                  <a:pt x="12012" y="11782"/>
                </a:lnTo>
                <a:lnTo>
                  <a:pt x="12012" y="12273"/>
                </a:lnTo>
                <a:lnTo>
                  <a:pt x="12297" y="12764"/>
                </a:lnTo>
                <a:lnTo>
                  <a:pt x="11085" y="12518"/>
                </a:lnTo>
                <a:lnTo>
                  <a:pt x="10479" y="12273"/>
                </a:lnTo>
                <a:lnTo>
                  <a:pt x="10479" y="11536"/>
                </a:lnTo>
                <a:lnTo>
                  <a:pt x="10479" y="10800"/>
                </a:lnTo>
                <a:lnTo>
                  <a:pt x="12012" y="11045"/>
                </a:lnTo>
                <a:lnTo>
                  <a:pt x="12012" y="10309"/>
                </a:lnTo>
                <a:lnTo>
                  <a:pt x="11406" y="9818"/>
                </a:lnTo>
                <a:lnTo>
                  <a:pt x="9588" y="8836"/>
                </a:lnTo>
                <a:lnTo>
                  <a:pt x="8412" y="7364"/>
                </a:lnTo>
                <a:lnTo>
                  <a:pt x="8697" y="6873"/>
                </a:lnTo>
                <a:lnTo>
                  <a:pt x="9303" y="6136"/>
                </a:lnTo>
                <a:lnTo>
                  <a:pt x="9588" y="6873"/>
                </a:lnTo>
                <a:lnTo>
                  <a:pt x="10479" y="7118"/>
                </a:lnTo>
                <a:lnTo>
                  <a:pt x="11406" y="7364"/>
                </a:lnTo>
                <a:lnTo>
                  <a:pt x="12012" y="8100"/>
                </a:lnTo>
                <a:lnTo>
                  <a:pt x="12012" y="7118"/>
                </a:lnTo>
                <a:lnTo>
                  <a:pt x="12903" y="6382"/>
                </a:lnTo>
                <a:lnTo>
                  <a:pt x="13188" y="4909"/>
                </a:lnTo>
                <a:lnTo>
                  <a:pt x="13794" y="4418"/>
                </a:lnTo>
                <a:lnTo>
                  <a:pt x="14685" y="4173"/>
                </a:lnTo>
                <a:lnTo>
                  <a:pt x="17715" y="3436"/>
                </a:lnTo>
                <a:lnTo>
                  <a:pt x="19212" y="3436"/>
                </a:lnTo>
                <a:lnTo>
                  <a:pt x="20103" y="3436"/>
                </a:lnTo>
                <a:lnTo>
                  <a:pt x="20424" y="3927"/>
                </a:lnTo>
                <a:lnTo>
                  <a:pt x="21315" y="2945"/>
                </a:lnTo>
                <a:lnTo>
                  <a:pt x="20994" y="2209"/>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6" name="Shape 2356"/>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7" name="Shape 2357"/>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8" name="Shape 2358"/>
          <p:cNvSpPr/>
          <p:nvPr/>
        </p:nvSpPr>
        <p:spPr>
          <a:xfrm>
            <a:off x="20055423" y="10264030"/>
            <a:ext cx="569913" cy="448727"/>
          </a:xfrm>
          <a:custGeom>
            <a:avLst/>
            <a:gdLst/>
            <a:ahLst/>
            <a:cxnLst>
              <a:cxn ang="0">
                <a:pos x="wd2" y="hd2"/>
              </a:cxn>
              <a:cxn ang="5400000">
                <a:pos x="wd2" y="hd2"/>
              </a:cxn>
              <a:cxn ang="10800000">
                <a:pos x="wd2" y="hd2"/>
              </a:cxn>
              <a:cxn ang="16200000">
                <a:pos x="wd2" y="hd2"/>
              </a:cxn>
            </a:cxnLst>
            <a:rect l="0" t="0" r="r" b="b"/>
            <a:pathLst>
              <a:path w="21600" h="21600" extrusionOk="0">
                <a:moveTo>
                  <a:pt x="20095" y="3600"/>
                </a:moveTo>
                <a:lnTo>
                  <a:pt x="16377" y="1800"/>
                </a:lnTo>
                <a:lnTo>
                  <a:pt x="15669" y="0"/>
                </a:lnTo>
                <a:lnTo>
                  <a:pt x="15669" y="0"/>
                </a:lnTo>
                <a:lnTo>
                  <a:pt x="11862" y="0"/>
                </a:lnTo>
                <a:lnTo>
                  <a:pt x="6639" y="2700"/>
                </a:lnTo>
                <a:lnTo>
                  <a:pt x="4426" y="3600"/>
                </a:lnTo>
                <a:lnTo>
                  <a:pt x="2213" y="4500"/>
                </a:lnTo>
                <a:lnTo>
                  <a:pt x="1416" y="8100"/>
                </a:lnTo>
                <a:lnTo>
                  <a:pt x="0" y="7200"/>
                </a:lnTo>
                <a:lnTo>
                  <a:pt x="0" y="9900"/>
                </a:lnTo>
                <a:lnTo>
                  <a:pt x="708" y="16200"/>
                </a:lnTo>
                <a:lnTo>
                  <a:pt x="2921" y="19800"/>
                </a:lnTo>
                <a:lnTo>
                  <a:pt x="5223" y="20700"/>
                </a:lnTo>
                <a:lnTo>
                  <a:pt x="5931" y="21600"/>
                </a:lnTo>
                <a:lnTo>
                  <a:pt x="6639" y="21600"/>
                </a:lnTo>
                <a:lnTo>
                  <a:pt x="9649" y="19800"/>
                </a:lnTo>
                <a:lnTo>
                  <a:pt x="11862" y="19800"/>
                </a:lnTo>
                <a:lnTo>
                  <a:pt x="14872" y="15300"/>
                </a:lnTo>
                <a:lnTo>
                  <a:pt x="20892" y="14400"/>
                </a:lnTo>
                <a:lnTo>
                  <a:pt x="21600" y="11700"/>
                </a:lnTo>
                <a:lnTo>
                  <a:pt x="21600" y="7200"/>
                </a:lnTo>
                <a:lnTo>
                  <a:pt x="20095" y="360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59" name="Shape 2359"/>
          <p:cNvSpPr/>
          <p:nvPr/>
        </p:nvSpPr>
        <p:spPr>
          <a:xfrm>
            <a:off x="20368409" y="9553550"/>
            <a:ext cx="1378066" cy="953542"/>
          </a:xfrm>
          <a:custGeom>
            <a:avLst/>
            <a:gdLst/>
            <a:ahLst/>
            <a:cxnLst>
              <a:cxn ang="0">
                <a:pos x="wd2" y="hd2"/>
              </a:cxn>
              <a:cxn ang="5400000">
                <a:pos x="wd2" y="hd2"/>
              </a:cxn>
              <a:cxn ang="10800000">
                <a:pos x="wd2" y="hd2"/>
              </a:cxn>
              <a:cxn ang="16200000">
                <a:pos x="wd2" y="hd2"/>
              </a:cxn>
            </a:cxnLst>
            <a:rect l="0" t="0" r="r" b="b"/>
            <a:pathLst>
              <a:path w="21600" h="21600" extrusionOk="0">
                <a:moveTo>
                  <a:pt x="16658" y="13553"/>
                </a:moveTo>
                <a:lnTo>
                  <a:pt x="17902" y="13129"/>
                </a:lnTo>
                <a:lnTo>
                  <a:pt x="18818" y="12282"/>
                </a:lnTo>
                <a:lnTo>
                  <a:pt x="20685" y="12706"/>
                </a:lnTo>
                <a:lnTo>
                  <a:pt x="21600" y="12282"/>
                </a:lnTo>
                <a:lnTo>
                  <a:pt x="20685" y="10588"/>
                </a:lnTo>
                <a:lnTo>
                  <a:pt x="19147" y="9318"/>
                </a:lnTo>
                <a:lnTo>
                  <a:pt x="20062" y="7624"/>
                </a:lnTo>
                <a:lnTo>
                  <a:pt x="20062" y="5506"/>
                </a:lnTo>
                <a:lnTo>
                  <a:pt x="20062" y="3812"/>
                </a:lnTo>
                <a:lnTo>
                  <a:pt x="20978" y="3388"/>
                </a:lnTo>
                <a:lnTo>
                  <a:pt x="21307" y="2541"/>
                </a:lnTo>
                <a:lnTo>
                  <a:pt x="21307" y="1694"/>
                </a:lnTo>
                <a:lnTo>
                  <a:pt x="21307" y="847"/>
                </a:lnTo>
                <a:lnTo>
                  <a:pt x="19440" y="847"/>
                </a:lnTo>
                <a:lnTo>
                  <a:pt x="19147" y="0"/>
                </a:lnTo>
                <a:lnTo>
                  <a:pt x="17609" y="424"/>
                </a:lnTo>
                <a:lnTo>
                  <a:pt x="16658" y="0"/>
                </a:lnTo>
                <a:lnTo>
                  <a:pt x="15120" y="424"/>
                </a:lnTo>
                <a:lnTo>
                  <a:pt x="13289" y="1271"/>
                </a:lnTo>
                <a:lnTo>
                  <a:pt x="11752" y="4235"/>
                </a:lnTo>
                <a:lnTo>
                  <a:pt x="9885" y="4659"/>
                </a:lnTo>
                <a:lnTo>
                  <a:pt x="8018" y="4659"/>
                </a:lnTo>
                <a:lnTo>
                  <a:pt x="7102" y="4659"/>
                </a:lnTo>
                <a:lnTo>
                  <a:pt x="6187" y="5929"/>
                </a:lnTo>
                <a:lnTo>
                  <a:pt x="2782" y="5929"/>
                </a:lnTo>
                <a:lnTo>
                  <a:pt x="1574" y="5506"/>
                </a:lnTo>
                <a:lnTo>
                  <a:pt x="1574" y="4235"/>
                </a:lnTo>
                <a:lnTo>
                  <a:pt x="329" y="3388"/>
                </a:lnTo>
                <a:lnTo>
                  <a:pt x="0" y="4659"/>
                </a:lnTo>
                <a:lnTo>
                  <a:pt x="329" y="6353"/>
                </a:lnTo>
                <a:lnTo>
                  <a:pt x="952" y="8047"/>
                </a:lnTo>
                <a:lnTo>
                  <a:pt x="2489" y="9741"/>
                </a:lnTo>
                <a:lnTo>
                  <a:pt x="1867" y="11859"/>
                </a:lnTo>
                <a:lnTo>
                  <a:pt x="1245" y="12282"/>
                </a:lnTo>
                <a:lnTo>
                  <a:pt x="1245" y="13976"/>
                </a:lnTo>
                <a:lnTo>
                  <a:pt x="1867" y="14400"/>
                </a:lnTo>
                <a:lnTo>
                  <a:pt x="1574" y="16094"/>
                </a:lnTo>
                <a:lnTo>
                  <a:pt x="1867" y="16941"/>
                </a:lnTo>
                <a:lnTo>
                  <a:pt x="3405" y="17788"/>
                </a:lnTo>
                <a:lnTo>
                  <a:pt x="4027" y="19482"/>
                </a:lnTo>
                <a:lnTo>
                  <a:pt x="4027" y="21600"/>
                </a:lnTo>
                <a:lnTo>
                  <a:pt x="4027" y="21176"/>
                </a:lnTo>
                <a:lnTo>
                  <a:pt x="5565" y="21176"/>
                </a:lnTo>
                <a:lnTo>
                  <a:pt x="7102" y="20329"/>
                </a:lnTo>
                <a:lnTo>
                  <a:pt x="8969" y="18635"/>
                </a:lnTo>
                <a:lnTo>
                  <a:pt x="10178" y="19482"/>
                </a:lnTo>
                <a:lnTo>
                  <a:pt x="11422" y="19482"/>
                </a:lnTo>
                <a:lnTo>
                  <a:pt x="12338" y="19482"/>
                </a:lnTo>
                <a:lnTo>
                  <a:pt x="14498" y="18635"/>
                </a:lnTo>
                <a:lnTo>
                  <a:pt x="15742" y="17788"/>
                </a:lnTo>
                <a:lnTo>
                  <a:pt x="15449" y="15671"/>
                </a:lnTo>
                <a:lnTo>
                  <a:pt x="16365" y="15671"/>
                </a:lnTo>
                <a:lnTo>
                  <a:pt x="16365" y="15671"/>
                </a:lnTo>
                <a:lnTo>
                  <a:pt x="16658" y="14824"/>
                </a:lnTo>
                <a:lnTo>
                  <a:pt x="16658" y="1355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0" name="Shape 2360"/>
          <p:cNvSpPr/>
          <p:nvPr/>
        </p:nvSpPr>
        <p:spPr>
          <a:xfrm>
            <a:off x="21393780" y="10095760"/>
            <a:ext cx="850198" cy="1439662"/>
          </a:xfrm>
          <a:custGeom>
            <a:avLst/>
            <a:gdLst/>
            <a:ahLst/>
            <a:cxnLst>
              <a:cxn ang="0">
                <a:pos x="wd2" y="hd2"/>
              </a:cxn>
              <a:cxn ang="5400000">
                <a:pos x="wd2" y="hd2"/>
              </a:cxn>
              <a:cxn ang="10800000">
                <a:pos x="wd2" y="hd2"/>
              </a:cxn>
              <a:cxn ang="16200000">
                <a:pos x="wd2" y="hd2"/>
              </a:cxn>
            </a:cxnLst>
            <a:rect l="0" t="0" r="r" b="b"/>
            <a:pathLst>
              <a:path w="21600" h="21600" extrusionOk="0">
                <a:moveTo>
                  <a:pt x="17980" y="1964"/>
                </a:moveTo>
                <a:lnTo>
                  <a:pt x="12996" y="1403"/>
                </a:lnTo>
                <a:lnTo>
                  <a:pt x="10978" y="842"/>
                </a:lnTo>
                <a:lnTo>
                  <a:pt x="8960" y="0"/>
                </a:lnTo>
                <a:lnTo>
                  <a:pt x="7477" y="281"/>
                </a:lnTo>
                <a:lnTo>
                  <a:pt x="4451" y="0"/>
                </a:lnTo>
                <a:lnTo>
                  <a:pt x="2967" y="561"/>
                </a:lnTo>
                <a:lnTo>
                  <a:pt x="949" y="842"/>
                </a:lnTo>
                <a:lnTo>
                  <a:pt x="949" y="1683"/>
                </a:lnTo>
                <a:lnTo>
                  <a:pt x="475" y="2244"/>
                </a:lnTo>
                <a:lnTo>
                  <a:pt x="1958" y="3086"/>
                </a:lnTo>
                <a:lnTo>
                  <a:pt x="949" y="4769"/>
                </a:lnTo>
                <a:lnTo>
                  <a:pt x="1484" y="5610"/>
                </a:lnTo>
                <a:lnTo>
                  <a:pt x="0" y="6732"/>
                </a:lnTo>
                <a:lnTo>
                  <a:pt x="0" y="7013"/>
                </a:lnTo>
                <a:lnTo>
                  <a:pt x="3976" y="6452"/>
                </a:lnTo>
                <a:lnTo>
                  <a:pt x="2492" y="7574"/>
                </a:lnTo>
                <a:lnTo>
                  <a:pt x="1958" y="8977"/>
                </a:lnTo>
                <a:lnTo>
                  <a:pt x="2967" y="11501"/>
                </a:lnTo>
                <a:lnTo>
                  <a:pt x="7002" y="10940"/>
                </a:lnTo>
                <a:lnTo>
                  <a:pt x="7002" y="12343"/>
                </a:lnTo>
                <a:lnTo>
                  <a:pt x="9495" y="13465"/>
                </a:lnTo>
                <a:lnTo>
                  <a:pt x="8960" y="14306"/>
                </a:lnTo>
                <a:lnTo>
                  <a:pt x="9969" y="15148"/>
                </a:lnTo>
                <a:lnTo>
                  <a:pt x="7952" y="15709"/>
                </a:lnTo>
                <a:lnTo>
                  <a:pt x="5993" y="15429"/>
                </a:lnTo>
                <a:lnTo>
                  <a:pt x="5993" y="16551"/>
                </a:lnTo>
                <a:lnTo>
                  <a:pt x="7477" y="17392"/>
                </a:lnTo>
                <a:lnTo>
                  <a:pt x="8960" y="16831"/>
                </a:lnTo>
                <a:lnTo>
                  <a:pt x="9969" y="16831"/>
                </a:lnTo>
                <a:lnTo>
                  <a:pt x="10978" y="17112"/>
                </a:lnTo>
                <a:lnTo>
                  <a:pt x="12996" y="17673"/>
                </a:lnTo>
                <a:lnTo>
                  <a:pt x="13470" y="18514"/>
                </a:lnTo>
                <a:lnTo>
                  <a:pt x="13945" y="19636"/>
                </a:lnTo>
                <a:lnTo>
                  <a:pt x="15963" y="20197"/>
                </a:lnTo>
                <a:lnTo>
                  <a:pt x="14479" y="20758"/>
                </a:lnTo>
                <a:lnTo>
                  <a:pt x="14479" y="21039"/>
                </a:lnTo>
                <a:lnTo>
                  <a:pt x="15488" y="21039"/>
                </a:lnTo>
                <a:lnTo>
                  <a:pt x="20473" y="20478"/>
                </a:lnTo>
                <a:lnTo>
                  <a:pt x="19998" y="21600"/>
                </a:lnTo>
                <a:lnTo>
                  <a:pt x="21600" y="21109"/>
                </a:lnTo>
                <a:lnTo>
                  <a:pt x="21363" y="20268"/>
                </a:lnTo>
                <a:lnTo>
                  <a:pt x="21007" y="1964"/>
                </a:lnTo>
                <a:lnTo>
                  <a:pt x="17980" y="1964"/>
                </a:lnTo>
                <a:lnTo>
                  <a:pt x="16971" y="4769"/>
                </a:lnTo>
                <a:lnTo>
                  <a:pt x="18989" y="5330"/>
                </a:lnTo>
                <a:lnTo>
                  <a:pt x="16971" y="5891"/>
                </a:lnTo>
                <a:lnTo>
                  <a:pt x="14479" y="5891"/>
                </a:lnTo>
                <a:lnTo>
                  <a:pt x="10444" y="7013"/>
                </a:lnTo>
                <a:lnTo>
                  <a:pt x="8960" y="7013"/>
                </a:lnTo>
                <a:lnTo>
                  <a:pt x="7952" y="7013"/>
                </a:lnTo>
                <a:lnTo>
                  <a:pt x="5459" y="7294"/>
                </a:lnTo>
                <a:lnTo>
                  <a:pt x="3976" y="8135"/>
                </a:lnTo>
                <a:lnTo>
                  <a:pt x="2492" y="9257"/>
                </a:lnTo>
                <a:lnTo>
                  <a:pt x="2492" y="8696"/>
                </a:lnTo>
                <a:lnTo>
                  <a:pt x="3501" y="8135"/>
                </a:lnTo>
                <a:lnTo>
                  <a:pt x="4985" y="7013"/>
                </a:lnTo>
                <a:lnTo>
                  <a:pt x="7477" y="5891"/>
                </a:lnTo>
                <a:lnTo>
                  <a:pt x="7952" y="4208"/>
                </a:lnTo>
                <a:lnTo>
                  <a:pt x="10978" y="3647"/>
                </a:lnTo>
                <a:lnTo>
                  <a:pt x="13945" y="3366"/>
                </a:lnTo>
                <a:lnTo>
                  <a:pt x="16971" y="2805"/>
                </a:lnTo>
                <a:lnTo>
                  <a:pt x="17446" y="2805"/>
                </a:lnTo>
                <a:lnTo>
                  <a:pt x="17980" y="3366"/>
                </a:lnTo>
                <a:lnTo>
                  <a:pt x="20473" y="3647"/>
                </a:lnTo>
                <a:lnTo>
                  <a:pt x="19464" y="3927"/>
                </a:lnTo>
                <a:lnTo>
                  <a:pt x="16971" y="4769"/>
                </a:lnTo>
                <a:lnTo>
                  <a:pt x="179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1" name="Shape 2361"/>
          <p:cNvSpPr/>
          <p:nvPr/>
        </p:nvSpPr>
        <p:spPr>
          <a:xfrm>
            <a:off x="21393780" y="10095760"/>
            <a:ext cx="845526" cy="1439662"/>
          </a:xfrm>
          <a:custGeom>
            <a:avLst/>
            <a:gdLst/>
            <a:ahLst/>
            <a:cxnLst>
              <a:cxn ang="0">
                <a:pos x="wd2" y="hd2"/>
              </a:cxn>
              <a:cxn ang="5400000">
                <a:pos x="wd2" y="hd2"/>
              </a:cxn>
              <a:cxn ang="10800000">
                <a:pos x="wd2" y="hd2"/>
              </a:cxn>
              <a:cxn ang="16200000">
                <a:pos x="wd2" y="hd2"/>
              </a:cxn>
            </a:cxnLst>
            <a:rect l="0" t="0" r="r" b="b"/>
            <a:pathLst>
              <a:path w="21600" h="21600" extrusionOk="0">
                <a:moveTo>
                  <a:pt x="18080" y="1964"/>
                </a:moveTo>
                <a:lnTo>
                  <a:pt x="13067" y="1403"/>
                </a:lnTo>
                <a:lnTo>
                  <a:pt x="11039" y="842"/>
                </a:lnTo>
                <a:lnTo>
                  <a:pt x="9010" y="0"/>
                </a:lnTo>
                <a:lnTo>
                  <a:pt x="7518" y="281"/>
                </a:lnTo>
                <a:lnTo>
                  <a:pt x="4475" y="0"/>
                </a:lnTo>
                <a:lnTo>
                  <a:pt x="2983" y="561"/>
                </a:lnTo>
                <a:lnTo>
                  <a:pt x="955" y="842"/>
                </a:lnTo>
                <a:lnTo>
                  <a:pt x="955" y="1683"/>
                </a:lnTo>
                <a:lnTo>
                  <a:pt x="477" y="2244"/>
                </a:lnTo>
                <a:lnTo>
                  <a:pt x="1969" y="3086"/>
                </a:lnTo>
                <a:lnTo>
                  <a:pt x="955" y="4769"/>
                </a:lnTo>
                <a:lnTo>
                  <a:pt x="1492" y="5610"/>
                </a:lnTo>
                <a:lnTo>
                  <a:pt x="0" y="6732"/>
                </a:lnTo>
                <a:lnTo>
                  <a:pt x="0" y="7013"/>
                </a:lnTo>
                <a:lnTo>
                  <a:pt x="3998" y="6452"/>
                </a:lnTo>
                <a:lnTo>
                  <a:pt x="2506" y="7574"/>
                </a:lnTo>
                <a:lnTo>
                  <a:pt x="1969" y="8977"/>
                </a:lnTo>
                <a:lnTo>
                  <a:pt x="2983" y="11501"/>
                </a:lnTo>
                <a:lnTo>
                  <a:pt x="7041" y="10940"/>
                </a:lnTo>
                <a:lnTo>
                  <a:pt x="7041" y="12343"/>
                </a:lnTo>
                <a:lnTo>
                  <a:pt x="9547" y="13465"/>
                </a:lnTo>
                <a:lnTo>
                  <a:pt x="9010" y="14306"/>
                </a:lnTo>
                <a:lnTo>
                  <a:pt x="10024" y="15148"/>
                </a:lnTo>
                <a:lnTo>
                  <a:pt x="7996" y="15709"/>
                </a:lnTo>
                <a:lnTo>
                  <a:pt x="6027" y="15429"/>
                </a:lnTo>
                <a:lnTo>
                  <a:pt x="6027" y="16551"/>
                </a:lnTo>
                <a:lnTo>
                  <a:pt x="7518" y="17392"/>
                </a:lnTo>
                <a:lnTo>
                  <a:pt x="9010" y="16831"/>
                </a:lnTo>
                <a:lnTo>
                  <a:pt x="10024" y="16831"/>
                </a:lnTo>
                <a:lnTo>
                  <a:pt x="11039" y="17112"/>
                </a:lnTo>
                <a:lnTo>
                  <a:pt x="13067" y="17673"/>
                </a:lnTo>
                <a:lnTo>
                  <a:pt x="13545" y="18514"/>
                </a:lnTo>
                <a:lnTo>
                  <a:pt x="14022" y="19636"/>
                </a:lnTo>
                <a:lnTo>
                  <a:pt x="16051" y="20197"/>
                </a:lnTo>
                <a:lnTo>
                  <a:pt x="14559" y="20758"/>
                </a:lnTo>
                <a:lnTo>
                  <a:pt x="14559" y="21039"/>
                </a:lnTo>
                <a:lnTo>
                  <a:pt x="15573" y="21039"/>
                </a:lnTo>
                <a:lnTo>
                  <a:pt x="20586" y="20478"/>
                </a:lnTo>
                <a:lnTo>
                  <a:pt x="20108" y="21600"/>
                </a:lnTo>
                <a:lnTo>
                  <a:pt x="21600" y="21039"/>
                </a:lnTo>
                <a:lnTo>
                  <a:pt x="21123" y="1753"/>
                </a:lnTo>
                <a:lnTo>
                  <a:pt x="18080" y="1964"/>
                </a:lnTo>
                <a:lnTo>
                  <a:pt x="18080" y="196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2" name="Shape 2362"/>
          <p:cNvSpPr/>
          <p:nvPr/>
        </p:nvSpPr>
        <p:spPr>
          <a:xfrm>
            <a:off x="21491883" y="10282731"/>
            <a:ext cx="719398" cy="430029"/>
          </a:xfrm>
          <a:custGeom>
            <a:avLst/>
            <a:gdLst/>
            <a:ahLst/>
            <a:cxnLst>
              <a:cxn ang="0">
                <a:pos x="wd2" y="hd2"/>
              </a:cxn>
              <a:cxn ang="5400000">
                <a:pos x="wd2" y="hd2"/>
              </a:cxn>
              <a:cxn ang="10800000">
                <a:pos x="wd2" y="hd2"/>
              </a:cxn>
              <a:cxn ang="16200000">
                <a:pos x="wd2" y="hd2"/>
              </a:cxn>
            </a:cxnLst>
            <a:rect l="0" t="0" r="r" b="b"/>
            <a:pathLst>
              <a:path w="21600" h="21600" extrusionOk="0">
                <a:moveTo>
                  <a:pt x="17112" y="6574"/>
                </a:moveTo>
                <a:lnTo>
                  <a:pt x="19496" y="8452"/>
                </a:lnTo>
                <a:lnTo>
                  <a:pt x="17112" y="10330"/>
                </a:lnTo>
                <a:lnTo>
                  <a:pt x="14166" y="10330"/>
                </a:lnTo>
                <a:lnTo>
                  <a:pt x="9397" y="14087"/>
                </a:lnTo>
                <a:lnTo>
                  <a:pt x="7644" y="14087"/>
                </a:lnTo>
                <a:lnTo>
                  <a:pt x="6452" y="14087"/>
                </a:lnTo>
                <a:lnTo>
                  <a:pt x="3506" y="15026"/>
                </a:lnTo>
                <a:lnTo>
                  <a:pt x="1753" y="17843"/>
                </a:lnTo>
                <a:lnTo>
                  <a:pt x="0" y="21600"/>
                </a:lnTo>
                <a:lnTo>
                  <a:pt x="0" y="19722"/>
                </a:lnTo>
                <a:lnTo>
                  <a:pt x="1192" y="17843"/>
                </a:lnTo>
                <a:lnTo>
                  <a:pt x="2945" y="14087"/>
                </a:lnTo>
                <a:lnTo>
                  <a:pt x="5891" y="10330"/>
                </a:lnTo>
                <a:lnTo>
                  <a:pt x="6452" y="4696"/>
                </a:lnTo>
                <a:lnTo>
                  <a:pt x="10029" y="2817"/>
                </a:lnTo>
                <a:lnTo>
                  <a:pt x="13535" y="1878"/>
                </a:lnTo>
                <a:lnTo>
                  <a:pt x="17112" y="0"/>
                </a:lnTo>
                <a:lnTo>
                  <a:pt x="17673" y="0"/>
                </a:lnTo>
                <a:lnTo>
                  <a:pt x="18304" y="1878"/>
                </a:lnTo>
                <a:lnTo>
                  <a:pt x="21249" y="2817"/>
                </a:lnTo>
                <a:lnTo>
                  <a:pt x="21600" y="2817"/>
                </a:lnTo>
                <a:lnTo>
                  <a:pt x="20057" y="3757"/>
                </a:lnTo>
                <a:lnTo>
                  <a:pt x="17112" y="6574"/>
                </a:lnTo>
                <a:lnTo>
                  <a:pt x="17112" y="657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3" name="Shape 2363"/>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4" name="Shape 2364"/>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5" name="Shape 2365"/>
          <p:cNvSpPr/>
          <p:nvPr/>
        </p:nvSpPr>
        <p:spPr>
          <a:xfrm>
            <a:off x="19798498" y="8431736"/>
            <a:ext cx="2085785" cy="1383571"/>
          </a:xfrm>
          <a:custGeom>
            <a:avLst/>
            <a:gdLst/>
            <a:ahLst/>
            <a:cxnLst>
              <a:cxn ang="0">
                <a:pos x="wd2" y="hd2"/>
              </a:cxn>
              <a:cxn ang="5400000">
                <a:pos x="wd2" y="hd2"/>
              </a:cxn>
              <a:cxn ang="10800000">
                <a:pos x="wd2" y="hd2"/>
              </a:cxn>
              <a:cxn ang="16200000">
                <a:pos x="wd2" y="hd2"/>
              </a:cxn>
            </a:cxnLst>
            <a:rect l="0" t="0" r="r" b="b"/>
            <a:pathLst>
              <a:path w="21600" h="21600" extrusionOk="0">
                <a:moveTo>
                  <a:pt x="18963" y="11384"/>
                </a:moveTo>
                <a:lnTo>
                  <a:pt x="17536" y="10216"/>
                </a:lnTo>
                <a:lnTo>
                  <a:pt x="17125" y="7589"/>
                </a:lnTo>
                <a:lnTo>
                  <a:pt x="17125" y="6130"/>
                </a:lnTo>
                <a:lnTo>
                  <a:pt x="16109" y="4378"/>
                </a:lnTo>
                <a:lnTo>
                  <a:pt x="15287" y="3503"/>
                </a:lnTo>
                <a:lnTo>
                  <a:pt x="14053" y="2043"/>
                </a:lnTo>
                <a:lnTo>
                  <a:pt x="13255" y="584"/>
                </a:lnTo>
                <a:lnTo>
                  <a:pt x="12239" y="0"/>
                </a:lnTo>
                <a:lnTo>
                  <a:pt x="11417" y="1751"/>
                </a:lnTo>
                <a:lnTo>
                  <a:pt x="9578" y="2627"/>
                </a:lnTo>
                <a:lnTo>
                  <a:pt x="8974" y="3503"/>
                </a:lnTo>
                <a:lnTo>
                  <a:pt x="8151" y="2919"/>
                </a:lnTo>
                <a:lnTo>
                  <a:pt x="6942" y="3211"/>
                </a:lnTo>
                <a:lnTo>
                  <a:pt x="6120" y="3211"/>
                </a:lnTo>
                <a:lnTo>
                  <a:pt x="5297" y="2919"/>
                </a:lnTo>
                <a:lnTo>
                  <a:pt x="4475" y="3795"/>
                </a:lnTo>
                <a:lnTo>
                  <a:pt x="4475" y="3795"/>
                </a:lnTo>
                <a:lnTo>
                  <a:pt x="3870" y="4670"/>
                </a:lnTo>
                <a:lnTo>
                  <a:pt x="3265" y="6130"/>
                </a:lnTo>
                <a:lnTo>
                  <a:pt x="2661" y="8173"/>
                </a:lnTo>
                <a:lnTo>
                  <a:pt x="2032" y="9341"/>
                </a:lnTo>
                <a:lnTo>
                  <a:pt x="1838" y="10216"/>
                </a:lnTo>
                <a:lnTo>
                  <a:pt x="1621" y="11676"/>
                </a:lnTo>
                <a:lnTo>
                  <a:pt x="1234" y="11968"/>
                </a:lnTo>
                <a:lnTo>
                  <a:pt x="605" y="12551"/>
                </a:lnTo>
                <a:lnTo>
                  <a:pt x="0" y="12843"/>
                </a:lnTo>
                <a:lnTo>
                  <a:pt x="411" y="13427"/>
                </a:lnTo>
                <a:lnTo>
                  <a:pt x="1234" y="14303"/>
                </a:lnTo>
                <a:lnTo>
                  <a:pt x="1427" y="15178"/>
                </a:lnTo>
                <a:lnTo>
                  <a:pt x="2249" y="16054"/>
                </a:lnTo>
                <a:lnTo>
                  <a:pt x="3265" y="16638"/>
                </a:lnTo>
                <a:lnTo>
                  <a:pt x="2854" y="17805"/>
                </a:lnTo>
                <a:lnTo>
                  <a:pt x="3870" y="18097"/>
                </a:lnTo>
                <a:lnTo>
                  <a:pt x="4886" y="18681"/>
                </a:lnTo>
                <a:lnTo>
                  <a:pt x="5902" y="17805"/>
                </a:lnTo>
                <a:lnTo>
                  <a:pt x="5902" y="19265"/>
                </a:lnTo>
                <a:lnTo>
                  <a:pt x="6313" y="19557"/>
                </a:lnTo>
                <a:lnTo>
                  <a:pt x="6120" y="19849"/>
                </a:lnTo>
                <a:lnTo>
                  <a:pt x="6942" y="20432"/>
                </a:lnTo>
                <a:lnTo>
                  <a:pt x="6942" y="21308"/>
                </a:lnTo>
                <a:lnTo>
                  <a:pt x="7740" y="21600"/>
                </a:lnTo>
                <a:lnTo>
                  <a:pt x="9990" y="21600"/>
                </a:lnTo>
                <a:lnTo>
                  <a:pt x="10594" y="20724"/>
                </a:lnTo>
                <a:lnTo>
                  <a:pt x="11199" y="20724"/>
                </a:lnTo>
                <a:lnTo>
                  <a:pt x="12433" y="20724"/>
                </a:lnTo>
                <a:lnTo>
                  <a:pt x="13666" y="20432"/>
                </a:lnTo>
                <a:lnTo>
                  <a:pt x="14682" y="18389"/>
                </a:lnTo>
                <a:lnTo>
                  <a:pt x="15892" y="17805"/>
                </a:lnTo>
                <a:lnTo>
                  <a:pt x="16908" y="17514"/>
                </a:lnTo>
                <a:lnTo>
                  <a:pt x="17536" y="17805"/>
                </a:lnTo>
                <a:lnTo>
                  <a:pt x="18552" y="17514"/>
                </a:lnTo>
                <a:lnTo>
                  <a:pt x="18746" y="18097"/>
                </a:lnTo>
                <a:lnTo>
                  <a:pt x="19979" y="18097"/>
                </a:lnTo>
                <a:lnTo>
                  <a:pt x="20173" y="15178"/>
                </a:lnTo>
                <a:lnTo>
                  <a:pt x="20584" y="13719"/>
                </a:lnTo>
                <a:lnTo>
                  <a:pt x="21406" y="12259"/>
                </a:lnTo>
                <a:lnTo>
                  <a:pt x="21600" y="11384"/>
                </a:lnTo>
                <a:lnTo>
                  <a:pt x="21189" y="10508"/>
                </a:lnTo>
                <a:lnTo>
                  <a:pt x="20173" y="10508"/>
                </a:lnTo>
                <a:lnTo>
                  <a:pt x="18963" y="11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6" name="Shape 2366"/>
          <p:cNvSpPr/>
          <p:nvPr/>
        </p:nvSpPr>
        <p:spPr>
          <a:xfrm>
            <a:off x="20999045" y="8338252"/>
            <a:ext cx="826840" cy="785270"/>
          </a:xfrm>
          <a:custGeom>
            <a:avLst/>
            <a:gdLst/>
            <a:ahLst/>
            <a:cxnLst>
              <a:cxn ang="0">
                <a:pos x="wd2" y="hd2"/>
              </a:cxn>
              <a:cxn ang="5400000">
                <a:pos x="wd2" y="hd2"/>
              </a:cxn>
              <a:cxn ang="10800000">
                <a:pos x="wd2" y="hd2"/>
              </a:cxn>
              <a:cxn ang="16200000">
                <a:pos x="wd2" y="hd2"/>
              </a:cxn>
            </a:cxnLst>
            <a:rect l="0" t="0" r="r" b="b"/>
            <a:pathLst>
              <a:path w="21600" h="21600" extrusionOk="0">
                <a:moveTo>
                  <a:pt x="16475" y="15943"/>
                </a:moveTo>
                <a:lnTo>
                  <a:pt x="15437" y="14400"/>
                </a:lnTo>
                <a:lnTo>
                  <a:pt x="16963" y="12857"/>
                </a:lnTo>
                <a:lnTo>
                  <a:pt x="21600" y="11829"/>
                </a:lnTo>
                <a:lnTo>
                  <a:pt x="20563" y="9771"/>
                </a:lnTo>
                <a:lnTo>
                  <a:pt x="18488" y="7714"/>
                </a:lnTo>
                <a:lnTo>
                  <a:pt x="17512" y="5657"/>
                </a:lnTo>
                <a:lnTo>
                  <a:pt x="14400" y="4629"/>
                </a:lnTo>
                <a:lnTo>
                  <a:pt x="12875" y="1543"/>
                </a:lnTo>
                <a:lnTo>
                  <a:pt x="9275" y="1543"/>
                </a:lnTo>
                <a:lnTo>
                  <a:pt x="5125" y="0"/>
                </a:lnTo>
                <a:lnTo>
                  <a:pt x="3600" y="1543"/>
                </a:lnTo>
                <a:lnTo>
                  <a:pt x="488" y="2057"/>
                </a:lnTo>
                <a:lnTo>
                  <a:pt x="0" y="2571"/>
                </a:lnTo>
                <a:lnTo>
                  <a:pt x="2075" y="3600"/>
                </a:lnTo>
                <a:lnTo>
                  <a:pt x="4088" y="6171"/>
                </a:lnTo>
                <a:lnTo>
                  <a:pt x="7200" y="8743"/>
                </a:lnTo>
                <a:lnTo>
                  <a:pt x="9275" y="10286"/>
                </a:lnTo>
                <a:lnTo>
                  <a:pt x="11837" y="13371"/>
                </a:lnTo>
                <a:lnTo>
                  <a:pt x="11837" y="15943"/>
                </a:lnTo>
                <a:lnTo>
                  <a:pt x="12875" y="20571"/>
                </a:lnTo>
                <a:lnTo>
                  <a:pt x="14400" y="21600"/>
                </a:lnTo>
                <a:lnTo>
                  <a:pt x="15437" y="20057"/>
                </a:lnTo>
                <a:lnTo>
                  <a:pt x="16475" y="159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7" name="Shape 2367"/>
          <p:cNvSpPr/>
          <p:nvPr/>
        </p:nvSpPr>
        <p:spPr>
          <a:xfrm>
            <a:off x="19366396" y="6730317"/>
            <a:ext cx="490499" cy="261758"/>
          </a:xfrm>
          <a:custGeom>
            <a:avLst/>
            <a:gdLst/>
            <a:ahLst/>
            <a:cxnLst>
              <a:cxn ang="0">
                <a:pos x="wd2" y="hd2"/>
              </a:cxn>
              <a:cxn ang="5400000">
                <a:pos x="wd2" y="hd2"/>
              </a:cxn>
              <a:cxn ang="10800000">
                <a:pos x="wd2" y="hd2"/>
              </a:cxn>
              <a:cxn ang="16200000">
                <a:pos x="wd2" y="hd2"/>
              </a:cxn>
            </a:cxnLst>
            <a:rect l="0" t="0" r="r" b="b"/>
            <a:pathLst>
              <a:path w="21600" h="21600" extrusionOk="0">
                <a:moveTo>
                  <a:pt x="17280" y="1543"/>
                </a:moveTo>
                <a:lnTo>
                  <a:pt x="11211" y="1543"/>
                </a:lnTo>
                <a:lnTo>
                  <a:pt x="7817" y="0"/>
                </a:lnTo>
                <a:lnTo>
                  <a:pt x="6891" y="4629"/>
                </a:lnTo>
                <a:lnTo>
                  <a:pt x="4320" y="6171"/>
                </a:lnTo>
                <a:lnTo>
                  <a:pt x="823" y="9257"/>
                </a:lnTo>
                <a:lnTo>
                  <a:pt x="823" y="13886"/>
                </a:lnTo>
                <a:lnTo>
                  <a:pt x="0" y="18514"/>
                </a:lnTo>
                <a:lnTo>
                  <a:pt x="8640" y="21600"/>
                </a:lnTo>
                <a:lnTo>
                  <a:pt x="21600" y="16971"/>
                </a:lnTo>
                <a:lnTo>
                  <a:pt x="19851" y="3086"/>
                </a:lnTo>
                <a:lnTo>
                  <a:pt x="17280" y="1543"/>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8" name="Shape 2368"/>
          <p:cNvSpPr/>
          <p:nvPr/>
        </p:nvSpPr>
        <p:spPr>
          <a:xfrm>
            <a:off x="19464492" y="6300288"/>
            <a:ext cx="1062747" cy="747876"/>
          </a:xfrm>
          <a:custGeom>
            <a:avLst/>
            <a:gdLst/>
            <a:ahLst/>
            <a:cxnLst>
              <a:cxn ang="0">
                <a:pos x="wd2" y="hd2"/>
              </a:cxn>
              <a:cxn ang="5400000">
                <a:pos x="wd2" y="hd2"/>
              </a:cxn>
              <a:cxn ang="10800000">
                <a:pos x="wd2" y="hd2"/>
              </a:cxn>
              <a:cxn ang="16200000">
                <a:pos x="wd2" y="hd2"/>
              </a:cxn>
            </a:cxnLst>
            <a:rect l="0" t="0" r="r" b="b"/>
            <a:pathLst>
              <a:path w="21600" h="21600" extrusionOk="0">
                <a:moveTo>
                  <a:pt x="14811" y="20520"/>
                </a:moveTo>
                <a:lnTo>
                  <a:pt x="15571" y="19980"/>
                </a:lnTo>
                <a:lnTo>
                  <a:pt x="15191" y="18360"/>
                </a:lnTo>
                <a:lnTo>
                  <a:pt x="16805" y="17820"/>
                </a:lnTo>
                <a:lnTo>
                  <a:pt x="17992" y="16740"/>
                </a:lnTo>
                <a:lnTo>
                  <a:pt x="19179" y="17280"/>
                </a:lnTo>
                <a:lnTo>
                  <a:pt x="18372" y="15120"/>
                </a:lnTo>
                <a:lnTo>
                  <a:pt x="18372" y="12960"/>
                </a:lnTo>
                <a:lnTo>
                  <a:pt x="18372" y="10800"/>
                </a:lnTo>
                <a:lnTo>
                  <a:pt x="19606" y="10260"/>
                </a:lnTo>
                <a:lnTo>
                  <a:pt x="19986" y="8640"/>
                </a:lnTo>
                <a:lnTo>
                  <a:pt x="21173" y="8100"/>
                </a:lnTo>
                <a:lnTo>
                  <a:pt x="21600" y="7020"/>
                </a:lnTo>
                <a:lnTo>
                  <a:pt x="20413" y="6480"/>
                </a:lnTo>
                <a:lnTo>
                  <a:pt x="20413" y="4320"/>
                </a:lnTo>
                <a:lnTo>
                  <a:pt x="18799" y="3780"/>
                </a:lnTo>
                <a:lnTo>
                  <a:pt x="17612" y="2700"/>
                </a:lnTo>
                <a:lnTo>
                  <a:pt x="15998" y="1620"/>
                </a:lnTo>
                <a:lnTo>
                  <a:pt x="13577" y="1080"/>
                </a:lnTo>
                <a:lnTo>
                  <a:pt x="13197" y="0"/>
                </a:lnTo>
                <a:lnTo>
                  <a:pt x="10776" y="2160"/>
                </a:lnTo>
                <a:lnTo>
                  <a:pt x="8782" y="1620"/>
                </a:lnTo>
                <a:lnTo>
                  <a:pt x="6789" y="2160"/>
                </a:lnTo>
                <a:lnTo>
                  <a:pt x="3988" y="2160"/>
                </a:lnTo>
                <a:lnTo>
                  <a:pt x="1187" y="4320"/>
                </a:lnTo>
                <a:lnTo>
                  <a:pt x="0" y="5940"/>
                </a:lnTo>
                <a:lnTo>
                  <a:pt x="380" y="7020"/>
                </a:lnTo>
                <a:lnTo>
                  <a:pt x="1187" y="11340"/>
                </a:lnTo>
                <a:lnTo>
                  <a:pt x="1614" y="12420"/>
                </a:lnTo>
                <a:lnTo>
                  <a:pt x="3181" y="12960"/>
                </a:lnTo>
                <a:lnTo>
                  <a:pt x="5982" y="12960"/>
                </a:lnTo>
                <a:lnTo>
                  <a:pt x="7168" y="13500"/>
                </a:lnTo>
                <a:lnTo>
                  <a:pt x="7975" y="18360"/>
                </a:lnTo>
                <a:lnTo>
                  <a:pt x="8403" y="18360"/>
                </a:lnTo>
                <a:lnTo>
                  <a:pt x="11204" y="19980"/>
                </a:lnTo>
                <a:lnTo>
                  <a:pt x="11583" y="21600"/>
                </a:lnTo>
                <a:lnTo>
                  <a:pt x="13197" y="19980"/>
                </a:lnTo>
                <a:lnTo>
                  <a:pt x="14811" y="2052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69" name="Shape 2369"/>
          <p:cNvSpPr/>
          <p:nvPr/>
        </p:nvSpPr>
        <p:spPr>
          <a:xfrm>
            <a:off x="20055423" y="7010773"/>
            <a:ext cx="2263298" cy="2168841"/>
          </a:xfrm>
          <a:custGeom>
            <a:avLst/>
            <a:gdLst/>
            <a:ahLst/>
            <a:cxnLst>
              <a:cxn ang="0">
                <a:pos x="wd2" y="hd2"/>
              </a:cxn>
              <a:cxn ang="5400000">
                <a:pos x="wd2" y="hd2"/>
              </a:cxn>
              <a:cxn ang="10800000">
                <a:pos x="wd2" y="hd2"/>
              </a:cxn>
              <a:cxn ang="16200000">
                <a:pos x="wd2" y="hd2"/>
              </a:cxn>
            </a:cxnLst>
            <a:rect l="0" t="0" r="r" b="b"/>
            <a:pathLst>
              <a:path w="21600" h="21600" extrusionOk="0">
                <a:moveTo>
                  <a:pt x="20842" y="2421"/>
                </a:moveTo>
                <a:lnTo>
                  <a:pt x="20285" y="2234"/>
                </a:lnTo>
                <a:lnTo>
                  <a:pt x="19906" y="1303"/>
                </a:lnTo>
                <a:lnTo>
                  <a:pt x="20285" y="931"/>
                </a:lnTo>
                <a:lnTo>
                  <a:pt x="19326" y="372"/>
                </a:lnTo>
                <a:lnTo>
                  <a:pt x="18390" y="0"/>
                </a:lnTo>
                <a:lnTo>
                  <a:pt x="17075" y="745"/>
                </a:lnTo>
                <a:lnTo>
                  <a:pt x="16339" y="745"/>
                </a:lnTo>
                <a:lnTo>
                  <a:pt x="16139" y="1676"/>
                </a:lnTo>
                <a:lnTo>
                  <a:pt x="15403" y="1676"/>
                </a:lnTo>
                <a:lnTo>
                  <a:pt x="14088" y="2234"/>
                </a:lnTo>
                <a:lnTo>
                  <a:pt x="13709" y="3724"/>
                </a:lnTo>
                <a:lnTo>
                  <a:pt x="13887" y="4469"/>
                </a:lnTo>
                <a:lnTo>
                  <a:pt x="12773" y="4097"/>
                </a:lnTo>
                <a:lnTo>
                  <a:pt x="11814" y="4655"/>
                </a:lnTo>
                <a:lnTo>
                  <a:pt x="11257" y="4283"/>
                </a:lnTo>
                <a:lnTo>
                  <a:pt x="10700" y="5028"/>
                </a:lnTo>
                <a:lnTo>
                  <a:pt x="9942" y="4655"/>
                </a:lnTo>
                <a:lnTo>
                  <a:pt x="9184" y="4655"/>
                </a:lnTo>
                <a:lnTo>
                  <a:pt x="8627" y="5214"/>
                </a:lnTo>
                <a:lnTo>
                  <a:pt x="7869" y="4655"/>
                </a:lnTo>
                <a:lnTo>
                  <a:pt x="6554" y="4841"/>
                </a:lnTo>
                <a:lnTo>
                  <a:pt x="4503" y="5028"/>
                </a:lnTo>
                <a:lnTo>
                  <a:pt x="3188" y="5214"/>
                </a:lnTo>
                <a:lnTo>
                  <a:pt x="2251" y="5772"/>
                </a:lnTo>
                <a:lnTo>
                  <a:pt x="1872" y="6331"/>
                </a:lnTo>
                <a:lnTo>
                  <a:pt x="1115" y="6331"/>
                </a:lnTo>
                <a:lnTo>
                  <a:pt x="1672" y="7076"/>
                </a:lnTo>
                <a:lnTo>
                  <a:pt x="2430" y="8566"/>
                </a:lnTo>
                <a:lnTo>
                  <a:pt x="2630" y="9497"/>
                </a:lnTo>
                <a:lnTo>
                  <a:pt x="1872" y="9683"/>
                </a:lnTo>
                <a:lnTo>
                  <a:pt x="736" y="11917"/>
                </a:lnTo>
                <a:lnTo>
                  <a:pt x="1115" y="13593"/>
                </a:lnTo>
                <a:lnTo>
                  <a:pt x="357" y="13779"/>
                </a:lnTo>
                <a:lnTo>
                  <a:pt x="178" y="14710"/>
                </a:lnTo>
                <a:lnTo>
                  <a:pt x="0" y="15828"/>
                </a:lnTo>
                <a:lnTo>
                  <a:pt x="357" y="15641"/>
                </a:lnTo>
                <a:lnTo>
                  <a:pt x="1115" y="16200"/>
                </a:lnTo>
                <a:lnTo>
                  <a:pt x="1672" y="16759"/>
                </a:lnTo>
                <a:lnTo>
                  <a:pt x="2430" y="16200"/>
                </a:lnTo>
                <a:lnTo>
                  <a:pt x="3188" y="16386"/>
                </a:lnTo>
                <a:lnTo>
                  <a:pt x="3946" y="16386"/>
                </a:lnTo>
                <a:lnTo>
                  <a:pt x="5060" y="16200"/>
                </a:lnTo>
                <a:lnTo>
                  <a:pt x="5818" y="16572"/>
                </a:lnTo>
                <a:lnTo>
                  <a:pt x="6375" y="16014"/>
                </a:lnTo>
                <a:lnTo>
                  <a:pt x="8069" y="15455"/>
                </a:lnTo>
                <a:lnTo>
                  <a:pt x="8827" y="14338"/>
                </a:lnTo>
                <a:lnTo>
                  <a:pt x="9006" y="14338"/>
                </a:lnTo>
                <a:lnTo>
                  <a:pt x="9184" y="14152"/>
                </a:lnTo>
                <a:lnTo>
                  <a:pt x="10321" y="13966"/>
                </a:lnTo>
                <a:lnTo>
                  <a:pt x="10878" y="13407"/>
                </a:lnTo>
                <a:lnTo>
                  <a:pt x="12394" y="13966"/>
                </a:lnTo>
                <a:lnTo>
                  <a:pt x="13709" y="13966"/>
                </a:lnTo>
                <a:lnTo>
                  <a:pt x="14266" y="15083"/>
                </a:lnTo>
                <a:lnTo>
                  <a:pt x="15403" y="15455"/>
                </a:lnTo>
                <a:lnTo>
                  <a:pt x="15760" y="16200"/>
                </a:lnTo>
                <a:lnTo>
                  <a:pt x="16518" y="16945"/>
                </a:lnTo>
                <a:lnTo>
                  <a:pt x="16897" y="17690"/>
                </a:lnTo>
                <a:lnTo>
                  <a:pt x="15202" y="18062"/>
                </a:lnTo>
                <a:lnTo>
                  <a:pt x="14645" y="18621"/>
                </a:lnTo>
                <a:lnTo>
                  <a:pt x="15024" y="19179"/>
                </a:lnTo>
                <a:lnTo>
                  <a:pt x="14645" y="20669"/>
                </a:lnTo>
                <a:lnTo>
                  <a:pt x="14266" y="21228"/>
                </a:lnTo>
                <a:lnTo>
                  <a:pt x="15024" y="21600"/>
                </a:lnTo>
                <a:lnTo>
                  <a:pt x="16139" y="21041"/>
                </a:lnTo>
                <a:lnTo>
                  <a:pt x="17075" y="21041"/>
                </a:lnTo>
                <a:lnTo>
                  <a:pt x="17075" y="20297"/>
                </a:lnTo>
                <a:lnTo>
                  <a:pt x="18011" y="17876"/>
                </a:lnTo>
                <a:lnTo>
                  <a:pt x="18591" y="17131"/>
                </a:lnTo>
                <a:lnTo>
                  <a:pt x="19326" y="16386"/>
                </a:lnTo>
                <a:lnTo>
                  <a:pt x="20463" y="15828"/>
                </a:lnTo>
                <a:lnTo>
                  <a:pt x="21600" y="16014"/>
                </a:lnTo>
                <a:lnTo>
                  <a:pt x="21600" y="2421"/>
                </a:lnTo>
                <a:lnTo>
                  <a:pt x="20842" y="24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0" name="Shape 2370"/>
          <p:cNvSpPr/>
          <p:nvPr/>
        </p:nvSpPr>
        <p:spPr>
          <a:xfrm>
            <a:off x="20034405" y="6244199"/>
            <a:ext cx="1693386" cy="1402268"/>
          </a:xfrm>
          <a:custGeom>
            <a:avLst/>
            <a:gdLst/>
            <a:ahLst/>
            <a:cxnLst>
              <a:cxn ang="0">
                <a:pos x="wd2" y="hd2"/>
              </a:cxn>
              <a:cxn ang="5400000">
                <a:pos x="wd2" y="hd2"/>
              </a:cxn>
              <a:cxn ang="10800000">
                <a:pos x="wd2" y="hd2"/>
              </a:cxn>
              <a:cxn ang="16200000">
                <a:pos x="wd2" y="hd2"/>
              </a:cxn>
            </a:cxnLst>
            <a:rect l="0" t="0" r="r" b="b"/>
            <a:pathLst>
              <a:path w="21600" h="21600" extrusionOk="0">
                <a:moveTo>
                  <a:pt x="19574" y="12384"/>
                </a:moveTo>
                <a:lnTo>
                  <a:pt x="19574" y="11520"/>
                </a:lnTo>
                <a:lnTo>
                  <a:pt x="18829" y="10944"/>
                </a:lnTo>
                <a:lnTo>
                  <a:pt x="19097" y="10080"/>
                </a:lnTo>
                <a:lnTo>
                  <a:pt x="20587" y="9792"/>
                </a:lnTo>
                <a:lnTo>
                  <a:pt x="21094" y="9216"/>
                </a:lnTo>
                <a:lnTo>
                  <a:pt x="21600" y="8352"/>
                </a:lnTo>
                <a:lnTo>
                  <a:pt x="20855" y="7488"/>
                </a:lnTo>
                <a:lnTo>
                  <a:pt x="18829" y="6912"/>
                </a:lnTo>
                <a:lnTo>
                  <a:pt x="18591" y="6048"/>
                </a:lnTo>
                <a:lnTo>
                  <a:pt x="17340" y="5760"/>
                </a:lnTo>
                <a:lnTo>
                  <a:pt x="16327" y="4896"/>
                </a:lnTo>
                <a:lnTo>
                  <a:pt x="16327" y="4320"/>
                </a:lnTo>
                <a:lnTo>
                  <a:pt x="15314" y="3744"/>
                </a:lnTo>
                <a:lnTo>
                  <a:pt x="15314" y="2592"/>
                </a:lnTo>
                <a:lnTo>
                  <a:pt x="15075" y="1440"/>
                </a:lnTo>
                <a:lnTo>
                  <a:pt x="14062" y="576"/>
                </a:lnTo>
                <a:lnTo>
                  <a:pt x="13049" y="288"/>
                </a:lnTo>
                <a:lnTo>
                  <a:pt x="11798" y="1152"/>
                </a:lnTo>
                <a:lnTo>
                  <a:pt x="11292" y="576"/>
                </a:lnTo>
                <a:lnTo>
                  <a:pt x="10308" y="288"/>
                </a:lnTo>
                <a:lnTo>
                  <a:pt x="9802" y="576"/>
                </a:lnTo>
                <a:lnTo>
                  <a:pt x="9027" y="0"/>
                </a:lnTo>
                <a:lnTo>
                  <a:pt x="8282" y="0"/>
                </a:lnTo>
                <a:lnTo>
                  <a:pt x="7299" y="2304"/>
                </a:lnTo>
                <a:lnTo>
                  <a:pt x="6018" y="2304"/>
                </a:lnTo>
                <a:lnTo>
                  <a:pt x="5273" y="2880"/>
                </a:lnTo>
                <a:lnTo>
                  <a:pt x="5542" y="3168"/>
                </a:lnTo>
                <a:lnTo>
                  <a:pt x="5542" y="4320"/>
                </a:lnTo>
                <a:lnTo>
                  <a:pt x="6286" y="4608"/>
                </a:lnTo>
                <a:lnTo>
                  <a:pt x="6018" y="5184"/>
                </a:lnTo>
                <a:lnTo>
                  <a:pt x="5273" y="5472"/>
                </a:lnTo>
                <a:lnTo>
                  <a:pt x="5035" y="6336"/>
                </a:lnTo>
                <a:lnTo>
                  <a:pt x="4260" y="6624"/>
                </a:lnTo>
                <a:lnTo>
                  <a:pt x="4260" y="7776"/>
                </a:lnTo>
                <a:lnTo>
                  <a:pt x="4260" y="8928"/>
                </a:lnTo>
                <a:lnTo>
                  <a:pt x="4767" y="10080"/>
                </a:lnTo>
                <a:lnTo>
                  <a:pt x="4022" y="9792"/>
                </a:lnTo>
                <a:lnTo>
                  <a:pt x="3277" y="10368"/>
                </a:lnTo>
                <a:lnTo>
                  <a:pt x="2264" y="10656"/>
                </a:lnTo>
                <a:lnTo>
                  <a:pt x="2503" y="11520"/>
                </a:lnTo>
                <a:lnTo>
                  <a:pt x="2026" y="11808"/>
                </a:lnTo>
                <a:lnTo>
                  <a:pt x="1013" y="11520"/>
                </a:lnTo>
                <a:lnTo>
                  <a:pt x="0" y="12384"/>
                </a:lnTo>
                <a:lnTo>
                  <a:pt x="506" y="13824"/>
                </a:lnTo>
                <a:lnTo>
                  <a:pt x="1758" y="16704"/>
                </a:lnTo>
                <a:lnTo>
                  <a:pt x="506" y="18432"/>
                </a:lnTo>
                <a:lnTo>
                  <a:pt x="506" y="19296"/>
                </a:lnTo>
                <a:lnTo>
                  <a:pt x="1519" y="19584"/>
                </a:lnTo>
                <a:lnTo>
                  <a:pt x="1758" y="21600"/>
                </a:lnTo>
                <a:lnTo>
                  <a:pt x="2771" y="21600"/>
                </a:lnTo>
                <a:lnTo>
                  <a:pt x="3277" y="20736"/>
                </a:lnTo>
                <a:lnTo>
                  <a:pt x="4529" y="19872"/>
                </a:lnTo>
                <a:lnTo>
                  <a:pt x="6286" y="19584"/>
                </a:lnTo>
                <a:lnTo>
                  <a:pt x="9027" y="19296"/>
                </a:lnTo>
                <a:lnTo>
                  <a:pt x="10785" y="19008"/>
                </a:lnTo>
                <a:lnTo>
                  <a:pt x="11798" y="19872"/>
                </a:lnTo>
                <a:lnTo>
                  <a:pt x="12543" y="19008"/>
                </a:lnTo>
                <a:lnTo>
                  <a:pt x="13556" y="19008"/>
                </a:lnTo>
                <a:lnTo>
                  <a:pt x="14569" y="19584"/>
                </a:lnTo>
                <a:lnTo>
                  <a:pt x="15314" y="18432"/>
                </a:lnTo>
                <a:lnTo>
                  <a:pt x="16058" y="19008"/>
                </a:lnTo>
                <a:lnTo>
                  <a:pt x="17340" y="18144"/>
                </a:lnTo>
                <a:lnTo>
                  <a:pt x="18829" y="18720"/>
                </a:lnTo>
                <a:lnTo>
                  <a:pt x="18591" y="17568"/>
                </a:lnTo>
                <a:lnTo>
                  <a:pt x="19097" y="15264"/>
                </a:lnTo>
                <a:lnTo>
                  <a:pt x="20855" y="14400"/>
                </a:lnTo>
                <a:lnTo>
                  <a:pt x="20081" y="13248"/>
                </a:lnTo>
                <a:lnTo>
                  <a:pt x="19574" y="12384"/>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1" name="Shape 2371"/>
          <p:cNvSpPr/>
          <p:nvPr/>
        </p:nvSpPr>
        <p:spPr>
          <a:xfrm>
            <a:off x="19443473" y="5851566"/>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2" name="Shape 2372"/>
          <p:cNvSpPr/>
          <p:nvPr/>
        </p:nvSpPr>
        <p:spPr>
          <a:xfrm>
            <a:off x="19443473" y="5832867"/>
            <a:ext cx="1240260" cy="654392"/>
          </a:xfrm>
          <a:custGeom>
            <a:avLst/>
            <a:gdLst/>
            <a:ahLst/>
            <a:cxnLst>
              <a:cxn ang="0">
                <a:pos x="wd2" y="hd2"/>
              </a:cxn>
              <a:cxn ang="5400000">
                <a:pos x="wd2" y="hd2"/>
              </a:cxn>
              <a:cxn ang="10800000">
                <a:pos x="wd2" y="hd2"/>
              </a:cxn>
              <a:cxn ang="16200000">
                <a:pos x="wd2" y="hd2"/>
              </a:cxn>
            </a:cxnLst>
            <a:rect l="0" t="0" r="r" b="b"/>
            <a:pathLst>
              <a:path w="21600" h="21600" extrusionOk="0">
                <a:moveTo>
                  <a:pt x="19200" y="6171"/>
                </a:moveTo>
                <a:lnTo>
                  <a:pt x="18875" y="3086"/>
                </a:lnTo>
                <a:lnTo>
                  <a:pt x="16800" y="2469"/>
                </a:lnTo>
                <a:lnTo>
                  <a:pt x="15092" y="3086"/>
                </a:lnTo>
                <a:lnTo>
                  <a:pt x="12366" y="0"/>
                </a:lnTo>
                <a:lnTo>
                  <a:pt x="10658" y="0"/>
                </a:lnTo>
                <a:lnTo>
                  <a:pt x="8583" y="2469"/>
                </a:lnTo>
                <a:lnTo>
                  <a:pt x="8583" y="3086"/>
                </a:lnTo>
                <a:lnTo>
                  <a:pt x="8908" y="5554"/>
                </a:lnTo>
                <a:lnTo>
                  <a:pt x="8908" y="8023"/>
                </a:lnTo>
                <a:lnTo>
                  <a:pt x="8583" y="9874"/>
                </a:lnTo>
                <a:lnTo>
                  <a:pt x="7892" y="9874"/>
                </a:lnTo>
                <a:lnTo>
                  <a:pt x="6508" y="9874"/>
                </a:lnTo>
                <a:lnTo>
                  <a:pt x="4475" y="6171"/>
                </a:lnTo>
                <a:lnTo>
                  <a:pt x="3092" y="4937"/>
                </a:lnTo>
                <a:lnTo>
                  <a:pt x="1749" y="6789"/>
                </a:lnTo>
                <a:lnTo>
                  <a:pt x="692" y="12343"/>
                </a:lnTo>
                <a:lnTo>
                  <a:pt x="0" y="14811"/>
                </a:lnTo>
                <a:lnTo>
                  <a:pt x="0" y="17280"/>
                </a:lnTo>
                <a:lnTo>
                  <a:pt x="366" y="21600"/>
                </a:lnTo>
                <a:lnTo>
                  <a:pt x="1383" y="19749"/>
                </a:lnTo>
                <a:lnTo>
                  <a:pt x="3783" y="17280"/>
                </a:lnTo>
                <a:lnTo>
                  <a:pt x="6183" y="17280"/>
                </a:lnTo>
                <a:lnTo>
                  <a:pt x="7892" y="16663"/>
                </a:lnTo>
                <a:lnTo>
                  <a:pt x="9600" y="17280"/>
                </a:lnTo>
                <a:lnTo>
                  <a:pt x="11675" y="14811"/>
                </a:lnTo>
                <a:lnTo>
                  <a:pt x="12000" y="16046"/>
                </a:lnTo>
                <a:lnTo>
                  <a:pt x="14075" y="16663"/>
                </a:lnTo>
                <a:lnTo>
                  <a:pt x="15458" y="17897"/>
                </a:lnTo>
                <a:lnTo>
                  <a:pt x="16475" y="19131"/>
                </a:lnTo>
                <a:lnTo>
                  <a:pt x="17492" y="19131"/>
                </a:lnTo>
                <a:lnTo>
                  <a:pt x="18508" y="17897"/>
                </a:lnTo>
                <a:lnTo>
                  <a:pt x="20258" y="17897"/>
                </a:lnTo>
                <a:lnTo>
                  <a:pt x="21600" y="13577"/>
                </a:lnTo>
                <a:lnTo>
                  <a:pt x="20583" y="8640"/>
                </a:lnTo>
                <a:lnTo>
                  <a:pt x="19200" y="617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3" name="Shape 2373"/>
          <p:cNvSpPr/>
          <p:nvPr/>
        </p:nvSpPr>
        <p:spPr>
          <a:xfrm>
            <a:off x="19700402" y="5365445"/>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4" name="Shape 2374"/>
          <p:cNvSpPr/>
          <p:nvPr/>
        </p:nvSpPr>
        <p:spPr>
          <a:xfrm>
            <a:off x="19719084" y="2093488"/>
            <a:ext cx="2618326" cy="5141649"/>
          </a:xfrm>
          <a:custGeom>
            <a:avLst/>
            <a:gdLst/>
            <a:ahLst/>
            <a:cxnLst>
              <a:cxn ang="0">
                <a:pos x="wd2" y="hd2"/>
              </a:cxn>
              <a:cxn ang="5400000">
                <a:pos x="wd2" y="hd2"/>
              </a:cxn>
              <a:cxn ang="10800000">
                <a:pos x="wd2" y="hd2"/>
              </a:cxn>
              <a:cxn ang="16200000">
                <a:pos x="wd2" y="hd2"/>
              </a:cxn>
            </a:cxnLst>
            <a:rect l="0" t="0" r="r" b="b"/>
            <a:pathLst>
              <a:path w="21600" h="21600" extrusionOk="0">
                <a:moveTo>
                  <a:pt x="19538" y="128"/>
                </a:moveTo>
                <a:lnTo>
                  <a:pt x="19480" y="59"/>
                </a:lnTo>
                <a:lnTo>
                  <a:pt x="19172" y="628"/>
                </a:lnTo>
                <a:lnTo>
                  <a:pt x="19480" y="1100"/>
                </a:lnTo>
                <a:lnTo>
                  <a:pt x="19480" y="1335"/>
                </a:lnTo>
                <a:lnTo>
                  <a:pt x="19326" y="1571"/>
                </a:lnTo>
                <a:lnTo>
                  <a:pt x="18517" y="1807"/>
                </a:lnTo>
                <a:lnTo>
                  <a:pt x="18035" y="1807"/>
                </a:lnTo>
                <a:lnTo>
                  <a:pt x="17708" y="1649"/>
                </a:lnTo>
                <a:lnTo>
                  <a:pt x="17380" y="1571"/>
                </a:lnTo>
                <a:lnTo>
                  <a:pt x="17207" y="1649"/>
                </a:lnTo>
                <a:lnTo>
                  <a:pt x="16898" y="1649"/>
                </a:lnTo>
                <a:lnTo>
                  <a:pt x="16898" y="1414"/>
                </a:lnTo>
                <a:lnTo>
                  <a:pt x="16898" y="1100"/>
                </a:lnTo>
                <a:lnTo>
                  <a:pt x="17207" y="864"/>
                </a:lnTo>
                <a:lnTo>
                  <a:pt x="17380" y="628"/>
                </a:lnTo>
                <a:lnTo>
                  <a:pt x="17207" y="471"/>
                </a:lnTo>
                <a:lnTo>
                  <a:pt x="16398" y="157"/>
                </a:lnTo>
                <a:lnTo>
                  <a:pt x="15434" y="236"/>
                </a:lnTo>
                <a:lnTo>
                  <a:pt x="14451" y="393"/>
                </a:lnTo>
                <a:lnTo>
                  <a:pt x="13488" y="471"/>
                </a:lnTo>
                <a:lnTo>
                  <a:pt x="14297" y="628"/>
                </a:lnTo>
                <a:lnTo>
                  <a:pt x="15107" y="864"/>
                </a:lnTo>
                <a:lnTo>
                  <a:pt x="15588" y="1728"/>
                </a:lnTo>
                <a:lnTo>
                  <a:pt x="15762" y="1964"/>
                </a:lnTo>
                <a:lnTo>
                  <a:pt x="16243" y="1964"/>
                </a:lnTo>
                <a:lnTo>
                  <a:pt x="16898" y="2199"/>
                </a:lnTo>
                <a:lnTo>
                  <a:pt x="17380" y="2592"/>
                </a:lnTo>
                <a:lnTo>
                  <a:pt x="17534" y="3063"/>
                </a:lnTo>
                <a:lnTo>
                  <a:pt x="16398" y="2985"/>
                </a:lnTo>
                <a:lnTo>
                  <a:pt x="15434" y="3063"/>
                </a:lnTo>
                <a:lnTo>
                  <a:pt x="15107" y="3142"/>
                </a:lnTo>
                <a:lnTo>
                  <a:pt x="15107" y="3220"/>
                </a:lnTo>
                <a:lnTo>
                  <a:pt x="14952" y="3535"/>
                </a:lnTo>
                <a:lnTo>
                  <a:pt x="14451" y="3927"/>
                </a:lnTo>
                <a:lnTo>
                  <a:pt x="13970" y="4399"/>
                </a:lnTo>
                <a:lnTo>
                  <a:pt x="13816" y="4713"/>
                </a:lnTo>
                <a:lnTo>
                  <a:pt x="14124" y="4870"/>
                </a:lnTo>
                <a:lnTo>
                  <a:pt x="15762" y="5498"/>
                </a:lnTo>
                <a:lnTo>
                  <a:pt x="14451" y="5734"/>
                </a:lnTo>
                <a:lnTo>
                  <a:pt x="12833" y="5734"/>
                </a:lnTo>
                <a:lnTo>
                  <a:pt x="11542" y="5577"/>
                </a:lnTo>
                <a:lnTo>
                  <a:pt x="11214" y="5734"/>
                </a:lnTo>
                <a:lnTo>
                  <a:pt x="11041" y="5969"/>
                </a:lnTo>
                <a:lnTo>
                  <a:pt x="11696" y="6284"/>
                </a:lnTo>
                <a:lnTo>
                  <a:pt x="12679" y="6362"/>
                </a:lnTo>
                <a:lnTo>
                  <a:pt x="13160" y="6362"/>
                </a:lnTo>
                <a:lnTo>
                  <a:pt x="13488" y="6519"/>
                </a:lnTo>
                <a:lnTo>
                  <a:pt x="13488" y="6676"/>
                </a:lnTo>
                <a:lnTo>
                  <a:pt x="13160" y="6912"/>
                </a:lnTo>
                <a:lnTo>
                  <a:pt x="12987" y="6991"/>
                </a:lnTo>
                <a:lnTo>
                  <a:pt x="12505" y="6991"/>
                </a:lnTo>
                <a:lnTo>
                  <a:pt x="11542" y="6833"/>
                </a:lnTo>
                <a:lnTo>
                  <a:pt x="10559" y="6755"/>
                </a:lnTo>
                <a:lnTo>
                  <a:pt x="10077" y="6676"/>
                </a:lnTo>
                <a:lnTo>
                  <a:pt x="9750" y="6519"/>
                </a:lnTo>
                <a:lnTo>
                  <a:pt x="8613" y="5812"/>
                </a:lnTo>
                <a:lnTo>
                  <a:pt x="8440" y="5420"/>
                </a:lnTo>
                <a:lnTo>
                  <a:pt x="8440" y="5263"/>
                </a:lnTo>
                <a:lnTo>
                  <a:pt x="8285" y="5027"/>
                </a:lnTo>
                <a:lnTo>
                  <a:pt x="7322" y="4870"/>
                </a:lnTo>
                <a:lnTo>
                  <a:pt x="6493" y="4713"/>
                </a:lnTo>
                <a:lnTo>
                  <a:pt x="4875" y="4163"/>
                </a:lnTo>
                <a:lnTo>
                  <a:pt x="5530" y="4163"/>
                </a:lnTo>
                <a:lnTo>
                  <a:pt x="6185" y="4320"/>
                </a:lnTo>
                <a:lnTo>
                  <a:pt x="7630" y="4320"/>
                </a:lnTo>
                <a:lnTo>
                  <a:pt x="10887" y="4399"/>
                </a:lnTo>
                <a:lnTo>
                  <a:pt x="12024" y="4241"/>
                </a:lnTo>
                <a:lnTo>
                  <a:pt x="12679" y="4084"/>
                </a:lnTo>
                <a:lnTo>
                  <a:pt x="13160" y="3770"/>
                </a:lnTo>
                <a:lnTo>
                  <a:pt x="13642" y="3142"/>
                </a:lnTo>
                <a:lnTo>
                  <a:pt x="13816" y="2828"/>
                </a:lnTo>
                <a:lnTo>
                  <a:pt x="13642" y="2513"/>
                </a:lnTo>
                <a:lnTo>
                  <a:pt x="12833" y="2042"/>
                </a:lnTo>
                <a:lnTo>
                  <a:pt x="11542" y="1885"/>
                </a:lnTo>
                <a:lnTo>
                  <a:pt x="8613" y="1492"/>
                </a:lnTo>
                <a:lnTo>
                  <a:pt x="7149" y="1257"/>
                </a:lnTo>
                <a:lnTo>
                  <a:pt x="5858" y="1257"/>
                </a:lnTo>
                <a:lnTo>
                  <a:pt x="2929" y="1257"/>
                </a:lnTo>
                <a:lnTo>
                  <a:pt x="3411" y="1021"/>
                </a:lnTo>
                <a:lnTo>
                  <a:pt x="3584" y="943"/>
                </a:lnTo>
                <a:lnTo>
                  <a:pt x="3256" y="864"/>
                </a:lnTo>
                <a:lnTo>
                  <a:pt x="2447" y="785"/>
                </a:lnTo>
                <a:lnTo>
                  <a:pt x="2120" y="1100"/>
                </a:lnTo>
                <a:lnTo>
                  <a:pt x="1464" y="1178"/>
                </a:lnTo>
                <a:lnTo>
                  <a:pt x="1464" y="1414"/>
                </a:lnTo>
                <a:lnTo>
                  <a:pt x="809" y="1728"/>
                </a:lnTo>
                <a:lnTo>
                  <a:pt x="173" y="2199"/>
                </a:lnTo>
                <a:lnTo>
                  <a:pt x="0" y="2671"/>
                </a:lnTo>
                <a:lnTo>
                  <a:pt x="501" y="3299"/>
                </a:lnTo>
                <a:lnTo>
                  <a:pt x="1310" y="3456"/>
                </a:lnTo>
                <a:lnTo>
                  <a:pt x="2120" y="3849"/>
                </a:lnTo>
                <a:lnTo>
                  <a:pt x="1792" y="4399"/>
                </a:lnTo>
                <a:lnTo>
                  <a:pt x="2775" y="5341"/>
                </a:lnTo>
                <a:lnTo>
                  <a:pt x="4066" y="5969"/>
                </a:lnTo>
                <a:lnTo>
                  <a:pt x="3256" y="6441"/>
                </a:lnTo>
                <a:lnTo>
                  <a:pt x="3411" y="6991"/>
                </a:lnTo>
                <a:lnTo>
                  <a:pt x="4721" y="7383"/>
                </a:lnTo>
                <a:lnTo>
                  <a:pt x="5530" y="7933"/>
                </a:lnTo>
                <a:lnTo>
                  <a:pt x="5202" y="8404"/>
                </a:lnTo>
                <a:lnTo>
                  <a:pt x="6493" y="8797"/>
                </a:lnTo>
                <a:lnTo>
                  <a:pt x="7476" y="9268"/>
                </a:lnTo>
                <a:lnTo>
                  <a:pt x="7322" y="9897"/>
                </a:lnTo>
                <a:lnTo>
                  <a:pt x="6493" y="10604"/>
                </a:lnTo>
                <a:lnTo>
                  <a:pt x="5530" y="11311"/>
                </a:lnTo>
                <a:lnTo>
                  <a:pt x="5048" y="12253"/>
                </a:lnTo>
                <a:lnTo>
                  <a:pt x="5357" y="12096"/>
                </a:lnTo>
                <a:lnTo>
                  <a:pt x="5858" y="12410"/>
                </a:lnTo>
                <a:lnTo>
                  <a:pt x="6667" y="12567"/>
                </a:lnTo>
                <a:lnTo>
                  <a:pt x="7630" y="12646"/>
                </a:lnTo>
                <a:lnTo>
                  <a:pt x="7630" y="12724"/>
                </a:lnTo>
                <a:lnTo>
                  <a:pt x="7476" y="12803"/>
                </a:lnTo>
                <a:lnTo>
                  <a:pt x="6994" y="12881"/>
                </a:lnTo>
                <a:lnTo>
                  <a:pt x="6667" y="12881"/>
                </a:lnTo>
                <a:lnTo>
                  <a:pt x="6493" y="13117"/>
                </a:lnTo>
                <a:lnTo>
                  <a:pt x="5530" y="13196"/>
                </a:lnTo>
                <a:lnTo>
                  <a:pt x="5530" y="13431"/>
                </a:lnTo>
                <a:lnTo>
                  <a:pt x="5530" y="13667"/>
                </a:lnTo>
                <a:lnTo>
                  <a:pt x="5357" y="13667"/>
                </a:lnTo>
                <a:lnTo>
                  <a:pt x="5530" y="13824"/>
                </a:lnTo>
                <a:lnTo>
                  <a:pt x="5530" y="14295"/>
                </a:lnTo>
                <a:lnTo>
                  <a:pt x="5530" y="14924"/>
                </a:lnTo>
                <a:lnTo>
                  <a:pt x="6339" y="15395"/>
                </a:lnTo>
                <a:lnTo>
                  <a:pt x="6012" y="16023"/>
                </a:lnTo>
                <a:lnTo>
                  <a:pt x="6667" y="16102"/>
                </a:lnTo>
                <a:lnTo>
                  <a:pt x="6821" y="16495"/>
                </a:lnTo>
                <a:lnTo>
                  <a:pt x="7476" y="16809"/>
                </a:lnTo>
                <a:lnTo>
                  <a:pt x="7958" y="17437"/>
                </a:lnTo>
                <a:lnTo>
                  <a:pt x="7958" y="17359"/>
                </a:lnTo>
                <a:lnTo>
                  <a:pt x="8440" y="17359"/>
                </a:lnTo>
                <a:lnTo>
                  <a:pt x="8941" y="17516"/>
                </a:lnTo>
                <a:lnTo>
                  <a:pt x="9268" y="17437"/>
                </a:lnTo>
                <a:lnTo>
                  <a:pt x="9904" y="17516"/>
                </a:lnTo>
                <a:lnTo>
                  <a:pt x="10232" y="17673"/>
                </a:lnTo>
                <a:lnTo>
                  <a:pt x="11041" y="17437"/>
                </a:lnTo>
                <a:lnTo>
                  <a:pt x="11696" y="17516"/>
                </a:lnTo>
                <a:lnTo>
                  <a:pt x="12351" y="17751"/>
                </a:lnTo>
                <a:lnTo>
                  <a:pt x="12505" y="18065"/>
                </a:lnTo>
                <a:lnTo>
                  <a:pt x="12505" y="18380"/>
                </a:lnTo>
                <a:lnTo>
                  <a:pt x="13160" y="18537"/>
                </a:lnTo>
                <a:lnTo>
                  <a:pt x="13160" y="18694"/>
                </a:lnTo>
                <a:lnTo>
                  <a:pt x="13816" y="18929"/>
                </a:lnTo>
                <a:lnTo>
                  <a:pt x="14625" y="19008"/>
                </a:lnTo>
                <a:lnTo>
                  <a:pt x="14779" y="19244"/>
                </a:lnTo>
                <a:lnTo>
                  <a:pt x="16089" y="19401"/>
                </a:lnTo>
                <a:lnTo>
                  <a:pt x="16571" y="19636"/>
                </a:lnTo>
                <a:lnTo>
                  <a:pt x="16243" y="19872"/>
                </a:lnTo>
                <a:lnTo>
                  <a:pt x="15916" y="20029"/>
                </a:lnTo>
                <a:lnTo>
                  <a:pt x="14952" y="20108"/>
                </a:lnTo>
                <a:lnTo>
                  <a:pt x="14779" y="20343"/>
                </a:lnTo>
                <a:lnTo>
                  <a:pt x="15261" y="20500"/>
                </a:lnTo>
                <a:lnTo>
                  <a:pt x="15261" y="20736"/>
                </a:lnTo>
                <a:lnTo>
                  <a:pt x="15588" y="20972"/>
                </a:lnTo>
                <a:lnTo>
                  <a:pt x="16089" y="21286"/>
                </a:lnTo>
                <a:lnTo>
                  <a:pt x="16725" y="21286"/>
                </a:lnTo>
                <a:lnTo>
                  <a:pt x="16898" y="20893"/>
                </a:lnTo>
                <a:lnTo>
                  <a:pt x="17534" y="20893"/>
                </a:lnTo>
                <a:lnTo>
                  <a:pt x="18671" y="20579"/>
                </a:lnTo>
                <a:lnTo>
                  <a:pt x="19480" y="20736"/>
                </a:lnTo>
                <a:lnTo>
                  <a:pt x="20309" y="20972"/>
                </a:lnTo>
                <a:lnTo>
                  <a:pt x="19981" y="21129"/>
                </a:lnTo>
                <a:lnTo>
                  <a:pt x="20309" y="21521"/>
                </a:lnTo>
                <a:lnTo>
                  <a:pt x="20791" y="21600"/>
                </a:lnTo>
                <a:lnTo>
                  <a:pt x="21446" y="21600"/>
                </a:lnTo>
                <a:lnTo>
                  <a:pt x="21446" y="13353"/>
                </a:lnTo>
                <a:lnTo>
                  <a:pt x="21600" y="0"/>
                </a:lnTo>
                <a:lnTo>
                  <a:pt x="21504" y="79"/>
                </a:lnTo>
                <a:lnTo>
                  <a:pt x="19538" y="12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5" name="Shape 2375"/>
          <p:cNvSpPr/>
          <p:nvPr/>
        </p:nvSpPr>
        <p:spPr>
          <a:xfrm>
            <a:off x="19700402" y="5346747"/>
            <a:ext cx="787133" cy="579604"/>
          </a:xfrm>
          <a:custGeom>
            <a:avLst/>
            <a:gdLst/>
            <a:ahLst/>
            <a:cxnLst>
              <a:cxn ang="0">
                <a:pos x="wd2" y="hd2"/>
              </a:cxn>
              <a:cxn ang="5400000">
                <a:pos x="wd2" y="hd2"/>
              </a:cxn>
              <a:cxn ang="10800000">
                <a:pos x="wd2" y="hd2"/>
              </a:cxn>
              <a:cxn ang="16200000">
                <a:pos x="wd2" y="hd2"/>
              </a:cxn>
            </a:cxnLst>
            <a:rect l="0" t="0" r="r" b="b"/>
            <a:pathLst>
              <a:path w="21600" h="21600" extrusionOk="0">
                <a:moveTo>
                  <a:pt x="18908" y="11148"/>
                </a:moveTo>
                <a:lnTo>
                  <a:pt x="18908" y="5574"/>
                </a:lnTo>
                <a:lnTo>
                  <a:pt x="18908" y="1394"/>
                </a:lnTo>
                <a:lnTo>
                  <a:pt x="18331" y="0"/>
                </a:lnTo>
                <a:lnTo>
                  <a:pt x="15126" y="697"/>
                </a:lnTo>
                <a:lnTo>
                  <a:pt x="8076" y="1394"/>
                </a:lnTo>
                <a:lnTo>
                  <a:pt x="4294" y="3484"/>
                </a:lnTo>
                <a:lnTo>
                  <a:pt x="1602" y="5574"/>
                </a:lnTo>
                <a:lnTo>
                  <a:pt x="513" y="7665"/>
                </a:lnTo>
                <a:lnTo>
                  <a:pt x="0" y="9755"/>
                </a:lnTo>
                <a:lnTo>
                  <a:pt x="1602" y="11148"/>
                </a:lnTo>
                <a:lnTo>
                  <a:pt x="1090" y="13239"/>
                </a:lnTo>
                <a:lnTo>
                  <a:pt x="1602" y="15329"/>
                </a:lnTo>
                <a:lnTo>
                  <a:pt x="2692" y="16026"/>
                </a:lnTo>
                <a:lnTo>
                  <a:pt x="4294" y="16026"/>
                </a:lnTo>
                <a:lnTo>
                  <a:pt x="5961" y="15329"/>
                </a:lnTo>
                <a:lnTo>
                  <a:pt x="6474" y="20903"/>
                </a:lnTo>
                <a:lnTo>
                  <a:pt x="9742" y="18116"/>
                </a:lnTo>
                <a:lnTo>
                  <a:pt x="12434" y="18116"/>
                </a:lnTo>
                <a:lnTo>
                  <a:pt x="16729" y="21600"/>
                </a:lnTo>
                <a:lnTo>
                  <a:pt x="19421" y="20903"/>
                </a:lnTo>
                <a:lnTo>
                  <a:pt x="20510" y="20903"/>
                </a:lnTo>
                <a:lnTo>
                  <a:pt x="21600" y="15329"/>
                </a:lnTo>
                <a:lnTo>
                  <a:pt x="18908" y="11148"/>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6" name="Shape 2376"/>
          <p:cNvSpPr/>
          <p:nvPr/>
        </p:nvSpPr>
        <p:spPr>
          <a:xfrm>
            <a:off x="19719084" y="2116860"/>
            <a:ext cx="2604311" cy="5118276"/>
          </a:xfrm>
          <a:custGeom>
            <a:avLst/>
            <a:gdLst/>
            <a:ahLst/>
            <a:cxnLst>
              <a:cxn ang="0">
                <a:pos x="wd2" y="hd2"/>
              </a:cxn>
              <a:cxn ang="5400000">
                <a:pos x="wd2" y="hd2"/>
              </a:cxn>
              <a:cxn ang="10800000">
                <a:pos x="wd2" y="hd2"/>
              </a:cxn>
              <a:cxn ang="16200000">
                <a:pos x="wd2" y="hd2"/>
              </a:cxn>
            </a:cxnLst>
            <a:rect l="0" t="0" r="r" b="b"/>
            <a:pathLst>
              <a:path w="21600" h="21600" extrusionOk="0">
                <a:moveTo>
                  <a:pt x="19585" y="0"/>
                </a:moveTo>
                <a:lnTo>
                  <a:pt x="19275" y="533"/>
                </a:lnTo>
                <a:lnTo>
                  <a:pt x="19585" y="1006"/>
                </a:lnTo>
                <a:lnTo>
                  <a:pt x="19585" y="1243"/>
                </a:lnTo>
                <a:lnTo>
                  <a:pt x="19430" y="1479"/>
                </a:lnTo>
                <a:lnTo>
                  <a:pt x="18617" y="1716"/>
                </a:lnTo>
                <a:lnTo>
                  <a:pt x="18132" y="1716"/>
                </a:lnTo>
                <a:lnTo>
                  <a:pt x="17803" y="1558"/>
                </a:lnTo>
                <a:lnTo>
                  <a:pt x="17474" y="1479"/>
                </a:lnTo>
                <a:lnTo>
                  <a:pt x="17299" y="1558"/>
                </a:lnTo>
                <a:lnTo>
                  <a:pt x="16989" y="1558"/>
                </a:lnTo>
                <a:lnTo>
                  <a:pt x="16989" y="1322"/>
                </a:lnTo>
                <a:lnTo>
                  <a:pt x="16989" y="1006"/>
                </a:lnTo>
                <a:lnTo>
                  <a:pt x="17299" y="769"/>
                </a:lnTo>
                <a:lnTo>
                  <a:pt x="17474" y="533"/>
                </a:lnTo>
                <a:lnTo>
                  <a:pt x="17299" y="375"/>
                </a:lnTo>
                <a:lnTo>
                  <a:pt x="16486" y="59"/>
                </a:lnTo>
                <a:lnTo>
                  <a:pt x="15517" y="138"/>
                </a:lnTo>
                <a:lnTo>
                  <a:pt x="14529" y="296"/>
                </a:lnTo>
                <a:lnTo>
                  <a:pt x="13561" y="375"/>
                </a:lnTo>
                <a:lnTo>
                  <a:pt x="14374" y="533"/>
                </a:lnTo>
                <a:lnTo>
                  <a:pt x="15188" y="769"/>
                </a:lnTo>
                <a:lnTo>
                  <a:pt x="15672" y="1637"/>
                </a:lnTo>
                <a:lnTo>
                  <a:pt x="15846" y="1874"/>
                </a:lnTo>
                <a:lnTo>
                  <a:pt x="16331" y="1874"/>
                </a:lnTo>
                <a:lnTo>
                  <a:pt x="16989" y="2111"/>
                </a:lnTo>
                <a:lnTo>
                  <a:pt x="17474" y="2505"/>
                </a:lnTo>
                <a:lnTo>
                  <a:pt x="17629" y="2979"/>
                </a:lnTo>
                <a:lnTo>
                  <a:pt x="16486" y="2900"/>
                </a:lnTo>
                <a:lnTo>
                  <a:pt x="15517" y="2979"/>
                </a:lnTo>
                <a:lnTo>
                  <a:pt x="15188" y="3058"/>
                </a:lnTo>
                <a:lnTo>
                  <a:pt x="15188" y="3136"/>
                </a:lnTo>
                <a:lnTo>
                  <a:pt x="15033" y="3452"/>
                </a:lnTo>
                <a:lnTo>
                  <a:pt x="14529" y="3847"/>
                </a:lnTo>
                <a:lnTo>
                  <a:pt x="14045" y="4320"/>
                </a:lnTo>
                <a:lnTo>
                  <a:pt x="13890" y="4636"/>
                </a:lnTo>
                <a:lnTo>
                  <a:pt x="14200" y="4793"/>
                </a:lnTo>
                <a:lnTo>
                  <a:pt x="15846" y="5425"/>
                </a:lnTo>
                <a:lnTo>
                  <a:pt x="14529" y="5661"/>
                </a:lnTo>
                <a:lnTo>
                  <a:pt x="12902" y="5661"/>
                </a:lnTo>
                <a:lnTo>
                  <a:pt x="11604" y="5504"/>
                </a:lnTo>
                <a:lnTo>
                  <a:pt x="11275" y="5661"/>
                </a:lnTo>
                <a:lnTo>
                  <a:pt x="11100" y="5898"/>
                </a:lnTo>
                <a:lnTo>
                  <a:pt x="11759" y="6214"/>
                </a:lnTo>
                <a:lnTo>
                  <a:pt x="12747" y="6293"/>
                </a:lnTo>
                <a:lnTo>
                  <a:pt x="13231" y="6293"/>
                </a:lnTo>
                <a:lnTo>
                  <a:pt x="13561" y="6450"/>
                </a:lnTo>
                <a:lnTo>
                  <a:pt x="13561" y="6608"/>
                </a:lnTo>
                <a:lnTo>
                  <a:pt x="13231" y="6845"/>
                </a:lnTo>
                <a:lnTo>
                  <a:pt x="13057" y="6924"/>
                </a:lnTo>
                <a:lnTo>
                  <a:pt x="12573" y="6924"/>
                </a:lnTo>
                <a:lnTo>
                  <a:pt x="11604" y="6766"/>
                </a:lnTo>
                <a:lnTo>
                  <a:pt x="10616" y="6687"/>
                </a:lnTo>
                <a:lnTo>
                  <a:pt x="10132" y="6608"/>
                </a:lnTo>
                <a:lnTo>
                  <a:pt x="9802" y="6450"/>
                </a:lnTo>
                <a:lnTo>
                  <a:pt x="8659" y="5740"/>
                </a:lnTo>
                <a:lnTo>
                  <a:pt x="8485" y="5346"/>
                </a:lnTo>
                <a:lnTo>
                  <a:pt x="8485" y="5188"/>
                </a:lnTo>
                <a:lnTo>
                  <a:pt x="8330" y="4951"/>
                </a:lnTo>
                <a:lnTo>
                  <a:pt x="7361" y="4793"/>
                </a:lnTo>
                <a:lnTo>
                  <a:pt x="6528" y="4636"/>
                </a:lnTo>
                <a:lnTo>
                  <a:pt x="4901" y="4083"/>
                </a:lnTo>
                <a:lnTo>
                  <a:pt x="5560" y="4083"/>
                </a:lnTo>
                <a:lnTo>
                  <a:pt x="6218" y="4241"/>
                </a:lnTo>
                <a:lnTo>
                  <a:pt x="7671" y="4241"/>
                </a:lnTo>
                <a:lnTo>
                  <a:pt x="10945" y="4320"/>
                </a:lnTo>
                <a:lnTo>
                  <a:pt x="12088" y="4162"/>
                </a:lnTo>
                <a:lnTo>
                  <a:pt x="12747" y="4004"/>
                </a:lnTo>
                <a:lnTo>
                  <a:pt x="13231" y="3689"/>
                </a:lnTo>
                <a:lnTo>
                  <a:pt x="13716" y="3058"/>
                </a:lnTo>
                <a:lnTo>
                  <a:pt x="13890" y="2742"/>
                </a:lnTo>
                <a:lnTo>
                  <a:pt x="13716" y="2426"/>
                </a:lnTo>
                <a:lnTo>
                  <a:pt x="12902" y="1953"/>
                </a:lnTo>
                <a:lnTo>
                  <a:pt x="11604" y="1795"/>
                </a:lnTo>
                <a:lnTo>
                  <a:pt x="8659" y="1401"/>
                </a:lnTo>
                <a:lnTo>
                  <a:pt x="7187" y="1164"/>
                </a:lnTo>
                <a:lnTo>
                  <a:pt x="5889" y="1164"/>
                </a:lnTo>
                <a:lnTo>
                  <a:pt x="2945" y="1164"/>
                </a:lnTo>
                <a:lnTo>
                  <a:pt x="3429" y="927"/>
                </a:lnTo>
                <a:lnTo>
                  <a:pt x="3603" y="848"/>
                </a:lnTo>
                <a:lnTo>
                  <a:pt x="3274" y="769"/>
                </a:lnTo>
                <a:lnTo>
                  <a:pt x="2460" y="690"/>
                </a:lnTo>
                <a:lnTo>
                  <a:pt x="2131" y="1006"/>
                </a:lnTo>
                <a:lnTo>
                  <a:pt x="1472" y="1085"/>
                </a:lnTo>
                <a:lnTo>
                  <a:pt x="1472" y="1322"/>
                </a:lnTo>
                <a:lnTo>
                  <a:pt x="814" y="1637"/>
                </a:lnTo>
                <a:lnTo>
                  <a:pt x="174" y="2111"/>
                </a:lnTo>
                <a:lnTo>
                  <a:pt x="0" y="2584"/>
                </a:lnTo>
                <a:lnTo>
                  <a:pt x="504" y="3215"/>
                </a:lnTo>
                <a:lnTo>
                  <a:pt x="1317" y="3373"/>
                </a:lnTo>
                <a:lnTo>
                  <a:pt x="2131" y="3768"/>
                </a:lnTo>
                <a:lnTo>
                  <a:pt x="1802" y="4320"/>
                </a:lnTo>
                <a:lnTo>
                  <a:pt x="2790" y="5267"/>
                </a:lnTo>
                <a:lnTo>
                  <a:pt x="4088" y="5898"/>
                </a:lnTo>
                <a:lnTo>
                  <a:pt x="3274" y="6372"/>
                </a:lnTo>
                <a:lnTo>
                  <a:pt x="3429" y="6924"/>
                </a:lnTo>
                <a:lnTo>
                  <a:pt x="4746" y="7318"/>
                </a:lnTo>
                <a:lnTo>
                  <a:pt x="5560" y="7871"/>
                </a:lnTo>
                <a:lnTo>
                  <a:pt x="5230" y="8344"/>
                </a:lnTo>
                <a:lnTo>
                  <a:pt x="6528" y="8739"/>
                </a:lnTo>
                <a:lnTo>
                  <a:pt x="7516" y="9212"/>
                </a:lnTo>
                <a:lnTo>
                  <a:pt x="7361" y="9843"/>
                </a:lnTo>
                <a:lnTo>
                  <a:pt x="6528" y="10553"/>
                </a:lnTo>
                <a:lnTo>
                  <a:pt x="5560" y="11264"/>
                </a:lnTo>
                <a:lnTo>
                  <a:pt x="5076" y="12210"/>
                </a:lnTo>
                <a:lnTo>
                  <a:pt x="5385" y="12053"/>
                </a:lnTo>
                <a:lnTo>
                  <a:pt x="5889" y="12368"/>
                </a:lnTo>
                <a:lnTo>
                  <a:pt x="6703" y="12526"/>
                </a:lnTo>
                <a:lnTo>
                  <a:pt x="7671" y="12605"/>
                </a:lnTo>
                <a:lnTo>
                  <a:pt x="7671" y="12684"/>
                </a:lnTo>
                <a:lnTo>
                  <a:pt x="7516" y="12763"/>
                </a:lnTo>
                <a:lnTo>
                  <a:pt x="7032" y="12842"/>
                </a:lnTo>
                <a:lnTo>
                  <a:pt x="6703" y="12842"/>
                </a:lnTo>
                <a:lnTo>
                  <a:pt x="6528" y="13078"/>
                </a:lnTo>
                <a:lnTo>
                  <a:pt x="5560" y="13157"/>
                </a:lnTo>
                <a:lnTo>
                  <a:pt x="5560" y="13394"/>
                </a:lnTo>
                <a:lnTo>
                  <a:pt x="5560" y="13631"/>
                </a:lnTo>
                <a:lnTo>
                  <a:pt x="5385" y="13631"/>
                </a:lnTo>
                <a:lnTo>
                  <a:pt x="5560" y="13788"/>
                </a:lnTo>
                <a:lnTo>
                  <a:pt x="5560" y="14262"/>
                </a:lnTo>
                <a:lnTo>
                  <a:pt x="5560" y="14893"/>
                </a:lnTo>
                <a:lnTo>
                  <a:pt x="6373" y="15367"/>
                </a:lnTo>
                <a:lnTo>
                  <a:pt x="6044" y="15998"/>
                </a:lnTo>
                <a:lnTo>
                  <a:pt x="6703" y="16077"/>
                </a:lnTo>
                <a:lnTo>
                  <a:pt x="6858" y="16471"/>
                </a:lnTo>
                <a:lnTo>
                  <a:pt x="7516" y="16787"/>
                </a:lnTo>
                <a:lnTo>
                  <a:pt x="8001" y="17418"/>
                </a:lnTo>
                <a:lnTo>
                  <a:pt x="8001" y="17339"/>
                </a:lnTo>
                <a:lnTo>
                  <a:pt x="8485" y="17339"/>
                </a:lnTo>
                <a:lnTo>
                  <a:pt x="8989" y="17497"/>
                </a:lnTo>
                <a:lnTo>
                  <a:pt x="9318" y="17418"/>
                </a:lnTo>
                <a:lnTo>
                  <a:pt x="9957" y="17497"/>
                </a:lnTo>
                <a:lnTo>
                  <a:pt x="10287" y="17655"/>
                </a:lnTo>
                <a:lnTo>
                  <a:pt x="11100" y="17418"/>
                </a:lnTo>
                <a:lnTo>
                  <a:pt x="11759" y="17497"/>
                </a:lnTo>
                <a:lnTo>
                  <a:pt x="12418" y="17734"/>
                </a:lnTo>
                <a:lnTo>
                  <a:pt x="12573" y="18049"/>
                </a:lnTo>
                <a:lnTo>
                  <a:pt x="12573" y="18365"/>
                </a:lnTo>
                <a:lnTo>
                  <a:pt x="13231" y="18523"/>
                </a:lnTo>
                <a:lnTo>
                  <a:pt x="13231" y="18681"/>
                </a:lnTo>
                <a:lnTo>
                  <a:pt x="13890" y="18917"/>
                </a:lnTo>
                <a:lnTo>
                  <a:pt x="14703" y="18996"/>
                </a:lnTo>
                <a:lnTo>
                  <a:pt x="14858" y="19233"/>
                </a:lnTo>
                <a:lnTo>
                  <a:pt x="16176" y="19391"/>
                </a:lnTo>
                <a:lnTo>
                  <a:pt x="16660" y="19627"/>
                </a:lnTo>
                <a:lnTo>
                  <a:pt x="16331" y="19864"/>
                </a:lnTo>
                <a:lnTo>
                  <a:pt x="16001" y="20022"/>
                </a:lnTo>
                <a:lnTo>
                  <a:pt x="15033" y="20101"/>
                </a:lnTo>
                <a:lnTo>
                  <a:pt x="14858" y="20338"/>
                </a:lnTo>
                <a:lnTo>
                  <a:pt x="15343" y="20495"/>
                </a:lnTo>
                <a:lnTo>
                  <a:pt x="15343" y="20732"/>
                </a:lnTo>
                <a:lnTo>
                  <a:pt x="15672" y="20969"/>
                </a:lnTo>
                <a:lnTo>
                  <a:pt x="16176" y="21284"/>
                </a:lnTo>
                <a:lnTo>
                  <a:pt x="16176" y="21284"/>
                </a:lnTo>
                <a:lnTo>
                  <a:pt x="16815" y="21284"/>
                </a:lnTo>
                <a:lnTo>
                  <a:pt x="16989" y="20890"/>
                </a:lnTo>
                <a:lnTo>
                  <a:pt x="17629" y="20890"/>
                </a:lnTo>
                <a:lnTo>
                  <a:pt x="18772" y="20574"/>
                </a:lnTo>
                <a:lnTo>
                  <a:pt x="19585" y="20732"/>
                </a:lnTo>
                <a:lnTo>
                  <a:pt x="20418" y="20969"/>
                </a:lnTo>
                <a:lnTo>
                  <a:pt x="20089" y="21127"/>
                </a:lnTo>
                <a:lnTo>
                  <a:pt x="20418" y="21521"/>
                </a:lnTo>
                <a:lnTo>
                  <a:pt x="20903" y="21600"/>
                </a:lnTo>
                <a:lnTo>
                  <a:pt x="21561" y="21600"/>
                </a:lnTo>
                <a:lnTo>
                  <a:pt x="21600" y="0"/>
                </a:lnTo>
                <a:lnTo>
                  <a:pt x="19585" y="0"/>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7" name="Shape 2377"/>
          <p:cNvSpPr/>
          <p:nvPr/>
        </p:nvSpPr>
        <p:spPr>
          <a:xfrm>
            <a:off x="18754439" y="2430032"/>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8" name="Shape 2378"/>
          <p:cNvSpPr/>
          <p:nvPr/>
        </p:nvSpPr>
        <p:spPr>
          <a:xfrm>
            <a:off x="17752423" y="2841364"/>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79" name="Shape 2379"/>
          <p:cNvSpPr/>
          <p:nvPr/>
        </p:nvSpPr>
        <p:spPr>
          <a:xfrm>
            <a:off x="18754439" y="2411336"/>
            <a:ext cx="1870901" cy="2972808"/>
          </a:xfrm>
          <a:custGeom>
            <a:avLst/>
            <a:gdLst/>
            <a:ahLst/>
            <a:cxnLst>
              <a:cxn ang="0">
                <a:pos x="wd2" y="hd2"/>
              </a:cxn>
              <a:cxn ang="5400000">
                <a:pos x="wd2" y="hd2"/>
              </a:cxn>
              <a:cxn ang="10800000">
                <a:pos x="wd2" y="hd2"/>
              </a:cxn>
              <a:cxn ang="16200000">
                <a:pos x="wd2" y="hd2"/>
              </a:cxn>
            </a:cxnLst>
            <a:rect l="0" t="0" r="r" b="b"/>
            <a:pathLst>
              <a:path w="21600" h="21600" extrusionOk="0">
                <a:moveTo>
                  <a:pt x="20225" y="12906"/>
                </a:moveTo>
                <a:lnTo>
                  <a:pt x="18418" y="12226"/>
                </a:lnTo>
                <a:lnTo>
                  <a:pt x="18876" y="11411"/>
                </a:lnTo>
                <a:lnTo>
                  <a:pt x="17744" y="10460"/>
                </a:lnTo>
                <a:lnTo>
                  <a:pt x="15910" y="9781"/>
                </a:lnTo>
                <a:lnTo>
                  <a:pt x="15694" y="8830"/>
                </a:lnTo>
                <a:lnTo>
                  <a:pt x="16827" y="8015"/>
                </a:lnTo>
                <a:lnTo>
                  <a:pt x="15020" y="6928"/>
                </a:lnTo>
                <a:lnTo>
                  <a:pt x="13645" y="5298"/>
                </a:lnTo>
                <a:lnTo>
                  <a:pt x="14103" y="4347"/>
                </a:lnTo>
                <a:lnTo>
                  <a:pt x="12971" y="3668"/>
                </a:lnTo>
                <a:lnTo>
                  <a:pt x="11838" y="3396"/>
                </a:lnTo>
                <a:lnTo>
                  <a:pt x="11137" y="2309"/>
                </a:lnTo>
                <a:lnTo>
                  <a:pt x="11380" y="1494"/>
                </a:lnTo>
                <a:lnTo>
                  <a:pt x="11596" y="1223"/>
                </a:lnTo>
                <a:lnTo>
                  <a:pt x="11137" y="543"/>
                </a:lnTo>
                <a:lnTo>
                  <a:pt x="9330" y="0"/>
                </a:lnTo>
                <a:lnTo>
                  <a:pt x="7955" y="0"/>
                </a:lnTo>
                <a:lnTo>
                  <a:pt x="7065" y="679"/>
                </a:lnTo>
                <a:lnTo>
                  <a:pt x="7065" y="1902"/>
                </a:lnTo>
                <a:lnTo>
                  <a:pt x="6607" y="3125"/>
                </a:lnTo>
                <a:lnTo>
                  <a:pt x="5016" y="2853"/>
                </a:lnTo>
                <a:lnTo>
                  <a:pt x="3883" y="3125"/>
                </a:lnTo>
                <a:lnTo>
                  <a:pt x="1160" y="2309"/>
                </a:lnTo>
                <a:lnTo>
                  <a:pt x="0" y="2717"/>
                </a:lnTo>
                <a:lnTo>
                  <a:pt x="1375" y="3668"/>
                </a:lnTo>
                <a:lnTo>
                  <a:pt x="3883" y="4347"/>
                </a:lnTo>
                <a:lnTo>
                  <a:pt x="4773" y="5026"/>
                </a:lnTo>
                <a:lnTo>
                  <a:pt x="4773" y="5706"/>
                </a:lnTo>
                <a:lnTo>
                  <a:pt x="5933" y="6249"/>
                </a:lnTo>
                <a:lnTo>
                  <a:pt x="5933" y="7064"/>
                </a:lnTo>
                <a:lnTo>
                  <a:pt x="6148" y="7879"/>
                </a:lnTo>
                <a:lnTo>
                  <a:pt x="6607" y="8558"/>
                </a:lnTo>
                <a:lnTo>
                  <a:pt x="7065" y="9374"/>
                </a:lnTo>
                <a:lnTo>
                  <a:pt x="7955" y="9509"/>
                </a:lnTo>
                <a:lnTo>
                  <a:pt x="8872" y="9781"/>
                </a:lnTo>
                <a:lnTo>
                  <a:pt x="9546" y="9917"/>
                </a:lnTo>
                <a:lnTo>
                  <a:pt x="9546" y="10189"/>
                </a:lnTo>
                <a:lnTo>
                  <a:pt x="9789" y="10460"/>
                </a:lnTo>
                <a:lnTo>
                  <a:pt x="9546" y="10732"/>
                </a:lnTo>
                <a:lnTo>
                  <a:pt x="8656" y="11819"/>
                </a:lnTo>
                <a:lnTo>
                  <a:pt x="6364" y="14128"/>
                </a:lnTo>
                <a:lnTo>
                  <a:pt x="5474" y="14672"/>
                </a:lnTo>
                <a:lnTo>
                  <a:pt x="4773" y="15215"/>
                </a:lnTo>
                <a:lnTo>
                  <a:pt x="4773" y="15894"/>
                </a:lnTo>
                <a:lnTo>
                  <a:pt x="5016" y="16574"/>
                </a:lnTo>
                <a:lnTo>
                  <a:pt x="5690" y="17796"/>
                </a:lnTo>
                <a:lnTo>
                  <a:pt x="6148" y="18340"/>
                </a:lnTo>
                <a:lnTo>
                  <a:pt x="6148" y="19019"/>
                </a:lnTo>
                <a:lnTo>
                  <a:pt x="6364" y="19698"/>
                </a:lnTo>
                <a:lnTo>
                  <a:pt x="6822" y="20242"/>
                </a:lnTo>
                <a:lnTo>
                  <a:pt x="7739" y="20513"/>
                </a:lnTo>
                <a:lnTo>
                  <a:pt x="8656" y="20785"/>
                </a:lnTo>
                <a:lnTo>
                  <a:pt x="8413" y="21600"/>
                </a:lnTo>
                <a:lnTo>
                  <a:pt x="9789" y="21600"/>
                </a:lnTo>
                <a:lnTo>
                  <a:pt x="10247" y="21464"/>
                </a:lnTo>
                <a:lnTo>
                  <a:pt x="10921" y="21192"/>
                </a:lnTo>
                <a:lnTo>
                  <a:pt x="13645" y="20242"/>
                </a:lnTo>
                <a:lnTo>
                  <a:pt x="16153" y="19562"/>
                </a:lnTo>
                <a:lnTo>
                  <a:pt x="18202" y="18883"/>
                </a:lnTo>
                <a:lnTo>
                  <a:pt x="18876" y="17253"/>
                </a:lnTo>
                <a:lnTo>
                  <a:pt x="20225" y="16030"/>
                </a:lnTo>
                <a:lnTo>
                  <a:pt x="21384" y="14808"/>
                </a:lnTo>
                <a:lnTo>
                  <a:pt x="21600" y="13721"/>
                </a:lnTo>
                <a:lnTo>
                  <a:pt x="20225" y="12906"/>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0" name="Shape 2380"/>
          <p:cNvSpPr/>
          <p:nvPr/>
        </p:nvSpPr>
        <p:spPr>
          <a:xfrm>
            <a:off x="17752423" y="2822667"/>
            <a:ext cx="1613972" cy="3963741"/>
          </a:xfrm>
          <a:custGeom>
            <a:avLst/>
            <a:gdLst/>
            <a:ahLst/>
            <a:cxnLst>
              <a:cxn ang="0">
                <a:pos x="wd2" y="hd2"/>
              </a:cxn>
              <a:cxn ang="5400000">
                <a:pos x="wd2" y="hd2"/>
              </a:cxn>
              <a:cxn ang="10800000">
                <a:pos x="wd2" y="hd2"/>
              </a:cxn>
              <a:cxn ang="16200000">
                <a:pos x="wd2" y="hd2"/>
              </a:cxn>
            </a:cxnLst>
            <a:rect l="0" t="0" r="r" b="b"/>
            <a:pathLst>
              <a:path w="21600" h="21600" extrusionOk="0">
                <a:moveTo>
                  <a:pt x="13410" y="1121"/>
                </a:moveTo>
                <a:lnTo>
                  <a:pt x="11066" y="917"/>
                </a:lnTo>
                <a:lnTo>
                  <a:pt x="10534" y="1630"/>
                </a:lnTo>
                <a:lnTo>
                  <a:pt x="9221" y="1630"/>
                </a:lnTo>
                <a:lnTo>
                  <a:pt x="8159" y="2140"/>
                </a:lnTo>
                <a:lnTo>
                  <a:pt x="8159" y="2751"/>
                </a:lnTo>
                <a:lnTo>
                  <a:pt x="8409" y="3260"/>
                </a:lnTo>
                <a:lnTo>
                  <a:pt x="6564" y="3974"/>
                </a:lnTo>
                <a:lnTo>
                  <a:pt x="6564" y="4789"/>
                </a:lnTo>
                <a:lnTo>
                  <a:pt x="5252" y="5094"/>
                </a:lnTo>
                <a:lnTo>
                  <a:pt x="5252" y="6317"/>
                </a:lnTo>
                <a:lnTo>
                  <a:pt x="3689" y="7336"/>
                </a:lnTo>
                <a:lnTo>
                  <a:pt x="5001" y="7642"/>
                </a:lnTo>
                <a:lnTo>
                  <a:pt x="4470" y="8355"/>
                </a:lnTo>
                <a:lnTo>
                  <a:pt x="2094" y="8457"/>
                </a:lnTo>
                <a:lnTo>
                  <a:pt x="1032" y="9374"/>
                </a:lnTo>
                <a:lnTo>
                  <a:pt x="1563" y="10902"/>
                </a:lnTo>
                <a:lnTo>
                  <a:pt x="1563" y="11921"/>
                </a:lnTo>
                <a:lnTo>
                  <a:pt x="2876" y="12430"/>
                </a:lnTo>
                <a:lnTo>
                  <a:pt x="2876" y="12940"/>
                </a:lnTo>
                <a:lnTo>
                  <a:pt x="2094" y="13449"/>
                </a:lnTo>
                <a:lnTo>
                  <a:pt x="2094" y="14570"/>
                </a:lnTo>
                <a:lnTo>
                  <a:pt x="1032" y="14977"/>
                </a:lnTo>
                <a:lnTo>
                  <a:pt x="531" y="16200"/>
                </a:lnTo>
                <a:lnTo>
                  <a:pt x="0" y="16302"/>
                </a:lnTo>
                <a:lnTo>
                  <a:pt x="250" y="16913"/>
                </a:lnTo>
                <a:lnTo>
                  <a:pt x="1032" y="17219"/>
                </a:lnTo>
                <a:lnTo>
                  <a:pt x="1313" y="17525"/>
                </a:lnTo>
                <a:lnTo>
                  <a:pt x="1313" y="18340"/>
                </a:lnTo>
                <a:lnTo>
                  <a:pt x="2626" y="19155"/>
                </a:lnTo>
                <a:lnTo>
                  <a:pt x="3407" y="19562"/>
                </a:lnTo>
                <a:lnTo>
                  <a:pt x="3689" y="19970"/>
                </a:lnTo>
                <a:lnTo>
                  <a:pt x="3407" y="20275"/>
                </a:lnTo>
                <a:lnTo>
                  <a:pt x="3407" y="20581"/>
                </a:lnTo>
                <a:lnTo>
                  <a:pt x="3939" y="20785"/>
                </a:lnTo>
                <a:lnTo>
                  <a:pt x="4220" y="21192"/>
                </a:lnTo>
                <a:lnTo>
                  <a:pt x="4220" y="21600"/>
                </a:lnTo>
                <a:lnTo>
                  <a:pt x="6314" y="21600"/>
                </a:lnTo>
                <a:lnTo>
                  <a:pt x="7377" y="21396"/>
                </a:lnTo>
                <a:lnTo>
                  <a:pt x="7627" y="20989"/>
                </a:lnTo>
                <a:lnTo>
                  <a:pt x="8159" y="20581"/>
                </a:lnTo>
                <a:lnTo>
                  <a:pt x="8940" y="20377"/>
                </a:lnTo>
                <a:lnTo>
                  <a:pt x="11066" y="20479"/>
                </a:lnTo>
                <a:lnTo>
                  <a:pt x="12097" y="18747"/>
                </a:lnTo>
                <a:lnTo>
                  <a:pt x="12379" y="18340"/>
                </a:lnTo>
                <a:lnTo>
                  <a:pt x="12097" y="17932"/>
                </a:lnTo>
                <a:lnTo>
                  <a:pt x="12097" y="17423"/>
                </a:lnTo>
                <a:lnTo>
                  <a:pt x="12379" y="17015"/>
                </a:lnTo>
                <a:lnTo>
                  <a:pt x="12629" y="16506"/>
                </a:lnTo>
                <a:lnTo>
                  <a:pt x="13160" y="16200"/>
                </a:lnTo>
                <a:lnTo>
                  <a:pt x="14754" y="15792"/>
                </a:lnTo>
                <a:lnTo>
                  <a:pt x="15536" y="15589"/>
                </a:lnTo>
                <a:lnTo>
                  <a:pt x="15536" y="15181"/>
                </a:lnTo>
                <a:lnTo>
                  <a:pt x="15786" y="14875"/>
                </a:lnTo>
                <a:lnTo>
                  <a:pt x="16317" y="14570"/>
                </a:lnTo>
                <a:lnTo>
                  <a:pt x="15004" y="13857"/>
                </a:lnTo>
                <a:lnTo>
                  <a:pt x="12910" y="13347"/>
                </a:lnTo>
                <a:lnTo>
                  <a:pt x="12379" y="13245"/>
                </a:lnTo>
                <a:lnTo>
                  <a:pt x="12097" y="13042"/>
                </a:lnTo>
                <a:lnTo>
                  <a:pt x="12097" y="12532"/>
                </a:lnTo>
                <a:lnTo>
                  <a:pt x="11847" y="11513"/>
                </a:lnTo>
                <a:lnTo>
                  <a:pt x="12097" y="10596"/>
                </a:lnTo>
                <a:lnTo>
                  <a:pt x="13410" y="9679"/>
                </a:lnTo>
                <a:lnTo>
                  <a:pt x="15004" y="8966"/>
                </a:lnTo>
                <a:lnTo>
                  <a:pt x="16849" y="8253"/>
                </a:lnTo>
                <a:lnTo>
                  <a:pt x="17380" y="7947"/>
                </a:lnTo>
                <a:lnTo>
                  <a:pt x="17630" y="7438"/>
                </a:lnTo>
                <a:lnTo>
                  <a:pt x="18162" y="7132"/>
                </a:lnTo>
                <a:lnTo>
                  <a:pt x="18162" y="6826"/>
                </a:lnTo>
                <a:lnTo>
                  <a:pt x="17911" y="6317"/>
                </a:lnTo>
                <a:lnTo>
                  <a:pt x="18162" y="5909"/>
                </a:lnTo>
                <a:lnTo>
                  <a:pt x="18943" y="5400"/>
                </a:lnTo>
                <a:lnTo>
                  <a:pt x="19224" y="4891"/>
                </a:lnTo>
                <a:lnTo>
                  <a:pt x="21319" y="4789"/>
                </a:lnTo>
                <a:lnTo>
                  <a:pt x="21600" y="4789"/>
                </a:lnTo>
                <a:lnTo>
                  <a:pt x="21069" y="4177"/>
                </a:lnTo>
                <a:lnTo>
                  <a:pt x="20537" y="3668"/>
                </a:lnTo>
                <a:lnTo>
                  <a:pt x="20287" y="3057"/>
                </a:lnTo>
                <a:lnTo>
                  <a:pt x="20287" y="2445"/>
                </a:lnTo>
                <a:lnTo>
                  <a:pt x="18943" y="2038"/>
                </a:lnTo>
                <a:lnTo>
                  <a:pt x="18943" y="1528"/>
                </a:lnTo>
                <a:lnTo>
                  <a:pt x="17911" y="1019"/>
                </a:lnTo>
                <a:lnTo>
                  <a:pt x="15004" y="509"/>
                </a:lnTo>
                <a:lnTo>
                  <a:pt x="13942" y="0"/>
                </a:lnTo>
                <a:lnTo>
                  <a:pt x="13410" y="102"/>
                </a:lnTo>
                <a:lnTo>
                  <a:pt x="13410" y="112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1" name="Shape 2381"/>
          <p:cNvSpPr/>
          <p:nvPr/>
        </p:nvSpPr>
        <p:spPr>
          <a:xfrm>
            <a:off x="16766753" y="2112185"/>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23" y="4786"/>
                </a:lnTo>
                <a:lnTo>
                  <a:pt x="10333" y="4709"/>
                </a:lnTo>
                <a:lnTo>
                  <a:pt x="10397" y="5349"/>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2" name="Shape 2382"/>
          <p:cNvSpPr/>
          <p:nvPr/>
        </p:nvSpPr>
        <p:spPr>
          <a:xfrm>
            <a:off x="16766753" y="2093488"/>
            <a:ext cx="3129844" cy="3945047"/>
          </a:xfrm>
          <a:custGeom>
            <a:avLst/>
            <a:gdLst/>
            <a:ahLst/>
            <a:cxnLst>
              <a:cxn ang="0">
                <a:pos x="wd2" y="hd2"/>
              </a:cxn>
              <a:cxn ang="5400000">
                <a:pos x="wd2" y="hd2"/>
              </a:cxn>
              <a:cxn ang="10800000">
                <a:pos x="wd2" y="hd2"/>
              </a:cxn>
              <a:cxn ang="16200000">
                <a:pos x="wd2" y="hd2"/>
              </a:cxn>
            </a:cxnLst>
            <a:rect l="0" t="0" r="r" b="b"/>
            <a:pathLst>
              <a:path w="21600" h="21600" extrusionOk="0">
                <a:moveTo>
                  <a:pt x="19972" y="1331"/>
                </a:moveTo>
                <a:lnTo>
                  <a:pt x="20649" y="1024"/>
                </a:lnTo>
                <a:lnTo>
                  <a:pt x="21326" y="512"/>
                </a:lnTo>
                <a:lnTo>
                  <a:pt x="19972" y="205"/>
                </a:lnTo>
                <a:lnTo>
                  <a:pt x="19569" y="102"/>
                </a:lnTo>
                <a:lnTo>
                  <a:pt x="19424" y="307"/>
                </a:lnTo>
                <a:lnTo>
                  <a:pt x="19021" y="717"/>
                </a:lnTo>
                <a:lnTo>
                  <a:pt x="18892" y="205"/>
                </a:lnTo>
                <a:lnTo>
                  <a:pt x="18892" y="0"/>
                </a:lnTo>
                <a:lnTo>
                  <a:pt x="18473" y="0"/>
                </a:lnTo>
                <a:lnTo>
                  <a:pt x="18215" y="0"/>
                </a:lnTo>
                <a:lnTo>
                  <a:pt x="18215" y="307"/>
                </a:lnTo>
                <a:lnTo>
                  <a:pt x="18215" y="819"/>
                </a:lnTo>
                <a:lnTo>
                  <a:pt x="17796" y="307"/>
                </a:lnTo>
                <a:lnTo>
                  <a:pt x="17264" y="1536"/>
                </a:lnTo>
                <a:lnTo>
                  <a:pt x="17119" y="614"/>
                </a:lnTo>
                <a:lnTo>
                  <a:pt x="16716" y="307"/>
                </a:lnTo>
                <a:lnTo>
                  <a:pt x="16313" y="512"/>
                </a:lnTo>
                <a:lnTo>
                  <a:pt x="15491" y="1024"/>
                </a:lnTo>
                <a:lnTo>
                  <a:pt x="15362" y="1433"/>
                </a:lnTo>
                <a:lnTo>
                  <a:pt x="15491" y="1740"/>
                </a:lnTo>
                <a:lnTo>
                  <a:pt x="14540" y="1843"/>
                </a:lnTo>
                <a:lnTo>
                  <a:pt x="14266" y="2047"/>
                </a:lnTo>
                <a:lnTo>
                  <a:pt x="14137" y="2355"/>
                </a:lnTo>
                <a:lnTo>
                  <a:pt x="13718" y="2457"/>
                </a:lnTo>
                <a:lnTo>
                  <a:pt x="13315" y="2457"/>
                </a:lnTo>
                <a:lnTo>
                  <a:pt x="13041" y="2252"/>
                </a:lnTo>
                <a:lnTo>
                  <a:pt x="12638" y="2252"/>
                </a:lnTo>
                <a:lnTo>
                  <a:pt x="12090" y="2662"/>
                </a:lnTo>
                <a:lnTo>
                  <a:pt x="11558" y="3173"/>
                </a:lnTo>
                <a:lnTo>
                  <a:pt x="11010" y="3788"/>
                </a:lnTo>
                <a:lnTo>
                  <a:pt x="11010" y="4095"/>
                </a:lnTo>
                <a:lnTo>
                  <a:pt x="11284" y="4197"/>
                </a:lnTo>
                <a:lnTo>
                  <a:pt x="10607" y="4811"/>
                </a:lnTo>
                <a:lnTo>
                  <a:pt x="10300" y="4786"/>
                </a:lnTo>
                <a:lnTo>
                  <a:pt x="10397" y="5400"/>
                </a:lnTo>
                <a:lnTo>
                  <a:pt x="9930" y="5835"/>
                </a:lnTo>
                <a:lnTo>
                  <a:pt x="9656" y="6142"/>
                </a:lnTo>
                <a:lnTo>
                  <a:pt x="9510" y="6449"/>
                </a:lnTo>
                <a:lnTo>
                  <a:pt x="9784" y="6654"/>
                </a:lnTo>
                <a:lnTo>
                  <a:pt x="9236" y="6859"/>
                </a:lnTo>
                <a:lnTo>
                  <a:pt x="9107" y="7166"/>
                </a:lnTo>
                <a:lnTo>
                  <a:pt x="8704" y="7371"/>
                </a:lnTo>
                <a:lnTo>
                  <a:pt x="8430" y="7985"/>
                </a:lnTo>
                <a:lnTo>
                  <a:pt x="7608" y="9520"/>
                </a:lnTo>
                <a:lnTo>
                  <a:pt x="7334" y="10442"/>
                </a:lnTo>
                <a:lnTo>
                  <a:pt x="7076" y="10749"/>
                </a:lnTo>
                <a:lnTo>
                  <a:pt x="6383" y="10851"/>
                </a:lnTo>
                <a:lnTo>
                  <a:pt x="6528" y="11158"/>
                </a:lnTo>
                <a:lnTo>
                  <a:pt x="6657" y="11363"/>
                </a:lnTo>
                <a:lnTo>
                  <a:pt x="6383" y="11465"/>
                </a:lnTo>
                <a:lnTo>
                  <a:pt x="5577" y="12182"/>
                </a:lnTo>
                <a:lnTo>
                  <a:pt x="5174" y="12899"/>
                </a:lnTo>
                <a:lnTo>
                  <a:pt x="4900" y="13103"/>
                </a:lnTo>
                <a:lnTo>
                  <a:pt x="4755" y="13206"/>
                </a:lnTo>
                <a:lnTo>
                  <a:pt x="4223" y="13103"/>
                </a:lnTo>
                <a:lnTo>
                  <a:pt x="3804" y="13206"/>
                </a:lnTo>
                <a:lnTo>
                  <a:pt x="3675" y="13308"/>
                </a:lnTo>
                <a:lnTo>
                  <a:pt x="3546" y="13615"/>
                </a:lnTo>
                <a:lnTo>
                  <a:pt x="2998" y="13922"/>
                </a:lnTo>
                <a:lnTo>
                  <a:pt x="2450" y="14127"/>
                </a:lnTo>
                <a:lnTo>
                  <a:pt x="2047" y="14434"/>
                </a:lnTo>
                <a:lnTo>
                  <a:pt x="1499" y="14639"/>
                </a:lnTo>
                <a:lnTo>
                  <a:pt x="1096" y="14946"/>
                </a:lnTo>
                <a:lnTo>
                  <a:pt x="822" y="15253"/>
                </a:lnTo>
                <a:lnTo>
                  <a:pt x="419" y="15355"/>
                </a:lnTo>
                <a:lnTo>
                  <a:pt x="274" y="15458"/>
                </a:lnTo>
                <a:lnTo>
                  <a:pt x="274" y="15970"/>
                </a:lnTo>
                <a:lnTo>
                  <a:pt x="145" y="16174"/>
                </a:lnTo>
                <a:lnTo>
                  <a:pt x="274" y="16277"/>
                </a:lnTo>
                <a:lnTo>
                  <a:pt x="274" y="16482"/>
                </a:lnTo>
                <a:lnTo>
                  <a:pt x="145" y="16686"/>
                </a:lnTo>
                <a:lnTo>
                  <a:pt x="274" y="16789"/>
                </a:lnTo>
                <a:lnTo>
                  <a:pt x="274" y="16993"/>
                </a:lnTo>
                <a:lnTo>
                  <a:pt x="0" y="17300"/>
                </a:lnTo>
                <a:lnTo>
                  <a:pt x="274" y="17710"/>
                </a:lnTo>
                <a:lnTo>
                  <a:pt x="693" y="18017"/>
                </a:lnTo>
                <a:lnTo>
                  <a:pt x="145" y="18222"/>
                </a:lnTo>
                <a:lnTo>
                  <a:pt x="548" y="18324"/>
                </a:lnTo>
                <a:lnTo>
                  <a:pt x="145" y="18938"/>
                </a:lnTo>
                <a:lnTo>
                  <a:pt x="822" y="18734"/>
                </a:lnTo>
                <a:lnTo>
                  <a:pt x="822" y="18938"/>
                </a:lnTo>
                <a:lnTo>
                  <a:pt x="693" y="19041"/>
                </a:lnTo>
                <a:lnTo>
                  <a:pt x="274" y="19348"/>
                </a:lnTo>
                <a:lnTo>
                  <a:pt x="274" y="19757"/>
                </a:lnTo>
                <a:lnTo>
                  <a:pt x="693" y="19757"/>
                </a:lnTo>
                <a:lnTo>
                  <a:pt x="951" y="19860"/>
                </a:lnTo>
                <a:lnTo>
                  <a:pt x="951" y="20064"/>
                </a:lnTo>
                <a:lnTo>
                  <a:pt x="548" y="20269"/>
                </a:lnTo>
                <a:lnTo>
                  <a:pt x="274" y="20269"/>
                </a:lnTo>
                <a:lnTo>
                  <a:pt x="145" y="20372"/>
                </a:lnTo>
                <a:lnTo>
                  <a:pt x="419" y="20679"/>
                </a:lnTo>
                <a:lnTo>
                  <a:pt x="822" y="20883"/>
                </a:lnTo>
                <a:lnTo>
                  <a:pt x="1225" y="21191"/>
                </a:lnTo>
                <a:lnTo>
                  <a:pt x="1902" y="21293"/>
                </a:lnTo>
                <a:lnTo>
                  <a:pt x="1644" y="21600"/>
                </a:lnTo>
                <a:lnTo>
                  <a:pt x="2853" y="21600"/>
                </a:lnTo>
                <a:lnTo>
                  <a:pt x="3804" y="21293"/>
                </a:lnTo>
                <a:lnTo>
                  <a:pt x="4481" y="20781"/>
                </a:lnTo>
                <a:lnTo>
                  <a:pt x="5029" y="20167"/>
                </a:lnTo>
                <a:lnTo>
                  <a:pt x="5303" y="20269"/>
                </a:lnTo>
                <a:lnTo>
                  <a:pt x="5577" y="20167"/>
                </a:lnTo>
                <a:lnTo>
                  <a:pt x="5851" y="19757"/>
                </a:lnTo>
                <a:lnTo>
                  <a:pt x="5851" y="19348"/>
                </a:lnTo>
                <a:lnTo>
                  <a:pt x="6254" y="19348"/>
                </a:lnTo>
                <a:lnTo>
                  <a:pt x="6383" y="19553"/>
                </a:lnTo>
                <a:lnTo>
                  <a:pt x="6528" y="19962"/>
                </a:lnTo>
                <a:lnTo>
                  <a:pt x="6802" y="20372"/>
                </a:lnTo>
                <a:lnTo>
                  <a:pt x="7076" y="20269"/>
                </a:lnTo>
                <a:lnTo>
                  <a:pt x="7334" y="19041"/>
                </a:lnTo>
                <a:lnTo>
                  <a:pt x="7882" y="18631"/>
                </a:lnTo>
                <a:lnTo>
                  <a:pt x="7882" y="17505"/>
                </a:lnTo>
                <a:lnTo>
                  <a:pt x="8285" y="16993"/>
                </a:lnTo>
                <a:lnTo>
                  <a:pt x="8285" y="16482"/>
                </a:lnTo>
                <a:lnTo>
                  <a:pt x="7608" y="15970"/>
                </a:lnTo>
                <a:lnTo>
                  <a:pt x="7608" y="14946"/>
                </a:lnTo>
                <a:lnTo>
                  <a:pt x="7334" y="13410"/>
                </a:lnTo>
                <a:lnTo>
                  <a:pt x="7882" y="12489"/>
                </a:lnTo>
                <a:lnTo>
                  <a:pt x="9107" y="12387"/>
                </a:lnTo>
                <a:lnTo>
                  <a:pt x="9381" y="11670"/>
                </a:lnTo>
                <a:lnTo>
                  <a:pt x="8704" y="11363"/>
                </a:lnTo>
                <a:lnTo>
                  <a:pt x="9510" y="10339"/>
                </a:lnTo>
                <a:lnTo>
                  <a:pt x="9510" y="9111"/>
                </a:lnTo>
                <a:lnTo>
                  <a:pt x="10187" y="8804"/>
                </a:lnTo>
                <a:lnTo>
                  <a:pt x="10187" y="7985"/>
                </a:lnTo>
                <a:lnTo>
                  <a:pt x="11139" y="7268"/>
                </a:lnTo>
                <a:lnTo>
                  <a:pt x="11010" y="6756"/>
                </a:lnTo>
                <a:lnTo>
                  <a:pt x="11010" y="6142"/>
                </a:lnTo>
                <a:lnTo>
                  <a:pt x="11558" y="5630"/>
                </a:lnTo>
                <a:lnTo>
                  <a:pt x="12235" y="5630"/>
                </a:lnTo>
                <a:lnTo>
                  <a:pt x="12509" y="4914"/>
                </a:lnTo>
                <a:lnTo>
                  <a:pt x="13718" y="5118"/>
                </a:lnTo>
                <a:lnTo>
                  <a:pt x="13718" y="4095"/>
                </a:lnTo>
                <a:lnTo>
                  <a:pt x="13992" y="3992"/>
                </a:lnTo>
                <a:lnTo>
                  <a:pt x="13718" y="3788"/>
                </a:lnTo>
                <a:lnTo>
                  <a:pt x="14411" y="3481"/>
                </a:lnTo>
                <a:lnTo>
                  <a:pt x="16039" y="4095"/>
                </a:lnTo>
                <a:lnTo>
                  <a:pt x="16716" y="3890"/>
                </a:lnTo>
                <a:lnTo>
                  <a:pt x="17667" y="4095"/>
                </a:lnTo>
                <a:lnTo>
                  <a:pt x="17941" y="3173"/>
                </a:lnTo>
                <a:lnTo>
                  <a:pt x="17941" y="2252"/>
                </a:lnTo>
                <a:lnTo>
                  <a:pt x="18473" y="1740"/>
                </a:lnTo>
                <a:lnTo>
                  <a:pt x="19295" y="1740"/>
                </a:lnTo>
                <a:lnTo>
                  <a:pt x="20375" y="2150"/>
                </a:lnTo>
                <a:lnTo>
                  <a:pt x="20649" y="2662"/>
                </a:lnTo>
                <a:lnTo>
                  <a:pt x="21052" y="2252"/>
                </a:lnTo>
                <a:lnTo>
                  <a:pt x="21600" y="1843"/>
                </a:lnTo>
                <a:lnTo>
                  <a:pt x="21600" y="1536"/>
                </a:lnTo>
                <a:lnTo>
                  <a:pt x="19972" y="1331"/>
                </a:lnTo>
                <a:lnTo>
                  <a:pt x="19972" y="1331"/>
                </a:lnTo>
                <a:close/>
              </a:path>
            </a:pathLst>
          </a:custGeom>
          <a:solidFill>
            <a:srgbClr val="EFF1F5"/>
          </a:solidFill>
          <a:ln w="25400">
            <a:solidFill>
              <a:srgbClr val="DCDEE0"/>
            </a:solidFill>
            <a:round/>
          </a:ln>
        </p:spPr>
        <p:txBody>
          <a:bodyPr lIns="50800" tIns="50800" rIns="50800" bIns="50800" anchor="ctr"/>
          <a:lstStyle/>
          <a:p>
            <a:pPr lvl="0">
              <a:defRPr sz="3200">
                <a:solidFill>
                  <a:srgbClr val="FFFFFF"/>
                </a:solidFill>
              </a:defRPr>
            </a:pPr>
            <a:endParaRPr/>
          </a:p>
        </p:txBody>
      </p:sp>
      <p:sp>
        <p:nvSpPr>
          <p:cNvPr id="2383" name="Shape 2383"/>
          <p:cNvSpPr/>
          <p:nvPr/>
        </p:nvSpPr>
        <p:spPr>
          <a:xfrm>
            <a:off x="18892245" y="8562615"/>
            <a:ext cx="1338359" cy="860058"/>
          </a:xfrm>
          <a:custGeom>
            <a:avLst/>
            <a:gdLst/>
            <a:ahLst/>
            <a:cxnLst>
              <a:cxn ang="0">
                <a:pos x="wd2" y="hd2"/>
              </a:cxn>
              <a:cxn ang="5400000">
                <a:pos x="wd2" y="hd2"/>
              </a:cxn>
              <a:cxn ang="10800000">
                <a:pos x="wd2" y="hd2"/>
              </a:cxn>
              <a:cxn ang="16200000">
                <a:pos x="wd2" y="hd2"/>
              </a:cxn>
            </a:cxnLst>
            <a:rect l="0" t="0" r="r" b="b"/>
            <a:pathLst>
              <a:path w="21600" h="21600" extrusionOk="0">
                <a:moveTo>
                  <a:pt x="11120" y="18783"/>
                </a:moveTo>
                <a:lnTo>
                  <a:pt x="12402" y="17843"/>
                </a:lnTo>
                <a:lnTo>
                  <a:pt x="14325" y="17843"/>
                </a:lnTo>
                <a:lnTo>
                  <a:pt x="15569" y="16904"/>
                </a:lnTo>
                <a:lnTo>
                  <a:pt x="16549" y="15965"/>
                </a:lnTo>
                <a:lnTo>
                  <a:pt x="17152" y="15496"/>
                </a:lnTo>
                <a:lnTo>
                  <a:pt x="17491" y="13148"/>
                </a:lnTo>
                <a:lnTo>
                  <a:pt x="17793" y="11739"/>
                </a:lnTo>
                <a:lnTo>
                  <a:pt x="18773" y="9861"/>
                </a:lnTo>
                <a:lnTo>
                  <a:pt x="19715" y="6574"/>
                </a:lnTo>
                <a:lnTo>
                  <a:pt x="20658" y="4226"/>
                </a:lnTo>
                <a:lnTo>
                  <a:pt x="21600" y="2817"/>
                </a:lnTo>
                <a:lnTo>
                  <a:pt x="20658" y="1409"/>
                </a:lnTo>
                <a:lnTo>
                  <a:pt x="19376" y="0"/>
                </a:lnTo>
                <a:lnTo>
                  <a:pt x="17793" y="470"/>
                </a:lnTo>
                <a:lnTo>
                  <a:pt x="16850" y="0"/>
                </a:lnTo>
                <a:lnTo>
                  <a:pt x="15267" y="470"/>
                </a:lnTo>
                <a:lnTo>
                  <a:pt x="13985" y="470"/>
                </a:lnTo>
                <a:lnTo>
                  <a:pt x="12402" y="3287"/>
                </a:lnTo>
                <a:lnTo>
                  <a:pt x="10819" y="2817"/>
                </a:lnTo>
                <a:lnTo>
                  <a:pt x="10517" y="3757"/>
                </a:lnTo>
                <a:lnTo>
                  <a:pt x="8595" y="4696"/>
                </a:lnTo>
                <a:lnTo>
                  <a:pt x="8595" y="6574"/>
                </a:lnTo>
                <a:lnTo>
                  <a:pt x="4147" y="7513"/>
                </a:lnTo>
                <a:lnTo>
                  <a:pt x="3204" y="6574"/>
                </a:lnTo>
                <a:lnTo>
                  <a:pt x="2563" y="6104"/>
                </a:lnTo>
                <a:lnTo>
                  <a:pt x="2563" y="7513"/>
                </a:lnTo>
                <a:lnTo>
                  <a:pt x="980" y="8452"/>
                </a:lnTo>
                <a:lnTo>
                  <a:pt x="980" y="10800"/>
                </a:lnTo>
                <a:lnTo>
                  <a:pt x="641" y="13148"/>
                </a:lnTo>
                <a:lnTo>
                  <a:pt x="0" y="14087"/>
                </a:lnTo>
                <a:lnTo>
                  <a:pt x="1621" y="16904"/>
                </a:lnTo>
                <a:lnTo>
                  <a:pt x="1282" y="17374"/>
                </a:lnTo>
                <a:lnTo>
                  <a:pt x="2563" y="18313"/>
                </a:lnTo>
                <a:lnTo>
                  <a:pt x="3506" y="19722"/>
                </a:lnTo>
                <a:lnTo>
                  <a:pt x="4448" y="20661"/>
                </a:lnTo>
                <a:lnTo>
                  <a:pt x="5730" y="20191"/>
                </a:lnTo>
                <a:lnTo>
                  <a:pt x="6069" y="21600"/>
                </a:lnTo>
                <a:lnTo>
                  <a:pt x="7313" y="21600"/>
                </a:lnTo>
                <a:lnTo>
                  <a:pt x="9537" y="20191"/>
                </a:lnTo>
                <a:lnTo>
                  <a:pt x="9876" y="20191"/>
                </a:lnTo>
                <a:lnTo>
                  <a:pt x="10178" y="18783"/>
                </a:lnTo>
                <a:lnTo>
                  <a:pt x="11120" y="18783"/>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4" name="Shape 2384"/>
          <p:cNvSpPr/>
          <p:nvPr/>
        </p:nvSpPr>
        <p:spPr>
          <a:xfrm>
            <a:off x="18992681" y="8319553"/>
            <a:ext cx="1121138" cy="542211"/>
          </a:xfrm>
          <a:custGeom>
            <a:avLst/>
            <a:gdLst/>
            <a:ahLst/>
            <a:cxnLst>
              <a:cxn ang="0">
                <a:pos x="wd2" y="hd2"/>
              </a:cxn>
              <a:cxn ang="5400000">
                <a:pos x="wd2" y="hd2"/>
              </a:cxn>
              <a:cxn ang="10800000">
                <a:pos x="wd2" y="hd2"/>
              </a:cxn>
              <a:cxn ang="16200000">
                <a:pos x="wd2" y="hd2"/>
              </a:cxn>
            </a:cxnLst>
            <a:rect l="0" t="0" r="r" b="b"/>
            <a:pathLst>
              <a:path w="21600" h="21600" extrusionOk="0">
                <a:moveTo>
                  <a:pt x="18945" y="745"/>
                </a:moveTo>
                <a:lnTo>
                  <a:pt x="17820" y="0"/>
                </a:lnTo>
                <a:lnTo>
                  <a:pt x="15885" y="0"/>
                </a:lnTo>
                <a:lnTo>
                  <a:pt x="14760" y="1490"/>
                </a:lnTo>
                <a:lnTo>
                  <a:pt x="13230" y="1490"/>
                </a:lnTo>
                <a:lnTo>
                  <a:pt x="12105" y="3724"/>
                </a:lnTo>
                <a:lnTo>
                  <a:pt x="10980" y="3724"/>
                </a:lnTo>
                <a:lnTo>
                  <a:pt x="10620" y="2234"/>
                </a:lnTo>
                <a:lnTo>
                  <a:pt x="9450" y="0"/>
                </a:lnTo>
                <a:lnTo>
                  <a:pt x="7965" y="2234"/>
                </a:lnTo>
                <a:lnTo>
                  <a:pt x="7560" y="2234"/>
                </a:lnTo>
                <a:lnTo>
                  <a:pt x="6795" y="1490"/>
                </a:lnTo>
                <a:lnTo>
                  <a:pt x="5670" y="2979"/>
                </a:lnTo>
                <a:lnTo>
                  <a:pt x="4545" y="5214"/>
                </a:lnTo>
                <a:lnTo>
                  <a:pt x="3015" y="9683"/>
                </a:lnTo>
                <a:lnTo>
                  <a:pt x="1125" y="9683"/>
                </a:lnTo>
                <a:lnTo>
                  <a:pt x="0" y="12662"/>
                </a:lnTo>
                <a:lnTo>
                  <a:pt x="0" y="16386"/>
                </a:lnTo>
                <a:lnTo>
                  <a:pt x="1485" y="18621"/>
                </a:lnTo>
                <a:lnTo>
                  <a:pt x="1125" y="19366"/>
                </a:lnTo>
                <a:lnTo>
                  <a:pt x="1890" y="20110"/>
                </a:lnTo>
                <a:lnTo>
                  <a:pt x="3015" y="21600"/>
                </a:lnTo>
                <a:lnTo>
                  <a:pt x="8325" y="20110"/>
                </a:lnTo>
                <a:lnTo>
                  <a:pt x="8325" y="17131"/>
                </a:lnTo>
                <a:lnTo>
                  <a:pt x="10620" y="15641"/>
                </a:lnTo>
                <a:lnTo>
                  <a:pt x="10980" y="14152"/>
                </a:lnTo>
                <a:lnTo>
                  <a:pt x="12870" y="14897"/>
                </a:lnTo>
                <a:lnTo>
                  <a:pt x="14760" y="10428"/>
                </a:lnTo>
                <a:lnTo>
                  <a:pt x="16290" y="10428"/>
                </a:lnTo>
                <a:lnTo>
                  <a:pt x="18180" y="9683"/>
                </a:lnTo>
                <a:lnTo>
                  <a:pt x="18540" y="9683"/>
                </a:lnTo>
                <a:lnTo>
                  <a:pt x="19710" y="10428"/>
                </a:lnTo>
                <a:lnTo>
                  <a:pt x="20475" y="10428"/>
                </a:lnTo>
                <a:lnTo>
                  <a:pt x="20835" y="5959"/>
                </a:lnTo>
                <a:lnTo>
                  <a:pt x="21600" y="1490"/>
                </a:lnTo>
                <a:lnTo>
                  <a:pt x="18945" y="745"/>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
        <p:nvSpPr>
          <p:cNvPr id="2385" name="Shape 2385"/>
          <p:cNvSpPr/>
          <p:nvPr/>
        </p:nvSpPr>
        <p:spPr>
          <a:xfrm>
            <a:off x="18322335" y="6879894"/>
            <a:ext cx="2008706" cy="1533147"/>
          </a:xfrm>
          <a:custGeom>
            <a:avLst/>
            <a:gdLst/>
            <a:ahLst/>
            <a:cxnLst>
              <a:cxn ang="0">
                <a:pos x="wd2" y="hd2"/>
              </a:cxn>
              <a:cxn ang="5400000">
                <a:pos x="wd2" y="hd2"/>
              </a:cxn>
              <a:cxn ang="10800000">
                <a:pos x="wd2" y="hd2"/>
              </a:cxn>
              <a:cxn ang="16200000">
                <a:pos x="wd2" y="hd2"/>
              </a:cxn>
            </a:cxnLst>
            <a:rect l="0" t="0" r="r" b="b"/>
            <a:pathLst>
              <a:path w="21600" h="21600" extrusionOk="0">
                <a:moveTo>
                  <a:pt x="19465" y="18439"/>
                </a:moveTo>
                <a:lnTo>
                  <a:pt x="20746" y="15278"/>
                </a:lnTo>
                <a:lnTo>
                  <a:pt x="21600" y="15015"/>
                </a:lnTo>
                <a:lnTo>
                  <a:pt x="21374" y="13698"/>
                </a:lnTo>
                <a:lnTo>
                  <a:pt x="20520" y="11590"/>
                </a:lnTo>
                <a:lnTo>
                  <a:pt x="19892" y="10537"/>
                </a:lnTo>
                <a:lnTo>
                  <a:pt x="19691" y="8693"/>
                </a:lnTo>
                <a:lnTo>
                  <a:pt x="18837" y="8429"/>
                </a:lnTo>
                <a:lnTo>
                  <a:pt x="18837" y="7639"/>
                </a:lnTo>
                <a:lnTo>
                  <a:pt x="19892" y="6059"/>
                </a:lnTo>
                <a:lnTo>
                  <a:pt x="18837" y="3424"/>
                </a:lnTo>
                <a:lnTo>
                  <a:pt x="18209" y="1317"/>
                </a:lnTo>
                <a:lnTo>
                  <a:pt x="16727" y="527"/>
                </a:lnTo>
                <a:lnTo>
                  <a:pt x="13337" y="1317"/>
                </a:lnTo>
                <a:lnTo>
                  <a:pt x="11227" y="790"/>
                </a:lnTo>
                <a:lnTo>
                  <a:pt x="10172" y="1580"/>
                </a:lnTo>
                <a:lnTo>
                  <a:pt x="9092" y="1317"/>
                </a:lnTo>
                <a:lnTo>
                  <a:pt x="8263" y="790"/>
                </a:lnTo>
                <a:lnTo>
                  <a:pt x="7409" y="0"/>
                </a:lnTo>
                <a:lnTo>
                  <a:pt x="6354" y="263"/>
                </a:lnTo>
                <a:lnTo>
                  <a:pt x="4446" y="1317"/>
                </a:lnTo>
                <a:lnTo>
                  <a:pt x="4245" y="2371"/>
                </a:lnTo>
                <a:lnTo>
                  <a:pt x="3165" y="2898"/>
                </a:lnTo>
                <a:lnTo>
                  <a:pt x="628" y="4215"/>
                </a:lnTo>
                <a:lnTo>
                  <a:pt x="226" y="4215"/>
                </a:lnTo>
                <a:lnTo>
                  <a:pt x="427" y="5795"/>
                </a:lnTo>
                <a:lnTo>
                  <a:pt x="628" y="6849"/>
                </a:lnTo>
                <a:lnTo>
                  <a:pt x="0" y="8429"/>
                </a:lnTo>
                <a:lnTo>
                  <a:pt x="1281" y="9483"/>
                </a:lnTo>
                <a:lnTo>
                  <a:pt x="1281" y="10537"/>
                </a:lnTo>
                <a:lnTo>
                  <a:pt x="1909" y="11854"/>
                </a:lnTo>
                <a:lnTo>
                  <a:pt x="1482" y="13171"/>
                </a:lnTo>
                <a:lnTo>
                  <a:pt x="2110" y="14224"/>
                </a:lnTo>
                <a:lnTo>
                  <a:pt x="2110" y="15541"/>
                </a:lnTo>
                <a:lnTo>
                  <a:pt x="3165" y="16332"/>
                </a:lnTo>
                <a:lnTo>
                  <a:pt x="4245" y="16859"/>
                </a:lnTo>
                <a:lnTo>
                  <a:pt x="5300" y="16859"/>
                </a:lnTo>
                <a:lnTo>
                  <a:pt x="5073" y="17912"/>
                </a:lnTo>
                <a:lnTo>
                  <a:pt x="6128" y="18966"/>
                </a:lnTo>
                <a:lnTo>
                  <a:pt x="6781" y="18439"/>
                </a:lnTo>
                <a:lnTo>
                  <a:pt x="6781" y="17649"/>
                </a:lnTo>
                <a:lnTo>
                  <a:pt x="8037" y="18176"/>
                </a:lnTo>
                <a:lnTo>
                  <a:pt x="8464" y="18966"/>
                </a:lnTo>
                <a:lnTo>
                  <a:pt x="9519" y="19229"/>
                </a:lnTo>
                <a:lnTo>
                  <a:pt x="10574" y="19493"/>
                </a:lnTo>
                <a:lnTo>
                  <a:pt x="11001" y="20546"/>
                </a:lnTo>
                <a:lnTo>
                  <a:pt x="11654" y="21073"/>
                </a:lnTo>
                <a:lnTo>
                  <a:pt x="12483" y="20283"/>
                </a:lnTo>
                <a:lnTo>
                  <a:pt x="13136" y="21073"/>
                </a:lnTo>
                <a:lnTo>
                  <a:pt x="13337" y="21600"/>
                </a:lnTo>
                <a:lnTo>
                  <a:pt x="13965" y="21600"/>
                </a:lnTo>
                <a:lnTo>
                  <a:pt x="14593" y="20810"/>
                </a:lnTo>
                <a:lnTo>
                  <a:pt x="15447" y="20810"/>
                </a:lnTo>
                <a:lnTo>
                  <a:pt x="16074" y="20283"/>
                </a:lnTo>
                <a:lnTo>
                  <a:pt x="17154" y="20283"/>
                </a:lnTo>
                <a:lnTo>
                  <a:pt x="17782" y="20546"/>
                </a:lnTo>
                <a:lnTo>
                  <a:pt x="19264" y="20810"/>
                </a:lnTo>
                <a:lnTo>
                  <a:pt x="19038" y="21073"/>
                </a:lnTo>
                <a:lnTo>
                  <a:pt x="19892" y="20810"/>
                </a:lnTo>
                <a:lnTo>
                  <a:pt x="19465" y="18439"/>
                </a:lnTo>
                <a:close/>
              </a:path>
            </a:pathLst>
          </a:custGeom>
          <a:solidFill>
            <a:srgbClr val="15BBA9"/>
          </a:solidFill>
          <a:ln w="3175">
            <a:miter lim="400000"/>
          </a:ln>
        </p:spPr>
        <p:txBody>
          <a:bodyPr lIns="50800" tIns="50800" rIns="50800" bIns="50800" anchor="ctr"/>
          <a:lstStyle/>
          <a:p>
            <a:pPr lvl="0" algn="l">
              <a:defRPr sz="3200">
                <a:solidFill>
                  <a:srgbClr val="FFFFFF"/>
                </a:solidFill>
              </a:defRPr>
            </a:pPr>
            <a:endParaRPr/>
          </a:p>
        </p:txBody>
      </p:sp>
      <p:sp>
        <p:nvSpPr>
          <p:cNvPr id="2386" name="Shape 2386"/>
          <p:cNvSpPr/>
          <p:nvPr/>
        </p:nvSpPr>
        <p:spPr>
          <a:xfrm>
            <a:off x="17988331" y="7983011"/>
            <a:ext cx="1357045" cy="729180"/>
          </a:xfrm>
          <a:custGeom>
            <a:avLst/>
            <a:gdLst/>
            <a:ahLst/>
            <a:cxnLst>
              <a:cxn ang="0">
                <a:pos x="wd2" y="hd2"/>
              </a:cxn>
              <a:cxn ang="5400000">
                <a:pos x="wd2" y="hd2"/>
              </a:cxn>
              <a:cxn ang="10800000">
                <a:pos x="wd2" y="hd2"/>
              </a:cxn>
              <a:cxn ang="16200000">
                <a:pos x="wd2" y="hd2"/>
              </a:cxn>
            </a:cxnLst>
            <a:rect l="0" t="0" r="r" b="b"/>
            <a:pathLst>
              <a:path w="21600" h="21600" extrusionOk="0">
                <a:moveTo>
                  <a:pt x="18477" y="17169"/>
                </a:moveTo>
                <a:lnTo>
                  <a:pt x="19741" y="13846"/>
                </a:lnTo>
                <a:lnTo>
                  <a:pt x="20671" y="12185"/>
                </a:lnTo>
                <a:lnTo>
                  <a:pt x="21600" y="10523"/>
                </a:lnTo>
                <a:lnTo>
                  <a:pt x="20968" y="8308"/>
                </a:lnTo>
                <a:lnTo>
                  <a:pt x="19407" y="7754"/>
                </a:lnTo>
                <a:lnTo>
                  <a:pt x="17845" y="7200"/>
                </a:lnTo>
                <a:lnTo>
                  <a:pt x="17213" y="5538"/>
                </a:lnTo>
                <a:lnTo>
                  <a:pt x="15354" y="4431"/>
                </a:lnTo>
                <a:lnTo>
                  <a:pt x="15354" y="6092"/>
                </a:lnTo>
                <a:lnTo>
                  <a:pt x="14388" y="7200"/>
                </a:lnTo>
                <a:lnTo>
                  <a:pt x="12826" y="4985"/>
                </a:lnTo>
                <a:lnTo>
                  <a:pt x="13161" y="2769"/>
                </a:lnTo>
                <a:lnTo>
                  <a:pt x="11599" y="2769"/>
                </a:lnTo>
                <a:lnTo>
                  <a:pt x="10001" y="1662"/>
                </a:lnTo>
                <a:lnTo>
                  <a:pt x="8439" y="0"/>
                </a:lnTo>
                <a:lnTo>
                  <a:pt x="8439" y="1662"/>
                </a:lnTo>
                <a:lnTo>
                  <a:pt x="7510" y="554"/>
                </a:lnTo>
                <a:lnTo>
                  <a:pt x="6246" y="554"/>
                </a:lnTo>
                <a:lnTo>
                  <a:pt x="5948" y="2769"/>
                </a:lnTo>
                <a:lnTo>
                  <a:pt x="4387" y="3877"/>
                </a:lnTo>
                <a:lnTo>
                  <a:pt x="2825" y="5538"/>
                </a:lnTo>
                <a:lnTo>
                  <a:pt x="1264" y="6092"/>
                </a:lnTo>
                <a:lnTo>
                  <a:pt x="0" y="7754"/>
                </a:lnTo>
                <a:lnTo>
                  <a:pt x="1264" y="10523"/>
                </a:lnTo>
                <a:lnTo>
                  <a:pt x="929" y="12185"/>
                </a:lnTo>
                <a:lnTo>
                  <a:pt x="3123" y="15508"/>
                </a:lnTo>
                <a:lnTo>
                  <a:pt x="5948" y="19385"/>
                </a:lnTo>
                <a:lnTo>
                  <a:pt x="5651" y="19938"/>
                </a:lnTo>
                <a:lnTo>
                  <a:pt x="7212" y="21600"/>
                </a:lnTo>
                <a:lnTo>
                  <a:pt x="9071" y="20492"/>
                </a:lnTo>
                <a:lnTo>
                  <a:pt x="10001" y="17169"/>
                </a:lnTo>
                <a:lnTo>
                  <a:pt x="12826" y="18831"/>
                </a:lnTo>
                <a:lnTo>
                  <a:pt x="15986" y="18831"/>
                </a:lnTo>
                <a:lnTo>
                  <a:pt x="15986" y="19385"/>
                </a:lnTo>
                <a:lnTo>
                  <a:pt x="16916" y="17169"/>
                </a:lnTo>
                <a:lnTo>
                  <a:pt x="18477" y="17169"/>
                </a:lnTo>
                <a:close/>
              </a:path>
            </a:pathLst>
          </a:custGeom>
          <a:solidFill>
            <a:srgbClr val="EFF1F5"/>
          </a:solidFill>
          <a:ln w="25400">
            <a:solidFill>
              <a:srgbClr val="DCDEE0"/>
            </a:solidFill>
            <a:round/>
          </a:ln>
        </p:spPr>
        <p:txBody>
          <a:bodyPr lIns="50800" tIns="50800" rIns="50800" bIns="50800" anchor="ctr"/>
          <a:lstStyle/>
          <a:p>
            <a:pPr lvl="0">
              <a:defRPr sz="31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 name="Shape 2388"/>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389" name="Shape 2389"/>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390" name="Shape 2390"/>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391" name="Shape 2391"/>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2" name="Shape 2392"/>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3" name="Shape 2393"/>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4" name="Shape 2394"/>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395" name="Shape 2395"/>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6" name="Shape 2396"/>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7" name="Shape 2397"/>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398" name="Shape 2398"/>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399" name="Shape 2399"/>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0" name="Shape 2400"/>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1" name="Shape 2401"/>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2" name="Shape 2402"/>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403" name="Shape 2403"/>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4" name="Shape 2404"/>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5" name="Shape 2405"/>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6" name="Shape 2406"/>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7" name="Shape 2407"/>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8" name="Shape 2408"/>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09" name="Shape 2409"/>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0" name="Shape 2410"/>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1" name="Shape 2411"/>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2" name="Shape 2412"/>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3" name="Shape 2413"/>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4" name="Shape 2414"/>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15" name="Shape 2415"/>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16" name="Shape 2416"/>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17" name="Shape 2417"/>
          <p:cNvSpPr/>
          <p:nvPr/>
        </p:nvSpPr>
        <p:spPr>
          <a:xfrm>
            <a:off x="2404576" y="9055330"/>
            <a:ext cx="4549574" cy="136925"/>
          </a:xfrm>
          <a:prstGeom prst="roundRect">
            <a:avLst>
              <a:gd name="adj" fmla="val 50000"/>
            </a:avLst>
          </a:prstGeom>
          <a:solidFill>
            <a:srgbClr val="15BBA9"/>
          </a:solidFill>
          <a:ln w="3175">
            <a:miter lim="400000"/>
          </a:ln>
        </p:spPr>
        <p:txBody>
          <a:bodyPr lIns="71437" tIns="71437" rIns="71437" bIns="71437" anchor="ctr"/>
          <a:lstStyle/>
          <a:p>
            <a:pPr lvl="0" algn="l">
              <a:defRPr sz="3200">
                <a:solidFill>
                  <a:srgbClr val="FFFFFF"/>
                </a:solidFill>
              </a:defRPr>
            </a:pPr>
            <a:endParaRPr/>
          </a:p>
        </p:txBody>
      </p:sp>
      <p:sp>
        <p:nvSpPr>
          <p:cNvPr id="2418" name="Shape 2418"/>
          <p:cNvSpPr/>
          <p:nvPr/>
        </p:nvSpPr>
        <p:spPr>
          <a:xfrm>
            <a:off x="2404576" y="9708478"/>
            <a:ext cx="5334001" cy="136926"/>
          </a:xfrm>
          <a:prstGeom prst="roundRect">
            <a:avLst>
              <a:gd name="adj" fmla="val 50000"/>
            </a:avLst>
          </a:prstGeom>
          <a:solidFill>
            <a:srgbClr val="6EDD99"/>
          </a:solidFill>
          <a:ln w="3175">
            <a:miter lim="400000"/>
          </a:ln>
        </p:spPr>
        <p:txBody>
          <a:bodyPr lIns="71437" tIns="71437" rIns="71437" bIns="71437" anchor="ctr"/>
          <a:lstStyle/>
          <a:p>
            <a:pPr lvl="0">
              <a:defRPr sz="3200">
                <a:solidFill>
                  <a:srgbClr val="EAE0BE"/>
                </a:solidFill>
              </a:defRPr>
            </a:pPr>
            <a:endParaRPr/>
          </a:p>
        </p:txBody>
      </p:sp>
      <p:sp>
        <p:nvSpPr>
          <p:cNvPr id="2419" name="Shape 2419"/>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20" name="Shape 2420"/>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21" name="Shape 2421"/>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2" name="Shape 2422"/>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3" name="Shape 2423"/>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424" name="Shape 2424"/>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 name="Shape 2426"/>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27" name="Shape 2427"/>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28" name="Shape 2428"/>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429" name="Shape 2429"/>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430" name="Shape 2430"/>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431" name="Shape 2431"/>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2" name="Shape 2432"/>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3" name="Shape 2433"/>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4" name="Shape 2434"/>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5" name="Shape 2435"/>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436" name="Shape 2436"/>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7" name="Shape 2437"/>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38" name="Shape 2438"/>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439" name="Shape 2439"/>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0" name="Shape 2440"/>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1" name="Shape 2441"/>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2" name="Shape 2442"/>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3" name="Shape 2443"/>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4" name="Shape 2444"/>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5" name="Shape 2445"/>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6" name="Shape 2446"/>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7" name="Shape 2447"/>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8" name="Shape 2448"/>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49" name="Shape 2449"/>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0" name="Shape 2450"/>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1" name="Shape 2451"/>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2" name="Shape 2452"/>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53" name="Shape 2453"/>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54" name="Shape 2454"/>
          <p:cNvSpPr/>
          <p:nvPr/>
        </p:nvSpPr>
        <p:spPr>
          <a:xfrm>
            <a:off x="2437968" y="10230346"/>
            <a:ext cx="1142418"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6EDD99"/>
                </a:solidFill>
                <a:latin typeface="FontAwesome"/>
                <a:ea typeface="FontAwesome"/>
                <a:cs typeface="FontAwesome"/>
                <a:sym typeface="FontAwesome"/>
              </a:defRPr>
            </a:lvl1pPr>
          </a:lstStyle>
          <a:p>
            <a:pPr lvl="0">
              <a:defRPr sz="1800" spc="0">
                <a:solidFill>
                  <a:srgbClr val="000000"/>
                </a:solidFill>
              </a:defRPr>
            </a:pPr>
            <a:r>
              <a:rPr sz="6400" spc="3008">
                <a:solidFill>
                  <a:srgbClr val="6EDD99"/>
                </a:solidFill>
              </a:rPr>
              <a:t></a:t>
            </a:r>
          </a:p>
        </p:txBody>
      </p:sp>
      <p:sp>
        <p:nvSpPr>
          <p:cNvPr id="2455" name="Shape 2455"/>
          <p:cNvSpPr/>
          <p:nvPr/>
        </p:nvSpPr>
        <p:spPr>
          <a:xfrm>
            <a:off x="2382554" y="8994149"/>
            <a:ext cx="1253246" cy="9556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5500">
              <a:lnSpc>
                <a:spcPct val="170000"/>
              </a:lnSpc>
              <a:defRPr sz="6400" spc="3008">
                <a:solidFill>
                  <a:srgbClr val="15BBA9"/>
                </a:solidFill>
                <a:latin typeface="FontAwesome"/>
                <a:ea typeface="FontAwesome"/>
                <a:cs typeface="FontAwesome"/>
                <a:sym typeface="FontAwesome"/>
              </a:defRPr>
            </a:lvl1pPr>
          </a:lstStyle>
          <a:p>
            <a:pPr lvl="0">
              <a:defRPr sz="1800" spc="0">
                <a:solidFill>
                  <a:srgbClr val="000000"/>
                </a:solidFill>
              </a:defRPr>
            </a:pPr>
            <a:r>
              <a:rPr sz="6400" spc="3008">
                <a:solidFill>
                  <a:srgbClr val="15BBA9"/>
                </a:solidFill>
              </a:rPr>
              <a:t></a:t>
            </a:r>
          </a:p>
        </p:txBody>
      </p:sp>
      <p:sp>
        <p:nvSpPr>
          <p:cNvPr id="2456" name="Shape 2456"/>
          <p:cNvSpPr/>
          <p:nvPr/>
        </p:nvSpPr>
        <p:spPr>
          <a:xfrm>
            <a:off x="3324984" y="9063999"/>
            <a:ext cx="2435175"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32,405,201</a:t>
            </a:r>
          </a:p>
        </p:txBody>
      </p:sp>
      <p:sp>
        <p:nvSpPr>
          <p:cNvPr id="2457" name="Shape 2457"/>
          <p:cNvSpPr/>
          <p:nvPr/>
        </p:nvSpPr>
        <p:spPr>
          <a:xfrm>
            <a:off x="3324984" y="10294631"/>
            <a:ext cx="2371167" cy="8159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36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3600">
                <a:solidFill>
                  <a:srgbClr val="53585F"/>
                </a:solidFill>
              </a:rPr>
              <a:t>82,291,191</a:t>
            </a:r>
          </a:p>
        </p:txBody>
      </p:sp>
      <p:sp>
        <p:nvSpPr>
          <p:cNvPr id="2458" name="Shape 2458"/>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 name="Shape 246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GERMANY</a:t>
            </a:r>
          </a:p>
        </p:txBody>
      </p:sp>
      <p:sp>
        <p:nvSpPr>
          <p:cNvPr id="2461" name="Shape 246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62" name="Shape 246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463" name="Shape 2463"/>
          <p:cNvSpPr/>
          <p:nvPr/>
        </p:nvSpPr>
        <p:spPr>
          <a:xfrm>
            <a:off x="18160029" y="3143082"/>
            <a:ext cx="3211176" cy="3263437"/>
          </a:xfrm>
          <a:custGeom>
            <a:avLst/>
            <a:gdLst/>
            <a:ahLst/>
            <a:cxnLst>
              <a:cxn ang="0">
                <a:pos x="wd2" y="hd2"/>
              </a:cxn>
              <a:cxn ang="5400000">
                <a:pos x="wd2" y="hd2"/>
              </a:cxn>
              <a:cxn ang="10800000">
                <a:pos x="wd2" y="hd2"/>
              </a:cxn>
              <a:cxn ang="16200000">
                <a:pos x="wd2" y="hd2"/>
              </a:cxn>
            </a:cxnLst>
            <a:rect l="0" t="0" r="r" b="b"/>
            <a:pathLst>
              <a:path w="21600" h="21600" extrusionOk="0">
                <a:moveTo>
                  <a:pt x="21353" y="19027"/>
                </a:moveTo>
                <a:lnTo>
                  <a:pt x="21600" y="18493"/>
                </a:lnTo>
                <a:lnTo>
                  <a:pt x="21452" y="17862"/>
                </a:lnTo>
                <a:lnTo>
                  <a:pt x="20614" y="16649"/>
                </a:lnTo>
                <a:lnTo>
                  <a:pt x="21156" y="15921"/>
                </a:lnTo>
                <a:lnTo>
                  <a:pt x="21058" y="14610"/>
                </a:lnTo>
                <a:lnTo>
                  <a:pt x="21205" y="14222"/>
                </a:lnTo>
                <a:lnTo>
                  <a:pt x="20762" y="13737"/>
                </a:lnTo>
                <a:lnTo>
                  <a:pt x="20860" y="12960"/>
                </a:lnTo>
                <a:lnTo>
                  <a:pt x="20910" y="12426"/>
                </a:lnTo>
                <a:lnTo>
                  <a:pt x="19973" y="12280"/>
                </a:lnTo>
                <a:lnTo>
                  <a:pt x="19775" y="11116"/>
                </a:lnTo>
                <a:lnTo>
                  <a:pt x="20416" y="10290"/>
                </a:lnTo>
                <a:lnTo>
                  <a:pt x="20219" y="9174"/>
                </a:lnTo>
                <a:lnTo>
                  <a:pt x="19282" y="8640"/>
                </a:lnTo>
                <a:lnTo>
                  <a:pt x="18493" y="7718"/>
                </a:lnTo>
                <a:lnTo>
                  <a:pt x="17211" y="7281"/>
                </a:lnTo>
                <a:lnTo>
                  <a:pt x="17507" y="6844"/>
                </a:lnTo>
                <a:lnTo>
                  <a:pt x="17162" y="6067"/>
                </a:lnTo>
                <a:lnTo>
                  <a:pt x="18444" y="4708"/>
                </a:lnTo>
                <a:lnTo>
                  <a:pt x="18296" y="3640"/>
                </a:lnTo>
                <a:lnTo>
                  <a:pt x="18493" y="2961"/>
                </a:lnTo>
                <a:lnTo>
                  <a:pt x="18247" y="2087"/>
                </a:lnTo>
                <a:lnTo>
                  <a:pt x="17901" y="2524"/>
                </a:lnTo>
                <a:lnTo>
                  <a:pt x="17458" y="2864"/>
                </a:lnTo>
                <a:lnTo>
                  <a:pt x="16521" y="2864"/>
                </a:lnTo>
                <a:lnTo>
                  <a:pt x="17359" y="1844"/>
                </a:lnTo>
                <a:lnTo>
                  <a:pt x="17408" y="1068"/>
                </a:lnTo>
                <a:lnTo>
                  <a:pt x="16521" y="1213"/>
                </a:lnTo>
                <a:lnTo>
                  <a:pt x="15469" y="1080"/>
                </a:lnTo>
                <a:lnTo>
                  <a:pt x="14597" y="0"/>
                </a:lnTo>
                <a:lnTo>
                  <a:pt x="14597" y="680"/>
                </a:lnTo>
                <a:lnTo>
                  <a:pt x="13118" y="1990"/>
                </a:lnTo>
                <a:lnTo>
                  <a:pt x="13216" y="2670"/>
                </a:lnTo>
                <a:lnTo>
                  <a:pt x="12526" y="3107"/>
                </a:lnTo>
                <a:lnTo>
                  <a:pt x="12329" y="2912"/>
                </a:lnTo>
                <a:lnTo>
                  <a:pt x="11786" y="3107"/>
                </a:lnTo>
                <a:lnTo>
                  <a:pt x="11589" y="3689"/>
                </a:lnTo>
                <a:lnTo>
                  <a:pt x="11195" y="3252"/>
                </a:lnTo>
                <a:lnTo>
                  <a:pt x="10110" y="4223"/>
                </a:lnTo>
                <a:lnTo>
                  <a:pt x="9962" y="3786"/>
                </a:lnTo>
                <a:lnTo>
                  <a:pt x="8729" y="3932"/>
                </a:lnTo>
                <a:lnTo>
                  <a:pt x="8137" y="3204"/>
                </a:lnTo>
                <a:lnTo>
                  <a:pt x="6953" y="3495"/>
                </a:lnTo>
                <a:lnTo>
                  <a:pt x="5819" y="2476"/>
                </a:lnTo>
                <a:lnTo>
                  <a:pt x="4734" y="2524"/>
                </a:lnTo>
                <a:lnTo>
                  <a:pt x="4093" y="3301"/>
                </a:lnTo>
                <a:lnTo>
                  <a:pt x="3205" y="3495"/>
                </a:lnTo>
                <a:lnTo>
                  <a:pt x="3205" y="3689"/>
                </a:lnTo>
                <a:lnTo>
                  <a:pt x="2762" y="3932"/>
                </a:lnTo>
                <a:lnTo>
                  <a:pt x="2515" y="3640"/>
                </a:lnTo>
                <a:lnTo>
                  <a:pt x="1627" y="4029"/>
                </a:lnTo>
                <a:lnTo>
                  <a:pt x="1726" y="4514"/>
                </a:lnTo>
                <a:lnTo>
                  <a:pt x="1479" y="4805"/>
                </a:lnTo>
                <a:lnTo>
                  <a:pt x="986" y="4611"/>
                </a:lnTo>
                <a:lnTo>
                  <a:pt x="0" y="4854"/>
                </a:lnTo>
                <a:lnTo>
                  <a:pt x="493" y="5582"/>
                </a:lnTo>
                <a:lnTo>
                  <a:pt x="838" y="5339"/>
                </a:lnTo>
                <a:lnTo>
                  <a:pt x="1627" y="5873"/>
                </a:lnTo>
                <a:lnTo>
                  <a:pt x="3304" y="6359"/>
                </a:lnTo>
                <a:lnTo>
                  <a:pt x="3403" y="6893"/>
                </a:lnTo>
                <a:lnTo>
                  <a:pt x="4290" y="7232"/>
                </a:lnTo>
                <a:lnTo>
                  <a:pt x="5079" y="7087"/>
                </a:lnTo>
                <a:lnTo>
                  <a:pt x="5178" y="7329"/>
                </a:lnTo>
                <a:lnTo>
                  <a:pt x="5622" y="7184"/>
                </a:lnTo>
                <a:lnTo>
                  <a:pt x="5770" y="7766"/>
                </a:lnTo>
                <a:lnTo>
                  <a:pt x="5770" y="8494"/>
                </a:lnTo>
                <a:lnTo>
                  <a:pt x="6016" y="9271"/>
                </a:lnTo>
                <a:lnTo>
                  <a:pt x="5721" y="9562"/>
                </a:lnTo>
                <a:lnTo>
                  <a:pt x="5277" y="10387"/>
                </a:lnTo>
                <a:lnTo>
                  <a:pt x="5375" y="11018"/>
                </a:lnTo>
                <a:lnTo>
                  <a:pt x="5671" y="10582"/>
                </a:lnTo>
                <a:lnTo>
                  <a:pt x="6263" y="10873"/>
                </a:lnTo>
                <a:lnTo>
                  <a:pt x="6164" y="11504"/>
                </a:lnTo>
                <a:lnTo>
                  <a:pt x="6263" y="12038"/>
                </a:lnTo>
                <a:lnTo>
                  <a:pt x="6066" y="12766"/>
                </a:lnTo>
                <a:lnTo>
                  <a:pt x="6016" y="14125"/>
                </a:lnTo>
                <a:lnTo>
                  <a:pt x="6805" y="15241"/>
                </a:lnTo>
                <a:lnTo>
                  <a:pt x="8137" y="15678"/>
                </a:lnTo>
                <a:lnTo>
                  <a:pt x="8630" y="15387"/>
                </a:lnTo>
                <a:lnTo>
                  <a:pt x="9567" y="16115"/>
                </a:lnTo>
                <a:lnTo>
                  <a:pt x="10504" y="16115"/>
                </a:lnTo>
                <a:lnTo>
                  <a:pt x="10899" y="16552"/>
                </a:lnTo>
                <a:lnTo>
                  <a:pt x="11589" y="16649"/>
                </a:lnTo>
                <a:lnTo>
                  <a:pt x="11934" y="18057"/>
                </a:lnTo>
                <a:lnTo>
                  <a:pt x="11392" y="18639"/>
                </a:lnTo>
                <a:lnTo>
                  <a:pt x="11984" y="19901"/>
                </a:lnTo>
                <a:lnTo>
                  <a:pt x="12230" y="20775"/>
                </a:lnTo>
                <a:lnTo>
                  <a:pt x="12477" y="21260"/>
                </a:lnTo>
                <a:lnTo>
                  <a:pt x="13562" y="20726"/>
                </a:lnTo>
                <a:lnTo>
                  <a:pt x="13956" y="21212"/>
                </a:lnTo>
                <a:lnTo>
                  <a:pt x="15238" y="21260"/>
                </a:lnTo>
                <a:lnTo>
                  <a:pt x="15781" y="21600"/>
                </a:lnTo>
                <a:lnTo>
                  <a:pt x="17260" y="21163"/>
                </a:lnTo>
                <a:lnTo>
                  <a:pt x="17655" y="19658"/>
                </a:lnTo>
                <a:lnTo>
                  <a:pt x="18493" y="19270"/>
                </a:lnTo>
                <a:lnTo>
                  <a:pt x="19085" y="19707"/>
                </a:lnTo>
                <a:lnTo>
                  <a:pt x="21353" y="1902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4" name="Shape 2464"/>
          <p:cNvSpPr/>
          <p:nvPr/>
        </p:nvSpPr>
        <p:spPr>
          <a:xfrm>
            <a:off x="14080734" y="2739509"/>
            <a:ext cx="4358022" cy="3820892"/>
          </a:xfrm>
          <a:custGeom>
            <a:avLst/>
            <a:gdLst/>
            <a:ahLst/>
            <a:cxnLst>
              <a:cxn ang="0">
                <a:pos x="wd2" y="hd2"/>
              </a:cxn>
              <a:cxn ang="5400000">
                <a:pos x="wd2" y="hd2"/>
              </a:cxn>
              <a:cxn ang="10800000">
                <a:pos x="wd2" y="hd2"/>
              </a:cxn>
              <a:cxn ang="16200000">
                <a:pos x="wd2" y="hd2"/>
              </a:cxn>
            </a:cxnLst>
            <a:rect l="0" t="0" r="r" b="b"/>
            <a:pathLst>
              <a:path w="21600" h="21600" extrusionOk="0">
                <a:moveTo>
                  <a:pt x="14473" y="20978"/>
                </a:moveTo>
                <a:lnTo>
                  <a:pt x="15418" y="20149"/>
                </a:lnTo>
                <a:lnTo>
                  <a:pt x="16218" y="19693"/>
                </a:lnTo>
                <a:lnTo>
                  <a:pt x="16545" y="19237"/>
                </a:lnTo>
                <a:lnTo>
                  <a:pt x="17055" y="19486"/>
                </a:lnTo>
                <a:lnTo>
                  <a:pt x="17564" y="19278"/>
                </a:lnTo>
                <a:lnTo>
                  <a:pt x="17782" y="18656"/>
                </a:lnTo>
                <a:lnTo>
                  <a:pt x="17600" y="17827"/>
                </a:lnTo>
                <a:lnTo>
                  <a:pt x="17309" y="17537"/>
                </a:lnTo>
                <a:lnTo>
                  <a:pt x="17382" y="16957"/>
                </a:lnTo>
                <a:lnTo>
                  <a:pt x="17564" y="16169"/>
                </a:lnTo>
                <a:lnTo>
                  <a:pt x="17200" y="15630"/>
                </a:lnTo>
                <a:lnTo>
                  <a:pt x="17891" y="15464"/>
                </a:lnTo>
                <a:lnTo>
                  <a:pt x="19091" y="15215"/>
                </a:lnTo>
                <a:lnTo>
                  <a:pt x="19273" y="14925"/>
                </a:lnTo>
                <a:lnTo>
                  <a:pt x="19491" y="14386"/>
                </a:lnTo>
                <a:lnTo>
                  <a:pt x="19164" y="14013"/>
                </a:lnTo>
                <a:lnTo>
                  <a:pt x="19345" y="13806"/>
                </a:lnTo>
                <a:lnTo>
                  <a:pt x="19200" y="13267"/>
                </a:lnTo>
                <a:lnTo>
                  <a:pt x="19564" y="12686"/>
                </a:lnTo>
                <a:lnTo>
                  <a:pt x="18836" y="11733"/>
                </a:lnTo>
                <a:lnTo>
                  <a:pt x="19091" y="11484"/>
                </a:lnTo>
                <a:lnTo>
                  <a:pt x="18145" y="9453"/>
                </a:lnTo>
                <a:lnTo>
                  <a:pt x="18000" y="8582"/>
                </a:lnTo>
                <a:lnTo>
                  <a:pt x="18873" y="8748"/>
                </a:lnTo>
                <a:lnTo>
                  <a:pt x="19273" y="8043"/>
                </a:lnTo>
                <a:lnTo>
                  <a:pt x="20145" y="8375"/>
                </a:lnTo>
                <a:lnTo>
                  <a:pt x="21418" y="7877"/>
                </a:lnTo>
                <a:lnTo>
                  <a:pt x="21345" y="7255"/>
                </a:lnTo>
                <a:lnTo>
                  <a:pt x="21600" y="7297"/>
                </a:lnTo>
                <a:lnTo>
                  <a:pt x="20909" y="6758"/>
                </a:lnTo>
                <a:lnTo>
                  <a:pt x="20545" y="6965"/>
                </a:lnTo>
                <a:lnTo>
                  <a:pt x="20036" y="6426"/>
                </a:lnTo>
                <a:lnTo>
                  <a:pt x="19673" y="5970"/>
                </a:lnTo>
                <a:lnTo>
                  <a:pt x="18836" y="4685"/>
                </a:lnTo>
                <a:lnTo>
                  <a:pt x="18255" y="5058"/>
                </a:lnTo>
                <a:lnTo>
                  <a:pt x="17673" y="4353"/>
                </a:lnTo>
                <a:lnTo>
                  <a:pt x="17345" y="4436"/>
                </a:lnTo>
                <a:lnTo>
                  <a:pt x="17091" y="4602"/>
                </a:lnTo>
                <a:lnTo>
                  <a:pt x="16073" y="3939"/>
                </a:lnTo>
                <a:lnTo>
                  <a:pt x="15709" y="4229"/>
                </a:lnTo>
                <a:lnTo>
                  <a:pt x="14873" y="3648"/>
                </a:lnTo>
                <a:lnTo>
                  <a:pt x="14545" y="4021"/>
                </a:lnTo>
                <a:lnTo>
                  <a:pt x="14218" y="3565"/>
                </a:lnTo>
                <a:lnTo>
                  <a:pt x="13964" y="3897"/>
                </a:lnTo>
                <a:lnTo>
                  <a:pt x="13491" y="2861"/>
                </a:lnTo>
                <a:lnTo>
                  <a:pt x="12727" y="2322"/>
                </a:lnTo>
                <a:lnTo>
                  <a:pt x="12509" y="1700"/>
                </a:lnTo>
                <a:lnTo>
                  <a:pt x="11527" y="83"/>
                </a:lnTo>
                <a:lnTo>
                  <a:pt x="10255" y="249"/>
                </a:lnTo>
                <a:lnTo>
                  <a:pt x="10473" y="622"/>
                </a:lnTo>
                <a:lnTo>
                  <a:pt x="9455" y="580"/>
                </a:lnTo>
                <a:lnTo>
                  <a:pt x="8618" y="0"/>
                </a:lnTo>
                <a:lnTo>
                  <a:pt x="8036" y="1658"/>
                </a:lnTo>
                <a:lnTo>
                  <a:pt x="8291" y="2446"/>
                </a:lnTo>
                <a:lnTo>
                  <a:pt x="8945" y="2529"/>
                </a:lnTo>
                <a:lnTo>
                  <a:pt x="8764" y="2944"/>
                </a:lnTo>
                <a:lnTo>
                  <a:pt x="8800" y="3234"/>
                </a:lnTo>
                <a:lnTo>
                  <a:pt x="8509" y="3441"/>
                </a:lnTo>
                <a:lnTo>
                  <a:pt x="8182" y="2819"/>
                </a:lnTo>
                <a:lnTo>
                  <a:pt x="7564" y="2653"/>
                </a:lnTo>
                <a:lnTo>
                  <a:pt x="7273" y="2280"/>
                </a:lnTo>
                <a:lnTo>
                  <a:pt x="7018" y="2778"/>
                </a:lnTo>
                <a:lnTo>
                  <a:pt x="7055" y="3192"/>
                </a:lnTo>
                <a:lnTo>
                  <a:pt x="7236" y="3939"/>
                </a:lnTo>
                <a:lnTo>
                  <a:pt x="6545" y="3607"/>
                </a:lnTo>
                <a:lnTo>
                  <a:pt x="6182" y="3275"/>
                </a:lnTo>
                <a:lnTo>
                  <a:pt x="6509" y="2985"/>
                </a:lnTo>
                <a:lnTo>
                  <a:pt x="6618" y="2861"/>
                </a:lnTo>
                <a:lnTo>
                  <a:pt x="6509" y="2280"/>
                </a:lnTo>
                <a:lnTo>
                  <a:pt x="6036" y="1410"/>
                </a:lnTo>
                <a:lnTo>
                  <a:pt x="3673" y="1949"/>
                </a:lnTo>
                <a:lnTo>
                  <a:pt x="3455" y="1783"/>
                </a:lnTo>
                <a:cubicBezTo>
                  <a:pt x="3394" y="1783"/>
                  <a:pt x="3188" y="1700"/>
                  <a:pt x="3127" y="1700"/>
                </a:cubicBezTo>
                <a:lnTo>
                  <a:pt x="2182" y="2239"/>
                </a:lnTo>
                <a:lnTo>
                  <a:pt x="2364" y="2736"/>
                </a:lnTo>
                <a:lnTo>
                  <a:pt x="2036" y="3151"/>
                </a:lnTo>
                <a:lnTo>
                  <a:pt x="1782" y="2778"/>
                </a:lnTo>
                <a:lnTo>
                  <a:pt x="1564" y="4312"/>
                </a:lnTo>
                <a:lnTo>
                  <a:pt x="2909" y="4560"/>
                </a:lnTo>
                <a:lnTo>
                  <a:pt x="2400" y="5887"/>
                </a:lnTo>
                <a:lnTo>
                  <a:pt x="2473" y="7338"/>
                </a:lnTo>
                <a:lnTo>
                  <a:pt x="1782" y="8375"/>
                </a:lnTo>
                <a:lnTo>
                  <a:pt x="1636" y="10157"/>
                </a:lnTo>
                <a:lnTo>
                  <a:pt x="1091" y="10033"/>
                </a:lnTo>
                <a:lnTo>
                  <a:pt x="364" y="10116"/>
                </a:lnTo>
                <a:lnTo>
                  <a:pt x="0" y="11235"/>
                </a:lnTo>
                <a:lnTo>
                  <a:pt x="945" y="11899"/>
                </a:lnTo>
                <a:lnTo>
                  <a:pt x="1309" y="11526"/>
                </a:lnTo>
                <a:lnTo>
                  <a:pt x="1673" y="12313"/>
                </a:lnTo>
                <a:lnTo>
                  <a:pt x="1418" y="13225"/>
                </a:lnTo>
                <a:lnTo>
                  <a:pt x="1491" y="13433"/>
                </a:lnTo>
                <a:lnTo>
                  <a:pt x="1818" y="13184"/>
                </a:lnTo>
                <a:lnTo>
                  <a:pt x="2400" y="13225"/>
                </a:lnTo>
                <a:lnTo>
                  <a:pt x="3927" y="12355"/>
                </a:lnTo>
                <a:lnTo>
                  <a:pt x="4000" y="11857"/>
                </a:lnTo>
                <a:lnTo>
                  <a:pt x="4618" y="12521"/>
                </a:lnTo>
                <a:lnTo>
                  <a:pt x="5382" y="12562"/>
                </a:lnTo>
                <a:lnTo>
                  <a:pt x="5527" y="13018"/>
                </a:lnTo>
                <a:lnTo>
                  <a:pt x="5236" y="13847"/>
                </a:lnTo>
                <a:lnTo>
                  <a:pt x="5564" y="14593"/>
                </a:lnTo>
                <a:lnTo>
                  <a:pt x="5345" y="14884"/>
                </a:lnTo>
                <a:lnTo>
                  <a:pt x="5309" y="15340"/>
                </a:lnTo>
                <a:lnTo>
                  <a:pt x="5855" y="15091"/>
                </a:lnTo>
                <a:lnTo>
                  <a:pt x="6509" y="15132"/>
                </a:lnTo>
                <a:lnTo>
                  <a:pt x="6909" y="14635"/>
                </a:lnTo>
                <a:lnTo>
                  <a:pt x="7564" y="14801"/>
                </a:lnTo>
                <a:lnTo>
                  <a:pt x="7927" y="14345"/>
                </a:lnTo>
                <a:lnTo>
                  <a:pt x="7782" y="13930"/>
                </a:lnTo>
                <a:lnTo>
                  <a:pt x="7782" y="12645"/>
                </a:lnTo>
                <a:lnTo>
                  <a:pt x="7309" y="11940"/>
                </a:lnTo>
                <a:lnTo>
                  <a:pt x="7855" y="11899"/>
                </a:lnTo>
                <a:lnTo>
                  <a:pt x="7964" y="11484"/>
                </a:lnTo>
                <a:lnTo>
                  <a:pt x="8255" y="11691"/>
                </a:lnTo>
                <a:lnTo>
                  <a:pt x="8582" y="11235"/>
                </a:lnTo>
                <a:lnTo>
                  <a:pt x="9055" y="12396"/>
                </a:lnTo>
                <a:lnTo>
                  <a:pt x="9855" y="12479"/>
                </a:lnTo>
                <a:lnTo>
                  <a:pt x="10400" y="11650"/>
                </a:lnTo>
                <a:lnTo>
                  <a:pt x="10727" y="11816"/>
                </a:lnTo>
                <a:lnTo>
                  <a:pt x="10618" y="12686"/>
                </a:lnTo>
                <a:lnTo>
                  <a:pt x="10182" y="12852"/>
                </a:lnTo>
                <a:lnTo>
                  <a:pt x="10255" y="13723"/>
                </a:lnTo>
                <a:lnTo>
                  <a:pt x="10436" y="14013"/>
                </a:lnTo>
                <a:lnTo>
                  <a:pt x="10073" y="14386"/>
                </a:lnTo>
                <a:lnTo>
                  <a:pt x="10873" y="14801"/>
                </a:lnTo>
                <a:lnTo>
                  <a:pt x="10873" y="15340"/>
                </a:lnTo>
                <a:lnTo>
                  <a:pt x="10909" y="15920"/>
                </a:lnTo>
                <a:lnTo>
                  <a:pt x="11091" y="16376"/>
                </a:lnTo>
                <a:lnTo>
                  <a:pt x="11600" y="16584"/>
                </a:lnTo>
                <a:lnTo>
                  <a:pt x="11600" y="17040"/>
                </a:lnTo>
                <a:lnTo>
                  <a:pt x="11927" y="17122"/>
                </a:lnTo>
                <a:lnTo>
                  <a:pt x="11927" y="18574"/>
                </a:lnTo>
                <a:lnTo>
                  <a:pt x="12364" y="18656"/>
                </a:lnTo>
                <a:lnTo>
                  <a:pt x="12545" y="19030"/>
                </a:lnTo>
                <a:lnTo>
                  <a:pt x="12873" y="18947"/>
                </a:lnTo>
                <a:lnTo>
                  <a:pt x="13127" y="19278"/>
                </a:lnTo>
                <a:lnTo>
                  <a:pt x="12836" y="19693"/>
                </a:lnTo>
                <a:lnTo>
                  <a:pt x="12945" y="20273"/>
                </a:lnTo>
                <a:lnTo>
                  <a:pt x="13055" y="20605"/>
                </a:lnTo>
                <a:lnTo>
                  <a:pt x="12545" y="20812"/>
                </a:lnTo>
                <a:lnTo>
                  <a:pt x="12727" y="21227"/>
                </a:lnTo>
                <a:lnTo>
                  <a:pt x="13491" y="21600"/>
                </a:lnTo>
                <a:lnTo>
                  <a:pt x="13636" y="21268"/>
                </a:lnTo>
                <a:lnTo>
                  <a:pt x="13418" y="20895"/>
                </a:lnTo>
                <a:lnTo>
                  <a:pt x="14073" y="20646"/>
                </a:lnTo>
                <a:lnTo>
                  <a:pt x="14473" y="20978"/>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465" name="Shape 2465"/>
          <p:cNvSpPr/>
          <p:nvPr/>
        </p:nvSpPr>
        <p:spPr>
          <a:xfrm>
            <a:off x="14585928" y="8775703"/>
            <a:ext cx="2920834" cy="3272148"/>
          </a:xfrm>
          <a:custGeom>
            <a:avLst/>
            <a:gdLst/>
            <a:ahLst/>
            <a:cxnLst>
              <a:cxn ang="0">
                <a:pos x="wd2" y="hd2"/>
              </a:cxn>
              <a:cxn ang="5400000">
                <a:pos x="wd2" y="hd2"/>
              </a:cxn>
              <a:cxn ang="10800000">
                <a:pos x="wd2" y="hd2"/>
              </a:cxn>
              <a:cxn ang="16200000">
                <a:pos x="wd2" y="hd2"/>
              </a:cxn>
            </a:cxnLst>
            <a:rect l="0" t="0" r="r" b="b"/>
            <a:pathLst>
              <a:path w="21600" h="21600" extrusionOk="0">
                <a:moveTo>
                  <a:pt x="14979" y="21213"/>
                </a:moveTo>
                <a:lnTo>
                  <a:pt x="16119" y="21164"/>
                </a:lnTo>
                <a:lnTo>
                  <a:pt x="16661" y="20583"/>
                </a:lnTo>
                <a:lnTo>
                  <a:pt x="18072" y="20631"/>
                </a:lnTo>
                <a:lnTo>
                  <a:pt x="18398" y="20389"/>
                </a:lnTo>
                <a:lnTo>
                  <a:pt x="18724" y="20777"/>
                </a:lnTo>
                <a:lnTo>
                  <a:pt x="19212" y="20147"/>
                </a:lnTo>
                <a:lnTo>
                  <a:pt x="18615" y="19517"/>
                </a:lnTo>
                <a:lnTo>
                  <a:pt x="19049" y="19178"/>
                </a:lnTo>
                <a:lnTo>
                  <a:pt x="18669" y="18791"/>
                </a:lnTo>
                <a:lnTo>
                  <a:pt x="18778" y="17774"/>
                </a:lnTo>
                <a:lnTo>
                  <a:pt x="19375" y="16466"/>
                </a:lnTo>
                <a:lnTo>
                  <a:pt x="18778" y="15498"/>
                </a:lnTo>
                <a:lnTo>
                  <a:pt x="18724" y="14626"/>
                </a:lnTo>
                <a:lnTo>
                  <a:pt x="18127" y="13900"/>
                </a:lnTo>
                <a:lnTo>
                  <a:pt x="18235" y="13076"/>
                </a:lnTo>
                <a:lnTo>
                  <a:pt x="18995" y="12737"/>
                </a:lnTo>
                <a:lnTo>
                  <a:pt x="19321" y="12979"/>
                </a:lnTo>
                <a:lnTo>
                  <a:pt x="19863" y="12350"/>
                </a:lnTo>
                <a:lnTo>
                  <a:pt x="20297" y="12301"/>
                </a:lnTo>
                <a:lnTo>
                  <a:pt x="20297" y="11284"/>
                </a:lnTo>
                <a:lnTo>
                  <a:pt x="20026" y="10606"/>
                </a:lnTo>
                <a:lnTo>
                  <a:pt x="20894" y="10655"/>
                </a:lnTo>
                <a:lnTo>
                  <a:pt x="21329" y="10848"/>
                </a:lnTo>
                <a:lnTo>
                  <a:pt x="21600" y="10316"/>
                </a:lnTo>
                <a:lnTo>
                  <a:pt x="21003" y="9735"/>
                </a:lnTo>
                <a:lnTo>
                  <a:pt x="21437" y="8378"/>
                </a:lnTo>
                <a:lnTo>
                  <a:pt x="20026" y="7168"/>
                </a:lnTo>
                <a:lnTo>
                  <a:pt x="19918" y="6151"/>
                </a:lnTo>
                <a:lnTo>
                  <a:pt x="19212" y="5666"/>
                </a:lnTo>
                <a:lnTo>
                  <a:pt x="19266" y="4746"/>
                </a:lnTo>
                <a:lnTo>
                  <a:pt x="18941" y="4310"/>
                </a:lnTo>
                <a:lnTo>
                  <a:pt x="19049" y="3826"/>
                </a:lnTo>
                <a:lnTo>
                  <a:pt x="19266" y="3584"/>
                </a:lnTo>
                <a:lnTo>
                  <a:pt x="18669" y="2470"/>
                </a:lnTo>
                <a:lnTo>
                  <a:pt x="18344" y="2857"/>
                </a:lnTo>
                <a:lnTo>
                  <a:pt x="17530" y="2857"/>
                </a:lnTo>
                <a:lnTo>
                  <a:pt x="17584" y="2228"/>
                </a:lnTo>
                <a:lnTo>
                  <a:pt x="17313" y="1598"/>
                </a:lnTo>
                <a:lnTo>
                  <a:pt x="16770" y="678"/>
                </a:lnTo>
                <a:lnTo>
                  <a:pt x="15467" y="969"/>
                </a:lnTo>
                <a:lnTo>
                  <a:pt x="15576" y="48"/>
                </a:lnTo>
                <a:lnTo>
                  <a:pt x="14816" y="291"/>
                </a:lnTo>
                <a:lnTo>
                  <a:pt x="14599" y="0"/>
                </a:lnTo>
                <a:lnTo>
                  <a:pt x="13514" y="242"/>
                </a:lnTo>
                <a:lnTo>
                  <a:pt x="13622" y="678"/>
                </a:lnTo>
                <a:lnTo>
                  <a:pt x="14111" y="630"/>
                </a:lnTo>
                <a:lnTo>
                  <a:pt x="13839" y="1211"/>
                </a:lnTo>
                <a:lnTo>
                  <a:pt x="13405" y="1162"/>
                </a:lnTo>
                <a:lnTo>
                  <a:pt x="12917" y="1743"/>
                </a:lnTo>
                <a:lnTo>
                  <a:pt x="11885" y="1986"/>
                </a:lnTo>
                <a:lnTo>
                  <a:pt x="11343" y="2518"/>
                </a:lnTo>
                <a:lnTo>
                  <a:pt x="10420" y="2857"/>
                </a:lnTo>
                <a:lnTo>
                  <a:pt x="10637" y="3293"/>
                </a:lnTo>
                <a:lnTo>
                  <a:pt x="9986" y="3584"/>
                </a:lnTo>
                <a:lnTo>
                  <a:pt x="9823" y="3196"/>
                </a:lnTo>
                <a:lnTo>
                  <a:pt x="10094" y="2518"/>
                </a:lnTo>
                <a:lnTo>
                  <a:pt x="9172" y="2373"/>
                </a:lnTo>
                <a:lnTo>
                  <a:pt x="8629" y="1647"/>
                </a:lnTo>
                <a:lnTo>
                  <a:pt x="8141" y="2518"/>
                </a:lnTo>
                <a:lnTo>
                  <a:pt x="7381" y="1840"/>
                </a:lnTo>
                <a:lnTo>
                  <a:pt x="6892" y="2034"/>
                </a:lnTo>
                <a:lnTo>
                  <a:pt x="7110" y="3100"/>
                </a:lnTo>
                <a:lnTo>
                  <a:pt x="7280" y="3408"/>
                </a:lnTo>
                <a:lnTo>
                  <a:pt x="7466" y="4135"/>
                </a:lnTo>
                <a:lnTo>
                  <a:pt x="7327" y="4504"/>
                </a:lnTo>
                <a:lnTo>
                  <a:pt x="7544" y="4746"/>
                </a:lnTo>
                <a:lnTo>
                  <a:pt x="6784" y="5230"/>
                </a:lnTo>
                <a:lnTo>
                  <a:pt x="6295" y="6877"/>
                </a:lnTo>
                <a:lnTo>
                  <a:pt x="5970" y="7168"/>
                </a:lnTo>
                <a:lnTo>
                  <a:pt x="4884" y="8330"/>
                </a:lnTo>
                <a:lnTo>
                  <a:pt x="4179" y="9686"/>
                </a:lnTo>
                <a:lnTo>
                  <a:pt x="3582" y="9831"/>
                </a:lnTo>
                <a:lnTo>
                  <a:pt x="2931" y="10413"/>
                </a:lnTo>
                <a:lnTo>
                  <a:pt x="2171" y="11430"/>
                </a:lnTo>
                <a:lnTo>
                  <a:pt x="2171" y="12398"/>
                </a:lnTo>
                <a:lnTo>
                  <a:pt x="1791" y="13803"/>
                </a:lnTo>
                <a:lnTo>
                  <a:pt x="1520" y="14190"/>
                </a:lnTo>
                <a:lnTo>
                  <a:pt x="163" y="16757"/>
                </a:lnTo>
                <a:lnTo>
                  <a:pt x="760" y="17338"/>
                </a:lnTo>
                <a:lnTo>
                  <a:pt x="0" y="20341"/>
                </a:lnTo>
                <a:lnTo>
                  <a:pt x="1031" y="20970"/>
                </a:lnTo>
                <a:lnTo>
                  <a:pt x="706" y="21552"/>
                </a:lnTo>
                <a:lnTo>
                  <a:pt x="1520" y="21552"/>
                </a:lnTo>
                <a:lnTo>
                  <a:pt x="2388" y="21164"/>
                </a:lnTo>
                <a:lnTo>
                  <a:pt x="3690" y="21600"/>
                </a:lnTo>
                <a:lnTo>
                  <a:pt x="5156" y="20922"/>
                </a:lnTo>
                <a:lnTo>
                  <a:pt x="5699" y="21309"/>
                </a:lnTo>
                <a:lnTo>
                  <a:pt x="6838" y="21309"/>
                </a:lnTo>
                <a:lnTo>
                  <a:pt x="7164" y="20728"/>
                </a:lnTo>
                <a:lnTo>
                  <a:pt x="6730" y="20292"/>
                </a:lnTo>
                <a:lnTo>
                  <a:pt x="7164" y="19372"/>
                </a:lnTo>
                <a:lnTo>
                  <a:pt x="7544" y="19227"/>
                </a:lnTo>
                <a:lnTo>
                  <a:pt x="7869" y="19033"/>
                </a:lnTo>
                <a:lnTo>
                  <a:pt x="8195" y="19469"/>
                </a:lnTo>
                <a:lnTo>
                  <a:pt x="8683" y="19808"/>
                </a:lnTo>
                <a:lnTo>
                  <a:pt x="9226" y="20438"/>
                </a:lnTo>
                <a:lnTo>
                  <a:pt x="9552" y="20292"/>
                </a:lnTo>
                <a:lnTo>
                  <a:pt x="10040" y="20583"/>
                </a:lnTo>
                <a:lnTo>
                  <a:pt x="10963" y="20244"/>
                </a:lnTo>
                <a:lnTo>
                  <a:pt x="12482" y="20777"/>
                </a:lnTo>
                <a:lnTo>
                  <a:pt x="12157" y="19760"/>
                </a:lnTo>
                <a:lnTo>
                  <a:pt x="11288" y="19130"/>
                </a:lnTo>
                <a:lnTo>
                  <a:pt x="12374" y="19711"/>
                </a:lnTo>
                <a:lnTo>
                  <a:pt x="13025" y="20244"/>
                </a:lnTo>
                <a:lnTo>
                  <a:pt x="13948" y="20486"/>
                </a:lnTo>
                <a:lnTo>
                  <a:pt x="14979" y="2121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6" name="Shape 2466"/>
          <p:cNvSpPr/>
          <p:nvPr/>
        </p:nvSpPr>
        <p:spPr>
          <a:xfrm>
            <a:off x="16089895" y="7654986"/>
            <a:ext cx="4694818" cy="4825473"/>
          </a:xfrm>
          <a:custGeom>
            <a:avLst/>
            <a:gdLst/>
            <a:ahLst/>
            <a:cxnLst>
              <a:cxn ang="0">
                <a:pos x="wd2" y="hd2"/>
              </a:cxn>
              <a:cxn ang="5400000">
                <a:pos x="wd2" y="hd2"/>
              </a:cxn>
              <a:cxn ang="10800000">
                <a:pos x="wd2" y="hd2"/>
              </a:cxn>
              <a:cxn ang="16200000">
                <a:pos x="wd2" y="hd2"/>
              </a:cxn>
            </a:cxnLst>
            <a:rect l="0" t="0" r="r" b="b"/>
            <a:pathLst>
              <a:path w="21600" h="21600" extrusionOk="0">
                <a:moveTo>
                  <a:pt x="2632" y="19466"/>
                </a:moveTo>
                <a:lnTo>
                  <a:pt x="2936" y="19696"/>
                </a:lnTo>
                <a:lnTo>
                  <a:pt x="3476" y="19433"/>
                </a:lnTo>
                <a:lnTo>
                  <a:pt x="3611" y="19696"/>
                </a:lnTo>
                <a:lnTo>
                  <a:pt x="4151" y="19762"/>
                </a:lnTo>
                <a:lnTo>
                  <a:pt x="4388" y="20057"/>
                </a:lnTo>
                <a:lnTo>
                  <a:pt x="4826" y="20517"/>
                </a:lnTo>
                <a:lnTo>
                  <a:pt x="4759" y="20911"/>
                </a:lnTo>
                <a:lnTo>
                  <a:pt x="4961" y="21009"/>
                </a:lnTo>
                <a:lnTo>
                  <a:pt x="5332" y="20779"/>
                </a:lnTo>
                <a:lnTo>
                  <a:pt x="5265" y="21600"/>
                </a:lnTo>
                <a:lnTo>
                  <a:pt x="5704" y="21370"/>
                </a:lnTo>
                <a:lnTo>
                  <a:pt x="6581" y="20353"/>
                </a:lnTo>
                <a:lnTo>
                  <a:pt x="6446" y="19991"/>
                </a:lnTo>
                <a:lnTo>
                  <a:pt x="6412" y="19532"/>
                </a:lnTo>
                <a:lnTo>
                  <a:pt x="6750" y="19696"/>
                </a:lnTo>
                <a:lnTo>
                  <a:pt x="7155" y="19630"/>
                </a:lnTo>
                <a:lnTo>
                  <a:pt x="8168" y="19860"/>
                </a:lnTo>
                <a:lnTo>
                  <a:pt x="8269" y="19762"/>
                </a:lnTo>
                <a:lnTo>
                  <a:pt x="8303" y="20090"/>
                </a:lnTo>
                <a:lnTo>
                  <a:pt x="8910" y="20484"/>
                </a:lnTo>
                <a:lnTo>
                  <a:pt x="8876" y="20747"/>
                </a:lnTo>
                <a:lnTo>
                  <a:pt x="9180" y="20714"/>
                </a:lnTo>
                <a:lnTo>
                  <a:pt x="10024" y="20582"/>
                </a:lnTo>
                <a:lnTo>
                  <a:pt x="10969" y="19926"/>
                </a:lnTo>
                <a:lnTo>
                  <a:pt x="11576" y="19827"/>
                </a:lnTo>
                <a:lnTo>
                  <a:pt x="11914" y="19335"/>
                </a:lnTo>
                <a:lnTo>
                  <a:pt x="12656" y="19335"/>
                </a:lnTo>
                <a:lnTo>
                  <a:pt x="13264" y="19138"/>
                </a:lnTo>
                <a:lnTo>
                  <a:pt x="14479" y="19138"/>
                </a:lnTo>
                <a:lnTo>
                  <a:pt x="14411" y="18514"/>
                </a:lnTo>
                <a:lnTo>
                  <a:pt x="14614" y="18317"/>
                </a:lnTo>
                <a:lnTo>
                  <a:pt x="14783" y="18613"/>
                </a:lnTo>
                <a:lnTo>
                  <a:pt x="15424" y="18678"/>
                </a:lnTo>
                <a:lnTo>
                  <a:pt x="15761" y="19007"/>
                </a:lnTo>
                <a:lnTo>
                  <a:pt x="16268" y="18744"/>
                </a:lnTo>
                <a:lnTo>
                  <a:pt x="17010" y="18777"/>
                </a:lnTo>
                <a:lnTo>
                  <a:pt x="17145" y="19138"/>
                </a:lnTo>
                <a:lnTo>
                  <a:pt x="17044" y="19401"/>
                </a:lnTo>
                <a:lnTo>
                  <a:pt x="18191" y="20057"/>
                </a:lnTo>
                <a:lnTo>
                  <a:pt x="18259" y="19729"/>
                </a:lnTo>
                <a:lnTo>
                  <a:pt x="18292" y="19236"/>
                </a:lnTo>
                <a:lnTo>
                  <a:pt x="18495" y="18678"/>
                </a:lnTo>
                <a:lnTo>
                  <a:pt x="18090" y="18252"/>
                </a:lnTo>
                <a:lnTo>
                  <a:pt x="17955" y="18449"/>
                </a:lnTo>
                <a:lnTo>
                  <a:pt x="17584" y="18317"/>
                </a:lnTo>
                <a:lnTo>
                  <a:pt x="18090" y="17464"/>
                </a:lnTo>
                <a:lnTo>
                  <a:pt x="17618" y="16906"/>
                </a:lnTo>
                <a:lnTo>
                  <a:pt x="17314" y="16807"/>
                </a:lnTo>
                <a:lnTo>
                  <a:pt x="17314" y="16545"/>
                </a:lnTo>
                <a:lnTo>
                  <a:pt x="16807" y="15987"/>
                </a:lnTo>
                <a:lnTo>
                  <a:pt x="17179" y="15461"/>
                </a:lnTo>
                <a:lnTo>
                  <a:pt x="17381" y="15100"/>
                </a:lnTo>
                <a:lnTo>
                  <a:pt x="17786" y="15067"/>
                </a:lnTo>
                <a:lnTo>
                  <a:pt x="18259" y="14608"/>
                </a:lnTo>
                <a:lnTo>
                  <a:pt x="18866" y="14477"/>
                </a:lnTo>
                <a:lnTo>
                  <a:pt x="19879" y="13886"/>
                </a:lnTo>
                <a:lnTo>
                  <a:pt x="19744" y="13295"/>
                </a:lnTo>
                <a:lnTo>
                  <a:pt x="19845" y="12868"/>
                </a:lnTo>
                <a:lnTo>
                  <a:pt x="20216" y="12540"/>
                </a:lnTo>
                <a:lnTo>
                  <a:pt x="21060" y="12934"/>
                </a:lnTo>
                <a:lnTo>
                  <a:pt x="21533" y="12244"/>
                </a:lnTo>
                <a:lnTo>
                  <a:pt x="21263" y="11719"/>
                </a:lnTo>
                <a:lnTo>
                  <a:pt x="21600" y="11227"/>
                </a:lnTo>
                <a:lnTo>
                  <a:pt x="21026" y="10702"/>
                </a:lnTo>
                <a:lnTo>
                  <a:pt x="20790" y="10702"/>
                </a:lnTo>
                <a:lnTo>
                  <a:pt x="20149" y="9979"/>
                </a:lnTo>
                <a:lnTo>
                  <a:pt x="19811" y="10242"/>
                </a:lnTo>
                <a:lnTo>
                  <a:pt x="19541" y="9914"/>
                </a:lnTo>
                <a:lnTo>
                  <a:pt x="19339" y="9093"/>
                </a:lnTo>
                <a:lnTo>
                  <a:pt x="18900" y="9093"/>
                </a:lnTo>
                <a:lnTo>
                  <a:pt x="18630" y="9323"/>
                </a:lnTo>
                <a:lnTo>
                  <a:pt x="18529" y="9060"/>
                </a:lnTo>
                <a:lnTo>
                  <a:pt x="18360" y="8830"/>
                </a:lnTo>
                <a:lnTo>
                  <a:pt x="17314" y="7681"/>
                </a:lnTo>
                <a:lnTo>
                  <a:pt x="16807" y="7813"/>
                </a:lnTo>
                <a:lnTo>
                  <a:pt x="16504" y="7419"/>
                </a:lnTo>
                <a:lnTo>
                  <a:pt x="15863" y="6894"/>
                </a:lnTo>
                <a:lnTo>
                  <a:pt x="16031" y="6631"/>
                </a:lnTo>
                <a:lnTo>
                  <a:pt x="15727" y="6434"/>
                </a:lnTo>
                <a:lnTo>
                  <a:pt x="15424" y="5515"/>
                </a:lnTo>
                <a:lnTo>
                  <a:pt x="14985" y="5219"/>
                </a:lnTo>
                <a:lnTo>
                  <a:pt x="15424" y="3939"/>
                </a:lnTo>
                <a:lnTo>
                  <a:pt x="15221" y="3348"/>
                </a:lnTo>
                <a:lnTo>
                  <a:pt x="14614" y="3348"/>
                </a:lnTo>
                <a:lnTo>
                  <a:pt x="13939" y="2757"/>
                </a:lnTo>
                <a:lnTo>
                  <a:pt x="13804" y="2002"/>
                </a:lnTo>
                <a:lnTo>
                  <a:pt x="13568" y="1871"/>
                </a:lnTo>
                <a:lnTo>
                  <a:pt x="13534" y="1641"/>
                </a:lnTo>
                <a:lnTo>
                  <a:pt x="13264" y="1346"/>
                </a:lnTo>
                <a:lnTo>
                  <a:pt x="12892" y="1247"/>
                </a:lnTo>
                <a:lnTo>
                  <a:pt x="12859" y="919"/>
                </a:lnTo>
                <a:lnTo>
                  <a:pt x="12623" y="755"/>
                </a:lnTo>
                <a:lnTo>
                  <a:pt x="11070" y="1083"/>
                </a:lnTo>
                <a:lnTo>
                  <a:pt x="10699" y="722"/>
                </a:lnTo>
                <a:lnTo>
                  <a:pt x="10597" y="295"/>
                </a:lnTo>
                <a:lnTo>
                  <a:pt x="10294" y="197"/>
                </a:lnTo>
                <a:lnTo>
                  <a:pt x="9754" y="525"/>
                </a:lnTo>
                <a:lnTo>
                  <a:pt x="9956" y="1346"/>
                </a:lnTo>
                <a:lnTo>
                  <a:pt x="9754" y="1674"/>
                </a:lnTo>
                <a:lnTo>
                  <a:pt x="9551" y="1773"/>
                </a:lnTo>
                <a:lnTo>
                  <a:pt x="9281" y="1576"/>
                </a:lnTo>
                <a:lnTo>
                  <a:pt x="9247" y="1247"/>
                </a:lnTo>
                <a:lnTo>
                  <a:pt x="8775" y="1444"/>
                </a:lnTo>
                <a:lnTo>
                  <a:pt x="8303" y="985"/>
                </a:lnTo>
                <a:lnTo>
                  <a:pt x="7493" y="1313"/>
                </a:lnTo>
                <a:lnTo>
                  <a:pt x="8100" y="1904"/>
                </a:lnTo>
                <a:lnTo>
                  <a:pt x="7965" y="2035"/>
                </a:lnTo>
                <a:lnTo>
                  <a:pt x="7695" y="2002"/>
                </a:lnTo>
                <a:lnTo>
                  <a:pt x="7560" y="2199"/>
                </a:lnTo>
                <a:lnTo>
                  <a:pt x="7088" y="2167"/>
                </a:lnTo>
                <a:lnTo>
                  <a:pt x="6885" y="1412"/>
                </a:lnTo>
                <a:lnTo>
                  <a:pt x="6514" y="1116"/>
                </a:lnTo>
                <a:lnTo>
                  <a:pt x="6176" y="1018"/>
                </a:lnTo>
                <a:lnTo>
                  <a:pt x="5974" y="952"/>
                </a:lnTo>
                <a:lnTo>
                  <a:pt x="5906" y="361"/>
                </a:lnTo>
                <a:lnTo>
                  <a:pt x="5366" y="131"/>
                </a:lnTo>
                <a:lnTo>
                  <a:pt x="5265" y="0"/>
                </a:lnTo>
                <a:lnTo>
                  <a:pt x="4691" y="164"/>
                </a:lnTo>
                <a:lnTo>
                  <a:pt x="4286" y="788"/>
                </a:lnTo>
                <a:lnTo>
                  <a:pt x="3713" y="1018"/>
                </a:lnTo>
                <a:lnTo>
                  <a:pt x="3476" y="821"/>
                </a:lnTo>
                <a:lnTo>
                  <a:pt x="3173" y="1280"/>
                </a:lnTo>
                <a:lnTo>
                  <a:pt x="3139" y="1805"/>
                </a:lnTo>
                <a:lnTo>
                  <a:pt x="2869" y="1805"/>
                </a:lnTo>
                <a:lnTo>
                  <a:pt x="2734" y="2068"/>
                </a:lnTo>
                <a:lnTo>
                  <a:pt x="2228" y="2068"/>
                </a:lnTo>
                <a:lnTo>
                  <a:pt x="2126" y="2823"/>
                </a:lnTo>
                <a:lnTo>
                  <a:pt x="1823" y="3119"/>
                </a:lnTo>
                <a:lnTo>
                  <a:pt x="1552" y="2725"/>
                </a:lnTo>
                <a:lnTo>
                  <a:pt x="945" y="2692"/>
                </a:lnTo>
                <a:lnTo>
                  <a:pt x="0" y="2889"/>
                </a:lnTo>
                <a:lnTo>
                  <a:pt x="236" y="3348"/>
                </a:lnTo>
                <a:lnTo>
                  <a:pt x="101" y="3709"/>
                </a:lnTo>
                <a:lnTo>
                  <a:pt x="135" y="4366"/>
                </a:lnTo>
                <a:lnTo>
                  <a:pt x="169" y="4793"/>
                </a:lnTo>
                <a:lnTo>
                  <a:pt x="540" y="5121"/>
                </a:lnTo>
                <a:lnTo>
                  <a:pt x="337" y="5843"/>
                </a:lnTo>
                <a:lnTo>
                  <a:pt x="337" y="6434"/>
                </a:lnTo>
                <a:lnTo>
                  <a:pt x="878" y="6336"/>
                </a:lnTo>
                <a:lnTo>
                  <a:pt x="1080" y="6106"/>
                </a:lnTo>
                <a:lnTo>
                  <a:pt x="1316" y="5810"/>
                </a:lnTo>
                <a:lnTo>
                  <a:pt x="1687" y="5778"/>
                </a:lnTo>
                <a:lnTo>
                  <a:pt x="1789" y="5416"/>
                </a:lnTo>
                <a:lnTo>
                  <a:pt x="1519" y="5055"/>
                </a:lnTo>
                <a:lnTo>
                  <a:pt x="2025" y="4990"/>
                </a:lnTo>
                <a:lnTo>
                  <a:pt x="2329" y="5252"/>
                </a:lnTo>
                <a:lnTo>
                  <a:pt x="2835" y="5088"/>
                </a:lnTo>
                <a:lnTo>
                  <a:pt x="2632" y="5646"/>
                </a:lnTo>
                <a:lnTo>
                  <a:pt x="3308" y="5449"/>
                </a:lnTo>
                <a:lnTo>
                  <a:pt x="4084" y="6598"/>
                </a:lnTo>
                <a:lnTo>
                  <a:pt x="4050" y="6959"/>
                </a:lnTo>
                <a:lnTo>
                  <a:pt x="4354" y="6992"/>
                </a:lnTo>
                <a:lnTo>
                  <a:pt x="4624" y="6697"/>
                </a:lnTo>
                <a:lnTo>
                  <a:pt x="4961" y="7386"/>
                </a:lnTo>
                <a:lnTo>
                  <a:pt x="5029" y="7550"/>
                </a:lnTo>
                <a:lnTo>
                  <a:pt x="4826" y="7813"/>
                </a:lnTo>
                <a:lnTo>
                  <a:pt x="5029" y="8240"/>
                </a:lnTo>
                <a:lnTo>
                  <a:pt x="4995" y="8699"/>
                </a:lnTo>
                <a:lnTo>
                  <a:pt x="5366" y="9126"/>
                </a:lnTo>
                <a:lnTo>
                  <a:pt x="5400" y="9914"/>
                </a:lnTo>
                <a:lnTo>
                  <a:pt x="6244" y="10636"/>
                </a:lnTo>
                <a:lnTo>
                  <a:pt x="6143" y="11686"/>
                </a:lnTo>
                <a:lnTo>
                  <a:pt x="6480" y="12047"/>
                </a:lnTo>
                <a:lnTo>
                  <a:pt x="6412" y="12409"/>
                </a:lnTo>
                <a:lnTo>
                  <a:pt x="5603" y="12277"/>
                </a:lnTo>
                <a:lnTo>
                  <a:pt x="5636" y="13360"/>
                </a:lnTo>
                <a:lnTo>
                  <a:pt x="5366" y="13426"/>
                </a:lnTo>
                <a:lnTo>
                  <a:pt x="5130" y="13754"/>
                </a:lnTo>
                <a:lnTo>
                  <a:pt x="4826" y="13689"/>
                </a:lnTo>
                <a:lnTo>
                  <a:pt x="4286" y="13886"/>
                </a:lnTo>
                <a:lnTo>
                  <a:pt x="4421" y="14477"/>
                </a:lnTo>
                <a:lnTo>
                  <a:pt x="4658" y="14772"/>
                </a:lnTo>
                <a:lnTo>
                  <a:pt x="4725" y="15396"/>
                </a:lnTo>
                <a:lnTo>
                  <a:pt x="5029" y="16151"/>
                </a:lnTo>
                <a:lnTo>
                  <a:pt x="4725" y="17004"/>
                </a:lnTo>
                <a:lnTo>
                  <a:pt x="4759" y="17726"/>
                </a:lnTo>
                <a:lnTo>
                  <a:pt x="4928" y="18022"/>
                </a:lnTo>
                <a:lnTo>
                  <a:pt x="4759" y="18284"/>
                </a:lnTo>
                <a:lnTo>
                  <a:pt x="5029" y="18646"/>
                </a:lnTo>
                <a:lnTo>
                  <a:pt x="4624" y="19040"/>
                </a:lnTo>
                <a:lnTo>
                  <a:pt x="4421" y="18875"/>
                </a:lnTo>
                <a:lnTo>
                  <a:pt x="4084" y="19007"/>
                </a:lnTo>
                <a:lnTo>
                  <a:pt x="3443" y="18941"/>
                </a:lnTo>
                <a:lnTo>
                  <a:pt x="3038" y="19335"/>
                </a:lnTo>
                <a:lnTo>
                  <a:pt x="2632" y="1946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7" name="Shape 2467"/>
          <p:cNvSpPr/>
          <p:nvPr/>
        </p:nvSpPr>
        <p:spPr>
          <a:xfrm>
            <a:off x="13561023" y="8952812"/>
            <a:ext cx="981354" cy="754888"/>
          </a:xfrm>
          <a:custGeom>
            <a:avLst/>
            <a:gdLst/>
            <a:ahLst/>
            <a:cxnLst>
              <a:cxn ang="0">
                <a:pos x="wd2" y="hd2"/>
              </a:cxn>
              <a:cxn ang="5400000">
                <a:pos x="wd2" y="hd2"/>
              </a:cxn>
              <a:cxn ang="10800000">
                <a:pos x="wd2" y="hd2"/>
              </a:cxn>
              <a:cxn ang="16200000">
                <a:pos x="wd2" y="hd2"/>
              </a:cxn>
            </a:cxnLst>
            <a:rect l="0" t="0" r="r" b="b"/>
            <a:pathLst>
              <a:path w="21600" h="21600" extrusionOk="0">
                <a:moveTo>
                  <a:pt x="0" y="2307"/>
                </a:moveTo>
                <a:lnTo>
                  <a:pt x="806" y="5662"/>
                </a:lnTo>
                <a:lnTo>
                  <a:pt x="3869" y="7759"/>
                </a:lnTo>
                <a:lnTo>
                  <a:pt x="4030" y="10485"/>
                </a:lnTo>
                <a:lnTo>
                  <a:pt x="7415" y="17196"/>
                </a:lnTo>
                <a:lnTo>
                  <a:pt x="7415" y="19084"/>
                </a:lnTo>
                <a:lnTo>
                  <a:pt x="9027" y="19503"/>
                </a:lnTo>
                <a:lnTo>
                  <a:pt x="9833" y="16567"/>
                </a:lnTo>
                <a:lnTo>
                  <a:pt x="12573" y="17825"/>
                </a:lnTo>
                <a:lnTo>
                  <a:pt x="14024" y="21181"/>
                </a:lnTo>
                <a:lnTo>
                  <a:pt x="15313" y="20342"/>
                </a:lnTo>
                <a:lnTo>
                  <a:pt x="16442" y="21600"/>
                </a:lnTo>
                <a:lnTo>
                  <a:pt x="18860" y="21600"/>
                </a:lnTo>
                <a:lnTo>
                  <a:pt x="20955" y="19713"/>
                </a:lnTo>
                <a:lnTo>
                  <a:pt x="19343" y="17406"/>
                </a:lnTo>
                <a:lnTo>
                  <a:pt x="20633" y="13841"/>
                </a:lnTo>
                <a:lnTo>
                  <a:pt x="21600" y="11115"/>
                </a:lnTo>
                <a:lnTo>
                  <a:pt x="19182" y="9018"/>
                </a:lnTo>
                <a:lnTo>
                  <a:pt x="18376" y="6920"/>
                </a:lnTo>
                <a:lnTo>
                  <a:pt x="19504" y="4614"/>
                </a:lnTo>
                <a:lnTo>
                  <a:pt x="18699" y="2516"/>
                </a:lnTo>
                <a:lnTo>
                  <a:pt x="16925" y="2516"/>
                </a:lnTo>
                <a:lnTo>
                  <a:pt x="13863" y="0"/>
                </a:lnTo>
                <a:lnTo>
                  <a:pt x="12090" y="0"/>
                </a:lnTo>
                <a:lnTo>
                  <a:pt x="8221" y="2307"/>
                </a:lnTo>
                <a:lnTo>
                  <a:pt x="5642" y="3565"/>
                </a:lnTo>
                <a:lnTo>
                  <a:pt x="3224" y="3355"/>
                </a:lnTo>
                <a:lnTo>
                  <a:pt x="0" y="23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8" name="Shape 2468"/>
          <p:cNvSpPr/>
          <p:nvPr/>
        </p:nvSpPr>
        <p:spPr>
          <a:xfrm>
            <a:off x="13375203" y="7068496"/>
            <a:ext cx="2224015" cy="2888898"/>
          </a:xfrm>
          <a:custGeom>
            <a:avLst/>
            <a:gdLst/>
            <a:ahLst/>
            <a:cxnLst>
              <a:cxn ang="0">
                <a:pos x="wd2" y="hd2"/>
              </a:cxn>
              <a:cxn ang="5400000">
                <a:pos x="wd2" y="hd2"/>
              </a:cxn>
              <a:cxn ang="10800000">
                <a:pos x="wd2" y="hd2"/>
              </a:cxn>
              <a:cxn ang="16200000">
                <a:pos x="wd2" y="hd2"/>
              </a:cxn>
            </a:cxnLst>
            <a:rect l="0" t="0" r="r" b="b"/>
            <a:pathLst>
              <a:path w="21600" h="21600" extrusionOk="0">
                <a:moveTo>
                  <a:pt x="10836" y="19188"/>
                </a:moveTo>
                <a:lnTo>
                  <a:pt x="12190" y="19297"/>
                </a:lnTo>
                <a:lnTo>
                  <a:pt x="12333" y="19736"/>
                </a:lnTo>
                <a:lnTo>
                  <a:pt x="13830" y="20723"/>
                </a:lnTo>
                <a:lnTo>
                  <a:pt x="16040" y="20668"/>
                </a:lnTo>
                <a:lnTo>
                  <a:pt x="17180" y="21052"/>
                </a:lnTo>
                <a:lnTo>
                  <a:pt x="17964" y="21436"/>
                </a:lnTo>
                <a:lnTo>
                  <a:pt x="18749" y="21600"/>
                </a:lnTo>
                <a:lnTo>
                  <a:pt x="20103" y="20613"/>
                </a:lnTo>
                <a:lnTo>
                  <a:pt x="20602" y="18640"/>
                </a:lnTo>
                <a:lnTo>
                  <a:pt x="21529" y="18037"/>
                </a:lnTo>
                <a:lnTo>
                  <a:pt x="21457" y="17708"/>
                </a:lnTo>
                <a:lnTo>
                  <a:pt x="21457" y="17324"/>
                </a:lnTo>
                <a:lnTo>
                  <a:pt x="21600" y="16502"/>
                </a:lnTo>
                <a:lnTo>
                  <a:pt x="21172" y="16282"/>
                </a:lnTo>
                <a:lnTo>
                  <a:pt x="20816" y="14966"/>
                </a:lnTo>
                <a:lnTo>
                  <a:pt x="20633" y="13651"/>
                </a:lnTo>
                <a:lnTo>
                  <a:pt x="21315" y="13103"/>
                </a:lnTo>
                <a:lnTo>
                  <a:pt x="20388" y="11568"/>
                </a:lnTo>
                <a:lnTo>
                  <a:pt x="20602" y="11184"/>
                </a:lnTo>
                <a:lnTo>
                  <a:pt x="19105" y="9868"/>
                </a:lnTo>
                <a:lnTo>
                  <a:pt x="16895" y="10355"/>
                </a:lnTo>
                <a:lnTo>
                  <a:pt x="16374" y="10523"/>
                </a:lnTo>
                <a:lnTo>
                  <a:pt x="15327" y="9649"/>
                </a:lnTo>
                <a:lnTo>
                  <a:pt x="16253" y="8991"/>
                </a:lnTo>
                <a:lnTo>
                  <a:pt x="16752" y="9155"/>
                </a:lnTo>
                <a:lnTo>
                  <a:pt x="16325" y="8333"/>
                </a:lnTo>
                <a:lnTo>
                  <a:pt x="17038" y="7894"/>
                </a:lnTo>
                <a:lnTo>
                  <a:pt x="17465" y="7949"/>
                </a:lnTo>
                <a:lnTo>
                  <a:pt x="18250" y="7346"/>
                </a:lnTo>
                <a:lnTo>
                  <a:pt x="18463" y="6962"/>
                </a:lnTo>
                <a:lnTo>
                  <a:pt x="17180" y="5811"/>
                </a:lnTo>
                <a:lnTo>
                  <a:pt x="17180" y="5318"/>
                </a:lnTo>
                <a:lnTo>
                  <a:pt x="17394" y="4276"/>
                </a:lnTo>
                <a:lnTo>
                  <a:pt x="18463" y="4276"/>
                </a:lnTo>
                <a:lnTo>
                  <a:pt x="18606" y="3509"/>
                </a:lnTo>
                <a:lnTo>
                  <a:pt x="18535" y="2577"/>
                </a:lnTo>
                <a:lnTo>
                  <a:pt x="17964" y="2577"/>
                </a:lnTo>
                <a:lnTo>
                  <a:pt x="17465" y="1864"/>
                </a:lnTo>
                <a:lnTo>
                  <a:pt x="17180" y="987"/>
                </a:lnTo>
                <a:lnTo>
                  <a:pt x="16182" y="548"/>
                </a:lnTo>
                <a:lnTo>
                  <a:pt x="16182" y="164"/>
                </a:lnTo>
                <a:lnTo>
                  <a:pt x="15754" y="0"/>
                </a:lnTo>
                <a:lnTo>
                  <a:pt x="15042" y="219"/>
                </a:lnTo>
                <a:lnTo>
                  <a:pt x="15113" y="987"/>
                </a:lnTo>
                <a:lnTo>
                  <a:pt x="14471" y="1316"/>
                </a:lnTo>
                <a:lnTo>
                  <a:pt x="14685" y="1699"/>
                </a:lnTo>
                <a:lnTo>
                  <a:pt x="12261" y="2412"/>
                </a:lnTo>
                <a:lnTo>
                  <a:pt x="11834" y="2138"/>
                </a:lnTo>
                <a:lnTo>
                  <a:pt x="11406" y="2412"/>
                </a:lnTo>
                <a:lnTo>
                  <a:pt x="11477" y="3070"/>
                </a:lnTo>
                <a:lnTo>
                  <a:pt x="10265" y="3289"/>
                </a:lnTo>
                <a:lnTo>
                  <a:pt x="9624" y="3454"/>
                </a:lnTo>
                <a:lnTo>
                  <a:pt x="8840" y="3509"/>
                </a:lnTo>
                <a:lnTo>
                  <a:pt x="8225" y="3725"/>
                </a:lnTo>
                <a:lnTo>
                  <a:pt x="7512" y="3742"/>
                </a:lnTo>
                <a:lnTo>
                  <a:pt x="7414" y="5044"/>
                </a:lnTo>
                <a:lnTo>
                  <a:pt x="6630" y="4824"/>
                </a:lnTo>
                <a:lnTo>
                  <a:pt x="6059" y="6030"/>
                </a:lnTo>
                <a:lnTo>
                  <a:pt x="5204" y="5921"/>
                </a:lnTo>
                <a:lnTo>
                  <a:pt x="4349" y="5647"/>
                </a:lnTo>
                <a:lnTo>
                  <a:pt x="3279" y="5976"/>
                </a:lnTo>
                <a:lnTo>
                  <a:pt x="2780" y="5647"/>
                </a:lnTo>
                <a:lnTo>
                  <a:pt x="2780" y="6250"/>
                </a:lnTo>
                <a:lnTo>
                  <a:pt x="1996" y="6359"/>
                </a:lnTo>
                <a:lnTo>
                  <a:pt x="499" y="7291"/>
                </a:lnTo>
                <a:lnTo>
                  <a:pt x="570" y="7785"/>
                </a:lnTo>
                <a:lnTo>
                  <a:pt x="0" y="8333"/>
                </a:lnTo>
                <a:lnTo>
                  <a:pt x="356" y="9649"/>
                </a:lnTo>
                <a:lnTo>
                  <a:pt x="998" y="10964"/>
                </a:lnTo>
                <a:lnTo>
                  <a:pt x="2424" y="11677"/>
                </a:lnTo>
                <a:lnTo>
                  <a:pt x="2994" y="11896"/>
                </a:lnTo>
                <a:lnTo>
                  <a:pt x="3208" y="11842"/>
                </a:lnTo>
                <a:lnTo>
                  <a:pt x="3422" y="12554"/>
                </a:lnTo>
                <a:lnTo>
                  <a:pt x="1996" y="14473"/>
                </a:lnTo>
                <a:lnTo>
                  <a:pt x="4063" y="14966"/>
                </a:lnTo>
                <a:lnTo>
                  <a:pt x="7271" y="14035"/>
                </a:lnTo>
                <a:lnTo>
                  <a:pt x="7984" y="14035"/>
                </a:lnTo>
                <a:lnTo>
                  <a:pt x="9125" y="14747"/>
                </a:lnTo>
                <a:lnTo>
                  <a:pt x="9980" y="14802"/>
                </a:lnTo>
                <a:lnTo>
                  <a:pt x="10265" y="15295"/>
                </a:lnTo>
                <a:lnTo>
                  <a:pt x="9980" y="15844"/>
                </a:lnTo>
                <a:lnTo>
                  <a:pt x="10194" y="16502"/>
                </a:lnTo>
                <a:lnTo>
                  <a:pt x="11263" y="17050"/>
                </a:lnTo>
                <a:lnTo>
                  <a:pt x="10265" y="18530"/>
                </a:lnTo>
                <a:lnTo>
                  <a:pt x="10836" y="1918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69" name="Shape 2469"/>
          <p:cNvSpPr/>
          <p:nvPr/>
        </p:nvSpPr>
        <p:spPr>
          <a:xfrm>
            <a:off x="14960468" y="6026172"/>
            <a:ext cx="2287890" cy="3263438"/>
          </a:xfrm>
          <a:custGeom>
            <a:avLst/>
            <a:gdLst/>
            <a:ahLst/>
            <a:cxnLst>
              <a:cxn ang="0">
                <a:pos x="wd2" y="hd2"/>
              </a:cxn>
              <a:cxn ang="5400000">
                <a:pos x="wd2" y="hd2"/>
              </a:cxn>
              <a:cxn ang="10800000">
                <a:pos x="wd2" y="hd2"/>
              </a:cxn>
              <a:cxn ang="16200000">
                <a:pos x="wd2" y="hd2"/>
              </a:cxn>
            </a:cxnLst>
            <a:rect l="0" t="0" r="r" b="b"/>
            <a:pathLst>
              <a:path w="21600" h="21600" extrusionOk="0">
                <a:moveTo>
                  <a:pt x="19938" y="10921"/>
                </a:moveTo>
                <a:lnTo>
                  <a:pt x="20285" y="9902"/>
                </a:lnTo>
                <a:lnTo>
                  <a:pt x="20146" y="9611"/>
                </a:lnTo>
                <a:lnTo>
                  <a:pt x="19523" y="9611"/>
                </a:lnTo>
                <a:lnTo>
                  <a:pt x="19246" y="9951"/>
                </a:lnTo>
                <a:lnTo>
                  <a:pt x="18554" y="9659"/>
                </a:lnTo>
                <a:lnTo>
                  <a:pt x="19108" y="8931"/>
                </a:lnTo>
                <a:lnTo>
                  <a:pt x="19523" y="8009"/>
                </a:lnTo>
                <a:lnTo>
                  <a:pt x="20077" y="7815"/>
                </a:lnTo>
                <a:lnTo>
                  <a:pt x="20077" y="6456"/>
                </a:lnTo>
                <a:lnTo>
                  <a:pt x="21185" y="6456"/>
                </a:lnTo>
                <a:lnTo>
                  <a:pt x="21462" y="6164"/>
                </a:lnTo>
                <a:lnTo>
                  <a:pt x="21254" y="5776"/>
                </a:lnTo>
                <a:lnTo>
                  <a:pt x="21254" y="5145"/>
                </a:lnTo>
                <a:lnTo>
                  <a:pt x="21600" y="4611"/>
                </a:lnTo>
                <a:lnTo>
                  <a:pt x="18969" y="3349"/>
                </a:lnTo>
                <a:lnTo>
                  <a:pt x="18900" y="2330"/>
                </a:lnTo>
                <a:lnTo>
                  <a:pt x="18000" y="2476"/>
                </a:lnTo>
                <a:lnTo>
                  <a:pt x="17238" y="2815"/>
                </a:lnTo>
                <a:lnTo>
                  <a:pt x="17723" y="3155"/>
                </a:lnTo>
                <a:lnTo>
                  <a:pt x="17308" y="3592"/>
                </a:lnTo>
                <a:lnTo>
                  <a:pt x="15923" y="2961"/>
                </a:lnTo>
                <a:lnTo>
                  <a:pt x="15854" y="2524"/>
                </a:lnTo>
                <a:lnTo>
                  <a:pt x="16615" y="2378"/>
                </a:lnTo>
                <a:lnTo>
                  <a:pt x="16200" y="1359"/>
                </a:lnTo>
                <a:lnTo>
                  <a:pt x="16823" y="874"/>
                </a:lnTo>
                <a:lnTo>
                  <a:pt x="15785" y="340"/>
                </a:lnTo>
                <a:lnTo>
                  <a:pt x="15369" y="340"/>
                </a:lnTo>
                <a:lnTo>
                  <a:pt x="15092" y="0"/>
                </a:lnTo>
                <a:lnTo>
                  <a:pt x="14538" y="146"/>
                </a:lnTo>
                <a:lnTo>
                  <a:pt x="13569" y="1456"/>
                </a:lnTo>
                <a:lnTo>
                  <a:pt x="12185" y="2087"/>
                </a:lnTo>
                <a:lnTo>
                  <a:pt x="11700" y="1844"/>
                </a:lnTo>
                <a:lnTo>
                  <a:pt x="11354" y="1408"/>
                </a:lnTo>
                <a:lnTo>
                  <a:pt x="10177" y="1699"/>
                </a:lnTo>
                <a:lnTo>
                  <a:pt x="10731" y="2427"/>
                </a:lnTo>
                <a:lnTo>
                  <a:pt x="10246" y="2718"/>
                </a:lnTo>
                <a:lnTo>
                  <a:pt x="7892" y="3155"/>
                </a:lnTo>
                <a:lnTo>
                  <a:pt x="7338" y="3592"/>
                </a:lnTo>
                <a:lnTo>
                  <a:pt x="7408" y="3883"/>
                </a:lnTo>
                <a:lnTo>
                  <a:pt x="8169" y="3835"/>
                </a:lnTo>
                <a:lnTo>
                  <a:pt x="8585" y="4902"/>
                </a:lnTo>
                <a:lnTo>
                  <a:pt x="7823" y="5533"/>
                </a:lnTo>
                <a:lnTo>
                  <a:pt x="6785" y="5242"/>
                </a:lnTo>
                <a:lnTo>
                  <a:pt x="6508" y="5728"/>
                </a:lnTo>
                <a:lnTo>
                  <a:pt x="6785" y="6310"/>
                </a:lnTo>
                <a:lnTo>
                  <a:pt x="5123" y="7572"/>
                </a:lnTo>
                <a:lnTo>
                  <a:pt x="4292" y="7378"/>
                </a:lnTo>
                <a:lnTo>
                  <a:pt x="3600" y="8397"/>
                </a:lnTo>
                <a:lnTo>
                  <a:pt x="3462" y="9028"/>
                </a:lnTo>
                <a:lnTo>
                  <a:pt x="3046" y="9417"/>
                </a:lnTo>
                <a:lnTo>
                  <a:pt x="2977" y="10727"/>
                </a:lnTo>
                <a:lnTo>
                  <a:pt x="2008" y="10679"/>
                </a:lnTo>
                <a:lnTo>
                  <a:pt x="1800" y="12183"/>
                </a:lnTo>
                <a:lnTo>
                  <a:pt x="2769" y="13154"/>
                </a:lnTo>
                <a:lnTo>
                  <a:pt x="2631" y="13494"/>
                </a:lnTo>
                <a:lnTo>
                  <a:pt x="2146" y="13737"/>
                </a:lnTo>
                <a:lnTo>
                  <a:pt x="2146" y="14076"/>
                </a:lnTo>
                <a:lnTo>
                  <a:pt x="1385" y="13882"/>
                </a:lnTo>
                <a:lnTo>
                  <a:pt x="900" y="14271"/>
                </a:lnTo>
                <a:lnTo>
                  <a:pt x="1177" y="14950"/>
                </a:lnTo>
                <a:lnTo>
                  <a:pt x="485" y="15144"/>
                </a:lnTo>
                <a:lnTo>
                  <a:pt x="0" y="15436"/>
                </a:lnTo>
                <a:lnTo>
                  <a:pt x="900" y="16212"/>
                </a:lnTo>
                <a:lnTo>
                  <a:pt x="3254" y="15775"/>
                </a:lnTo>
                <a:lnTo>
                  <a:pt x="4985" y="16795"/>
                </a:lnTo>
                <a:lnTo>
                  <a:pt x="4638" y="17086"/>
                </a:lnTo>
                <a:lnTo>
                  <a:pt x="5538" y="18493"/>
                </a:lnTo>
                <a:lnTo>
                  <a:pt x="5123" y="19076"/>
                </a:lnTo>
                <a:lnTo>
                  <a:pt x="5192" y="20095"/>
                </a:lnTo>
                <a:lnTo>
                  <a:pt x="6785" y="20532"/>
                </a:lnTo>
                <a:lnTo>
                  <a:pt x="7546" y="19950"/>
                </a:lnTo>
                <a:lnTo>
                  <a:pt x="8377" y="20678"/>
                </a:lnTo>
                <a:lnTo>
                  <a:pt x="9277" y="20678"/>
                </a:lnTo>
                <a:lnTo>
                  <a:pt x="8862" y="21357"/>
                </a:lnTo>
                <a:lnTo>
                  <a:pt x="9208" y="21600"/>
                </a:lnTo>
                <a:lnTo>
                  <a:pt x="10177" y="21454"/>
                </a:lnTo>
                <a:lnTo>
                  <a:pt x="9969" y="21066"/>
                </a:lnTo>
                <a:lnTo>
                  <a:pt x="10523" y="20920"/>
                </a:lnTo>
                <a:lnTo>
                  <a:pt x="11146" y="20435"/>
                </a:lnTo>
                <a:lnTo>
                  <a:pt x="11631" y="18251"/>
                </a:lnTo>
                <a:lnTo>
                  <a:pt x="11008" y="17717"/>
                </a:lnTo>
                <a:lnTo>
                  <a:pt x="11008" y="15581"/>
                </a:lnTo>
                <a:lnTo>
                  <a:pt x="10800" y="14999"/>
                </a:lnTo>
                <a:lnTo>
                  <a:pt x="12392" y="14756"/>
                </a:lnTo>
                <a:lnTo>
                  <a:pt x="14054" y="14805"/>
                </a:lnTo>
                <a:lnTo>
                  <a:pt x="14400" y="15436"/>
                </a:lnTo>
                <a:lnTo>
                  <a:pt x="15023" y="14950"/>
                </a:lnTo>
                <a:lnTo>
                  <a:pt x="15092" y="13979"/>
                </a:lnTo>
                <a:lnTo>
                  <a:pt x="16338" y="13785"/>
                </a:lnTo>
                <a:lnTo>
                  <a:pt x="16477" y="13348"/>
                </a:lnTo>
                <a:lnTo>
                  <a:pt x="17031" y="13300"/>
                </a:lnTo>
                <a:lnTo>
                  <a:pt x="17238" y="12523"/>
                </a:lnTo>
                <a:lnTo>
                  <a:pt x="17654" y="11989"/>
                </a:lnTo>
                <a:lnTo>
                  <a:pt x="18277" y="12183"/>
                </a:lnTo>
                <a:lnTo>
                  <a:pt x="19592" y="11795"/>
                </a:lnTo>
                <a:lnTo>
                  <a:pt x="19938" y="1092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0" name="Shape 2470"/>
          <p:cNvSpPr/>
          <p:nvPr/>
        </p:nvSpPr>
        <p:spPr>
          <a:xfrm>
            <a:off x="13206806" y="4757380"/>
            <a:ext cx="3301182" cy="3124073"/>
          </a:xfrm>
          <a:custGeom>
            <a:avLst/>
            <a:gdLst/>
            <a:ahLst/>
            <a:cxnLst>
              <a:cxn ang="0">
                <a:pos x="wd2" y="hd2"/>
              </a:cxn>
              <a:cxn ang="5400000">
                <a:pos x="wd2" y="hd2"/>
              </a:cxn>
              <a:cxn ang="10800000">
                <a:pos x="wd2" y="hd2"/>
              </a:cxn>
              <a:cxn ang="16200000">
                <a:pos x="wd2" y="hd2"/>
              </a:cxn>
            </a:cxnLst>
            <a:rect l="0" t="0" r="r" b="b"/>
            <a:pathLst>
              <a:path w="21600" h="21600" extrusionOk="0">
                <a:moveTo>
                  <a:pt x="21552" y="8823"/>
                </a:moveTo>
                <a:lnTo>
                  <a:pt x="21552" y="8062"/>
                </a:lnTo>
                <a:lnTo>
                  <a:pt x="21600" y="6997"/>
                </a:lnTo>
                <a:lnTo>
                  <a:pt x="21120" y="6794"/>
                </a:lnTo>
                <a:lnTo>
                  <a:pt x="21120" y="6237"/>
                </a:lnTo>
                <a:lnTo>
                  <a:pt x="20352" y="6085"/>
                </a:lnTo>
                <a:lnTo>
                  <a:pt x="20112" y="5425"/>
                </a:lnTo>
                <a:lnTo>
                  <a:pt x="20160" y="4462"/>
                </a:lnTo>
                <a:lnTo>
                  <a:pt x="20016" y="4006"/>
                </a:lnTo>
                <a:lnTo>
                  <a:pt x="19056" y="3549"/>
                </a:lnTo>
                <a:lnTo>
                  <a:pt x="19584" y="3093"/>
                </a:lnTo>
                <a:lnTo>
                  <a:pt x="19104" y="2637"/>
                </a:lnTo>
                <a:lnTo>
                  <a:pt x="19248" y="1775"/>
                </a:lnTo>
                <a:lnTo>
                  <a:pt x="19872" y="1572"/>
                </a:lnTo>
                <a:lnTo>
                  <a:pt x="19920" y="406"/>
                </a:lnTo>
                <a:lnTo>
                  <a:pt x="19488" y="304"/>
                </a:lnTo>
                <a:lnTo>
                  <a:pt x="18912" y="1217"/>
                </a:lnTo>
                <a:lnTo>
                  <a:pt x="18288" y="1420"/>
                </a:lnTo>
                <a:lnTo>
                  <a:pt x="17664" y="1318"/>
                </a:lnTo>
                <a:lnTo>
                  <a:pt x="17376" y="152"/>
                </a:lnTo>
                <a:lnTo>
                  <a:pt x="16992" y="0"/>
                </a:lnTo>
                <a:lnTo>
                  <a:pt x="16608" y="406"/>
                </a:lnTo>
                <a:lnTo>
                  <a:pt x="16224" y="152"/>
                </a:lnTo>
                <a:lnTo>
                  <a:pt x="15936" y="710"/>
                </a:lnTo>
                <a:lnTo>
                  <a:pt x="15360" y="710"/>
                </a:lnTo>
                <a:lnTo>
                  <a:pt x="16032" y="1876"/>
                </a:lnTo>
                <a:lnTo>
                  <a:pt x="16032" y="3296"/>
                </a:lnTo>
                <a:lnTo>
                  <a:pt x="16320" y="3499"/>
                </a:lnTo>
                <a:lnTo>
                  <a:pt x="15600" y="4107"/>
                </a:lnTo>
                <a:lnTo>
                  <a:pt x="14880" y="3854"/>
                </a:lnTo>
                <a:lnTo>
                  <a:pt x="14064" y="4563"/>
                </a:lnTo>
                <a:lnTo>
                  <a:pt x="13296" y="4513"/>
                </a:lnTo>
                <a:lnTo>
                  <a:pt x="12816" y="4918"/>
                </a:lnTo>
                <a:lnTo>
                  <a:pt x="12624" y="4361"/>
                </a:lnTo>
                <a:lnTo>
                  <a:pt x="13104" y="3854"/>
                </a:lnTo>
                <a:lnTo>
                  <a:pt x="12912" y="3549"/>
                </a:lnTo>
                <a:lnTo>
                  <a:pt x="12720" y="2941"/>
                </a:lnTo>
                <a:lnTo>
                  <a:pt x="12960" y="2180"/>
                </a:lnTo>
                <a:lnTo>
                  <a:pt x="12816" y="1268"/>
                </a:lnTo>
                <a:lnTo>
                  <a:pt x="11856" y="1369"/>
                </a:lnTo>
                <a:lnTo>
                  <a:pt x="11424" y="659"/>
                </a:lnTo>
                <a:lnTo>
                  <a:pt x="11088" y="456"/>
                </a:lnTo>
                <a:lnTo>
                  <a:pt x="10848" y="710"/>
                </a:lnTo>
                <a:lnTo>
                  <a:pt x="10992" y="1217"/>
                </a:lnTo>
                <a:lnTo>
                  <a:pt x="8880" y="2282"/>
                </a:lnTo>
                <a:lnTo>
                  <a:pt x="8160" y="2130"/>
                </a:lnTo>
                <a:lnTo>
                  <a:pt x="6672" y="3448"/>
                </a:lnTo>
                <a:lnTo>
                  <a:pt x="6336" y="3904"/>
                </a:lnTo>
                <a:lnTo>
                  <a:pt x="5808" y="3955"/>
                </a:lnTo>
                <a:lnTo>
                  <a:pt x="5568" y="4513"/>
                </a:lnTo>
                <a:lnTo>
                  <a:pt x="6240" y="5070"/>
                </a:lnTo>
                <a:lnTo>
                  <a:pt x="5808" y="5882"/>
                </a:lnTo>
                <a:lnTo>
                  <a:pt x="5184" y="5577"/>
                </a:lnTo>
                <a:lnTo>
                  <a:pt x="4320" y="6338"/>
                </a:lnTo>
                <a:lnTo>
                  <a:pt x="3408" y="6186"/>
                </a:lnTo>
                <a:lnTo>
                  <a:pt x="2784" y="5983"/>
                </a:lnTo>
                <a:lnTo>
                  <a:pt x="1152" y="6490"/>
                </a:lnTo>
                <a:lnTo>
                  <a:pt x="1392" y="8214"/>
                </a:lnTo>
                <a:lnTo>
                  <a:pt x="1968" y="8214"/>
                </a:lnTo>
                <a:lnTo>
                  <a:pt x="1584" y="8721"/>
                </a:lnTo>
                <a:lnTo>
                  <a:pt x="2400" y="9685"/>
                </a:lnTo>
                <a:lnTo>
                  <a:pt x="2304" y="10851"/>
                </a:lnTo>
                <a:lnTo>
                  <a:pt x="1344" y="12727"/>
                </a:lnTo>
                <a:lnTo>
                  <a:pt x="2064" y="13031"/>
                </a:lnTo>
                <a:lnTo>
                  <a:pt x="1248" y="13741"/>
                </a:lnTo>
                <a:lnTo>
                  <a:pt x="0" y="14299"/>
                </a:lnTo>
                <a:lnTo>
                  <a:pt x="288" y="14755"/>
                </a:lnTo>
                <a:lnTo>
                  <a:pt x="1008" y="14958"/>
                </a:lnTo>
                <a:lnTo>
                  <a:pt x="1392" y="15820"/>
                </a:lnTo>
                <a:lnTo>
                  <a:pt x="1296" y="16276"/>
                </a:lnTo>
                <a:lnTo>
                  <a:pt x="768" y="16377"/>
                </a:lnTo>
                <a:lnTo>
                  <a:pt x="864" y="17087"/>
                </a:lnTo>
                <a:lnTo>
                  <a:pt x="2160" y="18811"/>
                </a:lnTo>
                <a:lnTo>
                  <a:pt x="1776" y="19420"/>
                </a:lnTo>
                <a:lnTo>
                  <a:pt x="1920" y="19977"/>
                </a:lnTo>
                <a:lnTo>
                  <a:pt x="2448" y="19977"/>
                </a:lnTo>
                <a:lnTo>
                  <a:pt x="2832" y="20839"/>
                </a:lnTo>
                <a:lnTo>
                  <a:pt x="2784" y="21346"/>
                </a:lnTo>
                <a:lnTo>
                  <a:pt x="3120" y="21499"/>
                </a:lnTo>
                <a:lnTo>
                  <a:pt x="4032" y="21144"/>
                </a:lnTo>
                <a:lnTo>
                  <a:pt x="5232" y="21600"/>
                </a:lnTo>
                <a:lnTo>
                  <a:pt x="5616" y="20535"/>
                </a:lnTo>
                <a:lnTo>
                  <a:pt x="5952" y="20535"/>
                </a:lnTo>
                <a:lnTo>
                  <a:pt x="6144" y="19420"/>
                </a:lnTo>
                <a:lnTo>
                  <a:pt x="7536" y="19217"/>
                </a:lnTo>
                <a:lnTo>
                  <a:pt x="8736" y="18862"/>
                </a:lnTo>
                <a:lnTo>
                  <a:pt x="8784" y="17949"/>
                </a:lnTo>
                <a:lnTo>
                  <a:pt x="9024" y="17899"/>
                </a:lnTo>
                <a:lnTo>
                  <a:pt x="9360" y="18101"/>
                </a:lnTo>
                <a:lnTo>
                  <a:pt x="11040" y="17341"/>
                </a:lnTo>
                <a:lnTo>
                  <a:pt x="11040" y="17087"/>
                </a:lnTo>
                <a:lnTo>
                  <a:pt x="11328" y="16834"/>
                </a:lnTo>
                <a:lnTo>
                  <a:pt x="11568" y="16073"/>
                </a:lnTo>
                <a:lnTo>
                  <a:pt x="11904" y="16073"/>
                </a:lnTo>
                <a:lnTo>
                  <a:pt x="12096" y="16479"/>
                </a:lnTo>
                <a:lnTo>
                  <a:pt x="12624" y="16986"/>
                </a:lnTo>
                <a:lnTo>
                  <a:pt x="13200" y="18456"/>
                </a:lnTo>
                <a:lnTo>
                  <a:pt x="13584" y="18304"/>
                </a:lnTo>
                <a:lnTo>
                  <a:pt x="14352" y="16530"/>
                </a:lnTo>
                <a:lnTo>
                  <a:pt x="14976" y="16631"/>
                </a:lnTo>
                <a:lnTo>
                  <a:pt x="16224" y="15465"/>
                </a:lnTo>
                <a:lnTo>
                  <a:pt x="15936" y="14755"/>
                </a:lnTo>
                <a:lnTo>
                  <a:pt x="16128" y="14349"/>
                </a:lnTo>
                <a:lnTo>
                  <a:pt x="16992" y="14704"/>
                </a:lnTo>
                <a:lnTo>
                  <a:pt x="17328" y="13842"/>
                </a:lnTo>
                <a:lnTo>
                  <a:pt x="17136" y="12727"/>
                </a:lnTo>
                <a:lnTo>
                  <a:pt x="16656" y="12727"/>
                </a:lnTo>
                <a:lnTo>
                  <a:pt x="16992" y="12118"/>
                </a:lnTo>
                <a:lnTo>
                  <a:pt x="18432" y="11713"/>
                </a:lnTo>
                <a:lnTo>
                  <a:pt x="18768" y="11358"/>
                </a:lnTo>
                <a:lnTo>
                  <a:pt x="18336" y="10546"/>
                </a:lnTo>
                <a:lnTo>
                  <a:pt x="19392" y="10344"/>
                </a:lnTo>
                <a:lnTo>
                  <a:pt x="19920" y="11003"/>
                </a:lnTo>
                <a:lnTo>
                  <a:pt x="20976" y="10394"/>
                </a:lnTo>
                <a:lnTo>
                  <a:pt x="21552" y="88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1" name="Shape 2471"/>
          <p:cNvSpPr/>
          <p:nvPr/>
        </p:nvSpPr>
        <p:spPr>
          <a:xfrm>
            <a:off x="15686320" y="3694731"/>
            <a:ext cx="447126" cy="3658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082" y="9072"/>
                </a:lnTo>
                <a:lnTo>
                  <a:pt x="10977" y="19440"/>
                </a:lnTo>
                <a:lnTo>
                  <a:pt x="21600" y="21600"/>
                </a:lnTo>
                <a:lnTo>
                  <a:pt x="20892" y="12960"/>
                </a:lnTo>
                <a:lnTo>
                  <a:pt x="20538" y="9504"/>
                </a:lnTo>
                <a:lnTo>
                  <a:pt x="15934" y="7344"/>
                </a:lnTo>
                <a:lnTo>
                  <a:pt x="5311" y="3888"/>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2" name="Shape 2472"/>
          <p:cNvSpPr/>
          <p:nvPr/>
        </p:nvSpPr>
        <p:spPr>
          <a:xfrm>
            <a:off x="16943499" y="6040688"/>
            <a:ext cx="2595652" cy="2113686"/>
          </a:xfrm>
          <a:custGeom>
            <a:avLst/>
            <a:gdLst/>
            <a:ahLst/>
            <a:cxnLst>
              <a:cxn ang="0">
                <a:pos x="wd2" y="hd2"/>
              </a:cxn>
              <a:cxn ang="5400000">
                <a:pos x="wd2" y="hd2"/>
              </a:cxn>
              <a:cxn ang="10800000">
                <a:pos x="wd2" y="hd2"/>
              </a:cxn>
              <a:cxn ang="16200000">
                <a:pos x="wd2" y="hd2"/>
              </a:cxn>
            </a:cxnLst>
            <a:rect l="0" t="0" r="r" b="b"/>
            <a:pathLst>
              <a:path w="21600" h="21600" extrusionOk="0">
                <a:moveTo>
                  <a:pt x="15799" y="18450"/>
                </a:moveTo>
                <a:lnTo>
                  <a:pt x="16043" y="17550"/>
                </a:lnTo>
                <a:lnTo>
                  <a:pt x="15372" y="16725"/>
                </a:lnTo>
                <a:lnTo>
                  <a:pt x="16288" y="15150"/>
                </a:lnTo>
                <a:lnTo>
                  <a:pt x="16654" y="16125"/>
                </a:lnTo>
                <a:lnTo>
                  <a:pt x="17631" y="16200"/>
                </a:lnTo>
                <a:lnTo>
                  <a:pt x="17509" y="15150"/>
                </a:lnTo>
                <a:lnTo>
                  <a:pt x="18669" y="14550"/>
                </a:lnTo>
                <a:lnTo>
                  <a:pt x="18120" y="13275"/>
                </a:lnTo>
                <a:lnTo>
                  <a:pt x="17936" y="12075"/>
                </a:lnTo>
                <a:lnTo>
                  <a:pt x="18852" y="12150"/>
                </a:lnTo>
                <a:cubicBezTo>
                  <a:pt x="19076" y="11900"/>
                  <a:pt x="19384" y="11748"/>
                  <a:pt x="19524" y="11658"/>
                </a:cubicBezTo>
                <a:cubicBezTo>
                  <a:pt x="19664" y="11567"/>
                  <a:pt x="19580" y="11724"/>
                  <a:pt x="19692" y="11606"/>
                </a:cubicBezTo>
                <a:cubicBezTo>
                  <a:pt x="19804" y="11488"/>
                  <a:pt x="20028" y="11169"/>
                  <a:pt x="20196" y="10950"/>
                </a:cubicBezTo>
                <a:lnTo>
                  <a:pt x="21600" y="10650"/>
                </a:lnTo>
                <a:lnTo>
                  <a:pt x="20867" y="9600"/>
                </a:lnTo>
                <a:lnTo>
                  <a:pt x="20135" y="9375"/>
                </a:lnTo>
                <a:lnTo>
                  <a:pt x="19951" y="8475"/>
                </a:lnTo>
                <a:lnTo>
                  <a:pt x="18486" y="7725"/>
                </a:lnTo>
                <a:lnTo>
                  <a:pt x="18242" y="8550"/>
                </a:lnTo>
                <a:lnTo>
                  <a:pt x="18547" y="9150"/>
                </a:lnTo>
                <a:lnTo>
                  <a:pt x="18120" y="10425"/>
                </a:lnTo>
                <a:lnTo>
                  <a:pt x="17387" y="9750"/>
                </a:lnTo>
                <a:lnTo>
                  <a:pt x="16410" y="10200"/>
                </a:lnTo>
                <a:lnTo>
                  <a:pt x="15433" y="8700"/>
                </a:lnTo>
                <a:lnTo>
                  <a:pt x="14700" y="8925"/>
                </a:lnTo>
                <a:lnTo>
                  <a:pt x="14090" y="8775"/>
                </a:lnTo>
                <a:lnTo>
                  <a:pt x="13479" y="7950"/>
                </a:lnTo>
                <a:lnTo>
                  <a:pt x="12441" y="8325"/>
                </a:lnTo>
                <a:lnTo>
                  <a:pt x="11952" y="7950"/>
                </a:lnTo>
                <a:lnTo>
                  <a:pt x="12013" y="6750"/>
                </a:lnTo>
                <a:lnTo>
                  <a:pt x="11433" y="6370"/>
                </a:lnTo>
                <a:lnTo>
                  <a:pt x="11846" y="4847"/>
                </a:lnTo>
                <a:lnTo>
                  <a:pt x="11551" y="3900"/>
                </a:lnTo>
                <a:lnTo>
                  <a:pt x="8106" y="3375"/>
                </a:lnTo>
                <a:lnTo>
                  <a:pt x="7980" y="2255"/>
                </a:lnTo>
                <a:lnTo>
                  <a:pt x="7373" y="1425"/>
                </a:lnTo>
                <a:lnTo>
                  <a:pt x="7678" y="525"/>
                </a:lnTo>
                <a:lnTo>
                  <a:pt x="6091" y="0"/>
                </a:lnTo>
                <a:lnTo>
                  <a:pt x="5663" y="1200"/>
                </a:lnTo>
                <a:lnTo>
                  <a:pt x="4808" y="1500"/>
                </a:lnTo>
                <a:lnTo>
                  <a:pt x="4076" y="1200"/>
                </a:lnTo>
                <a:lnTo>
                  <a:pt x="2061" y="2550"/>
                </a:lnTo>
                <a:lnTo>
                  <a:pt x="290" y="4350"/>
                </a:lnTo>
                <a:lnTo>
                  <a:pt x="412" y="5325"/>
                </a:lnTo>
                <a:lnTo>
                  <a:pt x="2305" y="7050"/>
                </a:lnTo>
                <a:lnTo>
                  <a:pt x="2183" y="8400"/>
                </a:lnTo>
                <a:lnTo>
                  <a:pt x="2000" y="9900"/>
                </a:lnTo>
                <a:lnTo>
                  <a:pt x="1267" y="9900"/>
                </a:lnTo>
                <a:lnTo>
                  <a:pt x="1206" y="11850"/>
                </a:lnTo>
                <a:lnTo>
                  <a:pt x="656" y="12300"/>
                </a:lnTo>
                <a:lnTo>
                  <a:pt x="0" y="14700"/>
                </a:lnTo>
                <a:lnTo>
                  <a:pt x="473" y="15150"/>
                </a:lnTo>
                <a:lnTo>
                  <a:pt x="1206" y="14850"/>
                </a:lnTo>
                <a:lnTo>
                  <a:pt x="1023" y="17025"/>
                </a:lnTo>
                <a:lnTo>
                  <a:pt x="2183" y="16500"/>
                </a:lnTo>
                <a:lnTo>
                  <a:pt x="3160" y="17250"/>
                </a:lnTo>
                <a:lnTo>
                  <a:pt x="3770" y="18825"/>
                </a:lnTo>
                <a:lnTo>
                  <a:pt x="5541" y="19875"/>
                </a:lnTo>
                <a:lnTo>
                  <a:pt x="5839" y="21394"/>
                </a:lnTo>
                <a:lnTo>
                  <a:pt x="6640" y="21600"/>
                </a:lnTo>
                <a:lnTo>
                  <a:pt x="6701" y="21000"/>
                </a:lnTo>
                <a:lnTo>
                  <a:pt x="7495" y="21000"/>
                </a:lnTo>
                <a:lnTo>
                  <a:pt x="6640" y="19575"/>
                </a:lnTo>
                <a:lnTo>
                  <a:pt x="7922" y="18975"/>
                </a:lnTo>
                <a:lnTo>
                  <a:pt x="8716" y="19800"/>
                </a:lnTo>
                <a:lnTo>
                  <a:pt x="9449" y="19500"/>
                </a:lnTo>
                <a:lnTo>
                  <a:pt x="9693" y="20400"/>
                </a:lnTo>
                <a:lnTo>
                  <a:pt x="10182" y="20700"/>
                </a:lnTo>
                <a:lnTo>
                  <a:pt x="10922" y="19510"/>
                </a:lnTo>
                <a:lnTo>
                  <a:pt x="10487" y="17475"/>
                </a:lnTo>
                <a:lnTo>
                  <a:pt x="11769" y="17025"/>
                </a:lnTo>
                <a:lnTo>
                  <a:pt x="12258" y="18450"/>
                </a:lnTo>
                <a:lnTo>
                  <a:pt x="12929" y="18825"/>
                </a:lnTo>
                <a:lnTo>
                  <a:pt x="15799" y="18450"/>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473" name="Shape 2473"/>
          <p:cNvSpPr/>
          <p:nvPr/>
        </p:nvSpPr>
        <p:spPr>
          <a:xfrm>
            <a:off x="18810392" y="5973911"/>
            <a:ext cx="2868573" cy="2180463"/>
          </a:xfrm>
          <a:custGeom>
            <a:avLst/>
            <a:gdLst/>
            <a:ahLst/>
            <a:cxnLst>
              <a:cxn ang="0">
                <a:pos x="wd2" y="hd2"/>
              </a:cxn>
              <a:cxn ang="5400000">
                <a:pos x="wd2" y="hd2"/>
              </a:cxn>
              <a:cxn ang="10800000">
                <a:pos x="wd2" y="hd2"/>
              </a:cxn>
              <a:cxn ang="16200000">
                <a:pos x="wd2" y="hd2"/>
              </a:cxn>
            </a:cxnLst>
            <a:rect l="0" t="0" r="r" b="b"/>
            <a:pathLst>
              <a:path w="21600" h="21600" extrusionOk="0">
                <a:moveTo>
                  <a:pt x="1713" y="19782"/>
                </a:moveTo>
                <a:lnTo>
                  <a:pt x="2873" y="21600"/>
                </a:lnTo>
                <a:lnTo>
                  <a:pt x="3536" y="20364"/>
                </a:lnTo>
                <a:lnTo>
                  <a:pt x="4475" y="18400"/>
                </a:lnTo>
                <a:lnTo>
                  <a:pt x="5580" y="18036"/>
                </a:lnTo>
                <a:lnTo>
                  <a:pt x="6408" y="17673"/>
                </a:lnTo>
                <a:lnTo>
                  <a:pt x="7403" y="18255"/>
                </a:lnTo>
                <a:lnTo>
                  <a:pt x="7789" y="17891"/>
                </a:lnTo>
                <a:lnTo>
                  <a:pt x="8121" y="16800"/>
                </a:lnTo>
                <a:lnTo>
                  <a:pt x="9336" y="16727"/>
                </a:lnTo>
                <a:lnTo>
                  <a:pt x="9668" y="15636"/>
                </a:lnTo>
                <a:lnTo>
                  <a:pt x="10772" y="14764"/>
                </a:lnTo>
                <a:lnTo>
                  <a:pt x="11049" y="14982"/>
                </a:lnTo>
                <a:lnTo>
                  <a:pt x="12043" y="13455"/>
                </a:lnTo>
                <a:lnTo>
                  <a:pt x="13314" y="13164"/>
                </a:lnTo>
                <a:lnTo>
                  <a:pt x="13921" y="13236"/>
                </a:lnTo>
                <a:lnTo>
                  <a:pt x="14087" y="12218"/>
                </a:lnTo>
                <a:lnTo>
                  <a:pt x="17402" y="10109"/>
                </a:lnTo>
                <a:lnTo>
                  <a:pt x="16628" y="9309"/>
                </a:lnTo>
                <a:lnTo>
                  <a:pt x="16407" y="8364"/>
                </a:lnTo>
                <a:lnTo>
                  <a:pt x="17512" y="8727"/>
                </a:lnTo>
                <a:lnTo>
                  <a:pt x="18009" y="8436"/>
                </a:lnTo>
                <a:lnTo>
                  <a:pt x="18948" y="10545"/>
                </a:lnTo>
                <a:lnTo>
                  <a:pt x="19998" y="11491"/>
                </a:lnTo>
                <a:lnTo>
                  <a:pt x="20219" y="10255"/>
                </a:lnTo>
                <a:lnTo>
                  <a:pt x="20882" y="8800"/>
                </a:lnTo>
                <a:lnTo>
                  <a:pt x="21490" y="6545"/>
                </a:lnTo>
                <a:lnTo>
                  <a:pt x="21600" y="4727"/>
                </a:lnTo>
                <a:lnTo>
                  <a:pt x="20882" y="2545"/>
                </a:lnTo>
                <a:lnTo>
                  <a:pt x="20716" y="1527"/>
                </a:lnTo>
                <a:lnTo>
                  <a:pt x="19390" y="945"/>
                </a:lnTo>
                <a:lnTo>
                  <a:pt x="19004" y="364"/>
                </a:lnTo>
                <a:lnTo>
                  <a:pt x="18617" y="800"/>
                </a:lnTo>
                <a:lnTo>
                  <a:pt x="18230" y="509"/>
                </a:lnTo>
                <a:lnTo>
                  <a:pt x="16297" y="1455"/>
                </a:lnTo>
                <a:lnTo>
                  <a:pt x="15910" y="945"/>
                </a:lnTo>
                <a:lnTo>
                  <a:pt x="14805" y="1164"/>
                </a:lnTo>
                <a:lnTo>
                  <a:pt x="14418" y="3564"/>
                </a:lnTo>
                <a:lnTo>
                  <a:pt x="12761" y="4073"/>
                </a:lnTo>
                <a:lnTo>
                  <a:pt x="11822" y="3782"/>
                </a:lnTo>
                <a:lnTo>
                  <a:pt x="10883" y="3927"/>
                </a:lnTo>
                <a:lnTo>
                  <a:pt x="10275" y="2836"/>
                </a:lnTo>
                <a:lnTo>
                  <a:pt x="9281" y="3782"/>
                </a:lnTo>
                <a:lnTo>
                  <a:pt x="8728" y="3273"/>
                </a:lnTo>
                <a:lnTo>
                  <a:pt x="8563" y="1673"/>
                </a:lnTo>
                <a:lnTo>
                  <a:pt x="8010" y="509"/>
                </a:lnTo>
                <a:lnTo>
                  <a:pt x="7845" y="291"/>
                </a:lnTo>
                <a:lnTo>
                  <a:pt x="5911" y="364"/>
                </a:lnTo>
                <a:lnTo>
                  <a:pt x="5303" y="0"/>
                </a:lnTo>
                <a:lnTo>
                  <a:pt x="4585" y="727"/>
                </a:lnTo>
                <a:lnTo>
                  <a:pt x="3259" y="1164"/>
                </a:lnTo>
                <a:lnTo>
                  <a:pt x="1826" y="1614"/>
                </a:lnTo>
                <a:lnTo>
                  <a:pt x="1436" y="4000"/>
                </a:lnTo>
                <a:lnTo>
                  <a:pt x="1823" y="4873"/>
                </a:lnTo>
                <a:lnTo>
                  <a:pt x="1436" y="5455"/>
                </a:lnTo>
                <a:lnTo>
                  <a:pt x="2265" y="8073"/>
                </a:lnTo>
                <a:lnTo>
                  <a:pt x="2652" y="8655"/>
                </a:lnTo>
                <a:lnTo>
                  <a:pt x="2873" y="8364"/>
                </a:lnTo>
                <a:lnTo>
                  <a:pt x="4033" y="9018"/>
                </a:lnTo>
                <a:lnTo>
                  <a:pt x="4088" y="9745"/>
                </a:lnTo>
                <a:lnTo>
                  <a:pt x="4972" y="10109"/>
                </a:lnTo>
                <a:lnTo>
                  <a:pt x="5248" y="10909"/>
                </a:lnTo>
                <a:lnTo>
                  <a:pt x="4033" y="11491"/>
                </a:lnTo>
                <a:lnTo>
                  <a:pt x="2928" y="12582"/>
                </a:lnTo>
                <a:lnTo>
                  <a:pt x="2210" y="12291"/>
                </a:lnTo>
                <a:lnTo>
                  <a:pt x="2707" y="14691"/>
                </a:lnTo>
                <a:lnTo>
                  <a:pt x="1823" y="15418"/>
                </a:lnTo>
                <a:lnTo>
                  <a:pt x="1823" y="16218"/>
                </a:lnTo>
                <a:lnTo>
                  <a:pt x="1105" y="16218"/>
                </a:lnTo>
                <a:lnTo>
                  <a:pt x="663" y="15491"/>
                </a:lnTo>
                <a:lnTo>
                  <a:pt x="0" y="17164"/>
                </a:lnTo>
                <a:lnTo>
                  <a:pt x="442" y="17673"/>
                </a:lnTo>
                <a:lnTo>
                  <a:pt x="166" y="18691"/>
                </a:lnTo>
                <a:lnTo>
                  <a:pt x="497" y="19127"/>
                </a:lnTo>
                <a:lnTo>
                  <a:pt x="1713" y="1978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4" name="Shape 2474"/>
          <p:cNvSpPr/>
          <p:nvPr/>
        </p:nvSpPr>
        <p:spPr>
          <a:xfrm>
            <a:off x="17556119" y="4008299"/>
            <a:ext cx="2369185" cy="3036971"/>
          </a:xfrm>
          <a:custGeom>
            <a:avLst/>
            <a:gdLst/>
            <a:ahLst/>
            <a:cxnLst>
              <a:cxn ang="0">
                <a:pos x="wd2" y="hd2"/>
              </a:cxn>
              <a:cxn ang="5400000">
                <a:pos x="wd2" y="hd2"/>
              </a:cxn>
              <a:cxn ang="10800000">
                <a:pos x="wd2" y="hd2"/>
              </a:cxn>
              <a:cxn ang="16200000">
                <a:pos x="wd2" y="hd2"/>
              </a:cxn>
            </a:cxnLst>
            <a:rect l="0" t="0" r="r" b="b"/>
            <a:pathLst>
              <a:path w="21600" h="21600" extrusionOk="0">
                <a:moveTo>
                  <a:pt x="20864" y="14035"/>
                </a:moveTo>
                <a:lnTo>
                  <a:pt x="21600" y="13565"/>
                </a:lnTo>
                <a:lnTo>
                  <a:pt x="21132" y="11687"/>
                </a:lnTo>
                <a:lnTo>
                  <a:pt x="20597" y="11843"/>
                </a:lnTo>
                <a:lnTo>
                  <a:pt x="19794" y="11270"/>
                </a:lnTo>
                <a:lnTo>
                  <a:pt x="18457" y="11217"/>
                </a:lnTo>
                <a:lnTo>
                  <a:pt x="17120" y="10330"/>
                </a:lnTo>
                <a:lnTo>
                  <a:pt x="16651" y="10800"/>
                </a:lnTo>
                <a:lnTo>
                  <a:pt x="14511" y="10174"/>
                </a:lnTo>
                <a:lnTo>
                  <a:pt x="13709" y="9130"/>
                </a:lnTo>
                <a:lnTo>
                  <a:pt x="13508" y="7670"/>
                </a:lnTo>
                <a:lnTo>
                  <a:pt x="14043" y="6887"/>
                </a:lnTo>
                <a:lnTo>
                  <a:pt x="13843" y="6000"/>
                </a:lnTo>
                <a:lnTo>
                  <a:pt x="14177" y="5426"/>
                </a:lnTo>
                <a:lnTo>
                  <a:pt x="13375" y="5165"/>
                </a:lnTo>
                <a:lnTo>
                  <a:pt x="12706" y="5583"/>
                </a:lnTo>
                <a:lnTo>
                  <a:pt x="12639" y="4800"/>
                </a:lnTo>
                <a:lnTo>
                  <a:pt x="13308" y="4017"/>
                </a:lnTo>
                <a:lnTo>
                  <a:pt x="13843" y="3913"/>
                </a:lnTo>
                <a:lnTo>
                  <a:pt x="13308" y="3026"/>
                </a:lnTo>
                <a:lnTo>
                  <a:pt x="13508" y="2243"/>
                </a:lnTo>
                <a:lnTo>
                  <a:pt x="13107" y="1513"/>
                </a:lnTo>
                <a:lnTo>
                  <a:pt x="12572" y="1722"/>
                </a:lnTo>
                <a:lnTo>
                  <a:pt x="12438" y="1409"/>
                </a:lnTo>
                <a:lnTo>
                  <a:pt x="11569" y="1670"/>
                </a:lnTo>
                <a:lnTo>
                  <a:pt x="10031" y="1200"/>
                </a:lnTo>
                <a:lnTo>
                  <a:pt x="10031" y="574"/>
                </a:lnTo>
                <a:lnTo>
                  <a:pt x="8961" y="209"/>
                </a:lnTo>
                <a:lnTo>
                  <a:pt x="8025" y="0"/>
                </a:lnTo>
                <a:lnTo>
                  <a:pt x="7624" y="0"/>
                </a:lnTo>
                <a:lnTo>
                  <a:pt x="7624" y="1148"/>
                </a:lnTo>
                <a:lnTo>
                  <a:pt x="5082" y="1617"/>
                </a:lnTo>
                <a:lnTo>
                  <a:pt x="3544" y="991"/>
                </a:lnTo>
                <a:lnTo>
                  <a:pt x="2942" y="1983"/>
                </a:lnTo>
                <a:lnTo>
                  <a:pt x="1471" y="1774"/>
                </a:lnTo>
                <a:lnTo>
                  <a:pt x="1872" y="3026"/>
                </a:lnTo>
                <a:lnTo>
                  <a:pt x="3544" y="5374"/>
                </a:lnTo>
                <a:lnTo>
                  <a:pt x="3009" y="5843"/>
                </a:lnTo>
                <a:lnTo>
                  <a:pt x="4146" y="6887"/>
                </a:lnTo>
                <a:lnTo>
                  <a:pt x="3745" y="7513"/>
                </a:lnTo>
                <a:lnTo>
                  <a:pt x="4146" y="8191"/>
                </a:lnTo>
                <a:lnTo>
                  <a:pt x="3544" y="8504"/>
                </a:lnTo>
                <a:lnTo>
                  <a:pt x="4012" y="8922"/>
                </a:lnTo>
                <a:lnTo>
                  <a:pt x="3544" y="10226"/>
                </a:lnTo>
                <a:lnTo>
                  <a:pt x="67" y="10748"/>
                </a:lnTo>
                <a:lnTo>
                  <a:pt x="401" y="11217"/>
                </a:lnTo>
                <a:lnTo>
                  <a:pt x="0" y="12835"/>
                </a:lnTo>
                <a:lnTo>
                  <a:pt x="669" y="13357"/>
                </a:lnTo>
                <a:lnTo>
                  <a:pt x="936" y="14452"/>
                </a:lnTo>
                <a:lnTo>
                  <a:pt x="2608" y="14765"/>
                </a:lnTo>
                <a:lnTo>
                  <a:pt x="2608" y="15339"/>
                </a:lnTo>
                <a:lnTo>
                  <a:pt x="3143" y="16070"/>
                </a:lnTo>
                <a:lnTo>
                  <a:pt x="3210" y="16800"/>
                </a:lnTo>
                <a:lnTo>
                  <a:pt x="7022" y="17165"/>
                </a:lnTo>
                <a:lnTo>
                  <a:pt x="7356" y="18052"/>
                </a:lnTo>
                <a:lnTo>
                  <a:pt x="6888" y="19043"/>
                </a:lnTo>
                <a:lnTo>
                  <a:pt x="7423" y="19148"/>
                </a:lnTo>
                <a:lnTo>
                  <a:pt x="7490" y="19930"/>
                </a:lnTo>
                <a:lnTo>
                  <a:pt x="7958" y="20035"/>
                </a:lnTo>
                <a:lnTo>
                  <a:pt x="9095" y="19983"/>
                </a:lnTo>
                <a:lnTo>
                  <a:pt x="10031" y="20609"/>
                </a:lnTo>
                <a:lnTo>
                  <a:pt x="11235" y="20504"/>
                </a:lnTo>
                <a:lnTo>
                  <a:pt x="12372" y="21391"/>
                </a:lnTo>
                <a:lnTo>
                  <a:pt x="13709" y="21391"/>
                </a:lnTo>
                <a:lnTo>
                  <a:pt x="14378" y="21600"/>
                </a:lnTo>
                <a:lnTo>
                  <a:pt x="14645" y="20765"/>
                </a:lnTo>
                <a:lnTo>
                  <a:pt x="14177" y="20139"/>
                </a:lnTo>
                <a:lnTo>
                  <a:pt x="14511" y="19983"/>
                </a:lnTo>
                <a:lnTo>
                  <a:pt x="13174" y="17948"/>
                </a:lnTo>
                <a:lnTo>
                  <a:pt x="13642" y="17426"/>
                </a:lnTo>
                <a:lnTo>
                  <a:pt x="13107" y="16643"/>
                </a:lnTo>
                <a:lnTo>
                  <a:pt x="13575" y="15183"/>
                </a:lnTo>
                <a:lnTo>
                  <a:pt x="17387" y="14296"/>
                </a:lnTo>
                <a:lnTo>
                  <a:pt x="18189" y="13983"/>
                </a:lnTo>
                <a:lnTo>
                  <a:pt x="18791" y="14139"/>
                </a:lnTo>
                <a:lnTo>
                  <a:pt x="20864" y="1403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5" name="Shape 2475"/>
          <p:cNvSpPr/>
          <p:nvPr/>
        </p:nvSpPr>
        <p:spPr>
          <a:xfrm>
            <a:off x="19817878" y="4469943"/>
            <a:ext cx="571973" cy="479063"/>
          </a:xfrm>
          <a:custGeom>
            <a:avLst/>
            <a:gdLst/>
            <a:ahLst/>
            <a:cxnLst>
              <a:cxn ang="0">
                <a:pos x="wd2" y="hd2"/>
              </a:cxn>
              <a:cxn ang="5400000">
                <a:pos x="wd2" y="hd2"/>
              </a:cxn>
              <a:cxn ang="10800000">
                <a:pos x="wd2" y="hd2"/>
              </a:cxn>
              <a:cxn ang="16200000">
                <a:pos x="wd2" y="hd2"/>
              </a:cxn>
            </a:cxnLst>
            <a:rect l="0" t="0" r="r" b="b"/>
            <a:pathLst>
              <a:path w="21600" h="21600" extrusionOk="0">
                <a:moveTo>
                  <a:pt x="11631" y="0"/>
                </a:moveTo>
                <a:lnTo>
                  <a:pt x="8585" y="4320"/>
                </a:lnTo>
                <a:lnTo>
                  <a:pt x="831" y="7643"/>
                </a:lnTo>
                <a:lnTo>
                  <a:pt x="2769" y="12960"/>
                </a:lnTo>
                <a:lnTo>
                  <a:pt x="0" y="15951"/>
                </a:lnTo>
                <a:lnTo>
                  <a:pt x="0" y="19938"/>
                </a:lnTo>
                <a:lnTo>
                  <a:pt x="2215" y="21600"/>
                </a:lnTo>
                <a:lnTo>
                  <a:pt x="4708" y="18277"/>
                </a:lnTo>
                <a:lnTo>
                  <a:pt x="10246" y="21600"/>
                </a:lnTo>
                <a:lnTo>
                  <a:pt x="11354" y="16948"/>
                </a:lnTo>
                <a:lnTo>
                  <a:pt x="19108" y="20935"/>
                </a:lnTo>
                <a:lnTo>
                  <a:pt x="21600" y="15618"/>
                </a:lnTo>
                <a:lnTo>
                  <a:pt x="18000" y="10966"/>
                </a:lnTo>
                <a:lnTo>
                  <a:pt x="17446" y="7643"/>
                </a:lnTo>
                <a:lnTo>
                  <a:pt x="1163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6" name="Shape 2476"/>
          <p:cNvSpPr/>
          <p:nvPr/>
        </p:nvSpPr>
        <p:spPr>
          <a:xfrm>
            <a:off x="16795424" y="2974684"/>
            <a:ext cx="563263" cy="505195"/>
          </a:xfrm>
          <a:custGeom>
            <a:avLst/>
            <a:gdLst/>
            <a:ahLst/>
            <a:cxnLst>
              <a:cxn ang="0">
                <a:pos x="wd2" y="hd2"/>
              </a:cxn>
              <a:cxn ang="5400000">
                <a:pos x="wd2" y="hd2"/>
              </a:cxn>
              <a:cxn ang="10800000">
                <a:pos x="wd2" y="hd2"/>
              </a:cxn>
              <a:cxn ang="16200000">
                <a:pos x="wd2" y="hd2"/>
              </a:cxn>
            </a:cxnLst>
            <a:rect l="0" t="0" r="r" b="b"/>
            <a:pathLst>
              <a:path w="21600" h="21600" extrusionOk="0">
                <a:moveTo>
                  <a:pt x="21600" y="19722"/>
                </a:moveTo>
                <a:lnTo>
                  <a:pt x="14587" y="10957"/>
                </a:lnTo>
                <a:lnTo>
                  <a:pt x="17392" y="6887"/>
                </a:lnTo>
                <a:lnTo>
                  <a:pt x="15148" y="3757"/>
                </a:lnTo>
                <a:lnTo>
                  <a:pt x="15429" y="0"/>
                </a:lnTo>
                <a:lnTo>
                  <a:pt x="11501" y="4383"/>
                </a:lnTo>
                <a:lnTo>
                  <a:pt x="7013" y="7200"/>
                </a:lnTo>
                <a:lnTo>
                  <a:pt x="4208" y="9078"/>
                </a:lnTo>
                <a:lnTo>
                  <a:pt x="1964" y="7200"/>
                </a:lnTo>
                <a:lnTo>
                  <a:pt x="0" y="10643"/>
                </a:lnTo>
                <a:lnTo>
                  <a:pt x="3366" y="18783"/>
                </a:lnTo>
                <a:lnTo>
                  <a:pt x="7013" y="17530"/>
                </a:lnTo>
                <a:lnTo>
                  <a:pt x="8696" y="20661"/>
                </a:lnTo>
                <a:lnTo>
                  <a:pt x="11782" y="18157"/>
                </a:lnTo>
                <a:lnTo>
                  <a:pt x="16270" y="21600"/>
                </a:lnTo>
                <a:lnTo>
                  <a:pt x="21600" y="1972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7" name="Shape 2477"/>
          <p:cNvSpPr/>
          <p:nvPr/>
        </p:nvSpPr>
        <p:spPr>
          <a:xfrm>
            <a:off x="15834396" y="1235541"/>
            <a:ext cx="2148526" cy="2244338"/>
          </a:xfrm>
          <a:custGeom>
            <a:avLst/>
            <a:gdLst/>
            <a:ahLst/>
            <a:cxnLst>
              <a:cxn ang="0">
                <a:pos x="wd2" y="hd2"/>
              </a:cxn>
              <a:cxn ang="5400000">
                <a:pos x="wd2" y="hd2"/>
              </a:cxn>
              <a:cxn ang="10800000">
                <a:pos x="wd2" y="hd2"/>
              </a:cxn>
              <a:cxn ang="16200000">
                <a:pos x="wd2" y="hd2"/>
              </a:cxn>
            </a:cxnLst>
            <a:rect l="0" t="0" r="r" b="b"/>
            <a:pathLst>
              <a:path w="21600" h="21600" extrusionOk="0">
                <a:moveTo>
                  <a:pt x="17398" y="21600"/>
                </a:moveTo>
                <a:lnTo>
                  <a:pt x="18283" y="20612"/>
                </a:lnTo>
                <a:lnTo>
                  <a:pt x="20273" y="18424"/>
                </a:lnTo>
                <a:lnTo>
                  <a:pt x="20568" y="17294"/>
                </a:lnTo>
                <a:lnTo>
                  <a:pt x="19462" y="17012"/>
                </a:lnTo>
                <a:lnTo>
                  <a:pt x="18872" y="16447"/>
                </a:lnTo>
                <a:lnTo>
                  <a:pt x="18651" y="15035"/>
                </a:lnTo>
                <a:lnTo>
                  <a:pt x="20052" y="14329"/>
                </a:lnTo>
                <a:lnTo>
                  <a:pt x="19757" y="13129"/>
                </a:lnTo>
                <a:lnTo>
                  <a:pt x="18946" y="12918"/>
                </a:lnTo>
                <a:lnTo>
                  <a:pt x="18577" y="11788"/>
                </a:lnTo>
                <a:lnTo>
                  <a:pt x="19462" y="11718"/>
                </a:lnTo>
                <a:lnTo>
                  <a:pt x="20126" y="12071"/>
                </a:lnTo>
                <a:lnTo>
                  <a:pt x="21526" y="10094"/>
                </a:lnTo>
                <a:lnTo>
                  <a:pt x="21600" y="7765"/>
                </a:lnTo>
                <a:lnTo>
                  <a:pt x="20052" y="7765"/>
                </a:lnTo>
                <a:lnTo>
                  <a:pt x="18651" y="8824"/>
                </a:lnTo>
                <a:lnTo>
                  <a:pt x="17988" y="8612"/>
                </a:lnTo>
                <a:lnTo>
                  <a:pt x="17177" y="7835"/>
                </a:lnTo>
                <a:lnTo>
                  <a:pt x="14744" y="6918"/>
                </a:lnTo>
                <a:lnTo>
                  <a:pt x="13122" y="8329"/>
                </a:lnTo>
                <a:lnTo>
                  <a:pt x="13712" y="6776"/>
                </a:lnTo>
                <a:lnTo>
                  <a:pt x="13122" y="6212"/>
                </a:lnTo>
                <a:lnTo>
                  <a:pt x="11132" y="6847"/>
                </a:lnTo>
                <a:lnTo>
                  <a:pt x="10689" y="6424"/>
                </a:lnTo>
                <a:lnTo>
                  <a:pt x="12238" y="5788"/>
                </a:lnTo>
                <a:lnTo>
                  <a:pt x="12164" y="4024"/>
                </a:lnTo>
                <a:lnTo>
                  <a:pt x="11574" y="1765"/>
                </a:lnTo>
                <a:lnTo>
                  <a:pt x="10911" y="2541"/>
                </a:lnTo>
                <a:lnTo>
                  <a:pt x="8846" y="1059"/>
                </a:lnTo>
                <a:lnTo>
                  <a:pt x="8625" y="494"/>
                </a:lnTo>
                <a:lnTo>
                  <a:pt x="7003" y="1553"/>
                </a:lnTo>
                <a:lnTo>
                  <a:pt x="5824" y="1765"/>
                </a:lnTo>
                <a:lnTo>
                  <a:pt x="5603" y="1059"/>
                </a:lnTo>
                <a:lnTo>
                  <a:pt x="2801" y="141"/>
                </a:lnTo>
                <a:lnTo>
                  <a:pt x="663" y="0"/>
                </a:lnTo>
                <a:lnTo>
                  <a:pt x="295" y="1129"/>
                </a:lnTo>
                <a:lnTo>
                  <a:pt x="1769" y="3741"/>
                </a:lnTo>
                <a:lnTo>
                  <a:pt x="3170" y="5294"/>
                </a:lnTo>
                <a:lnTo>
                  <a:pt x="3833" y="6424"/>
                </a:lnTo>
                <a:lnTo>
                  <a:pt x="2580" y="7341"/>
                </a:lnTo>
                <a:lnTo>
                  <a:pt x="1180" y="7341"/>
                </a:lnTo>
                <a:lnTo>
                  <a:pt x="737" y="8188"/>
                </a:lnTo>
                <a:lnTo>
                  <a:pt x="0" y="8047"/>
                </a:lnTo>
                <a:lnTo>
                  <a:pt x="295" y="8824"/>
                </a:lnTo>
                <a:lnTo>
                  <a:pt x="885" y="9247"/>
                </a:lnTo>
                <a:lnTo>
                  <a:pt x="1843" y="8894"/>
                </a:lnTo>
                <a:lnTo>
                  <a:pt x="1917" y="11012"/>
                </a:lnTo>
                <a:lnTo>
                  <a:pt x="2875" y="11224"/>
                </a:lnTo>
                <a:lnTo>
                  <a:pt x="3391" y="12776"/>
                </a:lnTo>
                <a:lnTo>
                  <a:pt x="2580" y="12424"/>
                </a:lnTo>
                <a:lnTo>
                  <a:pt x="2212" y="12776"/>
                </a:lnTo>
                <a:lnTo>
                  <a:pt x="2801" y="14471"/>
                </a:lnTo>
                <a:lnTo>
                  <a:pt x="3686" y="14753"/>
                </a:lnTo>
                <a:lnTo>
                  <a:pt x="5676" y="14753"/>
                </a:lnTo>
                <a:lnTo>
                  <a:pt x="7888" y="17506"/>
                </a:lnTo>
                <a:lnTo>
                  <a:pt x="8330" y="18706"/>
                </a:lnTo>
                <a:lnTo>
                  <a:pt x="9510" y="19341"/>
                </a:lnTo>
                <a:lnTo>
                  <a:pt x="10689" y="18635"/>
                </a:lnTo>
                <a:lnTo>
                  <a:pt x="11279" y="18565"/>
                </a:lnTo>
                <a:lnTo>
                  <a:pt x="13933" y="16659"/>
                </a:lnTo>
                <a:lnTo>
                  <a:pt x="13933" y="17859"/>
                </a:lnTo>
                <a:lnTo>
                  <a:pt x="14302" y="18424"/>
                </a:lnTo>
                <a:lnTo>
                  <a:pt x="13565" y="19059"/>
                </a:lnTo>
                <a:lnTo>
                  <a:pt x="15334" y="21388"/>
                </a:lnTo>
                <a:lnTo>
                  <a:pt x="17398"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8" name="Shape 2478"/>
          <p:cNvSpPr/>
          <p:nvPr/>
        </p:nvSpPr>
        <p:spPr>
          <a:xfrm>
            <a:off x="17373204" y="1926553"/>
            <a:ext cx="3527647" cy="1956901"/>
          </a:xfrm>
          <a:custGeom>
            <a:avLst/>
            <a:gdLst/>
            <a:ahLst/>
            <a:cxnLst>
              <a:cxn ang="0">
                <a:pos x="wd2" y="hd2"/>
              </a:cxn>
              <a:cxn ang="5400000">
                <a:pos x="wd2" y="hd2"/>
              </a:cxn>
              <a:cxn ang="10800000">
                <a:pos x="wd2" y="hd2"/>
              </a:cxn>
              <a:cxn ang="16200000">
                <a:pos x="wd2" y="hd2"/>
              </a:cxn>
            </a:cxnLst>
            <a:rect l="0" t="0" r="r" b="b"/>
            <a:pathLst>
              <a:path w="21600" h="21600" extrusionOk="0">
                <a:moveTo>
                  <a:pt x="21600" y="17231"/>
                </a:moveTo>
                <a:lnTo>
                  <a:pt x="21061" y="13591"/>
                </a:lnTo>
                <a:lnTo>
                  <a:pt x="21151" y="12701"/>
                </a:lnTo>
                <a:lnTo>
                  <a:pt x="20478" y="10031"/>
                </a:lnTo>
                <a:lnTo>
                  <a:pt x="20163" y="10679"/>
                </a:lnTo>
                <a:lnTo>
                  <a:pt x="18233" y="8899"/>
                </a:lnTo>
                <a:lnTo>
                  <a:pt x="18412" y="7766"/>
                </a:lnTo>
                <a:lnTo>
                  <a:pt x="17604" y="4045"/>
                </a:lnTo>
                <a:lnTo>
                  <a:pt x="16392" y="4854"/>
                </a:lnTo>
                <a:lnTo>
                  <a:pt x="16168" y="5582"/>
                </a:lnTo>
                <a:lnTo>
                  <a:pt x="15764" y="3883"/>
                </a:lnTo>
                <a:lnTo>
                  <a:pt x="15315" y="3883"/>
                </a:lnTo>
                <a:lnTo>
                  <a:pt x="15090" y="2508"/>
                </a:lnTo>
                <a:lnTo>
                  <a:pt x="14327" y="2670"/>
                </a:lnTo>
                <a:lnTo>
                  <a:pt x="13743" y="0"/>
                </a:lnTo>
                <a:lnTo>
                  <a:pt x="12935" y="1294"/>
                </a:lnTo>
                <a:lnTo>
                  <a:pt x="12037" y="1052"/>
                </a:lnTo>
                <a:lnTo>
                  <a:pt x="10735" y="2508"/>
                </a:lnTo>
                <a:lnTo>
                  <a:pt x="10960" y="3074"/>
                </a:lnTo>
                <a:lnTo>
                  <a:pt x="10870" y="3317"/>
                </a:lnTo>
                <a:lnTo>
                  <a:pt x="10197" y="2103"/>
                </a:lnTo>
                <a:lnTo>
                  <a:pt x="9433" y="3640"/>
                </a:lnTo>
                <a:lnTo>
                  <a:pt x="9119" y="4207"/>
                </a:lnTo>
                <a:lnTo>
                  <a:pt x="8356" y="4207"/>
                </a:lnTo>
                <a:lnTo>
                  <a:pt x="7638" y="4854"/>
                </a:lnTo>
                <a:lnTo>
                  <a:pt x="6740" y="4611"/>
                </a:lnTo>
                <a:lnTo>
                  <a:pt x="6470" y="5339"/>
                </a:lnTo>
                <a:lnTo>
                  <a:pt x="6425" y="6391"/>
                </a:lnTo>
                <a:lnTo>
                  <a:pt x="5707" y="7604"/>
                </a:lnTo>
                <a:lnTo>
                  <a:pt x="5528" y="8575"/>
                </a:lnTo>
                <a:lnTo>
                  <a:pt x="4944" y="8090"/>
                </a:lnTo>
                <a:lnTo>
                  <a:pt x="4540" y="8413"/>
                </a:lnTo>
                <a:lnTo>
                  <a:pt x="4360" y="7443"/>
                </a:lnTo>
                <a:lnTo>
                  <a:pt x="3777" y="7038"/>
                </a:lnTo>
                <a:lnTo>
                  <a:pt x="2744" y="7847"/>
                </a:lnTo>
                <a:lnTo>
                  <a:pt x="2744" y="8656"/>
                </a:lnTo>
                <a:lnTo>
                  <a:pt x="1981" y="9465"/>
                </a:lnTo>
                <a:lnTo>
                  <a:pt x="2071" y="11326"/>
                </a:lnTo>
                <a:lnTo>
                  <a:pt x="2430" y="11973"/>
                </a:lnTo>
                <a:lnTo>
                  <a:pt x="2924" y="12297"/>
                </a:lnTo>
                <a:lnTo>
                  <a:pt x="2834" y="13672"/>
                </a:lnTo>
                <a:lnTo>
                  <a:pt x="1711" y="16018"/>
                </a:lnTo>
                <a:lnTo>
                  <a:pt x="1114" y="17227"/>
                </a:lnTo>
                <a:lnTo>
                  <a:pt x="0" y="16938"/>
                </a:lnTo>
                <a:lnTo>
                  <a:pt x="858" y="17798"/>
                </a:lnTo>
                <a:lnTo>
                  <a:pt x="1442" y="17393"/>
                </a:lnTo>
                <a:lnTo>
                  <a:pt x="2340" y="18607"/>
                </a:lnTo>
                <a:lnTo>
                  <a:pt x="3103" y="18202"/>
                </a:lnTo>
                <a:lnTo>
                  <a:pt x="4764" y="21600"/>
                </a:lnTo>
                <a:lnTo>
                  <a:pt x="5617" y="21034"/>
                </a:lnTo>
                <a:lnTo>
                  <a:pt x="6111" y="21438"/>
                </a:lnTo>
                <a:lnTo>
                  <a:pt x="6425" y="20063"/>
                </a:lnTo>
                <a:lnTo>
                  <a:pt x="7009" y="19658"/>
                </a:lnTo>
                <a:lnTo>
                  <a:pt x="7503" y="19820"/>
                </a:lnTo>
                <a:lnTo>
                  <a:pt x="7907" y="19254"/>
                </a:lnTo>
                <a:lnTo>
                  <a:pt x="8805" y="19011"/>
                </a:lnTo>
                <a:lnTo>
                  <a:pt x="8895" y="17555"/>
                </a:lnTo>
                <a:lnTo>
                  <a:pt x="9972" y="17474"/>
                </a:lnTo>
                <a:lnTo>
                  <a:pt x="11184" y="19254"/>
                </a:lnTo>
                <a:lnTo>
                  <a:pt x="12127" y="18930"/>
                </a:lnTo>
                <a:lnTo>
                  <a:pt x="13025" y="20387"/>
                </a:lnTo>
                <a:lnTo>
                  <a:pt x="13878" y="19901"/>
                </a:lnTo>
                <a:lnTo>
                  <a:pt x="14103" y="20629"/>
                </a:lnTo>
                <a:lnTo>
                  <a:pt x="15000" y="18688"/>
                </a:lnTo>
                <a:lnTo>
                  <a:pt x="15180" y="19497"/>
                </a:lnTo>
                <a:lnTo>
                  <a:pt x="15539" y="18364"/>
                </a:lnTo>
                <a:lnTo>
                  <a:pt x="15988" y="18283"/>
                </a:lnTo>
                <a:lnTo>
                  <a:pt x="16347" y="18688"/>
                </a:lnTo>
                <a:lnTo>
                  <a:pt x="16706" y="17879"/>
                </a:lnTo>
                <a:lnTo>
                  <a:pt x="16886" y="16503"/>
                </a:lnTo>
                <a:lnTo>
                  <a:pt x="18143" y="14562"/>
                </a:lnTo>
                <a:lnTo>
                  <a:pt x="18143" y="13267"/>
                </a:lnTo>
                <a:lnTo>
                  <a:pt x="18772" y="15128"/>
                </a:lnTo>
                <a:lnTo>
                  <a:pt x="20523" y="15452"/>
                </a:lnTo>
                <a:lnTo>
                  <a:pt x="20702" y="16180"/>
                </a:lnTo>
                <a:lnTo>
                  <a:pt x="19804" y="18121"/>
                </a:lnTo>
                <a:lnTo>
                  <a:pt x="20567" y="18283"/>
                </a:lnTo>
                <a:lnTo>
                  <a:pt x="21600" y="172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79" name="Shape 2479"/>
          <p:cNvSpPr/>
          <p:nvPr/>
        </p:nvSpPr>
        <p:spPr>
          <a:xfrm>
            <a:off x="20389850" y="2402713"/>
            <a:ext cx="322280" cy="345506"/>
          </a:xfrm>
          <a:custGeom>
            <a:avLst/>
            <a:gdLst/>
            <a:ahLst/>
            <a:cxnLst>
              <a:cxn ang="0">
                <a:pos x="wd2" y="hd2"/>
              </a:cxn>
              <a:cxn ang="5400000">
                <a:pos x="wd2" y="hd2"/>
              </a:cxn>
              <a:cxn ang="10800000">
                <a:pos x="wd2" y="hd2"/>
              </a:cxn>
              <a:cxn ang="16200000">
                <a:pos x="wd2" y="hd2"/>
              </a:cxn>
            </a:cxnLst>
            <a:rect l="0" t="0" r="r" b="b"/>
            <a:pathLst>
              <a:path w="21600" h="21600" extrusionOk="0">
                <a:moveTo>
                  <a:pt x="18164" y="18843"/>
                </a:moveTo>
                <a:lnTo>
                  <a:pt x="21600" y="11489"/>
                </a:lnTo>
                <a:lnTo>
                  <a:pt x="8836" y="0"/>
                </a:lnTo>
                <a:lnTo>
                  <a:pt x="10309" y="11030"/>
                </a:lnTo>
                <a:lnTo>
                  <a:pt x="2945" y="7813"/>
                </a:lnTo>
                <a:lnTo>
                  <a:pt x="4418" y="17004"/>
                </a:lnTo>
                <a:lnTo>
                  <a:pt x="0" y="21600"/>
                </a:lnTo>
                <a:lnTo>
                  <a:pt x="18164" y="1884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0" name="Shape 2480"/>
          <p:cNvSpPr/>
          <p:nvPr/>
        </p:nvSpPr>
        <p:spPr>
          <a:xfrm>
            <a:off x="17901625" y="1758155"/>
            <a:ext cx="243887" cy="255501"/>
          </a:xfrm>
          <a:custGeom>
            <a:avLst/>
            <a:gdLst/>
            <a:ahLst/>
            <a:cxnLst>
              <a:cxn ang="0">
                <a:pos x="wd2" y="hd2"/>
              </a:cxn>
              <a:cxn ang="5400000">
                <a:pos x="wd2" y="hd2"/>
              </a:cxn>
              <a:cxn ang="10800000">
                <a:pos x="wd2" y="hd2"/>
              </a:cxn>
              <a:cxn ang="16200000">
                <a:pos x="wd2" y="hd2"/>
              </a:cxn>
            </a:cxnLst>
            <a:rect l="0" t="0" r="r" b="b"/>
            <a:pathLst>
              <a:path w="21600" h="21600" extrusionOk="0">
                <a:moveTo>
                  <a:pt x="655" y="0"/>
                </a:moveTo>
                <a:lnTo>
                  <a:pt x="0" y="14194"/>
                </a:lnTo>
                <a:lnTo>
                  <a:pt x="7854" y="16046"/>
                </a:lnTo>
                <a:lnTo>
                  <a:pt x="9818" y="21600"/>
                </a:lnTo>
                <a:lnTo>
                  <a:pt x="21600" y="20366"/>
                </a:lnTo>
                <a:lnTo>
                  <a:pt x="18327" y="8640"/>
                </a:lnTo>
                <a:lnTo>
                  <a:pt x="655"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1" name="Shape 2481"/>
          <p:cNvSpPr/>
          <p:nvPr/>
        </p:nvSpPr>
        <p:spPr>
          <a:xfrm>
            <a:off x="19707549" y="1668148"/>
            <a:ext cx="511001" cy="508099"/>
          </a:xfrm>
          <a:custGeom>
            <a:avLst/>
            <a:gdLst/>
            <a:ahLst/>
            <a:cxnLst>
              <a:cxn ang="0">
                <a:pos x="wd2" y="hd2"/>
              </a:cxn>
              <a:cxn ang="5400000">
                <a:pos x="wd2" y="hd2"/>
              </a:cxn>
              <a:cxn ang="10800000">
                <a:pos x="wd2" y="hd2"/>
              </a:cxn>
              <a:cxn ang="16200000">
                <a:pos x="wd2" y="hd2"/>
              </a:cxn>
            </a:cxnLst>
            <a:rect l="0" t="0" r="r" b="b"/>
            <a:pathLst>
              <a:path w="21600" h="21600" extrusionOk="0">
                <a:moveTo>
                  <a:pt x="8949" y="21600"/>
                </a:moveTo>
                <a:lnTo>
                  <a:pt x="15429" y="14400"/>
                </a:lnTo>
                <a:lnTo>
                  <a:pt x="21600" y="15026"/>
                </a:lnTo>
                <a:lnTo>
                  <a:pt x="21291" y="11583"/>
                </a:lnTo>
                <a:lnTo>
                  <a:pt x="16046" y="10017"/>
                </a:lnTo>
                <a:lnTo>
                  <a:pt x="16971" y="5322"/>
                </a:lnTo>
                <a:lnTo>
                  <a:pt x="20674" y="1252"/>
                </a:lnTo>
                <a:lnTo>
                  <a:pt x="13269" y="0"/>
                </a:lnTo>
                <a:lnTo>
                  <a:pt x="12651" y="6261"/>
                </a:lnTo>
                <a:lnTo>
                  <a:pt x="8331" y="5009"/>
                </a:lnTo>
                <a:lnTo>
                  <a:pt x="5246" y="2191"/>
                </a:lnTo>
                <a:lnTo>
                  <a:pt x="0" y="3443"/>
                </a:lnTo>
                <a:lnTo>
                  <a:pt x="309" y="6261"/>
                </a:lnTo>
                <a:lnTo>
                  <a:pt x="3703" y="6574"/>
                </a:lnTo>
                <a:lnTo>
                  <a:pt x="4320" y="10330"/>
                </a:lnTo>
                <a:lnTo>
                  <a:pt x="1543" y="10643"/>
                </a:lnTo>
                <a:lnTo>
                  <a:pt x="4011" y="13148"/>
                </a:lnTo>
                <a:lnTo>
                  <a:pt x="0" y="15339"/>
                </a:lnTo>
                <a:lnTo>
                  <a:pt x="2777" y="19409"/>
                </a:lnTo>
                <a:lnTo>
                  <a:pt x="8949" y="21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2" name="Shape 2482"/>
          <p:cNvSpPr/>
          <p:nvPr/>
        </p:nvSpPr>
        <p:spPr>
          <a:xfrm>
            <a:off x="19135576" y="1868485"/>
            <a:ext cx="246792" cy="153881"/>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057"/>
                </a:lnTo>
                <a:lnTo>
                  <a:pt x="4447"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3" name="Shape 2483"/>
          <p:cNvSpPr/>
          <p:nvPr/>
        </p:nvSpPr>
        <p:spPr>
          <a:xfrm>
            <a:off x="19353331" y="1868485"/>
            <a:ext cx="243888" cy="72585"/>
          </a:xfrm>
          <a:custGeom>
            <a:avLst/>
            <a:gdLst/>
            <a:ahLst/>
            <a:cxnLst>
              <a:cxn ang="0">
                <a:pos x="wd2" y="hd2"/>
              </a:cxn>
              <a:cxn ang="5400000">
                <a:pos x="wd2" y="hd2"/>
              </a:cxn>
              <a:cxn ang="10800000">
                <a:pos x="wd2" y="hd2"/>
              </a:cxn>
              <a:cxn ang="16200000">
                <a:pos x="wd2" y="hd2"/>
              </a:cxn>
            </a:cxnLst>
            <a:rect l="0" t="0" r="r" b="b"/>
            <a:pathLst>
              <a:path w="21600" h="21600" extrusionOk="0">
                <a:moveTo>
                  <a:pt x="21600" y="4320"/>
                </a:moveTo>
                <a:lnTo>
                  <a:pt x="15054" y="21600"/>
                </a:lnTo>
                <a:lnTo>
                  <a:pt x="0" y="15120"/>
                </a:lnTo>
                <a:lnTo>
                  <a:pt x="7200" y="0"/>
                </a:lnTo>
                <a:lnTo>
                  <a:pt x="21600" y="432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4" name="Shape 2484"/>
          <p:cNvSpPr/>
          <p:nvPr/>
        </p:nvSpPr>
        <p:spPr>
          <a:xfrm>
            <a:off x="15805360" y="1758155"/>
            <a:ext cx="116138" cy="1596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1782"/>
                </a:lnTo>
                <a:lnTo>
                  <a:pt x="1080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5" name="Shape 2485"/>
          <p:cNvSpPr/>
          <p:nvPr/>
        </p:nvSpPr>
        <p:spPr>
          <a:xfrm>
            <a:off x="15994082" y="1822030"/>
            <a:ext cx="110331" cy="11904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0"/>
                </a:lnTo>
                <a:lnTo>
                  <a:pt x="4320" y="21600"/>
                </a:lnTo>
                <a:lnTo>
                  <a:pt x="20160" y="189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6" name="Shape 2486"/>
          <p:cNvSpPr/>
          <p:nvPr/>
        </p:nvSpPr>
        <p:spPr>
          <a:xfrm>
            <a:off x="20323072" y="2248831"/>
            <a:ext cx="130654" cy="255501"/>
          </a:xfrm>
          <a:custGeom>
            <a:avLst/>
            <a:gdLst/>
            <a:ahLst/>
            <a:cxnLst>
              <a:cxn ang="0">
                <a:pos x="wd2" y="hd2"/>
              </a:cxn>
              <a:cxn ang="5400000">
                <a:pos x="wd2" y="hd2"/>
              </a:cxn>
              <a:cxn ang="10800000">
                <a:pos x="wd2" y="hd2"/>
              </a:cxn>
              <a:cxn ang="16200000">
                <a:pos x="wd2" y="hd2"/>
              </a:cxn>
            </a:cxnLst>
            <a:rect l="0" t="0" r="r" b="b"/>
            <a:pathLst>
              <a:path w="21600" h="21600" extrusionOk="0">
                <a:moveTo>
                  <a:pt x="1200" y="0"/>
                </a:moveTo>
                <a:lnTo>
                  <a:pt x="21600" y="11109"/>
                </a:lnTo>
                <a:lnTo>
                  <a:pt x="13200" y="21600"/>
                </a:lnTo>
                <a:lnTo>
                  <a:pt x="6000" y="17897"/>
                </a:lnTo>
                <a:lnTo>
                  <a:pt x="0" y="10491"/>
                </a:lnTo>
                <a:lnTo>
                  <a:pt x="12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487" name="Shape 2487"/>
          <p:cNvSpPr/>
          <p:nvPr/>
        </p:nvSpPr>
        <p:spPr>
          <a:xfrm>
            <a:off x="2368273" y="5257229"/>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graphicFrame>
        <p:nvGraphicFramePr>
          <p:cNvPr id="2488" name="Chart 2488"/>
          <p:cNvGraphicFramePr/>
          <p:nvPr/>
        </p:nvGraphicFramePr>
        <p:xfrm>
          <a:off x="2199001" y="6369145"/>
          <a:ext cx="7557025" cy="58072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0" name="Shape 2490"/>
          <p:cNvSpPr/>
          <p:nvPr/>
        </p:nvSpPr>
        <p:spPr>
          <a:xfrm>
            <a:off x="2951266" y="1533928"/>
            <a:ext cx="18506868" cy="838460"/>
          </a:xfrm>
          <a:prstGeom prst="rect">
            <a:avLst/>
          </a:prstGeom>
          <a:ln w="3175">
            <a:miter lim="400000"/>
          </a:ln>
          <a:extLst>
            <a:ext uri="{C572A759-6A51-4108-AA02-DFA0A04FC94B}">
              <ma14:wrappingTextBoxFlag xmlns:ma14="http://schemas.microsoft.com/office/mac/drawingml/2011/main" val="1"/>
            </a:ext>
          </a:extLst>
        </p:spPr>
        <p:txBody>
          <a:bodyPr lIns="69979" tIns="69979" rIns="69979" bIns="69979" anchor="ctr">
            <a:spAutoFit/>
          </a:bodyPr>
          <a:lstStyle>
            <a:lvl1pPr>
              <a:lnSpc>
                <a:spcPct val="90000"/>
              </a:lnSpc>
              <a:defRPr sz="3600" b="1" spc="756">
                <a:latin typeface="TeX Gyre Adventor"/>
                <a:ea typeface="TeX Gyre Adventor"/>
                <a:cs typeface="TeX Gyre Adventor"/>
                <a:sym typeface="TeX Gyre Adventor"/>
              </a:defRPr>
            </a:lvl1pPr>
          </a:lstStyle>
          <a:p>
            <a:pPr lvl="0">
              <a:defRPr sz="1800" b="0" spc="0"/>
            </a:pPr>
            <a:r>
              <a:rPr sz="3600" b="1" spc="756"/>
              <a:t>UNITED KINGDOM</a:t>
            </a:r>
          </a:p>
        </p:txBody>
      </p:sp>
      <p:sp>
        <p:nvSpPr>
          <p:cNvPr id="2491" name="Shape 2491"/>
          <p:cNvSpPr/>
          <p:nvPr/>
        </p:nvSpPr>
        <p:spPr>
          <a:xfrm>
            <a:off x="10874865" y="1088986"/>
            <a:ext cx="2659670" cy="571760"/>
          </a:xfrm>
          <a:prstGeom prst="rect">
            <a:avLst/>
          </a:prstGeom>
          <a:ln w="3175">
            <a:miter lim="400000"/>
          </a:ln>
          <a:extLst>
            <a:ext uri="{C572A759-6A51-4108-AA02-DFA0A04FC94B}">
              <ma14:wrappingTextBoxFlag xmlns:ma14="http://schemas.microsoft.com/office/mac/drawingml/2011/main" val="1"/>
            </a:ext>
          </a:extLst>
        </p:spPr>
        <p:txBody>
          <a:bodyPr wrap="none" lIns="69979" tIns="69979" rIns="69979" bIns="69979" anchor="ctr">
            <a:spAutoFit/>
          </a:bodyPr>
          <a:lstStyle>
            <a:lvl1pPr>
              <a:lnSpc>
                <a:spcPct val="120000"/>
              </a:lnSpc>
              <a:defRPr sz="2400" i="1">
                <a:solidFill>
                  <a:srgbClr val="969C9C"/>
                </a:solidFill>
                <a:latin typeface="Droid Serif"/>
                <a:ea typeface="Droid Serif"/>
                <a:cs typeface="Droid Serif"/>
                <a:sym typeface="Droid Serif"/>
              </a:defRPr>
            </a:lvl1pPr>
          </a:lstStyle>
          <a:p>
            <a:pPr lvl="0">
              <a:defRPr sz="1800" i="0">
                <a:solidFill>
                  <a:srgbClr val="000000"/>
                </a:solidFill>
              </a:defRPr>
            </a:pPr>
            <a:r>
              <a:rPr sz="2400" i="1">
                <a:solidFill>
                  <a:srgbClr val="969C9C"/>
                </a:solidFill>
              </a:rPr>
              <a:t>New design offers</a:t>
            </a:r>
          </a:p>
        </p:txBody>
      </p:sp>
      <p:sp>
        <p:nvSpPr>
          <p:cNvPr id="2492" name="Shape 2492"/>
          <p:cNvSpPr/>
          <p:nvPr/>
        </p:nvSpPr>
        <p:spPr>
          <a:xfrm>
            <a:off x="11435456" y="2767957"/>
            <a:ext cx="1538488" cy="129761"/>
          </a:xfrm>
          <a:prstGeom prst="rect">
            <a:avLst/>
          </a:prstGeom>
          <a:solidFill>
            <a:srgbClr val="15BBA9"/>
          </a:solidFill>
          <a:ln w="3175">
            <a:miter lim="400000"/>
          </a:ln>
        </p:spPr>
        <p:txBody>
          <a:bodyPr lIns="69979" tIns="69979" rIns="69979" bIns="69979" anchor="ctr"/>
          <a:lstStyle/>
          <a:p>
            <a:pPr lvl="0" algn="l">
              <a:defRPr sz="3200">
                <a:solidFill>
                  <a:srgbClr val="FFFFFF"/>
                </a:solidFill>
              </a:defRPr>
            </a:pPr>
            <a:endParaRPr/>
          </a:p>
        </p:txBody>
      </p:sp>
      <p:sp>
        <p:nvSpPr>
          <p:cNvPr id="2493" name="Shape 2493"/>
          <p:cNvSpPr/>
          <p:nvPr/>
        </p:nvSpPr>
        <p:spPr>
          <a:xfrm>
            <a:off x="2393078" y="7142105"/>
            <a:ext cx="7618878" cy="131064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spAutoFit/>
          </a:bodyPr>
          <a:lstStyle>
            <a:lvl1pPr algn="l" defTabSz="825500">
              <a:lnSpc>
                <a:spcPct val="120000"/>
              </a:lnSpc>
              <a:defRPr sz="2400">
                <a:solidFill>
                  <a:srgbClr val="53585F"/>
                </a:solidFill>
                <a:latin typeface="Raleway Regular"/>
                <a:ea typeface="Raleway Regular"/>
                <a:cs typeface="Raleway Regular"/>
                <a:sym typeface="Raleway Regular"/>
              </a:defRPr>
            </a:lvl1pPr>
          </a:lstStyle>
          <a:p>
            <a:pPr lvl="0">
              <a:defRPr sz="1800">
                <a:solidFill>
                  <a:srgbClr val="000000"/>
                </a:solidFill>
              </a:defRPr>
            </a:pPr>
            <a:r>
              <a:rPr sz="2400">
                <a:solidFill>
                  <a:srgbClr val="53585F"/>
                </a:solidFill>
              </a:rPr>
              <a:t>Lorem ipsum dolor sit amet, consectetur adipiscing elit. Cum sociis natoque penatibus et magnis dis parturient montes, nascetur ridiculus mus.</a:t>
            </a:r>
          </a:p>
        </p:txBody>
      </p:sp>
      <p:sp>
        <p:nvSpPr>
          <p:cNvPr id="2494" name="Shape 2494"/>
          <p:cNvSpPr/>
          <p:nvPr/>
        </p:nvSpPr>
        <p:spPr>
          <a:xfrm>
            <a:off x="2368273" y="5881810"/>
            <a:ext cx="3559735" cy="9175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a:defRPr sz="4200" spc="0">
                <a:latin typeface="TeX Gyre Adventor"/>
                <a:ea typeface="TeX Gyre Adventor"/>
                <a:cs typeface="TeX Gyre Adventor"/>
                <a:sym typeface="TeX Gyre Adventor"/>
              </a:defRPr>
            </a:lvl1pPr>
          </a:lstStyle>
          <a:p>
            <a:pPr lvl="0">
              <a:defRPr sz="1800" spc="0"/>
            </a:pPr>
            <a:r>
              <a:rPr sz="4200" spc="0"/>
              <a:t>Anual Report</a:t>
            </a:r>
          </a:p>
        </p:txBody>
      </p:sp>
      <p:sp>
        <p:nvSpPr>
          <p:cNvPr id="2495" name="Shape 2495"/>
          <p:cNvSpPr/>
          <p:nvPr/>
        </p:nvSpPr>
        <p:spPr>
          <a:xfrm>
            <a:off x="2404576" y="9055330"/>
            <a:ext cx="4549574" cy="136925"/>
          </a:xfrm>
          <a:prstGeom prst="roundRect">
            <a:avLst>
              <a:gd name="adj" fmla="val 50000"/>
            </a:avLst>
          </a:prstGeom>
          <a:solidFill>
            <a:srgbClr val="15BBA9"/>
          </a:solidFill>
          <a:ln w="3175">
            <a:miter lim="400000"/>
          </a:ln>
        </p:spPr>
        <p:txBody>
          <a:bodyPr lIns="71437" tIns="71437" rIns="71437" bIns="71437" anchor="ctr"/>
          <a:lstStyle/>
          <a:p>
            <a:pPr lvl="0" algn="l">
              <a:defRPr sz="3200">
                <a:solidFill>
                  <a:srgbClr val="FFFFFF"/>
                </a:solidFill>
              </a:defRPr>
            </a:pPr>
            <a:endParaRPr/>
          </a:p>
        </p:txBody>
      </p:sp>
      <p:sp>
        <p:nvSpPr>
          <p:cNvPr id="2496" name="Shape 2496"/>
          <p:cNvSpPr/>
          <p:nvPr/>
        </p:nvSpPr>
        <p:spPr>
          <a:xfrm>
            <a:off x="2404576" y="9708478"/>
            <a:ext cx="5334001" cy="136926"/>
          </a:xfrm>
          <a:prstGeom prst="roundRect">
            <a:avLst>
              <a:gd name="adj" fmla="val 50000"/>
            </a:avLst>
          </a:prstGeom>
          <a:solidFill>
            <a:srgbClr val="6EDD99"/>
          </a:solidFill>
          <a:ln w="3175">
            <a:miter lim="400000"/>
          </a:ln>
        </p:spPr>
        <p:txBody>
          <a:bodyPr lIns="71437" tIns="71437" rIns="71437" bIns="71437" anchor="ctr"/>
          <a:lstStyle/>
          <a:p>
            <a:pPr lvl="0">
              <a:defRPr sz="3200">
                <a:solidFill>
                  <a:srgbClr val="EAE0BE"/>
                </a:solidFill>
              </a:defRPr>
            </a:pPr>
            <a:endParaRPr/>
          </a:p>
        </p:txBody>
      </p:sp>
      <p:sp>
        <p:nvSpPr>
          <p:cNvPr id="2497" name="Shape 2497"/>
          <p:cNvSpPr/>
          <p:nvPr/>
        </p:nvSpPr>
        <p:spPr>
          <a:xfrm>
            <a:off x="2404576" y="10361628"/>
            <a:ext cx="3556001" cy="136925"/>
          </a:xfrm>
          <a:prstGeom prst="roundRect">
            <a:avLst>
              <a:gd name="adj" fmla="val 50000"/>
            </a:avLst>
          </a:prstGeom>
          <a:solidFill>
            <a:srgbClr val="B1BBC3"/>
          </a:solidFill>
          <a:ln w="3175">
            <a:miter lim="400000"/>
          </a:ln>
        </p:spPr>
        <p:txBody>
          <a:bodyPr lIns="71437" tIns="71437" rIns="71437" bIns="71437" anchor="ctr"/>
          <a:lstStyle/>
          <a:p>
            <a:pPr lvl="0">
              <a:defRPr sz="3200">
                <a:solidFill>
                  <a:srgbClr val="FFFFFF"/>
                </a:solidFill>
              </a:defRPr>
            </a:pPr>
            <a:endParaRPr/>
          </a:p>
        </p:txBody>
      </p:sp>
      <p:sp>
        <p:nvSpPr>
          <p:cNvPr id="2498" name="Shape 2498"/>
          <p:cNvSpPr/>
          <p:nvPr/>
        </p:nvSpPr>
        <p:spPr>
          <a:xfrm>
            <a:off x="2404576" y="11014776"/>
            <a:ext cx="4549574" cy="136926"/>
          </a:xfrm>
          <a:prstGeom prst="roundRect">
            <a:avLst>
              <a:gd name="adj" fmla="val 50000"/>
            </a:avLst>
          </a:prstGeom>
          <a:solidFill>
            <a:srgbClr val="53585F">
              <a:alpha val="91963"/>
            </a:srgbClr>
          </a:solidFill>
          <a:ln w="3175">
            <a:miter lim="400000"/>
          </a:ln>
        </p:spPr>
        <p:txBody>
          <a:bodyPr lIns="71437" tIns="71437" rIns="71437" bIns="71437" anchor="ctr"/>
          <a:lstStyle/>
          <a:p>
            <a:pPr lvl="0">
              <a:defRPr sz="3200">
                <a:solidFill>
                  <a:srgbClr val="4A5264"/>
                </a:solidFill>
              </a:defRPr>
            </a:pPr>
            <a:endParaRPr/>
          </a:p>
        </p:txBody>
      </p:sp>
      <p:sp>
        <p:nvSpPr>
          <p:cNvPr id="2499" name="Shape 2499"/>
          <p:cNvSpPr/>
          <p:nvPr/>
        </p:nvSpPr>
        <p:spPr>
          <a:xfrm>
            <a:off x="7057435" y="882375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0" name="Shape 2500"/>
          <p:cNvSpPr/>
          <p:nvPr/>
        </p:nvSpPr>
        <p:spPr>
          <a:xfrm>
            <a:off x="7810308" y="9515003"/>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1" name="Shape 2501"/>
          <p:cNvSpPr/>
          <p:nvPr/>
        </p:nvSpPr>
        <p:spPr>
          <a:xfrm>
            <a:off x="6134795" y="10168152"/>
            <a:ext cx="1263715"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2" name="Shape 2502"/>
          <p:cNvSpPr/>
          <p:nvPr/>
        </p:nvSpPr>
        <p:spPr>
          <a:xfrm>
            <a:off x="7057489" y="10825515"/>
            <a:ext cx="1263714" cy="523876"/>
          </a:xfrm>
          <a:prstGeom prst="rect">
            <a:avLst/>
          </a:prstGeom>
          <a:ln w="3175">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5500">
              <a:defRPr sz="2100">
                <a:solidFill>
                  <a:srgbClr val="53585F"/>
                </a:solidFill>
                <a:latin typeface="TeX Gyre Adventor"/>
                <a:ea typeface="TeX Gyre Adventor"/>
                <a:cs typeface="TeX Gyre Adventor"/>
                <a:sym typeface="TeX Gyre Adventor"/>
              </a:defRPr>
            </a:lvl1pPr>
          </a:lstStyle>
          <a:p>
            <a:pPr lvl="0">
              <a:defRPr sz="1800">
                <a:solidFill>
                  <a:srgbClr val="000000"/>
                </a:solidFill>
              </a:defRPr>
            </a:pPr>
            <a:r>
              <a:rPr sz="2100">
                <a:solidFill>
                  <a:srgbClr val="53585F"/>
                </a:solidFill>
              </a:rPr>
              <a:t>$213,000</a:t>
            </a:r>
          </a:p>
        </p:txBody>
      </p:sp>
      <p:sp>
        <p:nvSpPr>
          <p:cNvPr id="2503" name="Shape 2503"/>
          <p:cNvSpPr/>
          <p:nvPr/>
        </p:nvSpPr>
        <p:spPr>
          <a:xfrm>
            <a:off x="15192057" y="4626284"/>
            <a:ext cx="1356701" cy="1175135"/>
          </a:xfrm>
          <a:custGeom>
            <a:avLst/>
            <a:gdLst/>
            <a:ahLst/>
            <a:cxnLst>
              <a:cxn ang="0">
                <a:pos x="wd2" y="hd2"/>
              </a:cxn>
              <a:cxn ang="5400000">
                <a:pos x="wd2" y="hd2"/>
              </a:cxn>
              <a:cxn ang="10800000">
                <a:pos x="wd2" y="hd2"/>
              </a:cxn>
              <a:cxn ang="16200000">
                <a:pos x="wd2" y="hd2"/>
              </a:cxn>
            </a:cxnLst>
            <a:rect l="0" t="0" r="r" b="b"/>
            <a:pathLst>
              <a:path w="21600" h="21600" extrusionOk="0">
                <a:moveTo>
                  <a:pt x="0" y="10953"/>
                </a:moveTo>
                <a:lnTo>
                  <a:pt x="0" y="12485"/>
                </a:lnTo>
                <a:lnTo>
                  <a:pt x="464" y="14860"/>
                </a:lnTo>
                <a:lnTo>
                  <a:pt x="3247" y="16391"/>
                </a:lnTo>
                <a:lnTo>
                  <a:pt x="3909" y="19762"/>
                </a:lnTo>
                <a:lnTo>
                  <a:pt x="8879" y="20528"/>
                </a:lnTo>
                <a:lnTo>
                  <a:pt x="10270" y="19608"/>
                </a:lnTo>
                <a:lnTo>
                  <a:pt x="11860" y="19532"/>
                </a:lnTo>
                <a:lnTo>
                  <a:pt x="13583" y="18230"/>
                </a:lnTo>
                <a:lnTo>
                  <a:pt x="14179" y="19072"/>
                </a:lnTo>
                <a:lnTo>
                  <a:pt x="15968" y="20145"/>
                </a:lnTo>
                <a:lnTo>
                  <a:pt x="15107" y="20681"/>
                </a:lnTo>
                <a:lnTo>
                  <a:pt x="16697" y="20834"/>
                </a:lnTo>
                <a:lnTo>
                  <a:pt x="17757" y="21600"/>
                </a:lnTo>
                <a:lnTo>
                  <a:pt x="19745" y="20681"/>
                </a:lnTo>
                <a:lnTo>
                  <a:pt x="19480" y="18919"/>
                </a:lnTo>
                <a:lnTo>
                  <a:pt x="18618" y="19532"/>
                </a:lnTo>
                <a:lnTo>
                  <a:pt x="18221" y="17770"/>
                </a:lnTo>
                <a:lnTo>
                  <a:pt x="19215" y="18536"/>
                </a:lnTo>
                <a:lnTo>
                  <a:pt x="19944" y="17157"/>
                </a:lnTo>
                <a:lnTo>
                  <a:pt x="20209" y="18230"/>
                </a:lnTo>
                <a:lnTo>
                  <a:pt x="20739" y="17234"/>
                </a:lnTo>
                <a:lnTo>
                  <a:pt x="21600" y="18153"/>
                </a:lnTo>
                <a:lnTo>
                  <a:pt x="21600" y="16009"/>
                </a:lnTo>
                <a:lnTo>
                  <a:pt x="20739" y="15855"/>
                </a:lnTo>
                <a:lnTo>
                  <a:pt x="19413" y="13787"/>
                </a:lnTo>
                <a:lnTo>
                  <a:pt x="18618" y="13787"/>
                </a:lnTo>
                <a:lnTo>
                  <a:pt x="17426" y="10264"/>
                </a:lnTo>
                <a:lnTo>
                  <a:pt x="17691" y="9268"/>
                </a:lnTo>
                <a:lnTo>
                  <a:pt x="17227" y="2911"/>
                </a:lnTo>
                <a:lnTo>
                  <a:pt x="15372" y="613"/>
                </a:lnTo>
                <a:lnTo>
                  <a:pt x="14908" y="0"/>
                </a:lnTo>
                <a:lnTo>
                  <a:pt x="14444" y="6894"/>
                </a:lnTo>
                <a:lnTo>
                  <a:pt x="13583" y="7660"/>
                </a:lnTo>
                <a:lnTo>
                  <a:pt x="13252" y="3294"/>
                </a:lnTo>
                <a:lnTo>
                  <a:pt x="12125" y="613"/>
                </a:lnTo>
                <a:lnTo>
                  <a:pt x="9210" y="14094"/>
                </a:lnTo>
                <a:lnTo>
                  <a:pt x="6626" y="13481"/>
                </a:lnTo>
                <a:lnTo>
                  <a:pt x="5301" y="14094"/>
                </a:lnTo>
                <a:lnTo>
                  <a:pt x="4837" y="12715"/>
                </a:lnTo>
                <a:lnTo>
                  <a:pt x="0" y="1095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4" name="Shape 2504"/>
          <p:cNvSpPr/>
          <p:nvPr/>
        </p:nvSpPr>
        <p:spPr>
          <a:xfrm>
            <a:off x="11913785" y="6225071"/>
            <a:ext cx="2070356" cy="4085232"/>
          </a:xfrm>
          <a:custGeom>
            <a:avLst/>
            <a:gdLst/>
            <a:ahLst/>
            <a:cxnLst>
              <a:cxn ang="0">
                <a:pos x="wd2" y="hd2"/>
              </a:cxn>
              <a:cxn ang="5400000">
                <a:pos x="wd2" y="hd2"/>
              </a:cxn>
              <a:cxn ang="10800000">
                <a:pos x="wd2" y="hd2"/>
              </a:cxn>
              <a:cxn ang="16200000">
                <a:pos x="wd2" y="hd2"/>
              </a:cxn>
            </a:cxnLst>
            <a:rect l="0" t="0" r="r" b="b"/>
            <a:pathLst>
              <a:path w="21600" h="21600" extrusionOk="0">
                <a:moveTo>
                  <a:pt x="854" y="0"/>
                </a:moveTo>
                <a:lnTo>
                  <a:pt x="71" y="1285"/>
                </a:lnTo>
                <a:lnTo>
                  <a:pt x="0" y="1563"/>
                </a:lnTo>
                <a:lnTo>
                  <a:pt x="863" y="1851"/>
                </a:lnTo>
                <a:lnTo>
                  <a:pt x="1926" y="2031"/>
                </a:lnTo>
                <a:lnTo>
                  <a:pt x="1926" y="2615"/>
                </a:lnTo>
                <a:lnTo>
                  <a:pt x="2369" y="6971"/>
                </a:lnTo>
                <a:lnTo>
                  <a:pt x="4053" y="8497"/>
                </a:lnTo>
                <a:lnTo>
                  <a:pt x="951" y="10743"/>
                </a:lnTo>
                <a:lnTo>
                  <a:pt x="1926" y="13168"/>
                </a:lnTo>
                <a:lnTo>
                  <a:pt x="2724" y="13572"/>
                </a:lnTo>
                <a:lnTo>
                  <a:pt x="2031" y="14365"/>
                </a:lnTo>
                <a:lnTo>
                  <a:pt x="6120" y="18678"/>
                </a:lnTo>
                <a:lnTo>
                  <a:pt x="20098" y="21600"/>
                </a:lnTo>
                <a:lnTo>
                  <a:pt x="20279" y="20025"/>
                </a:lnTo>
                <a:lnTo>
                  <a:pt x="19210" y="19136"/>
                </a:lnTo>
                <a:lnTo>
                  <a:pt x="16992" y="14605"/>
                </a:lnTo>
                <a:lnTo>
                  <a:pt x="21600" y="6162"/>
                </a:lnTo>
                <a:lnTo>
                  <a:pt x="854" y="0"/>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505" name="Shape 2505"/>
          <p:cNvSpPr/>
          <p:nvPr/>
        </p:nvSpPr>
        <p:spPr>
          <a:xfrm>
            <a:off x="11628828" y="7886903"/>
            <a:ext cx="239567" cy="645569"/>
          </a:xfrm>
          <a:custGeom>
            <a:avLst/>
            <a:gdLst/>
            <a:ahLst/>
            <a:cxnLst>
              <a:cxn ang="0">
                <a:pos x="wd2" y="hd2"/>
              </a:cxn>
              <a:cxn ang="5400000">
                <a:pos x="wd2" y="hd2"/>
              </a:cxn>
              <a:cxn ang="10800000">
                <a:pos x="wd2" y="hd2"/>
              </a:cxn>
              <a:cxn ang="16200000">
                <a:pos x="wd2" y="hd2"/>
              </a:cxn>
            </a:cxnLst>
            <a:rect l="0" t="0" r="r" b="b"/>
            <a:pathLst>
              <a:path w="21600" h="21600" extrusionOk="0">
                <a:moveTo>
                  <a:pt x="3086" y="0"/>
                </a:moveTo>
                <a:lnTo>
                  <a:pt x="0" y="13358"/>
                </a:lnTo>
                <a:lnTo>
                  <a:pt x="8486" y="21600"/>
                </a:lnTo>
                <a:lnTo>
                  <a:pt x="10029" y="14495"/>
                </a:lnTo>
                <a:lnTo>
                  <a:pt x="21600" y="4263"/>
                </a:lnTo>
                <a:lnTo>
                  <a:pt x="308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6" name="Shape 2506"/>
          <p:cNvSpPr/>
          <p:nvPr/>
        </p:nvSpPr>
        <p:spPr>
          <a:xfrm rot="330152">
            <a:off x="11815437" y="9031776"/>
            <a:ext cx="670786" cy="935568"/>
          </a:xfrm>
          <a:custGeom>
            <a:avLst/>
            <a:gdLst/>
            <a:ahLst/>
            <a:cxnLst>
              <a:cxn ang="0">
                <a:pos x="wd2" y="hd2"/>
              </a:cxn>
              <a:cxn ang="5400000">
                <a:pos x="wd2" y="hd2"/>
              </a:cxn>
              <a:cxn ang="10800000">
                <a:pos x="wd2" y="hd2"/>
              </a:cxn>
              <a:cxn ang="16200000">
                <a:pos x="wd2" y="hd2"/>
              </a:cxn>
            </a:cxnLst>
            <a:rect l="0" t="0" r="r" b="b"/>
            <a:pathLst>
              <a:path w="21600" h="21600" extrusionOk="0">
                <a:moveTo>
                  <a:pt x="3281" y="0"/>
                </a:moveTo>
                <a:lnTo>
                  <a:pt x="0" y="2553"/>
                </a:lnTo>
                <a:lnTo>
                  <a:pt x="18866" y="21600"/>
                </a:lnTo>
                <a:lnTo>
                  <a:pt x="21600" y="20815"/>
                </a:lnTo>
                <a:lnTo>
                  <a:pt x="16132" y="11389"/>
                </a:lnTo>
                <a:lnTo>
                  <a:pt x="9296" y="5105"/>
                </a:lnTo>
                <a:lnTo>
                  <a:pt x="328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7" name="Shape 2507"/>
          <p:cNvSpPr/>
          <p:nvPr/>
        </p:nvSpPr>
        <p:spPr>
          <a:xfrm>
            <a:off x="13540313" y="7397684"/>
            <a:ext cx="1646701" cy="3099227"/>
          </a:xfrm>
          <a:custGeom>
            <a:avLst/>
            <a:gdLst/>
            <a:ahLst/>
            <a:cxnLst>
              <a:cxn ang="0">
                <a:pos x="wd2" y="hd2"/>
              </a:cxn>
              <a:cxn ang="5400000">
                <a:pos x="wd2" y="hd2"/>
              </a:cxn>
              <a:cxn ang="10800000">
                <a:pos x="wd2" y="hd2"/>
              </a:cxn>
              <a:cxn ang="16200000">
                <a:pos x="wd2" y="hd2"/>
              </a:cxn>
            </a:cxnLst>
            <a:rect l="0" t="0" r="r" b="b"/>
            <a:pathLst>
              <a:path w="21600" h="21600" extrusionOk="0">
                <a:moveTo>
                  <a:pt x="5366" y="0"/>
                </a:moveTo>
                <a:lnTo>
                  <a:pt x="0" y="11121"/>
                </a:lnTo>
                <a:lnTo>
                  <a:pt x="2817" y="17109"/>
                </a:lnTo>
                <a:lnTo>
                  <a:pt x="4293" y="18178"/>
                </a:lnTo>
                <a:lnTo>
                  <a:pt x="4159" y="20317"/>
                </a:lnTo>
                <a:lnTo>
                  <a:pt x="13416" y="21600"/>
                </a:lnTo>
                <a:lnTo>
                  <a:pt x="20929" y="4634"/>
                </a:lnTo>
                <a:lnTo>
                  <a:pt x="19722" y="4990"/>
                </a:lnTo>
                <a:lnTo>
                  <a:pt x="19185" y="4705"/>
                </a:lnTo>
                <a:lnTo>
                  <a:pt x="21063" y="3992"/>
                </a:lnTo>
                <a:lnTo>
                  <a:pt x="21600" y="2994"/>
                </a:lnTo>
                <a:lnTo>
                  <a:pt x="536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8" name="Shape 2508"/>
          <p:cNvSpPr/>
          <p:nvPr/>
        </p:nvSpPr>
        <p:spPr>
          <a:xfrm>
            <a:off x="14574229" y="7796121"/>
            <a:ext cx="1563484" cy="2975662"/>
          </a:xfrm>
          <a:custGeom>
            <a:avLst/>
            <a:gdLst/>
            <a:ahLst/>
            <a:cxnLst>
              <a:cxn ang="0">
                <a:pos x="wd2" y="hd2"/>
              </a:cxn>
              <a:cxn ang="5400000">
                <a:pos x="wd2" y="hd2"/>
              </a:cxn>
              <a:cxn ang="10800000">
                <a:pos x="wd2" y="hd2"/>
              </a:cxn>
              <a:cxn ang="16200000">
                <a:pos x="wd2" y="hd2"/>
              </a:cxn>
            </a:cxnLst>
            <a:rect l="0" t="0" r="r" b="b"/>
            <a:pathLst>
              <a:path w="21600" h="21600" extrusionOk="0">
                <a:moveTo>
                  <a:pt x="7482" y="2004"/>
                </a:moveTo>
                <a:lnTo>
                  <a:pt x="0" y="19522"/>
                </a:lnTo>
                <a:lnTo>
                  <a:pt x="19624" y="21600"/>
                </a:lnTo>
                <a:lnTo>
                  <a:pt x="20471" y="6680"/>
                </a:lnTo>
                <a:lnTo>
                  <a:pt x="19200" y="7571"/>
                </a:lnTo>
                <a:lnTo>
                  <a:pt x="18494" y="7720"/>
                </a:lnTo>
                <a:lnTo>
                  <a:pt x="18353" y="7274"/>
                </a:lnTo>
                <a:lnTo>
                  <a:pt x="19059" y="7200"/>
                </a:lnTo>
                <a:lnTo>
                  <a:pt x="19482" y="6755"/>
                </a:lnTo>
                <a:lnTo>
                  <a:pt x="19200" y="6087"/>
                </a:lnTo>
                <a:lnTo>
                  <a:pt x="21035" y="4899"/>
                </a:lnTo>
                <a:lnTo>
                  <a:pt x="21600" y="1336"/>
                </a:lnTo>
                <a:lnTo>
                  <a:pt x="8329" y="0"/>
                </a:lnTo>
                <a:lnTo>
                  <a:pt x="8047" y="1039"/>
                </a:lnTo>
                <a:lnTo>
                  <a:pt x="9741" y="965"/>
                </a:lnTo>
                <a:lnTo>
                  <a:pt x="9882" y="1410"/>
                </a:lnTo>
                <a:lnTo>
                  <a:pt x="13271" y="2004"/>
                </a:lnTo>
                <a:lnTo>
                  <a:pt x="7482" y="200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09" name="Shape 2509"/>
          <p:cNvSpPr/>
          <p:nvPr/>
        </p:nvSpPr>
        <p:spPr>
          <a:xfrm>
            <a:off x="15986407" y="8002904"/>
            <a:ext cx="1810615" cy="2771400"/>
          </a:xfrm>
          <a:custGeom>
            <a:avLst/>
            <a:gdLst/>
            <a:ahLst/>
            <a:cxnLst>
              <a:cxn ang="0">
                <a:pos x="wd2" y="hd2"/>
              </a:cxn>
              <a:cxn ang="5400000">
                <a:pos x="wd2" y="hd2"/>
              </a:cxn>
              <a:cxn ang="10800000">
                <a:pos x="wd2" y="hd2"/>
              </a:cxn>
              <a:cxn ang="16200000">
                <a:pos x="wd2" y="hd2"/>
              </a:cxn>
            </a:cxnLst>
            <a:rect l="0" t="0" r="r" b="b"/>
            <a:pathLst>
              <a:path w="21600" h="21600" extrusionOk="0">
                <a:moveTo>
                  <a:pt x="7185" y="10800"/>
                </a:moveTo>
                <a:lnTo>
                  <a:pt x="6819" y="12235"/>
                </a:lnTo>
                <a:lnTo>
                  <a:pt x="5599" y="11996"/>
                </a:lnTo>
                <a:lnTo>
                  <a:pt x="5355" y="13510"/>
                </a:lnTo>
                <a:lnTo>
                  <a:pt x="6209" y="13669"/>
                </a:lnTo>
                <a:lnTo>
                  <a:pt x="5477" y="14148"/>
                </a:lnTo>
                <a:lnTo>
                  <a:pt x="6697" y="16061"/>
                </a:lnTo>
                <a:lnTo>
                  <a:pt x="7551" y="15662"/>
                </a:lnTo>
                <a:lnTo>
                  <a:pt x="8162" y="16140"/>
                </a:lnTo>
                <a:lnTo>
                  <a:pt x="8406" y="17017"/>
                </a:lnTo>
                <a:lnTo>
                  <a:pt x="9016" y="16778"/>
                </a:lnTo>
                <a:lnTo>
                  <a:pt x="9382" y="18770"/>
                </a:lnTo>
                <a:lnTo>
                  <a:pt x="9870" y="16858"/>
                </a:lnTo>
                <a:close/>
                <a:moveTo>
                  <a:pt x="1708" y="0"/>
                </a:moveTo>
                <a:lnTo>
                  <a:pt x="12325" y="159"/>
                </a:lnTo>
                <a:lnTo>
                  <a:pt x="12692" y="2630"/>
                </a:lnTo>
                <a:lnTo>
                  <a:pt x="14888" y="2630"/>
                </a:lnTo>
                <a:lnTo>
                  <a:pt x="16108" y="5739"/>
                </a:lnTo>
                <a:lnTo>
                  <a:pt x="16841" y="6058"/>
                </a:lnTo>
                <a:lnTo>
                  <a:pt x="19159" y="5340"/>
                </a:lnTo>
                <a:lnTo>
                  <a:pt x="21600" y="6217"/>
                </a:lnTo>
                <a:lnTo>
                  <a:pt x="12081" y="14028"/>
                </a:lnTo>
                <a:cubicBezTo>
                  <a:pt x="12122" y="16552"/>
                  <a:pt x="12163" y="19076"/>
                  <a:pt x="12203" y="21600"/>
                </a:cubicBezTo>
                <a:lnTo>
                  <a:pt x="0" y="21361"/>
                </a:lnTo>
                <a:lnTo>
                  <a:pt x="976" y="4623"/>
                </a:lnTo>
                <a:lnTo>
                  <a:pt x="1953" y="3985"/>
                </a:lnTo>
                <a:lnTo>
                  <a:pt x="1464" y="3985"/>
                </a:lnTo>
                <a:lnTo>
                  <a:pt x="1220" y="3507"/>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510" name="Shape 2510"/>
          <p:cNvSpPr/>
          <p:nvPr/>
        </p:nvSpPr>
        <p:spPr>
          <a:xfrm>
            <a:off x="11883524" y="4268196"/>
            <a:ext cx="1707224" cy="2872271"/>
          </a:xfrm>
          <a:custGeom>
            <a:avLst/>
            <a:gdLst/>
            <a:ahLst/>
            <a:cxnLst>
              <a:cxn ang="0">
                <a:pos x="wd2" y="hd2"/>
              </a:cxn>
              <a:cxn ang="5400000">
                <a:pos x="wd2" y="hd2"/>
              </a:cxn>
              <a:cxn ang="10800000">
                <a:pos x="wd2" y="hd2"/>
              </a:cxn>
              <a:cxn ang="16200000">
                <a:pos x="wd2" y="hd2"/>
              </a:cxn>
            </a:cxnLst>
            <a:rect l="0" t="0" r="r" b="b"/>
            <a:pathLst>
              <a:path w="21600" h="21600" extrusionOk="0">
                <a:moveTo>
                  <a:pt x="19013" y="0"/>
                </a:moveTo>
                <a:lnTo>
                  <a:pt x="0" y="12914"/>
                </a:lnTo>
                <a:lnTo>
                  <a:pt x="1681" y="13913"/>
                </a:lnTo>
                <a:lnTo>
                  <a:pt x="1681" y="14682"/>
                </a:lnTo>
                <a:lnTo>
                  <a:pt x="21600" y="21600"/>
                </a:lnTo>
                <a:lnTo>
                  <a:pt x="21341" y="20293"/>
                </a:lnTo>
                <a:lnTo>
                  <a:pt x="18237" y="19832"/>
                </a:lnTo>
                <a:lnTo>
                  <a:pt x="18884" y="18679"/>
                </a:lnTo>
                <a:lnTo>
                  <a:pt x="17720" y="16604"/>
                </a:lnTo>
                <a:lnTo>
                  <a:pt x="18884" y="13529"/>
                </a:lnTo>
                <a:lnTo>
                  <a:pt x="18237" y="10992"/>
                </a:lnTo>
                <a:lnTo>
                  <a:pt x="19531" y="9532"/>
                </a:lnTo>
                <a:lnTo>
                  <a:pt x="20048" y="8994"/>
                </a:lnTo>
                <a:lnTo>
                  <a:pt x="18496" y="8609"/>
                </a:lnTo>
                <a:lnTo>
                  <a:pt x="20048" y="6841"/>
                </a:lnTo>
                <a:lnTo>
                  <a:pt x="18366" y="5842"/>
                </a:lnTo>
                <a:lnTo>
                  <a:pt x="21083" y="3305"/>
                </a:lnTo>
                <a:lnTo>
                  <a:pt x="20307" y="1230"/>
                </a:lnTo>
                <a:lnTo>
                  <a:pt x="19013"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1" name="Shape 2511"/>
          <p:cNvSpPr/>
          <p:nvPr/>
        </p:nvSpPr>
        <p:spPr>
          <a:xfrm>
            <a:off x="16967365" y="8746818"/>
            <a:ext cx="3754884" cy="3641404"/>
          </a:xfrm>
          <a:custGeom>
            <a:avLst/>
            <a:gdLst/>
            <a:ahLst/>
            <a:cxnLst>
              <a:cxn ang="0">
                <a:pos x="wd2" y="hd2"/>
              </a:cxn>
              <a:cxn ang="5400000">
                <a:pos x="wd2" y="hd2"/>
              </a:cxn>
              <a:cxn ang="10800000">
                <a:pos x="wd2" y="hd2"/>
              </a:cxn>
              <a:cxn ang="16200000">
                <a:pos x="wd2" y="hd2"/>
              </a:cxn>
            </a:cxnLst>
            <a:rect l="0" t="0" r="r" b="b"/>
            <a:pathLst>
              <a:path w="21600" h="21600" extrusionOk="0">
                <a:moveTo>
                  <a:pt x="6763" y="9951"/>
                </a:moveTo>
                <a:lnTo>
                  <a:pt x="6175" y="10072"/>
                </a:lnTo>
                <a:lnTo>
                  <a:pt x="5998" y="10557"/>
                </a:lnTo>
                <a:lnTo>
                  <a:pt x="6233" y="10982"/>
                </a:lnTo>
                <a:lnTo>
                  <a:pt x="6881" y="11164"/>
                </a:lnTo>
                <a:lnTo>
                  <a:pt x="6763" y="9951"/>
                </a:lnTo>
                <a:close/>
                <a:moveTo>
                  <a:pt x="4826" y="0"/>
                </a:moveTo>
                <a:lnTo>
                  <a:pt x="6180" y="1396"/>
                </a:lnTo>
                <a:lnTo>
                  <a:pt x="8063" y="2002"/>
                </a:lnTo>
                <a:lnTo>
                  <a:pt x="10653" y="1820"/>
                </a:lnTo>
                <a:lnTo>
                  <a:pt x="10771" y="2245"/>
                </a:lnTo>
                <a:lnTo>
                  <a:pt x="11300" y="5218"/>
                </a:lnTo>
                <a:lnTo>
                  <a:pt x="13478" y="7099"/>
                </a:lnTo>
                <a:lnTo>
                  <a:pt x="14302" y="6978"/>
                </a:lnTo>
                <a:lnTo>
                  <a:pt x="15773" y="13227"/>
                </a:lnTo>
                <a:lnTo>
                  <a:pt x="16421" y="13773"/>
                </a:lnTo>
                <a:lnTo>
                  <a:pt x="17833" y="13894"/>
                </a:lnTo>
                <a:lnTo>
                  <a:pt x="19717" y="14440"/>
                </a:lnTo>
                <a:lnTo>
                  <a:pt x="21129" y="13591"/>
                </a:lnTo>
                <a:lnTo>
                  <a:pt x="21600" y="14501"/>
                </a:lnTo>
                <a:lnTo>
                  <a:pt x="19128" y="16746"/>
                </a:lnTo>
                <a:lnTo>
                  <a:pt x="19187" y="17049"/>
                </a:lnTo>
                <a:lnTo>
                  <a:pt x="18657" y="17171"/>
                </a:lnTo>
                <a:lnTo>
                  <a:pt x="16715" y="18748"/>
                </a:lnTo>
                <a:lnTo>
                  <a:pt x="17539" y="18748"/>
                </a:lnTo>
                <a:lnTo>
                  <a:pt x="17539" y="19173"/>
                </a:lnTo>
                <a:lnTo>
                  <a:pt x="15656" y="20022"/>
                </a:lnTo>
                <a:lnTo>
                  <a:pt x="13596" y="21600"/>
                </a:lnTo>
                <a:lnTo>
                  <a:pt x="13419" y="21297"/>
                </a:lnTo>
                <a:lnTo>
                  <a:pt x="14008" y="20751"/>
                </a:lnTo>
                <a:lnTo>
                  <a:pt x="14478" y="19234"/>
                </a:lnTo>
                <a:lnTo>
                  <a:pt x="14596" y="17110"/>
                </a:lnTo>
                <a:lnTo>
                  <a:pt x="14125" y="16503"/>
                </a:lnTo>
                <a:lnTo>
                  <a:pt x="14243" y="16321"/>
                </a:lnTo>
                <a:lnTo>
                  <a:pt x="15597" y="17231"/>
                </a:lnTo>
                <a:lnTo>
                  <a:pt x="16126" y="16625"/>
                </a:lnTo>
                <a:lnTo>
                  <a:pt x="14478" y="15108"/>
                </a:lnTo>
                <a:lnTo>
                  <a:pt x="12007" y="15229"/>
                </a:lnTo>
                <a:lnTo>
                  <a:pt x="10888" y="14865"/>
                </a:lnTo>
                <a:lnTo>
                  <a:pt x="9888" y="12984"/>
                </a:lnTo>
                <a:lnTo>
                  <a:pt x="9064" y="13166"/>
                </a:lnTo>
                <a:lnTo>
                  <a:pt x="8769" y="12135"/>
                </a:lnTo>
                <a:lnTo>
                  <a:pt x="7063" y="12013"/>
                </a:lnTo>
                <a:lnTo>
                  <a:pt x="5532" y="13348"/>
                </a:lnTo>
                <a:lnTo>
                  <a:pt x="3355" y="13227"/>
                </a:lnTo>
                <a:lnTo>
                  <a:pt x="471" y="12499"/>
                </a:lnTo>
                <a:lnTo>
                  <a:pt x="294" y="11589"/>
                </a:lnTo>
                <a:lnTo>
                  <a:pt x="59" y="11589"/>
                </a:lnTo>
                <a:cubicBezTo>
                  <a:pt x="39" y="9829"/>
                  <a:pt x="20" y="8070"/>
                  <a:pt x="0" y="6310"/>
                </a:cubicBezTo>
                <a:lnTo>
                  <a:pt x="482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2" name="Shape 2512"/>
          <p:cNvSpPr/>
          <p:nvPr/>
        </p:nvSpPr>
        <p:spPr>
          <a:xfrm>
            <a:off x="19125981" y="11366914"/>
            <a:ext cx="274872" cy="80697"/>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lnTo>
                  <a:pt x="21600" y="0"/>
                </a:lnTo>
                <a:lnTo>
                  <a:pt x="21600" y="21600"/>
                </a:lnTo>
                <a:lnTo>
                  <a:pt x="0" y="27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3" name="Shape 2513"/>
          <p:cNvSpPr/>
          <p:nvPr/>
        </p:nvSpPr>
        <p:spPr>
          <a:xfrm>
            <a:off x="18964589" y="7029509"/>
            <a:ext cx="3671665" cy="4163405"/>
          </a:xfrm>
          <a:custGeom>
            <a:avLst/>
            <a:gdLst/>
            <a:ahLst/>
            <a:cxnLst>
              <a:cxn ang="0">
                <a:pos x="wd2" y="hd2"/>
              </a:cxn>
              <a:cxn ang="5400000">
                <a:pos x="wd2" y="hd2"/>
              </a:cxn>
              <a:cxn ang="10800000">
                <a:pos x="wd2" y="hd2"/>
              </a:cxn>
              <a:cxn ang="16200000">
                <a:pos x="wd2" y="hd2"/>
              </a:cxn>
            </a:cxnLst>
            <a:rect l="0" t="0" r="r" b="b"/>
            <a:pathLst>
              <a:path w="21600" h="21600" extrusionOk="0">
                <a:moveTo>
                  <a:pt x="4392" y="10692"/>
                </a:moveTo>
                <a:lnTo>
                  <a:pt x="3529" y="11373"/>
                </a:lnTo>
                <a:lnTo>
                  <a:pt x="3938" y="11814"/>
                </a:lnTo>
                <a:lnTo>
                  <a:pt x="5165" y="11293"/>
                </a:lnTo>
                <a:lnTo>
                  <a:pt x="4983" y="11052"/>
                </a:lnTo>
                <a:lnTo>
                  <a:pt x="4483" y="11373"/>
                </a:lnTo>
                <a:lnTo>
                  <a:pt x="4438" y="11253"/>
                </a:lnTo>
                <a:lnTo>
                  <a:pt x="4574" y="10932"/>
                </a:lnTo>
                <a:close/>
                <a:moveTo>
                  <a:pt x="9709" y="8046"/>
                </a:moveTo>
                <a:lnTo>
                  <a:pt x="9346" y="8527"/>
                </a:lnTo>
                <a:lnTo>
                  <a:pt x="9391" y="8727"/>
                </a:lnTo>
                <a:lnTo>
                  <a:pt x="9209" y="8808"/>
                </a:lnTo>
                <a:lnTo>
                  <a:pt x="10300" y="9329"/>
                </a:lnTo>
                <a:lnTo>
                  <a:pt x="10800" y="8968"/>
                </a:lnTo>
                <a:lnTo>
                  <a:pt x="10300" y="8928"/>
                </a:lnTo>
                <a:lnTo>
                  <a:pt x="9891" y="8647"/>
                </a:lnTo>
                <a:lnTo>
                  <a:pt x="9755" y="8407"/>
                </a:lnTo>
                <a:lnTo>
                  <a:pt x="10027" y="8286"/>
                </a:lnTo>
                <a:lnTo>
                  <a:pt x="10482" y="8647"/>
                </a:lnTo>
                <a:lnTo>
                  <a:pt x="10618" y="8206"/>
                </a:lnTo>
                <a:close/>
                <a:moveTo>
                  <a:pt x="2647" y="0"/>
                </a:moveTo>
                <a:lnTo>
                  <a:pt x="4513" y="584"/>
                </a:lnTo>
                <a:lnTo>
                  <a:pt x="4874" y="1061"/>
                </a:lnTo>
                <a:lnTo>
                  <a:pt x="5957" y="902"/>
                </a:lnTo>
                <a:lnTo>
                  <a:pt x="6197" y="1061"/>
                </a:lnTo>
                <a:lnTo>
                  <a:pt x="6739" y="1751"/>
                </a:lnTo>
                <a:lnTo>
                  <a:pt x="6859" y="2335"/>
                </a:lnTo>
                <a:lnTo>
                  <a:pt x="7160" y="2813"/>
                </a:lnTo>
                <a:lnTo>
                  <a:pt x="7401" y="3556"/>
                </a:lnTo>
                <a:lnTo>
                  <a:pt x="7882" y="3131"/>
                </a:lnTo>
                <a:lnTo>
                  <a:pt x="9145" y="3556"/>
                </a:lnTo>
                <a:lnTo>
                  <a:pt x="9506" y="2600"/>
                </a:lnTo>
                <a:lnTo>
                  <a:pt x="9687" y="2335"/>
                </a:lnTo>
                <a:lnTo>
                  <a:pt x="9747" y="212"/>
                </a:lnTo>
                <a:lnTo>
                  <a:pt x="10168" y="1168"/>
                </a:lnTo>
                <a:lnTo>
                  <a:pt x="10469" y="1168"/>
                </a:lnTo>
                <a:lnTo>
                  <a:pt x="10409" y="1911"/>
                </a:lnTo>
                <a:lnTo>
                  <a:pt x="10890" y="1857"/>
                </a:lnTo>
                <a:lnTo>
                  <a:pt x="11372" y="2335"/>
                </a:lnTo>
                <a:lnTo>
                  <a:pt x="11251" y="2600"/>
                </a:lnTo>
                <a:lnTo>
                  <a:pt x="11733" y="2972"/>
                </a:lnTo>
                <a:lnTo>
                  <a:pt x="12033" y="2813"/>
                </a:lnTo>
                <a:lnTo>
                  <a:pt x="12695" y="4617"/>
                </a:lnTo>
                <a:lnTo>
                  <a:pt x="14019" y="5732"/>
                </a:lnTo>
                <a:lnTo>
                  <a:pt x="14139" y="6422"/>
                </a:lnTo>
                <a:lnTo>
                  <a:pt x="12816" y="6687"/>
                </a:lnTo>
                <a:lnTo>
                  <a:pt x="12154" y="6952"/>
                </a:lnTo>
                <a:lnTo>
                  <a:pt x="11492" y="6634"/>
                </a:lnTo>
                <a:lnTo>
                  <a:pt x="11432" y="7271"/>
                </a:lnTo>
                <a:lnTo>
                  <a:pt x="11492" y="8279"/>
                </a:lnTo>
                <a:lnTo>
                  <a:pt x="12575" y="9022"/>
                </a:lnTo>
                <a:lnTo>
                  <a:pt x="12394" y="9553"/>
                </a:lnTo>
                <a:lnTo>
                  <a:pt x="13056" y="9712"/>
                </a:lnTo>
                <a:lnTo>
                  <a:pt x="13237" y="9394"/>
                </a:lnTo>
                <a:lnTo>
                  <a:pt x="13598" y="10137"/>
                </a:lnTo>
                <a:lnTo>
                  <a:pt x="15643" y="10243"/>
                </a:lnTo>
                <a:lnTo>
                  <a:pt x="15523" y="9075"/>
                </a:lnTo>
                <a:lnTo>
                  <a:pt x="16065" y="9500"/>
                </a:lnTo>
                <a:lnTo>
                  <a:pt x="21058" y="6687"/>
                </a:lnTo>
                <a:lnTo>
                  <a:pt x="21600" y="7165"/>
                </a:lnTo>
                <a:lnTo>
                  <a:pt x="20697" y="8332"/>
                </a:lnTo>
                <a:lnTo>
                  <a:pt x="20758" y="8757"/>
                </a:lnTo>
                <a:lnTo>
                  <a:pt x="20336" y="9977"/>
                </a:lnTo>
                <a:lnTo>
                  <a:pt x="18892" y="10827"/>
                </a:lnTo>
                <a:lnTo>
                  <a:pt x="14801" y="12843"/>
                </a:lnTo>
                <a:lnTo>
                  <a:pt x="14621" y="14011"/>
                </a:lnTo>
                <a:lnTo>
                  <a:pt x="14139" y="14223"/>
                </a:lnTo>
                <a:lnTo>
                  <a:pt x="12515" y="17991"/>
                </a:lnTo>
                <a:lnTo>
                  <a:pt x="10950" y="19849"/>
                </a:lnTo>
                <a:lnTo>
                  <a:pt x="10710" y="21069"/>
                </a:lnTo>
                <a:lnTo>
                  <a:pt x="11853" y="19106"/>
                </a:lnTo>
                <a:lnTo>
                  <a:pt x="13237" y="17938"/>
                </a:lnTo>
                <a:lnTo>
                  <a:pt x="14019" y="15762"/>
                </a:lnTo>
                <a:lnTo>
                  <a:pt x="15162" y="14064"/>
                </a:lnTo>
                <a:lnTo>
                  <a:pt x="16666" y="13215"/>
                </a:lnTo>
                <a:lnTo>
                  <a:pt x="17809" y="13321"/>
                </a:lnTo>
                <a:lnTo>
                  <a:pt x="17990" y="13745"/>
                </a:lnTo>
                <a:lnTo>
                  <a:pt x="17448" y="14807"/>
                </a:lnTo>
                <a:lnTo>
                  <a:pt x="16907" y="14807"/>
                </a:lnTo>
                <a:lnTo>
                  <a:pt x="15583" y="15762"/>
                </a:lnTo>
                <a:lnTo>
                  <a:pt x="15162" y="15603"/>
                </a:lnTo>
                <a:lnTo>
                  <a:pt x="14801" y="16028"/>
                </a:lnTo>
                <a:lnTo>
                  <a:pt x="14801" y="16611"/>
                </a:lnTo>
                <a:lnTo>
                  <a:pt x="14621" y="17036"/>
                </a:lnTo>
                <a:lnTo>
                  <a:pt x="14139" y="16930"/>
                </a:lnTo>
                <a:lnTo>
                  <a:pt x="13838" y="18628"/>
                </a:lnTo>
                <a:lnTo>
                  <a:pt x="13899" y="20167"/>
                </a:lnTo>
                <a:lnTo>
                  <a:pt x="13357" y="20379"/>
                </a:lnTo>
                <a:lnTo>
                  <a:pt x="13357" y="20804"/>
                </a:lnTo>
                <a:lnTo>
                  <a:pt x="10228" y="21600"/>
                </a:lnTo>
                <a:lnTo>
                  <a:pt x="9747" y="20963"/>
                </a:lnTo>
                <a:lnTo>
                  <a:pt x="8123" y="21547"/>
                </a:lnTo>
                <a:lnTo>
                  <a:pt x="6378" y="21069"/>
                </a:lnTo>
                <a:lnTo>
                  <a:pt x="5475" y="21016"/>
                </a:lnTo>
                <a:lnTo>
                  <a:pt x="4753" y="21016"/>
                </a:lnTo>
                <a:lnTo>
                  <a:pt x="4272" y="20485"/>
                </a:lnTo>
                <a:lnTo>
                  <a:pt x="2828" y="15072"/>
                </a:lnTo>
                <a:lnTo>
                  <a:pt x="2888" y="14488"/>
                </a:lnTo>
                <a:lnTo>
                  <a:pt x="3249" y="14701"/>
                </a:lnTo>
                <a:lnTo>
                  <a:pt x="3430" y="14595"/>
                </a:lnTo>
                <a:lnTo>
                  <a:pt x="3129" y="14276"/>
                </a:lnTo>
                <a:lnTo>
                  <a:pt x="3249" y="13533"/>
                </a:lnTo>
                <a:lnTo>
                  <a:pt x="2888" y="13109"/>
                </a:lnTo>
                <a:lnTo>
                  <a:pt x="1504" y="10827"/>
                </a:lnTo>
                <a:lnTo>
                  <a:pt x="3008" y="9341"/>
                </a:lnTo>
                <a:lnTo>
                  <a:pt x="3309" y="8067"/>
                </a:lnTo>
                <a:lnTo>
                  <a:pt x="2708" y="6634"/>
                </a:lnTo>
                <a:lnTo>
                  <a:pt x="1143" y="5785"/>
                </a:lnTo>
                <a:lnTo>
                  <a:pt x="903" y="5254"/>
                </a:lnTo>
                <a:lnTo>
                  <a:pt x="1143" y="4033"/>
                </a:lnTo>
                <a:lnTo>
                  <a:pt x="361" y="2600"/>
                </a:lnTo>
                <a:lnTo>
                  <a:pt x="481" y="1964"/>
                </a:lnTo>
                <a:lnTo>
                  <a:pt x="0" y="1008"/>
                </a:lnTo>
                <a:lnTo>
                  <a:pt x="421" y="584"/>
                </a:lnTo>
                <a:lnTo>
                  <a:pt x="2106" y="53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4" name="Shape 2514"/>
          <p:cNvSpPr/>
          <p:nvPr/>
        </p:nvSpPr>
        <p:spPr>
          <a:xfrm>
            <a:off x="13300746" y="4664111"/>
            <a:ext cx="2980706" cy="3333750"/>
          </a:xfrm>
          <a:custGeom>
            <a:avLst/>
            <a:gdLst/>
            <a:ahLst/>
            <a:cxnLst>
              <a:cxn ang="0">
                <a:pos x="wd2" y="hd2"/>
              </a:cxn>
              <a:cxn ang="5400000">
                <a:pos x="wd2" y="hd2"/>
              </a:cxn>
              <a:cxn ang="10800000">
                <a:pos x="wd2" y="hd2"/>
              </a:cxn>
              <a:cxn ang="16200000">
                <a:pos x="wd2" y="hd2"/>
              </a:cxn>
            </a:cxnLst>
            <a:rect l="0" t="0" r="r" b="b"/>
            <a:pathLst>
              <a:path w="21600" h="21600" extrusionOk="0">
                <a:moveTo>
                  <a:pt x="10115" y="14370"/>
                </a:moveTo>
                <a:lnTo>
                  <a:pt x="10165" y="15397"/>
                </a:lnTo>
                <a:lnTo>
                  <a:pt x="10614" y="16557"/>
                </a:lnTo>
                <a:lnTo>
                  <a:pt x="10265" y="16468"/>
                </a:lnTo>
                <a:lnTo>
                  <a:pt x="9267" y="17093"/>
                </a:lnTo>
                <a:lnTo>
                  <a:pt x="8619" y="17003"/>
                </a:lnTo>
                <a:lnTo>
                  <a:pt x="7422" y="16289"/>
                </a:lnTo>
                <a:lnTo>
                  <a:pt x="9018" y="17985"/>
                </a:lnTo>
                <a:lnTo>
                  <a:pt x="11113" y="18030"/>
                </a:lnTo>
                <a:lnTo>
                  <a:pt x="11712" y="17405"/>
                </a:lnTo>
                <a:lnTo>
                  <a:pt x="12161" y="17583"/>
                </a:lnTo>
                <a:lnTo>
                  <a:pt x="14306" y="16602"/>
                </a:lnTo>
                <a:lnTo>
                  <a:pt x="14705" y="16066"/>
                </a:lnTo>
                <a:lnTo>
                  <a:pt x="15403" y="16379"/>
                </a:lnTo>
                <a:lnTo>
                  <a:pt x="15603" y="16111"/>
                </a:lnTo>
                <a:lnTo>
                  <a:pt x="14156" y="15664"/>
                </a:lnTo>
                <a:lnTo>
                  <a:pt x="12610" y="16557"/>
                </a:lnTo>
                <a:lnTo>
                  <a:pt x="11861" y="16557"/>
                </a:lnTo>
                <a:lnTo>
                  <a:pt x="11462" y="15575"/>
                </a:lnTo>
                <a:lnTo>
                  <a:pt x="10564" y="15174"/>
                </a:lnTo>
                <a:lnTo>
                  <a:pt x="10564" y="14504"/>
                </a:lnTo>
                <a:close/>
                <a:moveTo>
                  <a:pt x="6025" y="7230"/>
                </a:moveTo>
                <a:lnTo>
                  <a:pt x="6025" y="7765"/>
                </a:lnTo>
                <a:lnTo>
                  <a:pt x="6374" y="7631"/>
                </a:lnTo>
                <a:lnTo>
                  <a:pt x="7920" y="8078"/>
                </a:lnTo>
                <a:lnTo>
                  <a:pt x="8369" y="8702"/>
                </a:lnTo>
                <a:lnTo>
                  <a:pt x="7571" y="8301"/>
                </a:lnTo>
                <a:lnTo>
                  <a:pt x="7521" y="8836"/>
                </a:lnTo>
                <a:lnTo>
                  <a:pt x="6574" y="9372"/>
                </a:lnTo>
                <a:lnTo>
                  <a:pt x="6973" y="9997"/>
                </a:lnTo>
                <a:lnTo>
                  <a:pt x="8320" y="9461"/>
                </a:lnTo>
                <a:lnTo>
                  <a:pt x="8619" y="9818"/>
                </a:lnTo>
                <a:lnTo>
                  <a:pt x="7472" y="10264"/>
                </a:lnTo>
                <a:lnTo>
                  <a:pt x="7621" y="10532"/>
                </a:lnTo>
                <a:lnTo>
                  <a:pt x="9068" y="9997"/>
                </a:lnTo>
                <a:lnTo>
                  <a:pt x="9118" y="9640"/>
                </a:lnTo>
                <a:lnTo>
                  <a:pt x="9517" y="9417"/>
                </a:lnTo>
                <a:lnTo>
                  <a:pt x="10365" y="10041"/>
                </a:lnTo>
                <a:lnTo>
                  <a:pt x="10465" y="9595"/>
                </a:lnTo>
                <a:lnTo>
                  <a:pt x="11113" y="8569"/>
                </a:lnTo>
                <a:lnTo>
                  <a:pt x="10465" y="8881"/>
                </a:lnTo>
                <a:lnTo>
                  <a:pt x="9866" y="8658"/>
                </a:lnTo>
                <a:lnTo>
                  <a:pt x="9317" y="8256"/>
                </a:lnTo>
                <a:lnTo>
                  <a:pt x="10365" y="7810"/>
                </a:lnTo>
                <a:close/>
                <a:moveTo>
                  <a:pt x="2195" y="0"/>
                </a:moveTo>
                <a:lnTo>
                  <a:pt x="2644" y="491"/>
                </a:lnTo>
                <a:lnTo>
                  <a:pt x="3292" y="625"/>
                </a:lnTo>
                <a:lnTo>
                  <a:pt x="6485" y="179"/>
                </a:lnTo>
                <a:lnTo>
                  <a:pt x="6884" y="580"/>
                </a:lnTo>
                <a:lnTo>
                  <a:pt x="3891" y="1026"/>
                </a:lnTo>
                <a:lnTo>
                  <a:pt x="4091" y="1383"/>
                </a:lnTo>
                <a:lnTo>
                  <a:pt x="5637" y="937"/>
                </a:lnTo>
                <a:lnTo>
                  <a:pt x="7383" y="1250"/>
                </a:lnTo>
                <a:lnTo>
                  <a:pt x="8081" y="893"/>
                </a:lnTo>
                <a:lnTo>
                  <a:pt x="8231" y="491"/>
                </a:lnTo>
                <a:lnTo>
                  <a:pt x="8530" y="2678"/>
                </a:lnTo>
                <a:lnTo>
                  <a:pt x="9877" y="1740"/>
                </a:lnTo>
                <a:lnTo>
                  <a:pt x="9229" y="2990"/>
                </a:lnTo>
                <a:lnTo>
                  <a:pt x="9777" y="3302"/>
                </a:lnTo>
                <a:lnTo>
                  <a:pt x="10326" y="2767"/>
                </a:lnTo>
                <a:lnTo>
                  <a:pt x="11573" y="3793"/>
                </a:lnTo>
                <a:lnTo>
                  <a:pt x="10376" y="5891"/>
                </a:lnTo>
                <a:lnTo>
                  <a:pt x="14367" y="11514"/>
                </a:lnTo>
                <a:lnTo>
                  <a:pt x="15664" y="11737"/>
                </a:lnTo>
                <a:lnTo>
                  <a:pt x="16462" y="13031"/>
                </a:lnTo>
                <a:lnTo>
                  <a:pt x="21600" y="14817"/>
                </a:lnTo>
                <a:lnTo>
                  <a:pt x="20802" y="21600"/>
                </a:lnTo>
                <a:lnTo>
                  <a:pt x="13718" y="20395"/>
                </a:lnTo>
                <a:lnTo>
                  <a:pt x="4889" y="17851"/>
                </a:lnTo>
                <a:lnTo>
                  <a:pt x="2095" y="16200"/>
                </a:lnTo>
                <a:lnTo>
                  <a:pt x="2145" y="15040"/>
                </a:lnTo>
                <a:lnTo>
                  <a:pt x="349" y="14504"/>
                </a:lnTo>
                <a:lnTo>
                  <a:pt x="698" y="13567"/>
                </a:lnTo>
                <a:lnTo>
                  <a:pt x="0" y="11737"/>
                </a:lnTo>
                <a:lnTo>
                  <a:pt x="649" y="9060"/>
                </a:lnTo>
                <a:lnTo>
                  <a:pt x="150" y="7051"/>
                </a:lnTo>
                <a:lnTo>
                  <a:pt x="1297" y="5221"/>
                </a:lnTo>
                <a:lnTo>
                  <a:pt x="399" y="4731"/>
                </a:lnTo>
                <a:lnTo>
                  <a:pt x="1048" y="3302"/>
                </a:lnTo>
                <a:lnTo>
                  <a:pt x="349" y="2499"/>
                </a:lnTo>
                <a:close/>
              </a:path>
            </a:pathLst>
          </a:custGeom>
          <a:solidFill>
            <a:srgbClr val="15BBA9"/>
          </a:solidFill>
          <a:ln w="3175">
            <a:miter lim="400000"/>
          </a:ln>
        </p:spPr>
        <p:txBody>
          <a:bodyPr lIns="45719" rIns="45719"/>
          <a:lstStyle/>
          <a:p>
            <a:pPr lvl="0" algn="l">
              <a:defRPr sz="3200">
                <a:solidFill>
                  <a:srgbClr val="FFFFFF"/>
                </a:solidFill>
              </a:defRPr>
            </a:pPr>
            <a:endParaRPr/>
          </a:p>
        </p:txBody>
      </p:sp>
      <p:sp>
        <p:nvSpPr>
          <p:cNvPr id="2515" name="Shape 2515"/>
          <p:cNvSpPr/>
          <p:nvPr/>
        </p:nvSpPr>
        <p:spPr>
          <a:xfrm>
            <a:off x="21458598" y="9896735"/>
            <a:ext cx="963309" cy="799395"/>
          </a:xfrm>
          <a:custGeom>
            <a:avLst/>
            <a:gdLst/>
            <a:ahLst/>
            <a:cxnLst>
              <a:cxn ang="0">
                <a:pos x="wd2" y="hd2"/>
              </a:cxn>
              <a:cxn ang="5400000">
                <a:pos x="wd2" y="hd2"/>
              </a:cxn>
              <a:cxn ang="10800000">
                <a:pos x="wd2" y="hd2"/>
              </a:cxn>
              <a:cxn ang="16200000">
                <a:pos x="wd2" y="hd2"/>
              </a:cxn>
            </a:cxnLst>
            <a:rect l="0" t="0" r="r" b="b"/>
            <a:pathLst>
              <a:path w="21600" h="21600" extrusionOk="0">
                <a:moveTo>
                  <a:pt x="2018" y="4005"/>
                </a:moveTo>
                <a:lnTo>
                  <a:pt x="712" y="6008"/>
                </a:lnTo>
                <a:lnTo>
                  <a:pt x="712" y="8297"/>
                </a:lnTo>
                <a:lnTo>
                  <a:pt x="0" y="11158"/>
                </a:lnTo>
                <a:lnTo>
                  <a:pt x="2730" y="10013"/>
                </a:lnTo>
                <a:lnTo>
                  <a:pt x="4035" y="10156"/>
                </a:lnTo>
                <a:lnTo>
                  <a:pt x="7714" y="19025"/>
                </a:lnTo>
                <a:lnTo>
                  <a:pt x="9495" y="19311"/>
                </a:lnTo>
                <a:lnTo>
                  <a:pt x="10444" y="21600"/>
                </a:lnTo>
                <a:lnTo>
                  <a:pt x="14954" y="19597"/>
                </a:lnTo>
                <a:lnTo>
                  <a:pt x="15191" y="18167"/>
                </a:lnTo>
                <a:lnTo>
                  <a:pt x="16378" y="17881"/>
                </a:lnTo>
                <a:lnTo>
                  <a:pt x="19464" y="11015"/>
                </a:lnTo>
                <a:lnTo>
                  <a:pt x="20413" y="11301"/>
                </a:lnTo>
                <a:lnTo>
                  <a:pt x="20413" y="9727"/>
                </a:lnTo>
                <a:lnTo>
                  <a:pt x="21600" y="8869"/>
                </a:lnTo>
                <a:lnTo>
                  <a:pt x="21363" y="8011"/>
                </a:lnTo>
                <a:lnTo>
                  <a:pt x="17921" y="8297"/>
                </a:lnTo>
                <a:lnTo>
                  <a:pt x="16022" y="6294"/>
                </a:lnTo>
                <a:lnTo>
                  <a:pt x="15429" y="6294"/>
                </a:lnTo>
                <a:lnTo>
                  <a:pt x="14835" y="4005"/>
                </a:lnTo>
                <a:lnTo>
                  <a:pt x="13530" y="4864"/>
                </a:lnTo>
                <a:lnTo>
                  <a:pt x="13292" y="0"/>
                </a:lnTo>
                <a:lnTo>
                  <a:pt x="10919" y="1860"/>
                </a:lnTo>
                <a:lnTo>
                  <a:pt x="9732" y="1144"/>
                </a:lnTo>
                <a:lnTo>
                  <a:pt x="6765" y="1860"/>
                </a:lnTo>
                <a:lnTo>
                  <a:pt x="2018" y="40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6" name="Shape 2516"/>
          <p:cNvSpPr/>
          <p:nvPr/>
        </p:nvSpPr>
        <p:spPr>
          <a:xfrm>
            <a:off x="22210078" y="10108562"/>
            <a:ext cx="754002" cy="834700"/>
          </a:xfrm>
          <a:custGeom>
            <a:avLst/>
            <a:gdLst/>
            <a:ahLst/>
            <a:cxnLst>
              <a:cxn ang="0">
                <a:pos x="wd2" y="hd2"/>
              </a:cxn>
              <a:cxn ang="5400000">
                <a:pos x="wd2" y="hd2"/>
              </a:cxn>
              <a:cxn ang="10800000">
                <a:pos x="wd2" y="hd2"/>
              </a:cxn>
              <a:cxn ang="16200000">
                <a:pos x="wd2" y="hd2"/>
              </a:cxn>
            </a:cxnLst>
            <a:rect l="0" t="0" r="r" b="b"/>
            <a:pathLst>
              <a:path w="21600" h="21600" extrusionOk="0">
                <a:moveTo>
                  <a:pt x="21600" y="547"/>
                </a:moveTo>
                <a:lnTo>
                  <a:pt x="14954" y="0"/>
                </a:lnTo>
                <a:lnTo>
                  <a:pt x="13141" y="2324"/>
                </a:lnTo>
                <a:lnTo>
                  <a:pt x="6344" y="3144"/>
                </a:lnTo>
                <a:lnTo>
                  <a:pt x="4834" y="4238"/>
                </a:lnTo>
                <a:lnTo>
                  <a:pt x="4078" y="7929"/>
                </a:lnTo>
                <a:lnTo>
                  <a:pt x="9667" y="6015"/>
                </a:lnTo>
                <a:lnTo>
                  <a:pt x="9667" y="6835"/>
                </a:lnTo>
                <a:lnTo>
                  <a:pt x="7250" y="8066"/>
                </a:lnTo>
                <a:lnTo>
                  <a:pt x="6797" y="9433"/>
                </a:lnTo>
                <a:lnTo>
                  <a:pt x="6193" y="9023"/>
                </a:lnTo>
                <a:lnTo>
                  <a:pt x="0" y="16815"/>
                </a:lnTo>
                <a:lnTo>
                  <a:pt x="1510" y="16952"/>
                </a:lnTo>
                <a:lnTo>
                  <a:pt x="604" y="19003"/>
                </a:lnTo>
                <a:lnTo>
                  <a:pt x="2719" y="20916"/>
                </a:lnTo>
                <a:lnTo>
                  <a:pt x="3776" y="20233"/>
                </a:lnTo>
                <a:lnTo>
                  <a:pt x="5589" y="21600"/>
                </a:lnTo>
                <a:lnTo>
                  <a:pt x="9365" y="13124"/>
                </a:lnTo>
                <a:lnTo>
                  <a:pt x="9214" y="11757"/>
                </a:lnTo>
                <a:lnTo>
                  <a:pt x="11933" y="9843"/>
                </a:lnTo>
                <a:lnTo>
                  <a:pt x="21600" y="54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7" name="Shape 2517"/>
          <p:cNvSpPr/>
          <p:nvPr/>
        </p:nvSpPr>
        <p:spPr>
          <a:xfrm>
            <a:off x="22785037" y="9687431"/>
            <a:ext cx="249653" cy="378263"/>
          </a:xfrm>
          <a:custGeom>
            <a:avLst/>
            <a:gdLst/>
            <a:ahLst/>
            <a:cxnLst>
              <a:cxn ang="0">
                <a:pos x="wd2" y="hd2"/>
              </a:cxn>
              <a:cxn ang="5400000">
                <a:pos x="wd2" y="hd2"/>
              </a:cxn>
              <a:cxn ang="10800000">
                <a:pos x="wd2" y="hd2"/>
              </a:cxn>
              <a:cxn ang="16200000">
                <a:pos x="wd2" y="hd2"/>
              </a:cxn>
            </a:cxnLst>
            <a:rect l="0" t="0" r="r" b="b"/>
            <a:pathLst>
              <a:path w="21600" h="21600" extrusionOk="0">
                <a:moveTo>
                  <a:pt x="1838" y="0"/>
                </a:moveTo>
                <a:lnTo>
                  <a:pt x="0" y="15900"/>
                </a:lnTo>
                <a:lnTo>
                  <a:pt x="5515" y="21600"/>
                </a:lnTo>
                <a:lnTo>
                  <a:pt x="18383" y="15900"/>
                </a:lnTo>
                <a:lnTo>
                  <a:pt x="21600" y="9900"/>
                </a:lnTo>
                <a:lnTo>
                  <a:pt x="21140" y="7500"/>
                </a:lnTo>
                <a:lnTo>
                  <a:pt x="8732" y="9900"/>
                </a:lnTo>
                <a:lnTo>
                  <a:pt x="8732" y="3000"/>
                </a:lnTo>
                <a:lnTo>
                  <a:pt x="183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8" name="Shape 2518"/>
          <p:cNvSpPr/>
          <p:nvPr/>
        </p:nvSpPr>
        <p:spPr>
          <a:xfrm>
            <a:off x="22245383" y="9934562"/>
            <a:ext cx="380784" cy="206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300" y="18277"/>
                </a:lnTo>
                <a:lnTo>
                  <a:pt x="8100" y="21600"/>
                </a:lnTo>
                <a:lnTo>
                  <a:pt x="0" y="18277"/>
                </a:lnTo>
                <a:lnTo>
                  <a:pt x="900" y="7754"/>
                </a:lnTo>
                <a:lnTo>
                  <a:pt x="6300" y="15508"/>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19" name="Shape 2519"/>
          <p:cNvSpPr/>
          <p:nvPr/>
        </p:nvSpPr>
        <p:spPr>
          <a:xfrm>
            <a:off x="21849467" y="9291515"/>
            <a:ext cx="491743" cy="136176"/>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806" y="16615"/>
                </a:lnTo>
                <a:lnTo>
                  <a:pt x="7665" y="21600"/>
                </a:lnTo>
                <a:lnTo>
                  <a:pt x="21600" y="12461"/>
                </a:lnTo>
                <a:lnTo>
                  <a:pt x="21368" y="4984"/>
                </a:lnTo>
                <a:lnTo>
                  <a:pt x="13006" y="0"/>
                </a:lnTo>
                <a:lnTo>
                  <a:pt x="11381" y="5815"/>
                </a:lnTo>
                <a:lnTo>
                  <a:pt x="8129" y="1662"/>
                </a:lnTo>
                <a:lnTo>
                  <a:pt x="0" y="1495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0" name="Shape 2520"/>
          <p:cNvSpPr/>
          <p:nvPr/>
        </p:nvSpPr>
        <p:spPr>
          <a:xfrm>
            <a:off x="20628942" y="7049683"/>
            <a:ext cx="2133399" cy="1966964"/>
          </a:xfrm>
          <a:custGeom>
            <a:avLst/>
            <a:gdLst/>
            <a:ahLst/>
            <a:cxnLst>
              <a:cxn ang="0">
                <a:pos x="wd2" y="hd2"/>
              </a:cxn>
              <a:cxn ang="5400000">
                <a:pos x="wd2" y="hd2"/>
              </a:cxn>
              <a:cxn ang="10800000">
                <a:pos x="wd2" y="hd2"/>
              </a:cxn>
              <a:cxn ang="16200000">
                <a:pos x="wd2" y="hd2"/>
              </a:cxn>
            </a:cxnLst>
            <a:rect l="0" t="0" r="r" b="b"/>
            <a:pathLst>
              <a:path w="21600" h="21600" extrusionOk="0">
                <a:moveTo>
                  <a:pt x="8730" y="13703"/>
                </a:moveTo>
                <a:lnTo>
                  <a:pt x="8303" y="14865"/>
                </a:lnTo>
                <a:lnTo>
                  <a:pt x="7180" y="13935"/>
                </a:lnTo>
                <a:lnTo>
                  <a:pt x="6806" y="14110"/>
                </a:lnTo>
                <a:lnTo>
                  <a:pt x="7126" y="14516"/>
                </a:lnTo>
                <a:lnTo>
                  <a:pt x="6645" y="15329"/>
                </a:lnTo>
                <a:lnTo>
                  <a:pt x="6217" y="14923"/>
                </a:lnTo>
                <a:lnTo>
                  <a:pt x="5790" y="15271"/>
                </a:lnTo>
                <a:lnTo>
                  <a:pt x="6164" y="16200"/>
                </a:lnTo>
                <a:lnTo>
                  <a:pt x="4079" y="15271"/>
                </a:lnTo>
                <a:lnTo>
                  <a:pt x="4132" y="16084"/>
                </a:lnTo>
                <a:lnTo>
                  <a:pt x="6217" y="16606"/>
                </a:lnTo>
                <a:lnTo>
                  <a:pt x="6752" y="17768"/>
                </a:lnTo>
                <a:lnTo>
                  <a:pt x="7340" y="17652"/>
                </a:lnTo>
                <a:lnTo>
                  <a:pt x="7768" y="17826"/>
                </a:lnTo>
                <a:lnTo>
                  <a:pt x="8196" y="17710"/>
                </a:lnTo>
                <a:lnTo>
                  <a:pt x="7714" y="17303"/>
                </a:lnTo>
                <a:lnTo>
                  <a:pt x="7126" y="17361"/>
                </a:lnTo>
                <a:lnTo>
                  <a:pt x="7019" y="16781"/>
                </a:lnTo>
                <a:lnTo>
                  <a:pt x="7821" y="15503"/>
                </a:lnTo>
                <a:lnTo>
                  <a:pt x="8356" y="15852"/>
                </a:lnTo>
                <a:lnTo>
                  <a:pt x="9212" y="14806"/>
                </a:lnTo>
                <a:close/>
                <a:moveTo>
                  <a:pt x="0" y="0"/>
                </a:moveTo>
                <a:lnTo>
                  <a:pt x="3850" y="3135"/>
                </a:lnTo>
                <a:lnTo>
                  <a:pt x="3689" y="3658"/>
                </a:lnTo>
                <a:lnTo>
                  <a:pt x="3796" y="3832"/>
                </a:lnTo>
                <a:lnTo>
                  <a:pt x="4170" y="3426"/>
                </a:lnTo>
                <a:lnTo>
                  <a:pt x="6362" y="4703"/>
                </a:lnTo>
                <a:lnTo>
                  <a:pt x="6255" y="5516"/>
                </a:lnTo>
                <a:lnTo>
                  <a:pt x="7646" y="6097"/>
                </a:lnTo>
                <a:lnTo>
                  <a:pt x="7913" y="8071"/>
                </a:lnTo>
                <a:lnTo>
                  <a:pt x="10800" y="8129"/>
                </a:lnTo>
                <a:lnTo>
                  <a:pt x="11495" y="9465"/>
                </a:lnTo>
                <a:lnTo>
                  <a:pt x="12190" y="8826"/>
                </a:lnTo>
                <a:lnTo>
                  <a:pt x="14061" y="9000"/>
                </a:lnTo>
                <a:lnTo>
                  <a:pt x="14756" y="8013"/>
                </a:lnTo>
                <a:lnTo>
                  <a:pt x="15665" y="8303"/>
                </a:lnTo>
                <a:lnTo>
                  <a:pt x="15772" y="8710"/>
                </a:lnTo>
                <a:lnTo>
                  <a:pt x="14863" y="10219"/>
                </a:lnTo>
                <a:lnTo>
                  <a:pt x="14863" y="10800"/>
                </a:lnTo>
                <a:lnTo>
                  <a:pt x="13794" y="12716"/>
                </a:lnTo>
                <a:lnTo>
                  <a:pt x="14061" y="13877"/>
                </a:lnTo>
                <a:lnTo>
                  <a:pt x="15024" y="12194"/>
                </a:lnTo>
                <a:lnTo>
                  <a:pt x="15451" y="10858"/>
                </a:lnTo>
                <a:lnTo>
                  <a:pt x="15558" y="10045"/>
                </a:lnTo>
                <a:lnTo>
                  <a:pt x="16681" y="9523"/>
                </a:lnTo>
                <a:lnTo>
                  <a:pt x="17162" y="9813"/>
                </a:lnTo>
                <a:lnTo>
                  <a:pt x="17537" y="10742"/>
                </a:lnTo>
                <a:lnTo>
                  <a:pt x="17697" y="10742"/>
                </a:lnTo>
                <a:lnTo>
                  <a:pt x="18071" y="9755"/>
                </a:lnTo>
                <a:lnTo>
                  <a:pt x="19515" y="9987"/>
                </a:lnTo>
                <a:lnTo>
                  <a:pt x="20584" y="11613"/>
                </a:lnTo>
                <a:lnTo>
                  <a:pt x="21065" y="11613"/>
                </a:lnTo>
                <a:lnTo>
                  <a:pt x="21600" y="12135"/>
                </a:lnTo>
                <a:lnTo>
                  <a:pt x="21493" y="13065"/>
                </a:lnTo>
                <a:lnTo>
                  <a:pt x="20798" y="15097"/>
                </a:lnTo>
                <a:lnTo>
                  <a:pt x="20370" y="15097"/>
                </a:lnTo>
                <a:lnTo>
                  <a:pt x="19408" y="14168"/>
                </a:lnTo>
                <a:lnTo>
                  <a:pt x="10907" y="19916"/>
                </a:lnTo>
                <a:lnTo>
                  <a:pt x="10105" y="19219"/>
                </a:lnTo>
                <a:cubicBezTo>
                  <a:pt x="10123" y="20013"/>
                  <a:pt x="10141" y="20806"/>
                  <a:pt x="10158" y="21600"/>
                </a:cubicBezTo>
                <a:lnTo>
                  <a:pt x="6523" y="21194"/>
                </a:lnTo>
                <a:lnTo>
                  <a:pt x="6095" y="20032"/>
                </a:lnTo>
                <a:lnTo>
                  <a:pt x="5667" y="20439"/>
                </a:lnTo>
                <a:lnTo>
                  <a:pt x="4705" y="19916"/>
                </a:lnTo>
                <a:lnTo>
                  <a:pt x="4865" y="19103"/>
                </a:lnTo>
                <a:lnTo>
                  <a:pt x="2994" y="17477"/>
                </a:lnTo>
                <a:lnTo>
                  <a:pt x="2994" y="13877"/>
                </a:lnTo>
                <a:lnTo>
                  <a:pt x="4331" y="14458"/>
                </a:lnTo>
                <a:lnTo>
                  <a:pt x="5453" y="13994"/>
                </a:lnTo>
                <a:lnTo>
                  <a:pt x="7539" y="13413"/>
                </a:lnTo>
                <a:lnTo>
                  <a:pt x="7325" y="11845"/>
                </a:lnTo>
                <a:lnTo>
                  <a:pt x="5186" y="9639"/>
                </a:lnTo>
                <a:lnTo>
                  <a:pt x="3956" y="5865"/>
                </a:lnTo>
                <a:lnTo>
                  <a:pt x="3529" y="6039"/>
                </a:lnTo>
                <a:lnTo>
                  <a:pt x="2620" y="5226"/>
                </a:lnTo>
                <a:lnTo>
                  <a:pt x="2834" y="4703"/>
                </a:lnTo>
                <a:lnTo>
                  <a:pt x="2032" y="3774"/>
                </a:lnTo>
                <a:lnTo>
                  <a:pt x="1176" y="3774"/>
                </a:lnTo>
                <a:lnTo>
                  <a:pt x="1230" y="2323"/>
                </a:lnTo>
                <a:lnTo>
                  <a:pt x="695" y="232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1" name="Shape 2521"/>
          <p:cNvSpPr/>
          <p:nvPr/>
        </p:nvSpPr>
        <p:spPr>
          <a:xfrm>
            <a:off x="22742165" y="8260122"/>
            <a:ext cx="1190266" cy="1182699"/>
          </a:xfrm>
          <a:custGeom>
            <a:avLst/>
            <a:gdLst/>
            <a:ahLst/>
            <a:cxnLst>
              <a:cxn ang="0">
                <a:pos x="wd2" y="hd2"/>
              </a:cxn>
              <a:cxn ang="5400000">
                <a:pos x="wd2" y="hd2"/>
              </a:cxn>
              <a:cxn ang="10800000">
                <a:pos x="wd2" y="hd2"/>
              </a:cxn>
              <a:cxn ang="16200000">
                <a:pos x="wd2" y="hd2"/>
              </a:cxn>
            </a:cxnLst>
            <a:rect l="0" t="0" r="r" b="b"/>
            <a:pathLst>
              <a:path w="21541" h="21600" extrusionOk="0">
                <a:moveTo>
                  <a:pt x="766" y="964"/>
                </a:moveTo>
                <a:lnTo>
                  <a:pt x="0" y="3279"/>
                </a:lnTo>
                <a:lnTo>
                  <a:pt x="1244" y="13404"/>
                </a:lnTo>
                <a:lnTo>
                  <a:pt x="2010" y="13693"/>
                </a:lnTo>
                <a:lnTo>
                  <a:pt x="1723" y="16586"/>
                </a:lnTo>
                <a:lnTo>
                  <a:pt x="670" y="17839"/>
                </a:lnTo>
                <a:lnTo>
                  <a:pt x="2776" y="17068"/>
                </a:lnTo>
                <a:lnTo>
                  <a:pt x="2297" y="19864"/>
                </a:lnTo>
                <a:lnTo>
                  <a:pt x="1723" y="20539"/>
                </a:lnTo>
                <a:lnTo>
                  <a:pt x="3159" y="21600"/>
                </a:lnTo>
                <a:lnTo>
                  <a:pt x="6126" y="19189"/>
                </a:lnTo>
                <a:lnTo>
                  <a:pt x="8997" y="17936"/>
                </a:lnTo>
                <a:lnTo>
                  <a:pt x="11199" y="14946"/>
                </a:lnTo>
                <a:lnTo>
                  <a:pt x="12156" y="16200"/>
                </a:lnTo>
                <a:lnTo>
                  <a:pt x="13017" y="15525"/>
                </a:lnTo>
                <a:lnTo>
                  <a:pt x="12922" y="14464"/>
                </a:lnTo>
                <a:lnTo>
                  <a:pt x="14549" y="14175"/>
                </a:lnTo>
                <a:lnTo>
                  <a:pt x="13209" y="18225"/>
                </a:lnTo>
                <a:lnTo>
                  <a:pt x="13496" y="18514"/>
                </a:lnTo>
                <a:lnTo>
                  <a:pt x="15219" y="16971"/>
                </a:lnTo>
                <a:lnTo>
                  <a:pt x="15123" y="14754"/>
                </a:lnTo>
                <a:lnTo>
                  <a:pt x="15889" y="13404"/>
                </a:lnTo>
                <a:lnTo>
                  <a:pt x="15506" y="11668"/>
                </a:lnTo>
                <a:cubicBezTo>
                  <a:pt x="15666" y="11636"/>
                  <a:pt x="16878" y="12295"/>
                  <a:pt x="17420" y="12921"/>
                </a:cubicBezTo>
                <a:cubicBezTo>
                  <a:pt x="17963" y="13548"/>
                  <a:pt x="18378" y="15155"/>
                  <a:pt x="18760" y="15429"/>
                </a:cubicBezTo>
                <a:cubicBezTo>
                  <a:pt x="19143" y="15702"/>
                  <a:pt x="18649" y="13564"/>
                  <a:pt x="18952" y="13211"/>
                </a:cubicBezTo>
                <a:cubicBezTo>
                  <a:pt x="19255" y="12857"/>
                  <a:pt x="20340" y="14914"/>
                  <a:pt x="20770" y="14850"/>
                </a:cubicBezTo>
                <a:cubicBezTo>
                  <a:pt x="21201" y="14786"/>
                  <a:pt x="21472" y="13323"/>
                  <a:pt x="21536" y="12825"/>
                </a:cubicBezTo>
                <a:cubicBezTo>
                  <a:pt x="21600" y="12327"/>
                  <a:pt x="20946" y="12311"/>
                  <a:pt x="20675" y="11764"/>
                </a:cubicBezTo>
                <a:cubicBezTo>
                  <a:pt x="20404" y="11218"/>
                  <a:pt x="20276" y="9659"/>
                  <a:pt x="19909" y="9546"/>
                </a:cubicBezTo>
                <a:cubicBezTo>
                  <a:pt x="19542" y="9434"/>
                  <a:pt x="19398" y="11829"/>
                  <a:pt x="18952" y="11186"/>
                </a:cubicBezTo>
                <a:cubicBezTo>
                  <a:pt x="18505" y="10543"/>
                  <a:pt x="18521" y="8229"/>
                  <a:pt x="17995" y="8293"/>
                </a:cubicBezTo>
                <a:cubicBezTo>
                  <a:pt x="17468" y="8357"/>
                  <a:pt x="17803" y="11539"/>
                  <a:pt x="17133" y="11186"/>
                </a:cubicBezTo>
                <a:cubicBezTo>
                  <a:pt x="16463" y="10832"/>
                  <a:pt x="15857" y="10591"/>
                  <a:pt x="15506" y="9932"/>
                </a:cubicBezTo>
                <a:cubicBezTo>
                  <a:pt x="15155" y="9273"/>
                  <a:pt x="16671" y="7055"/>
                  <a:pt x="16176" y="7039"/>
                </a:cubicBezTo>
                <a:cubicBezTo>
                  <a:pt x="15682" y="7023"/>
                  <a:pt x="14948" y="8679"/>
                  <a:pt x="14549" y="8293"/>
                </a:cubicBezTo>
                <a:lnTo>
                  <a:pt x="13592" y="8582"/>
                </a:lnTo>
                <a:lnTo>
                  <a:pt x="12922" y="7521"/>
                </a:lnTo>
                <a:lnTo>
                  <a:pt x="13113" y="5207"/>
                </a:lnTo>
                <a:lnTo>
                  <a:pt x="10050" y="6171"/>
                </a:lnTo>
                <a:lnTo>
                  <a:pt x="8806" y="8486"/>
                </a:lnTo>
                <a:lnTo>
                  <a:pt x="8136" y="7329"/>
                </a:lnTo>
                <a:lnTo>
                  <a:pt x="6700" y="8486"/>
                </a:lnTo>
                <a:lnTo>
                  <a:pt x="5839" y="7811"/>
                </a:lnTo>
                <a:lnTo>
                  <a:pt x="6126" y="5882"/>
                </a:lnTo>
                <a:lnTo>
                  <a:pt x="4307" y="6557"/>
                </a:lnTo>
                <a:lnTo>
                  <a:pt x="4116" y="9546"/>
                </a:lnTo>
                <a:lnTo>
                  <a:pt x="3350" y="8775"/>
                </a:lnTo>
                <a:cubicBezTo>
                  <a:pt x="3350" y="7746"/>
                  <a:pt x="2393" y="5271"/>
                  <a:pt x="2393" y="4243"/>
                </a:cubicBezTo>
                <a:lnTo>
                  <a:pt x="2967" y="2411"/>
                </a:lnTo>
                <a:lnTo>
                  <a:pt x="1914" y="2314"/>
                </a:lnTo>
                <a:lnTo>
                  <a:pt x="2201" y="0"/>
                </a:lnTo>
                <a:lnTo>
                  <a:pt x="766" y="96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2" name="Shape 2522"/>
          <p:cNvSpPr/>
          <p:nvPr/>
        </p:nvSpPr>
        <p:spPr>
          <a:xfrm>
            <a:off x="18992329" y="9503343"/>
            <a:ext cx="216871" cy="123567"/>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13787" y="0"/>
                </a:lnTo>
                <a:lnTo>
                  <a:pt x="21600" y="14400"/>
                </a:lnTo>
                <a:lnTo>
                  <a:pt x="20221" y="21600"/>
                </a:lnTo>
                <a:lnTo>
                  <a:pt x="0" y="48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3" name="Shape 2523"/>
          <p:cNvSpPr/>
          <p:nvPr/>
        </p:nvSpPr>
        <p:spPr>
          <a:xfrm>
            <a:off x="19113372" y="8600557"/>
            <a:ext cx="146263" cy="179046"/>
          </a:xfrm>
          <a:custGeom>
            <a:avLst/>
            <a:gdLst/>
            <a:ahLst/>
            <a:cxnLst>
              <a:cxn ang="0">
                <a:pos x="wd2" y="hd2"/>
              </a:cxn>
              <a:cxn ang="5400000">
                <a:pos x="wd2" y="hd2"/>
              </a:cxn>
              <a:cxn ang="10800000">
                <a:pos x="wd2" y="hd2"/>
              </a:cxn>
              <a:cxn ang="16200000">
                <a:pos x="wd2" y="hd2"/>
              </a:cxn>
            </a:cxnLst>
            <a:rect l="0" t="0" r="r" b="b"/>
            <a:pathLst>
              <a:path w="21600" h="21600" extrusionOk="0">
                <a:moveTo>
                  <a:pt x="0" y="8308"/>
                </a:moveTo>
                <a:lnTo>
                  <a:pt x="3375" y="20492"/>
                </a:lnTo>
                <a:lnTo>
                  <a:pt x="12825" y="21600"/>
                </a:lnTo>
                <a:lnTo>
                  <a:pt x="21600" y="12185"/>
                </a:lnTo>
                <a:lnTo>
                  <a:pt x="14850" y="0"/>
                </a:lnTo>
                <a:lnTo>
                  <a:pt x="0" y="83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4" name="Shape 2524"/>
          <p:cNvSpPr/>
          <p:nvPr/>
        </p:nvSpPr>
        <p:spPr>
          <a:xfrm>
            <a:off x="18296326" y="7142988"/>
            <a:ext cx="211828" cy="239567"/>
          </a:xfrm>
          <a:custGeom>
            <a:avLst/>
            <a:gdLst/>
            <a:ahLst/>
            <a:cxnLst>
              <a:cxn ang="0">
                <a:pos x="wd2" y="hd2"/>
              </a:cxn>
              <a:cxn ang="5400000">
                <a:pos x="wd2" y="hd2"/>
              </a:cxn>
              <a:cxn ang="10800000">
                <a:pos x="wd2" y="hd2"/>
              </a:cxn>
              <a:cxn ang="16200000">
                <a:pos x="wd2" y="hd2"/>
              </a:cxn>
            </a:cxnLst>
            <a:rect l="0" t="0" r="r" b="b"/>
            <a:pathLst>
              <a:path w="21600" h="21600" extrusionOk="0">
                <a:moveTo>
                  <a:pt x="6104" y="2077"/>
                </a:moveTo>
                <a:lnTo>
                  <a:pt x="0" y="14538"/>
                </a:lnTo>
                <a:lnTo>
                  <a:pt x="6104" y="21600"/>
                </a:lnTo>
                <a:lnTo>
                  <a:pt x="12678" y="17862"/>
                </a:lnTo>
                <a:lnTo>
                  <a:pt x="21600" y="7477"/>
                </a:lnTo>
                <a:lnTo>
                  <a:pt x="20661" y="0"/>
                </a:lnTo>
                <a:lnTo>
                  <a:pt x="6104" y="207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5" name="Shape 2525"/>
          <p:cNvSpPr/>
          <p:nvPr/>
        </p:nvSpPr>
        <p:spPr>
          <a:xfrm>
            <a:off x="18730067" y="7226206"/>
            <a:ext cx="128609" cy="211827"/>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0" y="12678"/>
                </a:lnTo>
                <a:lnTo>
                  <a:pt x="13886" y="21600"/>
                </a:lnTo>
                <a:lnTo>
                  <a:pt x="18514" y="18313"/>
                </a:lnTo>
                <a:lnTo>
                  <a:pt x="16200" y="11739"/>
                </a:lnTo>
                <a:lnTo>
                  <a:pt x="21600" y="6574"/>
                </a:lnTo>
                <a:lnTo>
                  <a:pt x="6171"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6" name="Shape 2526"/>
          <p:cNvSpPr/>
          <p:nvPr/>
        </p:nvSpPr>
        <p:spPr>
          <a:xfrm>
            <a:off x="18886416" y="6910987"/>
            <a:ext cx="88261" cy="882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7" name="Shape 2527"/>
          <p:cNvSpPr/>
          <p:nvPr/>
        </p:nvSpPr>
        <p:spPr>
          <a:xfrm>
            <a:off x="18959546" y="6865595"/>
            <a:ext cx="8826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8" name="Shape 2528"/>
          <p:cNvSpPr/>
          <p:nvPr/>
        </p:nvSpPr>
        <p:spPr>
          <a:xfrm>
            <a:off x="20205289" y="7203509"/>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29" name="Shape 2529"/>
          <p:cNvSpPr/>
          <p:nvPr/>
        </p:nvSpPr>
        <p:spPr>
          <a:xfrm>
            <a:off x="20401984" y="6787421"/>
            <a:ext cx="103395" cy="88262"/>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0" name="Shape 2530"/>
          <p:cNvSpPr/>
          <p:nvPr/>
        </p:nvSpPr>
        <p:spPr>
          <a:xfrm>
            <a:off x="17895369" y="6502464"/>
            <a:ext cx="718700" cy="690959"/>
          </a:xfrm>
          <a:custGeom>
            <a:avLst/>
            <a:gdLst/>
            <a:ahLst/>
            <a:cxnLst>
              <a:cxn ang="0">
                <a:pos x="wd2" y="hd2"/>
              </a:cxn>
              <a:cxn ang="5400000">
                <a:pos x="wd2" y="hd2"/>
              </a:cxn>
              <a:cxn ang="10800000">
                <a:pos x="wd2" y="hd2"/>
              </a:cxn>
              <a:cxn ang="16200000">
                <a:pos x="wd2" y="hd2"/>
              </a:cxn>
            </a:cxnLst>
            <a:rect l="0" t="0" r="r" b="b"/>
            <a:pathLst>
              <a:path w="21600" h="21600" extrusionOk="0">
                <a:moveTo>
                  <a:pt x="2492" y="0"/>
                </a:moveTo>
                <a:lnTo>
                  <a:pt x="1800" y="6048"/>
                </a:lnTo>
                <a:lnTo>
                  <a:pt x="2354" y="7344"/>
                </a:lnTo>
                <a:lnTo>
                  <a:pt x="2908" y="13680"/>
                </a:lnTo>
                <a:lnTo>
                  <a:pt x="0" y="18000"/>
                </a:lnTo>
                <a:lnTo>
                  <a:pt x="5123" y="17136"/>
                </a:lnTo>
                <a:lnTo>
                  <a:pt x="6231" y="21600"/>
                </a:lnTo>
                <a:lnTo>
                  <a:pt x="8585" y="19440"/>
                </a:lnTo>
                <a:lnTo>
                  <a:pt x="9138" y="16560"/>
                </a:lnTo>
                <a:lnTo>
                  <a:pt x="10938" y="15264"/>
                </a:lnTo>
                <a:lnTo>
                  <a:pt x="10800" y="13824"/>
                </a:lnTo>
                <a:lnTo>
                  <a:pt x="12046" y="12240"/>
                </a:lnTo>
                <a:lnTo>
                  <a:pt x="13569" y="13392"/>
                </a:lnTo>
                <a:lnTo>
                  <a:pt x="14954" y="12960"/>
                </a:lnTo>
                <a:lnTo>
                  <a:pt x="14954" y="15552"/>
                </a:lnTo>
                <a:lnTo>
                  <a:pt x="19800" y="15984"/>
                </a:lnTo>
                <a:lnTo>
                  <a:pt x="21600" y="12384"/>
                </a:lnTo>
                <a:lnTo>
                  <a:pt x="20492" y="10656"/>
                </a:lnTo>
                <a:lnTo>
                  <a:pt x="17308" y="12096"/>
                </a:lnTo>
                <a:lnTo>
                  <a:pt x="17169" y="10368"/>
                </a:lnTo>
                <a:lnTo>
                  <a:pt x="14815" y="7776"/>
                </a:lnTo>
                <a:lnTo>
                  <a:pt x="13154" y="7344"/>
                </a:lnTo>
                <a:lnTo>
                  <a:pt x="10246" y="4752"/>
                </a:lnTo>
                <a:lnTo>
                  <a:pt x="8862" y="4896"/>
                </a:lnTo>
                <a:lnTo>
                  <a:pt x="7200" y="3600"/>
                </a:lnTo>
                <a:lnTo>
                  <a:pt x="6092" y="4896"/>
                </a:lnTo>
                <a:lnTo>
                  <a:pt x="5123" y="4608"/>
                </a:lnTo>
                <a:lnTo>
                  <a:pt x="249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1" name="Shape 2531"/>
          <p:cNvSpPr/>
          <p:nvPr/>
        </p:nvSpPr>
        <p:spPr>
          <a:xfrm>
            <a:off x="13633617" y="4611154"/>
            <a:ext cx="211828" cy="95827"/>
          </a:xfrm>
          <a:custGeom>
            <a:avLst/>
            <a:gdLst/>
            <a:ahLst/>
            <a:cxnLst>
              <a:cxn ang="0">
                <a:pos x="wd2" y="hd2"/>
              </a:cxn>
              <a:cxn ang="5400000">
                <a:pos x="wd2" y="hd2"/>
              </a:cxn>
              <a:cxn ang="10800000">
                <a:pos x="wd2" y="hd2"/>
              </a:cxn>
              <a:cxn ang="16200000">
                <a:pos x="wd2" y="hd2"/>
              </a:cxn>
            </a:cxnLst>
            <a:rect l="0" t="0" r="r" b="b"/>
            <a:pathLst>
              <a:path w="21600" h="21600" extrusionOk="0">
                <a:moveTo>
                  <a:pt x="0" y="6172"/>
                </a:moveTo>
                <a:lnTo>
                  <a:pt x="6105" y="21600"/>
                </a:lnTo>
                <a:lnTo>
                  <a:pt x="21600" y="11314"/>
                </a:lnTo>
                <a:lnTo>
                  <a:pt x="19252" y="0"/>
                </a:lnTo>
                <a:lnTo>
                  <a:pt x="16435" y="6172"/>
                </a:lnTo>
                <a:lnTo>
                  <a:pt x="10330" y="3086"/>
                </a:lnTo>
                <a:lnTo>
                  <a:pt x="0" y="617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2" name="Shape 2532"/>
          <p:cNvSpPr/>
          <p:nvPr/>
        </p:nvSpPr>
        <p:spPr>
          <a:xfrm>
            <a:off x="14773447" y="4010978"/>
            <a:ext cx="822090" cy="771655"/>
          </a:xfrm>
          <a:custGeom>
            <a:avLst/>
            <a:gdLst/>
            <a:ahLst/>
            <a:cxnLst>
              <a:cxn ang="0">
                <a:pos x="wd2" y="hd2"/>
              </a:cxn>
              <a:cxn ang="5400000">
                <a:pos x="wd2" y="hd2"/>
              </a:cxn>
              <a:cxn ang="10800000">
                <a:pos x="wd2" y="hd2"/>
              </a:cxn>
              <a:cxn ang="16200000">
                <a:pos x="wd2" y="hd2"/>
              </a:cxn>
            </a:cxnLst>
            <a:rect l="0" t="0" r="r" b="b"/>
            <a:pathLst>
              <a:path w="21600" h="21600" extrusionOk="0">
                <a:moveTo>
                  <a:pt x="0" y="12805"/>
                </a:moveTo>
                <a:lnTo>
                  <a:pt x="2063" y="18237"/>
                </a:lnTo>
                <a:lnTo>
                  <a:pt x="1335" y="21471"/>
                </a:lnTo>
                <a:lnTo>
                  <a:pt x="2670" y="21600"/>
                </a:lnTo>
                <a:lnTo>
                  <a:pt x="4854" y="20436"/>
                </a:lnTo>
                <a:lnTo>
                  <a:pt x="6189" y="21600"/>
                </a:lnTo>
                <a:lnTo>
                  <a:pt x="7038" y="21212"/>
                </a:lnTo>
                <a:lnTo>
                  <a:pt x="9586" y="17073"/>
                </a:lnTo>
                <a:lnTo>
                  <a:pt x="11164" y="16944"/>
                </a:lnTo>
                <a:lnTo>
                  <a:pt x="12620" y="15004"/>
                </a:lnTo>
                <a:lnTo>
                  <a:pt x="18566" y="12158"/>
                </a:lnTo>
                <a:lnTo>
                  <a:pt x="20387" y="13063"/>
                </a:lnTo>
                <a:lnTo>
                  <a:pt x="21600" y="11770"/>
                </a:lnTo>
                <a:lnTo>
                  <a:pt x="19537" y="5950"/>
                </a:lnTo>
                <a:lnTo>
                  <a:pt x="17353" y="5691"/>
                </a:lnTo>
                <a:lnTo>
                  <a:pt x="14562" y="3234"/>
                </a:lnTo>
                <a:lnTo>
                  <a:pt x="14076" y="388"/>
                </a:lnTo>
                <a:lnTo>
                  <a:pt x="9101" y="0"/>
                </a:lnTo>
                <a:lnTo>
                  <a:pt x="8009" y="2587"/>
                </a:lnTo>
                <a:lnTo>
                  <a:pt x="7524" y="4139"/>
                </a:lnTo>
                <a:lnTo>
                  <a:pt x="0" y="12805"/>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3" name="Shape 2533"/>
          <p:cNvSpPr/>
          <p:nvPr/>
        </p:nvSpPr>
        <p:spPr>
          <a:xfrm>
            <a:off x="15174405" y="4495153"/>
            <a:ext cx="761569" cy="895222"/>
          </a:xfrm>
          <a:custGeom>
            <a:avLst/>
            <a:gdLst/>
            <a:ahLst/>
            <a:cxnLst>
              <a:cxn ang="0">
                <a:pos x="wd2" y="hd2"/>
              </a:cxn>
              <a:cxn ang="5400000">
                <a:pos x="wd2" y="hd2"/>
              </a:cxn>
              <a:cxn ang="10800000">
                <a:pos x="wd2" y="hd2"/>
              </a:cxn>
              <a:cxn ang="16200000">
                <a:pos x="wd2" y="hd2"/>
              </a:cxn>
            </a:cxnLst>
            <a:rect l="0" t="0" r="r" b="b"/>
            <a:pathLst>
              <a:path w="21600" h="21600" extrusionOk="0">
                <a:moveTo>
                  <a:pt x="0" y="17480"/>
                </a:moveTo>
                <a:lnTo>
                  <a:pt x="16756" y="21600"/>
                </a:lnTo>
                <a:lnTo>
                  <a:pt x="21600" y="3897"/>
                </a:lnTo>
                <a:lnTo>
                  <a:pt x="20553" y="4676"/>
                </a:lnTo>
                <a:lnTo>
                  <a:pt x="20815" y="5678"/>
                </a:lnTo>
                <a:lnTo>
                  <a:pt x="20422" y="7014"/>
                </a:lnTo>
                <a:lnTo>
                  <a:pt x="19898" y="6680"/>
                </a:lnTo>
                <a:lnTo>
                  <a:pt x="18589" y="7571"/>
                </a:lnTo>
                <a:lnTo>
                  <a:pt x="17542" y="7126"/>
                </a:lnTo>
                <a:lnTo>
                  <a:pt x="18327" y="5790"/>
                </a:lnTo>
                <a:lnTo>
                  <a:pt x="15709" y="3006"/>
                </a:lnTo>
                <a:lnTo>
                  <a:pt x="14007" y="4788"/>
                </a:lnTo>
                <a:lnTo>
                  <a:pt x="12567" y="4788"/>
                </a:lnTo>
                <a:lnTo>
                  <a:pt x="11913" y="4342"/>
                </a:lnTo>
                <a:lnTo>
                  <a:pt x="14138" y="2783"/>
                </a:lnTo>
                <a:lnTo>
                  <a:pt x="12829" y="0"/>
                </a:lnTo>
                <a:lnTo>
                  <a:pt x="9295" y="1113"/>
                </a:lnTo>
                <a:lnTo>
                  <a:pt x="8771" y="779"/>
                </a:lnTo>
                <a:lnTo>
                  <a:pt x="3535" y="3340"/>
                </a:lnTo>
                <a:lnTo>
                  <a:pt x="3404" y="4454"/>
                </a:lnTo>
                <a:lnTo>
                  <a:pt x="393" y="6235"/>
                </a:lnTo>
                <a:lnTo>
                  <a:pt x="1964" y="7460"/>
                </a:lnTo>
                <a:lnTo>
                  <a:pt x="1440" y="8796"/>
                </a:lnTo>
                <a:lnTo>
                  <a:pt x="3142" y="9353"/>
                </a:lnTo>
                <a:lnTo>
                  <a:pt x="7200" y="10132"/>
                </a:lnTo>
                <a:lnTo>
                  <a:pt x="5498" y="10577"/>
                </a:lnTo>
                <a:lnTo>
                  <a:pt x="916" y="10800"/>
                </a:lnTo>
                <a:lnTo>
                  <a:pt x="131" y="11913"/>
                </a:lnTo>
                <a:lnTo>
                  <a:pt x="1047" y="13472"/>
                </a:lnTo>
                <a:lnTo>
                  <a:pt x="7593" y="15588"/>
                </a:lnTo>
                <a:lnTo>
                  <a:pt x="8902" y="15588"/>
                </a:lnTo>
                <a:lnTo>
                  <a:pt x="10996" y="17035"/>
                </a:lnTo>
                <a:lnTo>
                  <a:pt x="13222" y="19039"/>
                </a:lnTo>
                <a:lnTo>
                  <a:pt x="12829" y="19930"/>
                </a:lnTo>
                <a:lnTo>
                  <a:pt x="9818" y="19039"/>
                </a:lnTo>
                <a:lnTo>
                  <a:pt x="8509" y="18817"/>
                </a:lnTo>
                <a:lnTo>
                  <a:pt x="7462" y="17814"/>
                </a:lnTo>
                <a:lnTo>
                  <a:pt x="4189" y="17035"/>
                </a:lnTo>
                <a:lnTo>
                  <a:pt x="0" y="1748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4" name="Shape 2534"/>
          <p:cNvSpPr/>
          <p:nvPr/>
        </p:nvSpPr>
        <p:spPr>
          <a:xfrm>
            <a:off x="15613188" y="3738629"/>
            <a:ext cx="461479" cy="534611"/>
          </a:xfrm>
          <a:custGeom>
            <a:avLst/>
            <a:gdLst/>
            <a:ahLst/>
            <a:cxnLst>
              <a:cxn ang="0">
                <a:pos x="wd2" y="hd2"/>
              </a:cxn>
              <a:cxn ang="5400000">
                <a:pos x="wd2" y="hd2"/>
              </a:cxn>
              <a:cxn ang="10800000">
                <a:pos x="wd2" y="hd2"/>
              </a:cxn>
              <a:cxn ang="16200000">
                <a:pos x="wd2" y="hd2"/>
              </a:cxn>
            </a:cxnLst>
            <a:rect l="0" t="0" r="r" b="b"/>
            <a:pathLst>
              <a:path w="21600" h="21600" extrusionOk="0">
                <a:moveTo>
                  <a:pt x="20088" y="19552"/>
                </a:moveTo>
                <a:lnTo>
                  <a:pt x="11880" y="21600"/>
                </a:lnTo>
                <a:lnTo>
                  <a:pt x="7776" y="18062"/>
                </a:lnTo>
                <a:lnTo>
                  <a:pt x="13392" y="16945"/>
                </a:lnTo>
                <a:lnTo>
                  <a:pt x="16200" y="17690"/>
                </a:lnTo>
                <a:lnTo>
                  <a:pt x="18144" y="15269"/>
                </a:lnTo>
                <a:lnTo>
                  <a:pt x="17280" y="14524"/>
                </a:lnTo>
                <a:lnTo>
                  <a:pt x="15120" y="14897"/>
                </a:lnTo>
                <a:lnTo>
                  <a:pt x="13608" y="14338"/>
                </a:lnTo>
                <a:lnTo>
                  <a:pt x="10584" y="15083"/>
                </a:lnTo>
                <a:lnTo>
                  <a:pt x="10368" y="12476"/>
                </a:lnTo>
                <a:lnTo>
                  <a:pt x="7992" y="14338"/>
                </a:lnTo>
                <a:lnTo>
                  <a:pt x="4104" y="13593"/>
                </a:lnTo>
                <a:lnTo>
                  <a:pt x="0" y="8938"/>
                </a:lnTo>
                <a:lnTo>
                  <a:pt x="4320" y="8379"/>
                </a:lnTo>
                <a:lnTo>
                  <a:pt x="3024" y="6517"/>
                </a:lnTo>
                <a:lnTo>
                  <a:pt x="4752" y="5400"/>
                </a:lnTo>
                <a:lnTo>
                  <a:pt x="6696" y="6331"/>
                </a:lnTo>
                <a:lnTo>
                  <a:pt x="6264" y="3538"/>
                </a:lnTo>
                <a:lnTo>
                  <a:pt x="11016" y="0"/>
                </a:lnTo>
                <a:lnTo>
                  <a:pt x="12744" y="745"/>
                </a:lnTo>
                <a:lnTo>
                  <a:pt x="13176" y="2979"/>
                </a:lnTo>
                <a:lnTo>
                  <a:pt x="15984" y="4283"/>
                </a:lnTo>
                <a:lnTo>
                  <a:pt x="18576" y="8566"/>
                </a:lnTo>
                <a:lnTo>
                  <a:pt x="18576" y="10986"/>
                </a:lnTo>
                <a:lnTo>
                  <a:pt x="21600" y="12662"/>
                </a:lnTo>
                <a:lnTo>
                  <a:pt x="20088" y="19552"/>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5" name="Shape 2535"/>
          <p:cNvSpPr/>
          <p:nvPr/>
        </p:nvSpPr>
        <p:spPr>
          <a:xfrm>
            <a:off x="15401362" y="3436019"/>
            <a:ext cx="511915" cy="340438"/>
          </a:xfrm>
          <a:custGeom>
            <a:avLst/>
            <a:gdLst/>
            <a:ahLst/>
            <a:cxnLst>
              <a:cxn ang="0">
                <a:pos x="wd2" y="hd2"/>
              </a:cxn>
              <a:cxn ang="5400000">
                <a:pos x="wd2" y="hd2"/>
              </a:cxn>
              <a:cxn ang="10800000">
                <a:pos x="wd2" y="hd2"/>
              </a:cxn>
              <a:cxn ang="16200000">
                <a:pos x="wd2" y="hd2"/>
              </a:cxn>
            </a:cxnLst>
            <a:rect l="0" t="0" r="r" b="b"/>
            <a:pathLst>
              <a:path w="21600" h="21600" extrusionOk="0">
                <a:moveTo>
                  <a:pt x="18487" y="8173"/>
                </a:moveTo>
                <a:lnTo>
                  <a:pt x="21600" y="3211"/>
                </a:lnTo>
                <a:lnTo>
                  <a:pt x="20043" y="292"/>
                </a:lnTo>
                <a:lnTo>
                  <a:pt x="17514" y="2919"/>
                </a:lnTo>
                <a:lnTo>
                  <a:pt x="13816" y="0"/>
                </a:lnTo>
                <a:lnTo>
                  <a:pt x="8368" y="7881"/>
                </a:lnTo>
                <a:lnTo>
                  <a:pt x="6227" y="8173"/>
                </a:lnTo>
                <a:lnTo>
                  <a:pt x="4865" y="11092"/>
                </a:lnTo>
                <a:lnTo>
                  <a:pt x="3114" y="10800"/>
                </a:lnTo>
                <a:lnTo>
                  <a:pt x="195" y="12259"/>
                </a:lnTo>
                <a:lnTo>
                  <a:pt x="0" y="16054"/>
                </a:lnTo>
                <a:lnTo>
                  <a:pt x="4476" y="17805"/>
                </a:lnTo>
                <a:lnTo>
                  <a:pt x="4476" y="21600"/>
                </a:lnTo>
                <a:lnTo>
                  <a:pt x="7005" y="21600"/>
                </a:lnTo>
                <a:lnTo>
                  <a:pt x="7395" y="18097"/>
                </a:lnTo>
                <a:lnTo>
                  <a:pt x="9146" y="18097"/>
                </a:lnTo>
                <a:lnTo>
                  <a:pt x="14011" y="9924"/>
                </a:lnTo>
                <a:lnTo>
                  <a:pt x="12843" y="17222"/>
                </a:lnTo>
                <a:lnTo>
                  <a:pt x="13232" y="19557"/>
                </a:lnTo>
                <a:lnTo>
                  <a:pt x="17319" y="15762"/>
                </a:lnTo>
                <a:lnTo>
                  <a:pt x="18487" y="8173"/>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6" name="Shape 2536"/>
          <p:cNvSpPr/>
          <p:nvPr/>
        </p:nvSpPr>
        <p:spPr>
          <a:xfrm>
            <a:off x="15527449" y="3778977"/>
            <a:ext cx="146263" cy="98350"/>
          </a:xfrm>
          <a:custGeom>
            <a:avLst/>
            <a:gdLst/>
            <a:ahLst/>
            <a:cxnLst>
              <a:cxn ang="0">
                <a:pos x="wd2" y="hd2"/>
              </a:cxn>
              <a:cxn ang="5400000">
                <a:pos x="wd2" y="hd2"/>
              </a:cxn>
              <a:cxn ang="10800000">
                <a:pos x="wd2" y="hd2"/>
              </a:cxn>
              <a:cxn ang="16200000">
                <a:pos x="wd2" y="hd2"/>
              </a:cxn>
            </a:cxnLst>
            <a:rect l="0" t="0" r="r" b="b"/>
            <a:pathLst>
              <a:path w="18925" h="20203" extrusionOk="0">
                <a:moveTo>
                  <a:pt x="252" y="10674"/>
                </a:moveTo>
                <a:cubicBezTo>
                  <a:pt x="1944" y="7339"/>
                  <a:pt x="17373" y="-1397"/>
                  <a:pt x="18767" y="191"/>
                </a:cubicBezTo>
                <a:cubicBezTo>
                  <a:pt x="20160" y="1779"/>
                  <a:pt x="11998" y="13532"/>
                  <a:pt x="8613" y="20203"/>
                </a:cubicBezTo>
                <a:cubicBezTo>
                  <a:pt x="5826" y="17027"/>
                  <a:pt x="-1440" y="14009"/>
                  <a:pt x="252" y="10674"/>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7" name="Shape 2537"/>
          <p:cNvSpPr/>
          <p:nvPr/>
        </p:nvSpPr>
        <p:spPr>
          <a:xfrm>
            <a:off x="15903188" y="3652890"/>
            <a:ext cx="73133" cy="40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8" name="Shape 2538"/>
          <p:cNvSpPr/>
          <p:nvPr/>
        </p:nvSpPr>
        <p:spPr>
          <a:xfrm>
            <a:off x="16041885" y="3403238"/>
            <a:ext cx="189132" cy="1740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741" y="1705"/>
                </a:lnTo>
                <a:lnTo>
                  <a:pt x="0" y="11368"/>
                </a:lnTo>
                <a:lnTo>
                  <a:pt x="5795" y="20463"/>
                </a:lnTo>
                <a:lnTo>
                  <a:pt x="16859" y="21600"/>
                </a:lnTo>
                <a:lnTo>
                  <a:pt x="18439" y="12505"/>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39" name="Shape 2539"/>
          <p:cNvSpPr/>
          <p:nvPr/>
        </p:nvSpPr>
        <p:spPr>
          <a:xfrm>
            <a:off x="16097364" y="3241846"/>
            <a:ext cx="156350" cy="1134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640"/>
                </a:lnTo>
                <a:lnTo>
                  <a:pt x="10165" y="21600"/>
                </a:lnTo>
                <a:lnTo>
                  <a:pt x="15882" y="16416"/>
                </a:lnTo>
                <a:lnTo>
                  <a:pt x="19059"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0" name="Shape 2540"/>
          <p:cNvSpPr/>
          <p:nvPr/>
        </p:nvSpPr>
        <p:spPr>
          <a:xfrm>
            <a:off x="15963712" y="3355323"/>
            <a:ext cx="73132" cy="93307"/>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1" name="Shape 2541"/>
          <p:cNvSpPr/>
          <p:nvPr/>
        </p:nvSpPr>
        <p:spPr>
          <a:xfrm>
            <a:off x="14738142" y="5092808"/>
            <a:ext cx="3613665" cy="2965575"/>
          </a:xfrm>
          <a:custGeom>
            <a:avLst/>
            <a:gdLst/>
            <a:ahLst/>
            <a:cxnLst>
              <a:cxn ang="0">
                <a:pos x="wd2" y="hd2"/>
              </a:cxn>
              <a:cxn ang="5400000">
                <a:pos x="wd2" y="hd2"/>
              </a:cxn>
              <a:cxn ang="10800000">
                <a:pos x="wd2" y="hd2"/>
              </a:cxn>
              <a:cxn ang="16200000">
                <a:pos x="wd2" y="hd2"/>
              </a:cxn>
            </a:cxnLst>
            <a:rect l="0" t="0" r="r" b="b"/>
            <a:pathLst>
              <a:path w="21600" h="21600" extrusionOk="0">
                <a:moveTo>
                  <a:pt x="864" y="1353"/>
                </a:moveTo>
                <a:lnTo>
                  <a:pt x="0" y="3458"/>
                </a:lnTo>
                <a:lnTo>
                  <a:pt x="3209" y="9923"/>
                </a:lnTo>
                <a:lnTo>
                  <a:pt x="4320" y="10123"/>
                </a:lnTo>
                <a:lnTo>
                  <a:pt x="5102" y="11727"/>
                </a:lnTo>
                <a:lnTo>
                  <a:pt x="9134" y="13632"/>
                </a:lnTo>
                <a:lnTo>
                  <a:pt x="8599" y="21149"/>
                </a:lnTo>
                <a:lnTo>
                  <a:pt x="13742" y="21600"/>
                </a:lnTo>
                <a:lnTo>
                  <a:pt x="15675" y="16839"/>
                </a:lnTo>
                <a:lnTo>
                  <a:pt x="15552" y="16438"/>
                </a:lnTo>
                <a:lnTo>
                  <a:pt x="16293" y="16238"/>
                </a:lnTo>
                <a:lnTo>
                  <a:pt x="16622" y="15436"/>
                </a:lnTo>
                <a:lnTo>
                  <a:pt x="14482" y="14433"/>
                </a:lnTo>
                <a:lnTo>
                  <a:pt x="14647" y="14083"/>
                </a:lnTo>
                <a:lnTo>
                  <a:pt x="16622" y="14734"/>
                </a:lnTo>
                <a:lnTo>
                  <a:pt x="17033" y="13932"/>
                </a:lnTo>
                <a:lnTo>
                  <a:pt x="17897" y="13832"/>
                </a:lnTo>
                <a:lnTo>
                  <a:pt x="18514" y="11777"/>
                </a:lnTo>
                <a:lnTo>
                  <a:pt x="17527" y="11627"/>
                </a:lnTo>
                <a:lnTo>
                  <a:pt x="16375" y="10524"/>
                </a:lnTo>
                <a:lnTo>
                  <a:pt x="17815" y="11226"/>
                </a:lnTo>
                <a:lnTo>
                  <a:pt x="18555" y="11326"/>
                </a:lnTo>
                <a:lnTo>
                  <a:pt x="19131" y="9773"/>
                </a:lnTo>
                <a:lnTo>
                  <a:pt x="18802" y="9322"/>
                </a:lnTo>
                <a:lnTo>
                  <a:pt x="19502" y="9372"/>
                </a:lnTo>
                <a:lnTo>
                  <a:pt x="19749" y="9522"/>
                </a:lnTo>
                <a:lnTo>
                  <a:pt x="21600" y="7367"/>
                </a:lnTo>
                <a:lnTo>
                  <a:pt x="20448" y="5362"/>
                </a:lnTo>
                <a:lnTo>
                  <a:pt x="20859" y="5212"/>
                </a:lnTo>
                <a:lnTo>
                  <a:pt x="21147" y="4510"/>
                </a:lnTo>
                <a:lnTo>
                  <a:pt x="20119" y="3207"/>
                </a:lnTo>
                <a:lnTo>
                  <a:pt x="18679" y="3308"/>
                </a:lnTo>
                <a:lnTo>
                  <a:pt x="18761" y="4260"/>
                </a:lnTo>
                <a:lnTo>
                  <a:pt x="19173" y="4611"/>
                </a:lnTo>
                <a:lnTo>
                  <a:pt x="19090" y="5162"/>
                </a:lnTo>
                <a:lnTo>
                  <a:pt x="18885" y="5413"/>
                </a:lnTo>
                <a:lnTo>
                  <a:pt x="18144" y="8119"/>
                </a:lnTo>
                <a:lnTo>
                  <a:pt x="17321" y="6615"/>
                </a:lnTo>
                <a:lnTo>
                  <a:pt x="17733" y="6064"/>
                </a:lnTo>
                <a:lnTo>
                  <a:pt x="16910" y="4561"/>
                </a:lnTo>
                <a:lnTo>
                  <a:pt x="16334" y="6315"/>
                </a:lnTo>
                <a:lnTo>
                  <a:pt x="15922" y="4460"/>
                </a:lnTo>
                <a:lnTo>
                  <a:pt x="16005" y="4110"/>
                </a:lnTo>
                <a:lnTo>
                  <a:pt x="15470" y="3909"/>
                </a:lnTo>
                <a:lnTo>
                  <a:pt x="15141" y="4160"/>
                </a:lnTo>
                <a:lnTo>
                  <a:pt x="15099" y="3709"/>
                </a:lnTo>
                <a:lnTo>
                  <a:pt x="15182" y="2907"/>
                </a:lnTo>
                <a:lnTo>
                  <a:pt x="15346" y="2656"/>
                </a:lnTo>
                <a:lnTo>
                  <a:pt x="14235" y="200"/>
                </a:lnTo>
                <a:lnTo>
                  <a:pt x="13824" y="0"/>
                </a:lnTo>
                <a:lnTo>
                  <a:pt x="13125" y="1052"/>
                </a:lnTo>
                <a:lnTo>
                  <a:pt x="13001" y="2706"/>
                </a:lnTo>
                <a:lnTo>
                  <a:pt x="13742" y="3909"/>
                </a:lnTo>
                <a:lnTo>
                  <a:pt x="13947" y="3959"/>
                </a:lnTo>
                <a:lnTo>
                  <a:pt x="14194" y="4561"/>
                </a:lnTo>
                <a:lnTo>
                  <a:pt x="13906" y="5362"/>
                </a:lnTo>
                <a:lnTo>
                  <a:pt x="14153" y="5613"/>
                </a:lnTo>
                <a:lnTo>
                  <a:pt x="14400" y="5212"/>
                </a:lnTo>
                <a:lnTo>
                  <a:pt x="14565" y="5964"/>
                </a:lnTo>
                <a:lnTo>
                  <a:pt x="13947" y="6966"/>
                </a:lnTo>
                <a:lnTo>
                  <a:pt x="13495" y="7016"/>
                </a:lnTo>
                <a:lnTo>
                  <a:pt x="13536" y="8520"/>
                </a:lnTo>
                <a:lnTo>
                  <a:pt x="13125" y="8369"/>
                </a:lnTo>
                <a:lnTo>
                  <a:pt x="13083" y="6515"/>
                </a:lnTo>
                <a:lnTo>
                  <a:pt x="12261" y="6014"/>
                </a:lnTo>
                <a:lnTo>
                  <a:pt x="11808" y="6415"/>
                </a:lnTo>
                <a:lnTo>
                  <a:pt x="12014" y="6916"/>
                </a:lnTo>
                <a:lnTo>
                  <a:pt x="12384" y="7016"/>
                </a:lnTo>
                <a:lnTo>
                  <a:pt x="12549" y="7467"/>
                </a:lnTo>
                <a:lnTo>
                  <a:pt x="12343" y="7768"/>
                </a:lnTo>
                <a:lnTo>
                  <a:pt x="11890" y="7167"/>
                </a:lnTo>
                <a:lnTo>
                  <a:pt x="11438" y="7417"/>
                </a:lnTo>
                <a:lnTo>
                  <a:pt x="11067" y="7116"/>
                </a:lnTo>
                <a:lnTo>
                  <a:pt x="9833" y="7317"/>
                </a:lnTo>
                <a:lnTo>
                  <a:pt x="9093" y="6515"/>
                </a:lnTo>
                <a:lnTo>
                  <a:pt x="8722" y="6565"/>
                </a:lnTo>
                <a:lnTo>
                  <a:pt x="8023" y="5763"/>
                </a:lnTo>
                <a:lnTo>
                  <a:pt x="6542" y="6415"/>
                </a:lnTo>
                <a:lnTo>
                  <a:pt x="6665" y="8269"/>
                </a:lnTo>
                <a:lnTo>
                  <a:pt x="6254" y="8219"/>
                </a:lnTo>
                <a:lnTo>
                  <a:pt x="6254" y="7417"/>
                </a:lnTo>
                <a:lnTo>
                  <a:pt x="5513" y="5864"/>
                </a:lnTo>
                <a:lnTo>
                  <a:pt x="4238" y="6064"/>
                </a:lnTo>
                <a:lnTo>
                  <a:pt x="2633" y="5012"/>
                </a:lnTo>
                <a:lnTo>
                  <a:pt x="2880" y="4561"/>
                </a:lnTo>
                <a:lnTo>
                  <a:pt x="3415" y="4661"/>
                </a:lnTo>
                <a:lnTo>
                  <a:pt x="3415" y="4110"/>
                </a:lnTo>
                <a:lnTo>
                  <a:pt x="2839" y="3007"/>
                </a:lnTo>
                <a:lnTo>
                  <a:pt x="2222" y="3107"/>
                </a:lnTo>
                <a:lnTo>
                  <a:pt x="864" y="1353"/>
                </a:lnTo>
                <a:close/>
              </a:path>
            </a:pathLst>
          </a:custGeom>
          <a:solidFill>
            <a:srgbClr val="6EDD99"/>
          </a:solidFill>
          <a:ln w="3175">
            <a:miter lim="400000"/>
          </a:ln>
        </p:spPr>
        <p:txBody>
          <a:bodyPr lIns="45719" rIns="45719"/>
          <a:lstStyle/>
          <a:p>
            <a:pPr lvl="0">
              <a:defRPr sz="3200">
                <a:solidFill>
                  <a:srgbClr val="EAE0BE"/>
                </a:solidFill>
              </a:defRPr>
            </a:pPr>
            <a:endParaRPr/>
          </a:p>
        </p:txBody>
      </p:sp>
      <p:sp>
        <p:nvSpPr>
          <p:cNvPr id="2542" name="Shape 2542"/>
          <p:cNvSpPr/>
          <p:nvPr/>
        </p:nvSpPr>
        <p:spPr>
          <a:xfrm>
            <a:off x="16642061" y="5579504"/>
            <a:ext cx="360610" cy="340438"/>
          </a:xfrm>
          <a:custGeom>
            <a:avLst/>
            <a:gdLst/>
            <a:ahLst/>
            <a:cxnLst>
              <a:cxn ang="0">
                <a:pos x="wd2" y="hd2"/>
              </a:cxn>
              <a:cxn ang="5400000">
                <a:pos x="wd2" y="hd2"/>
              </a:cxn>
              <a:cxn ang="10800000">
                <a:pos x="wd2" y="hd2"/>
              </a:cxn>
              <a:cxn ang="16200000">
                <a:pos x="wd2" y="hd2"/>
              </a:cxn>
            </a:cxnLst>
            <a:rect l="0" t="0" r="r" b="b"/>
            <a:pathLst>
              <a:path w="21600" h="21600" extrusionOk="0">
                <a:moveTo>
                  <a:pt x="7696" y="0"/>
                </a:moveTo>
                <a:lnTo>
                  <a:pt x="4717" y="4741"/>
                </a:lnTo>
                <a:lnTo>
                  <a:pt x="4469" y="8693"/>
                </a:lnTo>
                <a:lnTo>
                  <a:pt x="0" y="12117"/>
                </a:lnTo>
                <a:lnTo>
                  <a:pt x="745" y="14751"/>
                </a:lnTo>
                <a:lnTo>
                  <a:pt x="3476" y="15015"/>
                </a:lnTo>
                <a:lnTo>
                  <a:pt x="16138" y="21600"/>
                </a:lnTo>
                <a:lnTo>
                  <a:pt x="21600" y="16595"/>
                </a:lnTo>
                <a:lnTo>
                  <a:pt x="76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3" name="Shape 2543"/>
          <p:cNvSpPr/>
          <p:nvPr/>
        </p:nvSpPr>
        <p:spPr>
          <a:xfrm>
            <a:off x="15787188" y="5738375"/>
            <a:ext cx="279916" cy="148783"/>
          </a:xfrm>
          <a:custGeom>
            <a:avLst/>
            <a:gdLst/>
            <a:ahLst/>
            <a:cxnLst>
              <a:cxn ang="0">
                <a:pos x="wd2" y="hd2"/>
              </a:cxn>
              <a:cxn ang="5400000">
                <a:pos x="wd2" y="hd2"/>
              </a:cxn>
              <a:cxn ang="10800000">
                <a:pos x="wd2" y="hd2"/>
              </a:cxn>
              <a:cxn ang="16200000">
                <a:pos x="wd2" y="hd2"/>
              </a:cxn>
            </a:cxnLst>
            <a:rect l="0" t="0" r="r" b="b"/>
            <a:pathLst>
              <a:path w="21600" h="21600" extrusionOk="0">
                <a:moveTo>
                  <a:pt x="3224" y="6000"/>
                </a:moveTo>
                <a:lnTo>
                  <a:pt x="0" y="14400"/>
                </a:lnTo>
                <a:lnTo>
                  <a:pt x="4513" y="21600"/>
                </a:lnTo>
                <a:lnTo>
                  <a:pt x="21600" y="12600"/>
                </a:lnTo>
                <a:lnTo>
                  <a:pt x="20310" y="0"/>
                </a:lnTo>
                <a:lnTo>
                  <a:pt x="3224" y="60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4" name="Shape 2544"/>
          <p:cNvSpPr/>
          <p:nvPr/>
        </p:nvSpPr>
        <p:spPr>
          <a:xfrm>
            <a:off x="17007713" y="4538024"/>
            <a:ext cx="378263" cy="504350"/>
          </a:xfrm>
          <a:custGeom>
            <a:avLst/>
            <a:gdLst/>
            <a:ahLst/>
            <a:cxnLst>
              <a:cxn ang="0">
                <a:pos x="wd2" y="hd2"/>
              </a:cxn>
              <a:cxn ang="5400000">
                <a:pos x="wd2" y="hd2"/>
              </a:cxn>
              <a:cxn ang="10800000">
                <a:pos x="wd2" y="hd2"/>
              </a:cxn>
              <a:cxn ang="16200000">
                <a:pos x="wd2" y="hd2"/>
              </a:cxn>
            </a:cxnLst>
            <a:rect l="0" t="0" r="r" b="b"/>
            <a:pathLst>
              <a:path w="21600" h="21600" extrusionOk="0">
                <a:moveTo>
                  <a:pt x="2374" y="0"/>
                </a:moveTo>
                <a:lnTo>
                  <a:pt x="0" y="4106"/>
                </a:lnTo>
                <a:lnTo>
                  <a:pt x="1899" y="20529"/>
                </a:lnTo>
                <a:lnTo>
                  <a:pt x="6171" y="21600"/>
                </a:lnTo>
                <a:lnTo>
                  <a:pt x="8308" y="16245"/>
                </a:lnTo>
                <a:lnTo>
                  <a:pt x="7358" y="12853"/>
                </a:lnTo>
                <a:lnTo>
                  <a:pt x="14004" y="14281"/>
                </a:lnTo>
                <a:lnTo>
                  <a:pt x="21600" y="893"/>
                </a:lnTo>
                <a:lnTo>
                  <a:pt x="237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5" name="Shape 2545"/>
          <p:cNvSpPr/>
          <p:nvPr/>
        </p:nvSpPr>
        <p:spPr>
          <a:xfrm>
            <a:off x="16483190" y="4525414"/>
            <a:ext cx="441308" cy="690960"/>
          </a:xfrm>
          <a:custGeom>
            <a:avLst/>
            <a:gdLst/>
            <a:ahLst/>
            <a:cxnLst>
              <a:cxn ang="0">
                <a:pos x="wd2" y="hd2"/>
              </a:cxn>
              <a:cxn ang="5400000">
                <a:pos x="wd2" y="hd2"/>
              </a:cxn>
              <a:cxn ang="10800000">
                <a:pos x="wd2" y="hd2"/>
              </a:cxn>
              <a:cxn ang="16200000">
                <a:pos x="wd2" y="hd2"/>
              </a:cxn>
            </a:cxnLst>
            <a:rect l="0" t="0" r="r" b="b"/>
            <a:pathLst>
              <a:path w="21600" h="21600" extrusionOk="0">
                <a:moveTo>
                  <a:pt x="11004" y="651"/>
                </a:moveTo>
                <a:lnTo>
                  <a:pt x="6725" y="1822"/>
                </a:lnTo>
                <a:lnTo>
                  <a:pt x="6521" y="3904"/>
                </a:lnTo>
                <a:lnTo>
                  <a:pt x="4891" y="4164"/>
                </a:lnTo>
                <a:lnTo>
                  <a:pt x="7743" y="7026"/>
                </a:lnTo>
                <a:lnTo>
                  <a:pt x="7132" y="9889"/>
                </a:lnTo>
                <a:lnTo>
                  <a:pt x="2038" y="7157"/>
                </a:lnTo>
                <a:lnTo>
                  <a:pt x="0" y="8198"/>
                </a:lnTo>
                <a:lnTo>
                  <a:pt x="10596" y="20689"/>
                </a:lnTo>
                <a:lnTo>
                  <a:pt x="13245" y="21600"/>
                </a:lnTo>
                <a:lnTo>
                  <a:pt x="15079" y="18477"/>
                </a:lnTo>
                <a:lnTo>
                  <a:pt x="17728" y="18737"/>
                </a:lnTo>
                <a:lnTo>
                  <a:pt x="21600" y="16786"/>
                </a:lnTo>
                <a:lnTo>
                  <a:pt x="21192" y="7937"/>
                </a:lnTo>
                <a:lnTo>
                  <a:pt x="15283" y="8328"/>
                </a:lnTo>
                <a:lnTo>
                  <a:pt x="20581" y="2863"/>
                </a:lnTo>
                <a:lnTo>
                  <a:pt x="17117" y="0"/>
                </a:lnTo>
                <a:lnTo>
                  <a:pt x="13653" y="521"/>
                </a:lnTo>
                <a:lnTo>
                  <a:pt x="13245" y="3253"/>
                </a:lnTo>
                <a:lnTo>
                  <a:pt x="11004" y="651"/>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6" name="Shape 2546"/>
          <p:cNvSpPr/>
          <p:nvPr/>
        </p:nvSpPr>
        <p:spPr>
          <a:xfrm>
            <a:off x="16195712" y="4548111"/>
            <a:ext cx="179046" cy="206784"/>
          </a:xfrm>
          <a:custGeom>
            <a:avLst/>
            <a:gdLst/>
            <a:ahLst/>
            <a:cxnLst>
              <a:cxn ang="0">
                <a:pos x="wd2" y="hd2"/>
              </a:cxn>
              <a:cxn ang="5400000">
                <a:pos x="wd2" y="hd2"/>
              </a:cxn>
              <a:cxn ang="10800000">
                <a:pos x="wd2" y="hd2"/>
              </a:cxn>
              <a:cxn ang="16200000">
                <a:pos x="wd2" y="hd2"/>
              </a:cxn>
            </a:cxnLst>
            <a:rect l="0" t="0" r="r" b="b"/>
            <a:pathLst>
              <a:path w="21600" h="21600" extrusionOk="0">
                <a:moveTo>
                  <a:pt x="0" y="3024"/>
                </a:moveTo>
                <a:lnTo>
                  <a:pt x="11554" y="21600"/>
                </a:lnTo>
                <a:lnTo>
                  <a:pt x="21600" y="7776"/>
                </a:lnTo>
                <a:lnTo>
                  <a:pt x="13563" y="0"/>
                </a:lnTo>
                <a:lnTo>
                  <a:pt x="0" y="302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7" name="Shape 2547"/>
          <p:cNvSpPr/>
          <p:nvPr/>
        </p:nvSpPr>
        <p:spPr>
          <a:xfrm>
            <a:off x="16543712" y="5758541"/>
            <a:ext cx="42872" cy="88269"/>
          </a:xfrm>
          <a:custGeom>
            <a:avLst/>
            <a:gdLst/>
            <a:ahLst/>
            <a:cxnLst>
              <a:cxn ang="0">
                <a:pos x="wd2" y="hd2"/>
              </a:cxn>
              <a:cxn ang="5400000">
                <a:pos x="wd2" y="hd2"/>
              </a:cxn>
              <a:cxn ang="10800000">
                <a:pos x="wd2" y="hd2"/>
              </a:cxn>
              <a:cxn ang="16200000">
                <a:pos x="wd2" y="hd2"/>
              </a:cxn>
            </a:cxnLst>
            <a:rect l="0" t="0" r="r" b="b"/>
            <a:pathLst>
              <a:path w="20801" h="19828" extrusionOk="0">
                <a:moveTo>
                  <a:pt x="6626" y="238"/>
                </a:moveTo>
                <a:cubicBezTo>
                  <a:pt x="3251" y="-73"/>
                  <a:pt x="1226" y="4434"/>
                  <a:pt x="551" y="7698"/>
                </a:cubicBezTo>
                <a:cubicBezTo>
                  <a:pt x="-124" y="10962"/>
                  <a:pt x="-799" y="19506"/>
                  <a:pt x="2576" y="19818"/>
                </a:cubicBezTo>
                <a:cubicBezTo>
                  <a:pt x="5951" y="20129"/>
                  <a:pt x="14726" y="12981"/>
                  <a:pt x="20801" y="9562"/>
                </a:cubicBezTo>
                <a:cubicBezTo>
                  <a:pt x="16076" y="6455"/>
                  <a:pt x="9663" y="-1471"/>
                  <a:pt x="6626" y="238"/>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8" name="Shape 2548"/>
          <p:cNvSpPr/>
          <p:nvPr/>
        </p:nvSpPr>
        <p:spPr>
          <a:xfrm>
            <a:off x="18122326" y="6436898"/>
            <a:ext cx="118524"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58" y="21600"/>
                </a:lnTo>
                <a:lnTo>
                  <a:pt x="21600" y="160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49" name="Shape 2549"/>
          <p:cNvSpPr/>
          <p:nvPr/>
        </p:nvSpPr>
        <p:spPr>
          <a:xfrm>
            <a:off x="18029022" y="6467159"/>
            <a:ext cx="70609" cy="100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3" y="21600"/>
                </a:lnTo>
                <a:lnTo>
                  <a:pt x="21600" y="168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0" name="Shape 2550"/>
          <p:cNvSpPr/>
          <p:nvPr/>
        </p:nvSpPr>
        <p:spPr>
          <a:xfrm>
            <a:off x="16152841" y="5824115"/>
            <a:ext cx="17653" cy="60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1" name="Shape 2551"/>
          <p:cNvSpPr/>
          <p:nvPr/>
        </p:nvSpPr>
        <p:spPr>
          <a:xfrm>
            <a:off x="16379800" y="5824118"/>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2" name="Shape 2552"/>
          <p:cNvSpPr/>
          <p:nvPr/>
        </p:nvSpPr>
        <p:spPr>
          <a:xfrm>
            <a:off x="16957279" y="5675334"/>
            <a:ext cx="45394"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3" name="Shape 2553"/>
          <p:cNvSpPr/>
          <p:nvPr/>
        </p:nvSpPr>
        <p:spPr>
          <a:xfrm>
            <a:off x="17037975" y="4084113"/>
            <a:ext cx="45394"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4" name="Shape 2554"/>
          <p:cNvSpPr/>
          <p:nvPr/>
        </p:nvSpPr>
        <p:spPr>
          <a:xfrm>
            <a:off x="16049449" y="3736108"/>
            <a:ext cx="360612" cy="506872"/>
          </a:xfrm>
          <a:custGeom>
            <a:avLst/>
            <a:gdLst/>
            <a:ahLst/>
            <a:cxnLst>
              <a:cxn ang="0">
                <a:pos x="wd2" y="hd2"/>
              </a:cxn>
              <a:cxn ang="5400000">
                <a:pos x="wd2" y="hd2"/>
              </a:cxn>
              <a:cxn ang="10800000">
                <a:pos x="wd2" y="hd2"/>
              </a:cxn>
              <a:cxn ang="16200000">
                <a:pos x="wd2" y="hd2"/>
              </a:cxn>
            </a:cxnLst>
            <a:rect l="0" t="0" r="r" b="b"/>
            <a:pathLst>
              <a:path w="21600" h="21600" extrusionOk="0">
                <a:moveTo>
                  <a:pt x="0" y="20794"/>
                </a:moveTo>
                <a:lnTo>
                  <a:pt x="5002" y="19504"/>
                </a:lnTo>
                <a:lnTo>
                  <a:pt x="6594" y="21116"/>
                </a:lnTo>
                <a:lnTo>
                  <a:pt x="10232" y="20633"/>
                </a:lnTo>
                <a:lnTo>
                  <a:pt x="12505" y="21600"/>
                </a:lnTo>
                <a:lnTo>
                  <a:pt x="18872" y="19504"/>
                </a:lnTo>
                <a:lnTo>
                  <a:pt x="18417" y="17087"/>
                </a:lnTo>
                <a:lnTo>
                  <a:pt x="21600" y="14024"/>
                </a:lnTo>
                <a:lnTo>
                  <a:pt x="18417" y="9833"/>
                </a:lnTo>
                <a:lnTo>
                  <a:pt x="13869" y="11445"/>
                </a:lnTo>
                <a:lnTo>
                  <a:pt x="11141" y="8221"/>
                </a:lnTo>
                <a:lnTo>
                  <a:pt x="12505" y="6448"/>
                </a:lnTo>
                <a:lnTo>
                  <a:pt x="11141" y="4513"/>
                </a:lnTo>
                <a:lnTo>
                  <a:pt x="12051" y="1773"/>
                </a:lnTo>
                <a:lnTo>
                  <a:pt x="10686" y="0"/>
                </a:lnTo>
                <a:lnTo>
                  <a:pt x="6366" y="2579"/>
                </a:lnTo>
                <a:lnTo>
                  <a:pt x="5684" y="5481"/>
                </a:lnTo>
                <a:lnTo>
                  <a:pt x="7958" y="8060"/>
                </a:lnTo>
                <a:lnTo>
                  <a:pt x="4320" y="9349"/>
                </a:lnTo>
                <a:lnTo>
                  <a:pt x="7731" y="13540"/>
                </a:lnTo>
                <a:lnTo>
                  <a:pt x="2728" y="13863"/>
                </a:lnTo>
                <a:lnTo>
                  <a:pt x="0" y="2079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5" name="Shape 2555"/>
          <p:cNvSpPr/>
          <p:nvPr/>
        </p:nvSpPr>
        <p:spPr>
          <a:xfrm>
            <a:off x="16531104" y="3153584"/>
            <a:ext cx="282436" cy="423654"/>
          </a:xfrm>
          <a:custGeom>
            <a:avLst/>
            <a:gdLst/>
            <a:ahLst/>
            <a:cxnLst>
              <a:cxn ang="0">
                <a:pos x="wd2" y="hd2"/>
              </a:cxn>
              <a:cxn ang="5400000">
                <a:pos x="wd2" y="hd2"/>
              </a:cxn>
              <a:cxn ang="10800000">
                <a:pos x="wd2" y="hd2"/>
              </a:cxn>
              <a:cxn ang="16200000">
                <a:pos x="wd2" y="hd2"/>
              </a:cxn>
            </a:cxnLst>
            <a:rect l="0" t="0" r="r" b="b"/>
            <a:pathLst>
              <a:path w="21600" h="21600" extrusionOk="0">
                <a:moveTo>
                  <a:pt x="0" y="2314"/>
                </a:moveTo>
                <a:lnTo>
                  <a:pt x="6336" y="8871"/>
                </a:lnTo>
                <a:lnTo>
                  <a:pt x="6048" y="11571"/>
                </a:lnTo>
                <a:lnTo>
                  <a:pt x="1728" y="10800"/>
                </a:lnTo>
                <a:lnTo>
                  <a:pt x="1152" y="13307"/>
                </a:lnTo>
                <a:lnTo>
                  <a:pt x="12672" y="15429"/>
                </a:lnTo>
                <a:lnTo>
                  <a:pt x="16128" y="20443"/>
                </a:lnTo>
                <a:lnTo>
                  <a:pt x="19872" y="21600"/>
                </a:lnTo>
                <a:lnTo>
                  <a:pt x="21600" y="16971"/>
                </a:lnTo>
                <a:lnTo>
                  <a:pt x="20448" y="14464"/>
                </a:lnTo>
                <a:lnTo>
                  <a:pt x="21600" y="10221"/>
                </a:lnTo>
                <a:lnTo>
                  <a:pt x="13824" y="4050"/>
                </a:lnTo>
                <a:lnTo>
                  <a:pt x="11232" y="5979"/>
                </a:lnTo>
                <a:lnTo>
                  <a:pt x="10944" y="2121"/>
                </a:lnTo>
                <a:lnTo>
                  <a:pt x="5184" y="0"/>
                </a:lnTo>
                <a:lnTo>
                  <a:pt x="0" y="2314"/>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6" name="Shape 2556"/>
          <p:cNvSpPr/>
          <p:nvPr/>
        </p:nvSpPr>
        <p:spPr>
          <a:xfrm>
            <a:off x="16874063" y="3314975"/>
            <a:ext cx="158870" cy="249655"/>
          </a:xfrm>
          <a:custGeom>
            <a:avLst/>
            <a:gdLst/>
            <a:ahLst/>
            <a:cxnLst>
              <a:cxn ang="0">
                <a:pos x="wd2" y="hd2"/>
              </a:cxn>
              <a:cxn ang="5400000">
                <a:pos x="wd2" y="hd2"/>
              </a:cxn>
              <a:cxn ang="10800000">
                <a:pos x="wd2" y="hd2"/>
              </a:cxn>
              <a:cxn ang="16200000">
                <a:pos x="wd2" y="hd2"/>
              </a:cxn>
            </a:cxnLst>
            <a:rect l="0" t="0" r="r" b="b"/>
            <a:pathLst>
              <a:path w="21600" h="21600" extrusionOk="0">
                <a:moveTo>
                  <a:pt x="1029" y="0"/>
                </a:moveTo>
                <a:lnTo>
                  <a:pt x="0" y="8836"/>
                </a:lnTo>
                <a:lnTo>
                  <a:pt x="7200" y="15382"/>
                </a:lnTo>
                <a:lnTo>
                  <a:pt x="3600" y="18000"/>
                </a:lnTo>
                <a:lnTo>
                  <a:pt x="7200" y="21600"/>
                </a:lnTo>
                <a:lnTo>
                  <a:pt x="21600" y="17018"/>
                </a:lnTo>
                <a:lnTo>
                  <a:pt x="20571" y="13091"/>
                </a:lnTo>
                <a:lnTo>
                  <a:pt x="20571" y="7527"/>
                </a:lnTo>
                <a:lnTo>
                  <a:pt x="1029"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7" name="Shape 2557"/>
          <p:cNvSpPr/>
          <p:nvPr/>
        </p:nvSpPr>
        <p:spPr>
          <a:xfrm>
            <a:off x="16934584" y="4139588"/>
            <a:ext cx="186611" cy="257219"/>
          </a:xfrm>
          <a:custGeom>
            <a:avLst/>
            <a:gdLst/>
            <a:ahLst/>
            <a:cxnLst>
              <a:cxn ang="0">
                <a:pos x="wd2" y="hd2"/>
              </a:cxn>
              <a:cxn ang="5400000">
                <a:pos x="wd2" y="hd2"/>
              </a:cxn>
              <a:cxn ang="10800000">
                <a:pos x="wd2" y="hd2"/>
              </a:cxn>
              <a:cxn ang="16200000">
                <a:pos x="wd2" y="hd2"/>
              </a:cxn>
            </a:cxnLst>
            <a:rect l="0" t="0" r="r" b="b"/>
            <a:pathLst>
              <a:path w="21600" h="21600" extrusionOk="0">
                <a:moveTo>
                  <a:pt x="11020" y="0"/>
                </a:moveTo>
                <a:lnTo>
                  <a:pt x="0" y="11435"/>
                </a:lnTo>
                <a:lnTo>
                  <a:pt x="11461" y="21600"/>
                </a:lnTo>
                <a:lnTo>
                  <a:pt x="21600" y="20647"/>
                </a:lnTo>
                <a:cubicBezTo>
                  <a:pt x="21453" y="15777"/>
                  <a:pt x="21306" y="10906"/>
                  <a:pt x="21159" y="6035"/>
                </a:cubicBezTo>
                <a:lnTo>
                  <a:pt x="1102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8" name="Shape 2558"/>
          <p:cNvSpPr/>
          <p:nvPr/>
        </p:nvSpPr>
        <p:spPr>
          <a:xfrm>
            <a:off x="16427711" y="3554542"/>
            <a:ext cx="75654" cy="1538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320" y="20020"/>
                </a:lnTo>
                <a:lnTo>
                  <a:pt x="17280" y="21600"/>
                </a:lnTo>
                <a:lnTo>
                  <a:pt x="21600" y="13698"/>
                </a:lnTo>
                <a:lnTo>
                  <a:pt x="17280" y="9483"/>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59" name="Shape 2559"/>
          <p:cNvSpPr/>
          <p:nvPr/>
        </p:nvSpPr>
        <p:spPr>
          <a:xfrm>
            <a:off x="16576495" y="3816803"/>
            <a:ext cx="317741" cy="471568"/>
          </a:xfrm>
          <a:custGeom>
            <a:avLst/>
            <a:gdLst/>
            <a:ahLst/>
            <a:cxnLst>
              <a:cxn ang="0">
                <a:pos x="wd2" y="hd2"/>
              </a:cxn>
              <a:cxn ang="5400000">
                <a:pos x="wd2" y="hd2"/>
              </a:cxn>
              <a:cxn ang="10800000">
                <a:pos x="wd2" y="hd2"/>
              </a:cxn>
              <a:cxn ang="16200000">
                <a:pos x="wd2" y="hd2"/>
              </a:cxn>
            </a:cxnLst>
            <a:rect l="0" t="0" r="r" b="b"/>
            <a:pathLst>
              <a:path w="21600" h="21449" extrusionOk="0">
                <a:moveTo>
                  <a:pt x="3857" y="5206"/>
                </a:moveTo>
                <a:lnTo>
                  <a:pt x="5143" y="11599"/>
                </a:lnTo>
                <a:lnTo>
                  <a:pt x="0" y="14191"/>
                </a:lnTo>
                <a:lnTo>
                  <a:pt x="11057" y="13327"/>
                </a:lnTo>
                <a:lnTo>
                  <a:pt x="7714" y="17993"/>
                </a:lnTo>
                <a:lnTo>
                  <a:pt x="7971" y="21449"/>
                </a:lnTo>
                <a:lnTo>
                  <a:pt x="17229" y="20758"/>
                </a:lnTo>
                <a:lnTo>
                  <a:pt x="21343" y="15401"/>
                </a:lnTo>
                <a:cubicBezTo>
                  <a:pt x="21429" y="12982"/>
                  <a:pt x="21514" y="10563"/>
                  <a:pt x="21600" y="8143"/>
                </a:cubicBezTo>
                <a:lnTo>
                  <a:pt x="17486" y="2787"/>
                </a:lnTo>
                <a:lnTo>
                  <a:pt x="15429" y="6415"/>
                </a:lnTo>
                <a:lnTo>
                  <a:pt x="9771" y="22"/>
                </a:lnTo>
                <a:cubicBezTo>
                  <a:pt x="8829" y="-151"/>
                  <a:pt x="6729" y="713"/>
                  <a:pt x="6686" y="1750"/>
                </a:cubicBezTo>
                <a:cubicBezTo>
                  <a:pt x="6643" y="2787"/>
                  <a:pt x="9386" y="5407"/>
                  <a:pt x="9514" y="6243"/>
                </a:cubicBezTo>
                <a:lnTo>
                  <a:pt x="10543" y="10390"/>
                </a:lnTo>
                <a:lnTo>
                  <a:pt x="3857" y="5206"/>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0" name="Shape 2560"/>
          <p:cNvSpPr/>
          <p:nvPr/>
        </p:nvSpPr>
        <p:spPr>
          <a:xfrm>
            <a:off x="16962322" y="3584803"/>
            <a:ext cx="176524" cy="83218"/>
          </a:xfrm>
          <a:custGeom>
            <a:avLst/>
            <a:gdLst/>
            <a:ahLst/>
            <a:cxnLst>
              <a:cxn ang="0">
                <a:pos x="wd2" y="hd2"/>
              </a:cxn>
              <a:cxn ang="5400000">
                <a:pos x="wd2" y="hd2"/>
              </a:cxn>
              <a:cxn ang="10800000">
                <a:pos x="wd2" y="hd2"/>
              </a:cxn>
              <a:cxn ang="16200000">
                <a:pos x="wd2" y="hd2"/>
              </a:cxn>
            </a:cxnLst>
            <a:rect l="0" t="0" r="r" b="b"/>
            <a:pathLst>
              <a:path w="21600" h="21600" extrusionOk="0">
                <a:moveTo>
                  <a:pt x="4596" y="0"/>
                </a:moveTo>
                <a:lnTo>
                  <a:pt x="0" y="17673"/>
                </a:lnTo>
                <a:lnTo>
                  <a:pt x="18383" y="21600"/>
                </a:lnTo>
                <a:lnTo>
                  <a:pt x="21600" y="1964"/>
                </a:lnTo>
                <a:lnTo>
                  <a:pt x="4596"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1" name="Shape 2561"/>
          <p:cNvSpPr/>
          <p:nvPr/>
        </p:nvSpPr>
        <p:spPr>
          <a:xfrm>
            <a:off x="16548755" y="4036199"/>
            <a:ext cx="45395" cy="30259"/>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2" name="Shape 2562"/>
          <p:cNvSpPr/>
          <p:nvPr/>
        </p:nvSpPr>
        <p:spPr>
          <a:xfrm>
            <a:off x="16929540" y="4139592"/>
            <a:ext cx="42871" cy="30258"/>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3" name="Shape 2563"/>
          <p:cNvSpPr/>
          <p:nvPr/>
        </p:nvSpPr>
        <p:spPr>
          <a:xfrm>
            <a:off x="16642061" y="3546986"/>
            <a:ext cx="70613"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4" name="Shape 2564"/>
          <p:cNvSpPr/>
          <p:nvPr/>
        </p:nvSpPr>
        <p:spPr>
          <a:xfrm>
            <a:off x="16808496" y="2969507"/>
            <a:ext cx="73134"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5" name="Shape 2565"/>
          <p:cNvSpPr/>
          <p:nvPr/>
        </p:nvSpPr>
        <p:spPr>
          <a:xfrm>
            <a:off x="17239715" y="3635248"/>
            <a:ext cx="70612"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6" name="Shape 2566"/>
          <p:cNvSpPr/>
          <p:nvPr/>
        </p:nvSpPr>
        <p:spPr>
          <a:xfrm>
            <a:off x="16468059" y="3859683"/>
            <a:ext cx="73136"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7" name="Shape 2567"/>
          <p:cNvSpPr/>
          <p:nvPr/>
        </p:nvSpPr>
        <p:spPr>
          <a:xfrm>
            <a:off x="16402494" y="4169858"/>
            <a:ext cx="70613"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8" name="Shape 2568"/>
          <p:cNvSpPr/>
          <p:nvPr/>
        </p:nvSpPr>
        <p:spPr>
          <a:xfrm>
            <a:off x="16478147" y="3932814"/>
            <a:ext cx="73136" cy="73122"/>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69" name="Shape 2569"/>
          <p:cNvSpPr/>
          <p:nvPr/>
        </p:nvSpPr>
        <p:spPr>
          <a:xfrm>
            <a:off x="16934584" y="3811761"/>
            <a:ext cx="1086874" cy="5825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6" y="6031"/>
                </a:lnTo>
                <a:lnTo>
                  <a:pt x="4215" y="5190"/>
                </a:lnTo>
                <a:lnTo>
                  <a:pt x="4516" y="7434"/>
                </a:lnTo>
                <a:lnTo>
                  <a:pt x="5344" y="9818"/>
                </a:lnTo>
                <a:lnTo>
                  <a:pt x="5344" y="15429"/>
                </a:lnTo>
                <a:lnTo>
                  <a:pt x="5946" y="17252"/>
                </a:lnTo>
                <a:lnTo>
                  <a:pt x="5720" y="19917"/>
                </a:lnTo>
                <a:lnTo>
                  <a:pt x="9031" y="21460"/>
                </a:lnTo>
                <a:lnTo>
                  <a:pt x="10311" y="19777"/>
                </a:lnTo>
                <a:lnTo>
                  <a:pt x="10838" y="21600"/>
                </a:lnTo>
                <a:lnTo>
                  <a:pt x="17310" y="19917"/>
                </a:lnTo>
                <a:lnTo>
                  <a:pt x="17987" y="17953"/>
                </a:lnTo>
                <a:lnTo>
                  <a:pt x="19342" y="19496"/>
                </a:lnTo>
                <a:lnTo>
                  <a:pt x="21148" y="18093"/>
                </a:lnTo>
                <a:lnTo>
                  <a:pt x="21600" y="9538"/>
                </a:lnTo>
                <a:lnTo>
                  <a:pt x="18364" y="6873"/>
                </a:lnTo>
                <a:lnTo>
                  <a:pt x="13622" y="11081"/>
                </a:lnTo>
                <a:lnTo>
                  <a:pt x="13321" y="13184"/>
                </a:lnTo>
                <a:lnTo>
                  <a:pt x="11967" y="11501"/>
                </a:lnTo>
                <a:lnTo>
                  <a:pt x="10687" y="11782"/>
                </a:lnTo>
                <a:lnTo>
                  <a:pt x="10085" y="10660"/>
                </a:lnTo>
                <a:lnTo>
                  <a:pt x="9633" y="12764"/>
                </a:lnTo>
                <a:lnTo>
                  <a:pt x="8956" y="9117"/>
                </a:lnTo>
                <a:lnTo>
                  <a:pt x="6924" y="8977"/>
                </a:lnTo>
                <a:lnTo>
                  <a:pt x="8354" y="5190"/>
                </a:lnTo>
                <a:lnTo>
                  <a:pt x="5946" y="2104"/>
                </a:lnTo>
                <a:lnTo>
                  <a:pt x="4591" y="2945"/>
                </a:lnTo>
                <a:lnTo>
                  <a:pt x="3236" y="14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0" name="Shape 2570"/>
          <p:cNvSpPr/>
          <p:nvPr/>
        </p:nvSpPr>
        <p:spPr>
          <a:xfrm>
            <a:off x="17310324" y="3816804"/>
            <a:ext cx="75653" cy="93305"/>
          </a:xfrm>
          <a:custGeom>
            <a:avLst/>
            <a:gdLst/>
            <a:ahLst/>
            <a:cxnLst>
              <a:cxn ang="0">
                <a:pos x="wd2" y="hd2"/>
              </a:cxn>
              <a:cxn ang="5400000">
                <a:pos x="wd2" y="hd2"/>
              </a:cxn>
              <a:cxn ang="10800000">
                <a:pos x="wd2" y="hd2"/>
              </a:cxn>
              <a:cxn ang="16200000">
                <a:pos x="wd2" y="hd2"/>
              </a:cxn>
            </a:cxnLst>
            <a:rect l="0" t="0" r="r" b="b"/>
            <a:pathLst>
              <a:path w="20111" h="20673" extrusionOk="0">
                <a:moveTo>
                  <a:pt x="92" y="4473"/>
                </a:moveTo>
                <a:cubicBezTo>
                  <a:pt x="-739" y="1098"/>
                  <a:pt x="4245" y="-927"/>
                  <a:pt x="7569" y="423"/>
                </a:cubicBezTo>
                <a:cubicBezTo>
                  <a:pt x="10892" y="1773"/>
                  <a:pt x="19200" y="9198"/>
                  <a:pt x="20030" y="12573"/>
                </a:cubicBezTo>
                <a:cubicBezTo>
                  <a:pt x="20861" y="15948"/>
                  <a:pt x="15045" y="17973"/>
                  <a:pt x="12553" y="20673"/>
                </a:cubicBezTo>
                <a:cubicBezTo>
                  <a:pt x="8399" y="15273"/>
                  <a:pt x="922" y="7848"/>
                  <a:pt x="92" y="4473"/>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1" name="Shape 2571"/>
          <p:cNvSpPr/>
          <p:nvPr/>
        </p:nvSpPr>
        <p:spPr>
          <a:xfrm>
            <a:off x="16972410" y="2639148"/>
            <a:ext cx="537134" cy="842264"/>
          </a:xfrm>
          <a:custGeom>
            <a:avLst/>
            <a:gdLst/>
            <a:ahLst/>
            <a:cxnLst>
              <a:cxn ang="0">
                <a:pos x="wd2" y="hd2"/>
              </a:cxn>
              <a:cxn ang="5400000">
                <a:pos x="wd2" y="hd2"/>
              </a:cxn>
              <a:cxn ang="10800000">
                <a:pos x="wd2" y="hd2"/>
              </a:cxn>
              <a:cxn ang="16200000">
                <a:pos x="wd2" y="hd2"/>
              </a:cxn>
            </a:cxnLst>
            <a:rect l="0" t="0" r="r" b="b"/>
            <a:pathLst>
              <a:path w="21600" h="21600" extrusionOk="0">
                <a:moveTo>
                  <a:pt x="5172" y="0"/>
                </a:moveTo>
                <a:lnTo>
                  <a:pt x="0" y="8814"/>
                </a:lnTo>
                <a:lnTo>
                  <a:pt x="2130" y="13948"/>
                </a:lnTo>
                <a:lnTo>
                  <a:pt x="7758" y="13367"/>
                </a:lnTo>
                <a:lnTo>
                  <a:pt x="8214" y="15110"/>
                </a:lnTo>
                <a:lnTo>
                  <a:pt x="4563" y="16273"/>
                </a:lnTo>
                <a:lnTo>
                  <a:pt x="10952" y="21600"/>
                </a:lnTo>
                <a:lnTo>
                  <a:pt x="21600" y="14045"/>
                </a:lnTo>
                <a:lnTo>
                  <a:pt x="19318" y="11526"/>
                </a:lnTo>
                <a:lnTo>
                  <a:pt x="17493" y="12108"/>
                </a:lnTo>
                <a:lnTo>
                  <a:pt x="15059" y="6587"/>
                </a:lnTo>
                <a:lnTo>
                  <a:pt x="13234" y="8136"/>
                </a:lnTo>
                <a:lnTo>
                  <a:pt x="11713" y="5812"/>
                </a:lnTo>
                <a:lnTo>
                  <a:pt x="517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2" name="Shape 2572"/>
          <p:cNvSpPr/>
          <p:nvPr/>
        </p:nvSpPr>
        <p:spPr>
          <a:xfrm>
            <a:off x="17191801" y="2003667"/>
            <a:ext cx="998613" cy="1936703"/>
          </a:xfrm>
          <a:custGeom>
            <a:avLst/>
            <a:gdLst/>
            <a:ahLst/>
            <a:cxnLst>
              <a:cxn ang="0">
                <a:pos x="wd2" y="hd2"/>
              </a:cxn>
              <a:cxn ang="5400000">
                <a:pos x="wd2" y="hd2"/>
              </a:cxn>
              <a:cxn ang="10800000">
                <a:pos x="wd2" y="hd2"/>
              </a:cxn>
              <a:cxn ang="16200000">
                <a:pos x="wd2" y="hd2"/>
              </a:cxn>
            </a:cxnLst>
            <a:rect l="0" t="0" r="r" b="b"/>
            <a:pathLst>
              <a:path w="21600" h="21600" extrusionOk="0">
                <a:moveTo>
                  <a:pt x="16232" y="0"/>
                </a:moveTo>
                <a:lnTo>
                  <a:pt x="6518" y="2634"/>
                </a:lnTo>
                <a:lnTo>
                  <a:pt x="6135" y="4149"/>
                </a:lnTo>
                <a:lnTo>
                  <a:pt x="4090" y="3359"/>
                </a:lnTo>
                <a:lnTo>
                  <a:pt x="3323" y="4478"/>
                </a:lnTo>
                <a:lnTo>
                  <a:pt x="4601" y="5005"/>
                </a:lnTo>
                <a:lnTo>
                  <a:pt x="3067" y="5137"/>
                </a:lnTo>
                <a:lnTo>
                  <a:pt x="2428" y="4873"/>
                </a:lnTo>
                <a:lnTo>
                  <a:pt x="0" y="6322"/>
                </a:lnTo>
                <a:lnTo>
                  <a:pt x="1789" y="7837"/>
                </a:lnTo>
                <a:lnTo>
                  <a:pt x="4729" y="7310"/>
                </a:lnTo>
                <a:lnTo>
                  <a:pt x="2301" y="8429"/>
                </a:lnTo>
                <a:lnTo>
                  <a:pt x="6135" y="9285"/>
                </a:lnTo>
                <a:lnTo>
                  <a:pt x="12014" y="7639"/>
                </a:lnTo>
                <a:lnTo>
                  <a:pt x="8947" y="9812"/>
                </a:lnTo>
                <a:lnTo>
                  <a:pt x="10736" y="11261"/>
                </a:lnTo>
                <a:lnTo>
                  <a:pt x="7413" y="10141"/>
                </a:lnTo>
                <a:lnTo>
                  <a:pt x="5112" y="10141"/>
                </a:lnTo>
                <a:lnTo>
                  <a:pt x="4857" y="11524"/>
                </a:lnTo>
                <a:lnTo>
                  <a:pt x="8180" y="13368"/>
                </a:lnTo>
                <a:lnTo>
                  <a:pt x="10608" y="13500"/>
                </a:lnTo>
                <a:lnTo>
                  <a:pt x="9330" y="14290"/>
                </a:lnTo>
                <a:lnTo>
                  <a:pt x="6902" y="14224"/>
                </a:lnTo>
                <a:lnTo>
                  <a:pt x="5240" y="16398"/>
                </a:lnTo>
                <a:lnTo>
                  <a:pt x="8308" y="16134"/>
                </a:lnTo>
                <a:lnTo>
                  <a:pt x="9202" y="17715"/>
                </a:lnTo>
                <a:lnTo>
                  <a:pt x="10353" y="17188"/>
                </a:lnTo>
                <a:lnTo>
                  <a:pt x="9841" y="18176"/>
                </a:lnTo>
                <a:lnTo>
                  <a:pt x="7924" y="18176"/>
                </a:lnTo>
                <a:lnTo>
                  <a:pt x="6646" y="17056"/>
                </a:lnTo>
                <a:lnTo>
                  <a:pt x="4985" y="17385"/>
                </a:lnTo>
                <a:lnTo>
                  <a:pt x="6007" y="19032"/>
                </a:lnTo>
                <a:lnTo>
                  <a:pt x="3834" y="20283"/>
                </a:lnTo>
                <a:lnTo>
                  <a:pt x="4601" y="21139"/>
                </a:lnTo>
                <a:lnTo>
                  <a:pt x="6135" y="21402"/>
                </a:lnTo>
                <a:lnTo>
                  <a:pt x="7413" y="21007"/>
                </a:lnTo>
                <a:lnTo>
                  <a:pt x="9841" y="21600"/>
                </a:lnTo>
                <a:lnTo>
                  <a:pt x="10353" y="20744"/>
                </a:lnTo>
                <a:lnTo>
                  <a:pt x="11503" y="20546"/>
                </a:lnTo>
                <a:lnTo>
                  <a:pt x="12270" y="20876"/>
                </a:lnTo>
                <a:lnTo>
                  <a:pt x="13548" y="20085"/>
                </a:lnTo>
                <a:lnTo>
                  <a:pt x="14570" y="20217"/>
                </a:lnTo>
                <a:lnTo>
                  <a:pt x="14698" y="21139"/>
                </a:lnTo>
                <a:lnTo>
                  <a:pt x="18533" y="19361"/>
                </a:lnTo>
                <a:lnTo>
                  <a:pt x="16999" y="18571"/>
                </a:lnTo>
                <a:lnTo>
                  <a:pt x="12909" y="18307"/>
                </a:lnTo>
                <a:lnTo>
                  <a:pt x="12525" y="17122"/>
                </a:lnTo>
                <a:lnTo>
                  <a:pt x="13804" y="17715"/>
                </a:lnTo>
                <a:lnTo>
                  <a:pt x="16743" y="16990"/>
                </a:lnTo>
                <a:lnTo>
                  <a:pt x="16360" y="15805"/>
                </a:lnTo>
                <a:lnTo>
                  <a:pt x="18533" y="15080"/>
                </a:lnTo>
                <a:lnTo>
                  <a:pt x="17766" y="14488"/>
                </a:lnTo>
                <a:lnTo>
                  <a:pt x="18149" y="12973"/>
                </a:lnTo>
                <a:lnTo>
                  <a:pt x="16232" y="12512"/>
                </a:lnTo>
                <a:lnTo>
                  <a:pt x="15976" y="11985"/>
                </a:lnTo>
                <a:lnTo>
                  <a:pt x="15337" y="11854"/>
                </a:lnTo>
                <a:lnTo>
                  <a:pt x="18149" y="10471"/>
                </a:lnTo>
                <a:lnTo>
                  <a:pt x="18021" y="9944"/>
                </a:lnTo>
                <a:lnTo>
                  <a:pt x="19427" y="9812"/>
                </a:lnTo>
                <a:lnTo>
                  <a:pt x="21600" y="3688"/>
                </a:lnTo>
                <a:lnTo>
                  <a:pt x="18916" y="5532"/>
                </a:lnTo>
                <a:lnTo>
                  <a:pt x="19299" y="4083"/>
                </a:lnTo>
                <a:lnTo>
                  <a:pt x="21472" y="2502"/>
                </a:lnTo>
                <a:lnTo>
                  <a:pt x="21089" y="593"/>
                </a:lnTo>
                <a:lnTo>
                  <a:pt x="18277" y="132"/>
                </a:lnTo>
                <a:lnTo>
                  <a:pt x="16488" y="1185"/>
                </a:lnTo>
                <a:lnTo>
                  <a:pt x="16232"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3" name="Shape 2573"/>
          <p:cNvSpPr/>
          <p:nvPr/>
        </p:nvSpPr>
        <p:spPr>
          <a:xfrm>
            <a:off x="17991194" y="3042636"/>
            <a:ext cx="73136" cy="73124"/>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4" name="Shape 2574"/>
          <p:cNvSpPr/>
          <p:nvPr/>
        </p:nvSpPr>
        <p:spPr>
          <a:xfrm>
            <a:off x="18916676" y="5690461"/>
            <a:ext cx="88261" cy="85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95" y="21600"/>
                </a:lnTo>
                <a:lnTo>
                  <a:pt x="21600" y="11369"/>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5" name="Shape 2575"/>
          <p:cNvSpPr/>
          <p:nvPr/>
        </p:nvSpPr>
        <p:spPr>
          <a:xfrm>
            <a:off x="17436411" y="4535501"/>
            <a:ext cx="2859662" cy="2304878"/>
          </a:xfrm>
          <a:custGeom>
            <a:avLst/>
            <a:gdLst/>
            <a:ahLst/>
            <a:cxnLst>
              <a:cxn ang="0">
                <a:pos x="wd2" y="hd2"/>
              </a:cxn>
              <a:cxn ang="5400000">
                <a:pos x="wd2" y="hd2"/>
              </a:cxn>
              <a:cxn ang="10800000">
                <a:pos x="wd2" y="hd2"/>
              </a:cxn>
              <a:cxn ang="16200000">
                <a:pos x="wd2" y="hd2"/>
              </a:cxn>
            </a:cxnLst>
            <a:rect l="0" t="0" r="r" b="b"/>
            <a:pathLst>
              <a:path w="21600" h="21600" extrusionOk="0">
                <a:moveTo>
                  <a:pt x="1089" y="108"/>
                </a:moveTo>
                <a:lnTo>
                  <a:pt x="0" y="2268"/>
                </a:lnTo>
                <a:lnTo>
                  <a:pt x="0" y="6102"/>
                </a:lnTo>
                <a:lnTo>
                  <a:pt x="1263" y="6318"/>
                </a:lnTo>
                <a:lnTo>
                  <a:pt x="1611" y="6966"/>
                </a:lnTo>
                <a:lnTo>
                  <a:pt x="1089" y="7074"/>
                </a:lnTo>
                <a:lnTo>
                  <a:pt x="653" y="6750"/>
                </a:lnTo>
                <a:lnTo>
                  <a:pt x="1263" y="8424"/>
                </a:lnTo>
                <a:lnTo>
                  <a:pt x="2090" y="8100"/>
                </a:lnTo>
                <a:lnTo>
                  <a:pt x="2874" y="8964"/>
                </a:lnTo>
                <a:lnTo>
                  <a:pt x="5879" y="8586"/>
                </a:lnTo>
                <a:lnTo>
                  <a:pt x="5879" y="8262"/>
                </a:lnTo>
                <a:lnTo>
                  <a:pt x="7185" y="8100"/>
                </a:lnTo>
                <a:lnTo>
                  <a:pt x="6706" y="7074"/>
                </a:lnTo>
                <a:lnTo>
                  <a:pt x="7273" y="7020"/>
                </a:lnTo>
                <a:lnTo>
                  <a:pt x="9624" y="9180"/>
                </a:lnTo>
                <a:lnTo>
                  <a:pt x="9363" y="9774"/>
                </a:lnTo>
                <a:lnTo>
                  <a:pt x="10103" y="9504"/>
                </a:lnTo>
                <a:lnTo>
                  <a:pt x="13065" y="11988"/>
                </a:lnTo>
                <a:lnTo>
                  <a:pt x="12411" y="15282"/>
                </a:lnTo>
                <a:lnTo>
                  <a:pt x="13413" y="16632"/>
                </a:lnTo>
                <a:lnTo>
                  <a:pt x="10669" y="17766"/>
                </a:lnTo>
                <a:lnTo>
                  <a:pt x="10539" y="18360"/>
                </a:lnTo>
                <a:lnTo>
                  <a:pt x="10234" y="18900"/>
                </a:lnTo>
                <a:lnTo>
                  <a:pt x="11410" y="20466"/>
                </a:lnTo>
                <a:lnTo>
                  <a:pt x="12281" y="19602"/>
                </a:lnTo>
                <a:lnTo>
                  <a:pt x="12324" y="19008"/>
                </a:lnTo>
                <a:lnTo>
                  <a:pt x="13021" y="19386"/>
                </a:lnTo>
                <a:lnTo>
                  <a:pt x="13413" y="18468"/>
                </a:lnTo>
                <a:lnTo>
                  <a:pt x="13805" y="19008"/>
                </a:lnTo>
                <a:lnTo>
                  <a:pt x="15590" y="20034"/>
                </a:lnTo>
                <a:lnTo>
                  <a:pt x="15982" y="19926"/>
                </a:lnTo>
                <a:lnTo>
                  <a:pt x="16156" y="20898"/>
                </a:lnTo>
                <a:lnTo>
                  <a:pt x="16723" y="21330"/>
                </a:lnTo>
                <a:lnTo>
                  <a:pt x="19292" y="21600"/>
                </a:lnTo>
                <a:lnTo>
                  <a:pt x="21513" y="21438"/>
                </a:lnTo>
                <a:lnTo>
                  <a:pt x="21339" y="20682"/>
                </a:lnTo>
                <a:lnTo>
                  <a:pt x="18334" y="18792"/>
                </a:lnTo>
                <a:lnTo>
                  <a:pt x="21600" y="19170"/>
                </a:lnTo>
                <a:lnTo>
                  <a:pt x="21426" y="17280"/>
                </a:lnTo>
                <a:lnTo>
                  <a:pt x="17724" y="14256"/>
                </a:lnTo>
                <a:lnTo>
                  <a:pt x="17332" y="14202"/>
                </a:lnTo>
                <a:lnTo>
                  <a:pt x="16897" y="13446"/>
                </a:lnTo>
                <a:lnTo>
                  <a:pt x="17289" y="11826"/>
                </a:lnTo>
                <a:lnTo>
                  <a:pt x="19945" y="13770"/>
                </a:lnTo>
                <a:lnTo>
                  <a:pt x="20337" y="13608"/>
                </a:lnTo>
                <a:lnTo>
                  <a:pt x="20947" y="13716"/>
                </a:lnTo>
                <a:lnTo>
                  <a:pt x="20381" y="12150"/>
                </a:lnTo>
                <a:lnTo>
                  <a:pt x="20860" y="10746"/>
                </a:lnTo>
                <a:lnTo>
                  <a:pt x="20598" y="10476"/>
                </a:lnTo>
                <a:lnTo>
                  <a:pt x="20903" y="9018"/>
                </a:lnTo>
                <a:lnTo>
                  <a:pt x="19466" y="9774"/>
                </a:lnTo>
                <a:lnTo>
                  <a:pt x="19510" y="8640"/>
                </a:lnTo>
                <a:lnTo>
                  <a:pt x="18682" y="9450"/>
                </a:lnTo>
                <a:lnTo>
                  <a:pt x="17463" y="8100"/>
                </a:lnTo>
                <a:lnTo>
                  <a:pt x="16853" y="8640"/>
                </a:lnTo>
                <a:lnTo>
                  <a:pt x="14415" y="7992"/>
                </a:lnTo>
                <a:lnTo>
                  <a:pt x="14719" y="7182"/>
                </a:lnTo>
                <a:lnTo>
                  <a:pt x="14458" y="6750"/>
                </a:lnTo>
                <a:lnTo>
                  <a:pt x="15155" y="5994"/>
                </a:lnTo>
                <a:lnTo>
                  <a:pt x="13892" y="5994"/>
                </a:lnTo>
                <a:lnTo>
                  <a:pt x="14371" y="4914"/>
                </a:lnTo>
                <a:lnTo>
                  <a:pt x="13718" y="4266"/>
                </a:lnTo>
                <a:lnTo>
                  <a:pt x="13413" y="5184"/>
                </a:lnTo>
                <a:lnTo>
                  <a:pt x="12890" y="4914"/>
                </a:lnTo>
                <a:lnTo>
                  <a:pt x="13239" y="3996"/>
                </a:lnTo>
                <a:lnTo>
                  <a:pt x="12194" y="4050"/>
                </a:lnTo>
                <a:lnTo>
                  <a:pt x="11671" y="4320"/>
                </a:lnTo>
                <a:lnTo>
                  <a:pt x="11627" y="3510"/>
                </a:lnTo>
                <a:lnTo>
                  <a:pt x="10756" y="3996"/>
                </a:lnTo>
                <a:lnTo>
                  <a:pt x="11061" y="3186"/>
                </a:lnTo>
                <a:lnTo>
                  <a:pt x="10277" y="2592"/>
                </a:lnTo>
                <a:lnTo>
                  <a:pt x="9929" y="3780"/>
                </a:lnTo>
                <a:lnTo>
                  <a:pt x="9450" y="2646"/>
                </a:lnTo>
                <a:lnTo>
                  <a:pt x="9015" y="3294"/>
                </a:lnTo>
                <a:lnTo>
                  <a:pt x="9102" y="2268"/>
                </a:lnTo>
                <a:lnTo>
                  <a:pt x="6794" y="1620"/>
                </a:lnTo>
                <a:lnTo>
                  <a:pt x="6184" y="2970"/>
                </a:lnTo>
                <a:lnTo>
                  <a:pt x="5618" y="2430"/>
                </a:lnTo>
                <a:lnTo>
                  <a:pt x="5182" y="3456"/>
                </a:lnTo>
                <a:lnTo>
                  <a:pt x="4921" y="1350"/>
                </a:lnTo>
                <a:lnTo>
                  <a:pt x="4224" y="0"/>
                </a:lnTo>
                <a:lnTo>
                  <a:pt x="3266" y="54"/>
                </a:lnTo>
                <a:lnTo>
                  <a:pt x="2526" y="1242"/>
                </a:lnTo>
                <a:lnTo>
                  <a:pt x="2439" y="3348"/>
                </a:lnTo>
                <a:lnTo>
                  <a:pt x="2744" y="3564"/>
                </a:lnTo>
                <a:lnTo>
                  <a:pt x="2395" y="4266"/>
                </a:lnTo>
                <a:lnTo>
                  <a:pt x="3092" y="5022"/>
                </a:lnTo>
                <a:lnTo>
                  <a:pt x="3005" y="5886"/>
                </a:lnTo>
                <a:lnTo>
                  <a:pt x="1916" y="4266"/>
                </a:lnTo>
                <a:lnTo>
                  <a:pt x="1655" y="2268"/>
                </a:lnTo>
                <a:lnTo>
                  <a:pt x="2221" y="216"/>
                </a:lnTo>
                <a:lnTo>
                  <a:pt x="1089" y="108"/>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6" name="Shape 2576"/>
          <p:cNvSpPr/>
          <p:nvPr/>
        </p:nvSpPr>
        <p:spPr>
          <a:xfrm>
            <a:off x="18023978" y="4472459"/>
            <a:ext cx="385828" cy="247132"/>
          </a:xfrm>
          <a:custGeom>
            <a:avLst/>
            <a:gdLst/>
            <a:ahLst/>
            <a:cxnLst>
              <a:cxn ang="0">
                <a:pos x="wd2" y="hd2"/>
              </a:cxn>
              <a:cxn ang="5400000">
                <a:pos x="wd2" y="hd2"/>
              </a:cxn>
              <a:cxn ang="10800000">
                <a:pos x="wd2" y="hd2"/>
              </a:cxn>
              <a:cxn ang="16200000">
                <a:pos x="wd2" y="hd2"/>
              </a:cxn>
            </a:cxnLst>
            <a:rect l="0" t="0" r="r" b="b"/>
            <a:pathLst>
              <a:path w="21600" h="21600" extrusionOk="0">
                <a:moveTo>
                  <a:pt x="0" y="1507"/>
                </a:moveTo>
                <a:lnTo>
                  <a:pt x="7737" y="21600"/>
                </a:lnTo>
                <a:lnTo>
                  <a:pt x="21600" y="14567"/>
                </a:lnTo>
                <a:lnTo>
                  <a:pt x="11284" y="0"/>
                </a:lnTo>
                <a:lnTo>
                  <a:pt x="0" y="1507"/>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7" name="Shape 2577"/>
          <p:cNvSpPr/>
          <p:nvPr/>
        </p:nvSpPr>
        <p:spPr>
          <a:xfrm>
            <a:off x="18687197" y="5705592"/>
            <a:ext cx="201741" cy="24208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lnTo>
                  <a:pt x="1234" y="21600"/>
                </a:lnTo>
                <a:lnTo>
                  <a:pt x="21600" y="20057"/>
                </a:lnTo>
                <a:lnTo>
                  <a:pt x="16663" y="0"/>
                </a:lnTo>
                <a:lnTo>
                  <a:pt x="0" y="360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8" name="Shape 2578"/>
          <p:cNvSpPr/>
          <p:nvPr/>
        </p:nvSpPr>
        <p:spPr>
          <a:xfrm>
            <a:off x="18634240" y="5534112"/>
            <a:ext cx="105916" cy="90785"/>
          </a:xfrm>
          <a:custGeom>
            <a:avLst/>
            <a:gdLst/>
            <a:ahLst/>
            <a:cxnLst>
              <a:cxn ang="0">
                <a:pos x="wd2" y="hd2"/>
              </a:cxn>
              <a:cxn ang="5400000">
                <a:pos x="wd2" y="hd2"/>
              </a:cxn>
              <a:cxn ang="10800000">
                <a:pos x="wd2" y="hd2"/>
              </a:cxn>
              <a:cxn ang="16200000">
                <a:pos x="wd2" y="hd2"/>
              </a:cxn>
            </a:cxnLst>
            <a:rect l="0" t="0" r="r" b="b"/>
            <a:pathLst>
              <a:path w="14316" h="19286" extrusionOk="0">
                <a:moveTo>
                  <a:pt x="6670" y="77"/>
                </a:moveTo>
                <a:cubicBezTo>
                  <a:pt x="8672" y="1074"/>
                  <a:pt x="14994" y="16027"/>
                  <a:pt x="14256" y="18021"/>
                </a:cubicBezTo>
                <a:cubicBezTo>
                  <a:pt x="13519" y="20015"/>
                  <a:pt x="-6606" y="20680"/>
                  <a:pt x="2245" y="12040"/>
                </a:cubicBezTo>
                <a:cubicBezTo>
                  <a:pt x="3720" y="8052"/>
                  <a:pt x="4668" y="-920"/>
                  <a:pt x="6670" y="77"/>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79" name="Shape 2579"/>
          <p:cNvSpPr/>
          <p:nvPr/>
        </p:nvSpPr>
        <p:spPr>
          <a:xfrm>
            <a:off x="18762850" y="5632462"/>
            <a:ext cx="88263" cy="428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190" y="21600"/>
                </a:lnTo>
                <a:lnTo>
                  <a:pt x="21600" y="9600"/>
                </a:lnTo>
                <a:lnTo>
                  <a:pt x="0"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0" name="Shape 2580"/>
          <p:cNvSpPr/>
          <p:nvPr/>
        </p:nvSpPr>
        <p:spPr>
          <a:xfrm>
            <a:off x="18409804" y="5544200"/>
            <a:ext cx="78176" cy="108437"/>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1" name="Shape 2581"/>
          <p:cNvSpPr/>
          <p:nvPr/>
        </p:nvSpPr>
        <p:spPr>
          <a:xfrm>
            <a:off x="18313978" y="5433243"/>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2" name="Shape 2582"/>
          <p:cNvSpPr/>
          <p:nvPr/>
        </p:nvSpPr>
        <p:spPr>
          <a:xfrm>
            <a:off x="18435023" y="5420635"/>
            <a:ext cx="78176" cy="110958"/>
          </a:xfrm>
          <a:custGeom>
            <a:avLst/>
            <a:gdLst/>
            <a:ahLst/>
            <a:cxnLst>
              <a:cxn ang="0">
                <a:pos x="wd2" y="hd2"/>
              </a:cxn>
              <a:cxn ang="5400000">
                <a:pos x="wd2" y="hd2"/>
              </a:cxn>
              <a:cxn ang="10800000">
                <a:pos x="wd2" y="hd2"/>
              </a:cxn>
              <a:cxn ang="16200000">
                <a:pos x="wd2" y="hd2"/>
              </a:cxn>
            </a:cxnLst>
            <a:rect l="0" t="0" r="r" b="b"/>
            <a:pathLst>
              <a:path w="21600" h="21600" extrusionOk="0">
                <a:moveTo>
                  <a:pt x="7624" y="0"/>
                </a:moveTo>
                <a:lnTo>
                  <a:pt x="0" y="18000"/>
                </a:lnTo>
                <a:lnTo>
                  <a:pt x="7624" y="21600"/>
                </a:lnTo>
                <a:lnTo>
                  <a:pt x="21600" y="6300"/>
                </a:lnTo>
                <a:lnTo>
                  <a:pt x="7624"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3" name="Shape 2583"/>
          <p:cNvSpPr/>
          <p:nvPr/>
        </p:nvSpPr>
        <p:spPr>
          <a:xfrm rot="10800000">
            <a:off x="18548498" y="5483677"/>
            <a:ext cx="73134" cy="73123"/>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4" name="Shape 2584"/>
          <p:cNvSpPr/>
          <p:nvPr/>
        </p:nvSpPr>
        <p:spPr>
          <a:xfrm rot="10800000">
            <a:off x="17691104" y="5460982"/>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5" name="Shape 2585"/>
          <p:cNvSpPr/>
          <p:nvPr/>
        </p:nvSpPr>
        <p:spPr>
          <a:xfrm rot="10800000">
            <a:off x="20364156" y="6532724"/>
            <a:ext cx="73134" cy="70601"/>
          </a:xfrm>
          <a:custGeom>
            <a:avLst/>
            <a:gdLst/>
            <a:ahLst/>
            <a:cxnLst>
              <a:cxn ang="0">
                <a:pos x="wd2" y="hd2"/>
              </a:cxn>
              <a:cxn ang="5400000">
                <a:pos x="wd2" y="hd2"/>
              </a:cxn>
              <a:cxn ang="10800000">
                <a:pos x="wd2" y="hd2"/>
              </a:cxn>
              <a:cxn ang="16200000">
                <a:pos x="wd2" y="hd2"/>
              </a:cxn>
            </a:cxnLst>
            <a:rect l="0" t="0" r="r" b="b"/>
            <a:pathLst>
              <a:path w="20292" h="17721" extrusionOk="0">
                <a:moveTo>
                  <a:pt x="18759" y="1706"/>
                </a:moveTo>
                <a:cubicBezTo>
                  <a:pt x="21600" y="3942"/>
                  <a:pt x="20181" y="16979"/>
                  <a:pt x="17054" y="17350"/>
                </a:cubicBezTo>
                <a:cubicBezTo>
                  <a:pt x="13927" y="17721"/>
                  <a:pt x="6254" y="20325"/>
                  <a:pt x="0" y="3936"/>
                </a:cubicBezTo>
                <a:cubicBezTo>
                  <a:pt x="7959" y="-1275"/>
                  <a:pt x="15918" y="-530"/>
                  <a:pt x="18759" y="1706"/>
                </a:cubicBez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6" name="Shape 2586"/>
          <p:cNvSpPr/>
          <p:nvPr/>
        </p:nvSpPr>
        <p:spPr>
          <a:xfrm>
            <a:off x="22495034" y="9687431"/>
            <a:ext cx="93307" cy="93305"/>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7" name="Shape 2587"/>
          <p:cNvSpPr/>
          <p:nvPr/>
        </p:nvSpPr>
        <p:spPr>
          <a:xfrm>
            <a:off x="23264169" y="10222041"/>
            <a:ext cx="73130"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
        <p:nvSpPr>
          <p:cNvPr id="2588" name="Shape 2588"/>
          <p:cNvSpPr/>
          <p:nvPr/>
        </p:nvSpPr>
        <p:spPr>
          <a:xfrm>
            <a:off x="22058774" y="10736477"/>
            <a:ext cx="73131" cy="73131"/>
          </a:xfrm>
          <a:custGeom>
            <a:avLst/>
            <a:gdLst/>
            <a:ahLst/>
            <a:cxnLst>
              <a:cxn ang="0">
                <a:pos x="wd2" y="hd2"/>
              </a:cxn>
              <a:cxn ang="5400000">
                <a:pos x="wd2" y="hd2"/>
              </a:cxn>
              <a:cxn ang="10800000">
                <a:pos x="wd2" y="hd2"/>
              </a:cxn>
              <a:cxn ang="16200000">
                <a:pos x="wd2" y="hd2"/>
              </a:cxn>
            </a:cxnLst>
            <a:rect l="0" t="0" r="r" b="b"/>
            <a:pathLst>
              <a:path w="21600" h="21600" extrusionOk="0">
                <a:moveTo>
                  <a:pt x="19108" y="0"/>
                </a:moveTo>
                <a:lnTo>
                  <a:pt x="0" y="19108"/>
                </a:lnTo>
                <a:lnTo>
                  <a:pt x="21600" y="21600"/>
                </a:lnTo>
                <a:lnTo>
                  <a:pt x="19108" y="0"/>
                </a:lnTo>
                <a:close/>
              </a:path>
            </a:pathLst>
          </a:custGeom>
          <a:solidFill>
            <a:srgbClr val="EFF1F5"/>
          </a:solidFill>
          <a:ln w="25400">
            <a:solidFill>
              <a:srgbClr val="DCDEE0"/>
            </a:solidFill>
            <a:round/>
          </a:ln>
        </p:spPr>
        <p:txBody>
          <a:bodyPr lIns="45719" rIns="45719"/>
          <a:lstStyle/>
          <a:p>
            <a:pPr lvl="0">
              <a:defRPr sz="3200">
                <a:solidFill>
                  <a:srgbClr val="FFFFFF"/>
                </a:solidFill>
              </a:defRPr>
            </a:pPr>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BBA9"/>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BBA9"/>
        </a:solid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l"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69979" tIns="69979" rIns="69979" bIns="69979"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TotalTime>
  <Words>6176</Words>
  <Application>Microsoft Macintosh PowerPoint</Application>
  <PresentationFormat>Custom</PresentationFormat>
  <Paragraphs>1011</Paragraphs>
  <Slides>108</Slides>
  <Notes>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108</vt:i4>
      </vt:variant>
    </vt:vector>
  </HeadingPairs>
  <TitlesOfParts>
    <vt:vector size="130" baseType="lpstr">
      <vt:lpstr>Droid Serif</vt:lpstr>
      <vt:lpstr>Entypo</vt:lpstr>
      <vt:lpstr>et-line</vt:lpstr>
      <vt:lpstr>FontAwesome</vt:lpstr>
      <vt:lpstr>Futura</vt:lpstr>
      <vt:lpstr>Helvetica</vt:lpstr>
      <vt:lpstr>Helvetica Light</vt:lpstr>
      <vt:lpstr>Helvetica Neue</vt:lpstr>
      <vt:lpstr>linea-arrows-10</vt:lpstr>
      <vt:lpstr>linea-basic-10</vt:lpstr>
      <vt:lpstr>linea-basic-elaboration-10</vt:lpstr>
      <vt:lpstr>linea-ecommerce-10</vt:lpstr>
      <vt:lpstr>linea-music-10</vt:lpstr>
      <vt:lpstr>linea-software-10</vt:lpstr>
      <vt:lpstr>linea-weather-10</vt:lpstr>
      <vt:lpstr>Modern Pictograms</vt:lpstr>
      <vt:lpstr>Open Sans</vt:lpstr>
      <vt:lpstr>Raleway Regular</vt:lpstr>
      <vt:lpstr>Raleway SemiBold</vt:lpstr>
      <vt:lpstr>TeX Gyre Adventor</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excel r.florendia</cp:lastModifiedBy>
  <cp:revision>8</cp:revision>
  <dcterms:modified xsi:type="dcterms:W3CDTF">2015-12-14T06:17:00Z</dcterms:modified>
</cp:coreProperties>
</file>