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405C261-B387-6365-FE39-C7E2F8401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5FFB0ACA-FC92-1869-C2B2-AE98785C8A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1229EF33-7FEC-4763-0CA3-944CFC224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771-FE9D-49A1-B9E2-A5CDD5AA173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FFD8910-89EF-0033-4980-EBCD07294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8C3A2AF7-01E4-92F3-A1FB-94B45D5B2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299E-587A-45D6-9B04-F32D638DF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6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B6EDA9E-5B9C-67C7-E1AC-7350441F8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AE560ACC-DBB5-58B7-01EC-D87CEC05C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68557FA-CEA4-D24F-7F8C-5FC74C175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771-FE9D-49A1-B9E2-A5CDD5AA173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1CCB2E16-BDED-A654-47DB-81BD9B95E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ED9F440-A909-7A60-D0B8-4DCBC23F2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299E-587A-45D6-9B04-F32D638DF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00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7B8C7562-F864-AFBD-C529-83C1477BDC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CCD1CDFD-1FAC-F80B-2E04-D6FF4B69B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8F54532-E120-56ED-9A0B-05ADCBE1C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771-FE9D-49A1-B9E2-A5CDD5AA173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71E7522-187E-3920-2F7A-565EB862A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FAA6D418-E570-5096-779B-4121455E0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299E-587A-45D6-9B04-F32D638DF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8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91F698A-E20A-3BC7-FCE6-2D04486D7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96F4F25-7736-3A7F-29D9-168D777D6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8E65806D-D33D-B5DF-DA3F-C9CBB2A33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771-FE9D-49A1-B9E2-A5CDD5AA173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55F71D3-E9FA-C338-2A7E-015F849C1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B6E22960-0ADF-E173-4DF6-8EFA29093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299E-587A-45D6-9B04-F32D638DF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45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DAD7D45-097B-EBB0-2C37-4C33657E3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0288E080-00B3-AA40-41EE-DFDDB0BC2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CEEB9784-52BE-FEF4-73F4-C25486472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771-FE9D-49A1-B9E2-A5CDD5AA173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16B9CBF1-E374-14C8-6E83-A0F2E0C2D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D4C8ED1-0279-AA89-1C31-BC3E8AAF3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299E-587A-45D6-9B04-F32D638DF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1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89CE4AB-BE22-1803-AF08-16C5DD64E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9D1527C-4371-4C7A-96C6-84F3579B5A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92EFE665-6478-283B-9C1D-F7B3BE977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98ADE273-B396-5D7F-4489-6ECD52A9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771-FE9D-49A1-B9E2-A5CDD5AA173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224FFBF6-D0D3-59AA-178B-B7DC699A1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58E65E1A-BA63-7787-FD63-4E916C03C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299E-587A-45D6-9B04-F32D638DF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05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AF15B78-97B0-0A50-96CA-BAD469B03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5DE7E88B-EB91-506E-CE80-5110822AC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D8C349FE-8FE6-C49E-6CEC-D907BDA0F2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77B42AA3-3762-D3F4-D408-BCECC0217C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D6E6FD21-610C-A5F5-691D-E30247177D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0EFE630E-5A9B-E07F-F558-384FB5E24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771-FE9D-49A1-B9E2-A5CDD5AA173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71061E97-A4FF-A08E-C513-4EF710EBB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13E25D70-8DC9-7F14-6074-89920C41C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299E-587A-45D6-9B04-F32D638DF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302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10A91F3-AC99-30FC-D91B-98019B0CE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A292653E-7F1C-B9C4-2F45-84654364F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771-FE9D-49A1-B9E2-A5CDD5AA173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B0B33577-46C6-B637-969B-3C9C84BA9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EAB1190F-7DD9-3DFE-67A1-DC5918EC4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299E-587A-45D6-9B04-F32D638DF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1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FDFDD037-F26F-F10F-6493-00E66EBBC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771-FE9D-49A1-B9E2-A5CDD5AA173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60A9418E-9D49-722C-48FE-399E59E52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702102D6-CA56-5B96-32F3-5DBEBE9AA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299E-587A-45D6-9B04-F32D638DF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8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FF7B2E8-145C-0E53-9889-3F7C1D573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FA95CB46-EB4B-F420-6A34-B330FE201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57917692-4D7D-E49D-CBD1-6F3AA9EAAD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770918C5-5505-EA06-E27C-525DD6C60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771-FE9D-49A1-B9E2-A5CDD5AA173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5B5F1E20-E559-7447-FBCD-757BE5631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0A8245FB-9261-EC05-E897-2F45BA5FE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299E-587A-45D6-9B04-F32D638DF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6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EB9E1B7-4FC2-F56C-A7E1-90DB4C3DC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F6BA1C36-E34A-93AF-AAF5-E8A61C7FC3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EA678855-6677-7E83-F250-66D63B42C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610EFD2E-B805-F84A-7970-0052482B1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4771-FE9D-49A1-B9E2-A5CDD5AA173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AD505189-808B-198E-FCD5-23E24AD0F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18E2D82A-11A7-5CCF-6837-6A57CA4BE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299E-587A-45D6-9B04-F32D638DF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6FA5CCC0-58DF-93B5-9DB3-A38A0C004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D75B6D89-49DA-3658-0E29-A252D0F0D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38E8E25B-4FF4-36D7-31AB-02976AEA70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54771-FE9D-49A1-B9E2-A5CDD5AA1733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43FE2A8F-8933-3B72-18BD-98B0F1AA3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4BB1F33C-E175-A1CD-8391-D12FE6F958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8299E-587A-45D6-9B04-F32D638DF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8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9" name="Picture 15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09938"/>
            <a:ext cx="1653117" cy="67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8" name="Picture 14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1" y="2770189"/>
            <a:ext cx="1653116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7" name="Picture 13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1" y="2847975"/>
            <a:ext cx="2728383" cy="82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984" y="1922464"/>
            <a:ext cx="3147483" cy="115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5318" y="2913064"/>
            <a:ext cx="3179233" cy="78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334" y="4316414"/>
            <a:ext cx="2628900" cy="614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4367" y="3971925"/>
            <a:ext cx="1162051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1" y="3424238"/>
            <a:ext cx="2514600" cy="1084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3267" y="2884488"/>
            <a:ext cx="2978151" cy="7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734" y="2090738"/>
            <a:ext cx="3206751" cy="109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734" y="2466976"/>
            <a:ext cx="2973917" cy="137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551" y="3203576"/>
            <a:ext cx="1462616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>
            <a:off x="342419" y="4776121"/>
            <a:ext cx="1673131" cy="1673131"/>
          </a:xfrm>
          <a:prstGeom prst="rect">
            <a:avLst/>
          </a:prstGeom>
        </p:spPr>
      </p:pic>
      <p:pic>
        <p:nvPicPr>
          <p:cNvPr id="15" name="Picture 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59283" y="609600"/>
            <a:ext cx="856267" cy="856267"/>
          </a:xfrm>
          <a:prstGeom prst="rect">
            <a:avLst/>
          </a:prstGeom>
        </p:spPr>
      </p:pic>
      <p:pic>
        <p:nvPicPr>
          <p:cNvPr id="16" name="Picture 13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p:blipFill>
        <p:spPr>
          <a:xfrm>
            <a:off x="10820401" y="392292"/>
            <a:ext cx="1195363" cy="1195363"/>
          </a:xfrm>
          <a:prstGeom prst="rect">
            <a:avLst/>
          </a:prstGeom>
        </p:spPr>
      </p:pic>
      <p:pic>
        <p:nvPicPr>
          <p:cNvPr id="17" name="Picture 13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p:blipFill>
        <p:spPr>
          <a:xfrm>
            <a:off x="10820400" y="5410201"/>
            <a:ext cx="1195363" cy="1195363"/>
          </a:xfrm>
          <a:prstGeom prst="rect">
            <a:avLst/>
          </a:prstGeom>
        </p:spPr>
      </p:pic>
      <p:pic>
        <p:nvPicPr>
          <p:cNvPr id="18" name="Picture 13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p:blipFill>
        <p:spPr>
          <a:xfrm>
            <a:off x="9903103" y="270504"/>
            <a:ext cx="1195363" cy="1195363"/>
          </a:xfrm>
          <a:prstGeom prst="rect">
            <a:avLst/>
          </a:prstGeom>
        </p:spPr>
      </p:pic>
      <p:pic>
        <p:nvPicPr>
          <p:cNvPr id="19" name="Picture 13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p:blipFill>
        <p:spPr>
          <a:xfrm>
            <a:off x="9903102" y="5511801"/>
            <a:ext cx="1195363" cy="1195363"/>
          </a:xfrm>
          <a:prstGeom prst="rect">
            <a:avLst/>
          </a:prstGeom>
        </p:spPr>
      </p:pic>
      <p:pic>
        <p:nvPicPr>
          <p:cNvPr id="20" name="Picture 13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p:blipFill>
        <p:spPr>
          <a:xfrm>
            <a:off x="9047969" y="5671104"/>
            <a:ext cx="1195363" cy="11953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Màn hình rộng</PresentationFormat>
  <Paragraphs>0</Paragraphs>
  <Slides>1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Chủ đề Office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2023-08-03T01:08:57Z</dcterms:created>
  <dcterms:modified xsi:type="dcterms:W3CDTF">2023-08-03T01:09:29Z</dcterms:modified>
</cp:coreProperties>
</file>